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7" r:id="rId3"/>
    <p:sldId id="263" r:id="rId4"/>
    <p:sldId id="260" r:id="rId5"/>
    <p:sldId id="264" r:id="rId6"/>
    <p:sldId id="269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9134"/>
    <a:srgbClr val="AC8730"/>
    <a:srgbClr val="E6E6E6"/>
    <a:srgbClr val="6A96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1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9" d="100"/>
          <a:sy n="79" d="100"/>
        </p:scale>
        <p:origin x="1830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B87A99-A53B-4671-B20D-D63EAB8C79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873C78-362A-4A52-A92D-428D3C448A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2991E-4C8F-4F6C-B160-0693734FEA11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5E5F7F-EB30-49FE-BCBE-8CC0E4C66B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4003A-5EBB-4B52-B243-1CDA2925BC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B5C56-3263-4C0A-8016-B15A71744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55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6FBD8-D734-43A7-A1A1-871EA5B4EA19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382FF-6BA6-4BEC-ACFC-593F85985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2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48671-20DE-4CF1-A1E0-4D868EFFB2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ticulate" panose="02000503040000020004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6C9EDE-BE1A-46A0-BD83-49D30CC148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6DF0C-204A-4CB6-A10B-C3940A59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8337B-05CF-4113-902F-7F5B9804F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A5E63-21B9-43CC-8BF2-EE0E4A5A0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27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1275" y="374650"/>
            <a:ext cx="8772525" cy="4930775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09600"/>
            <a:ext cx="1504950" cy="1504950"/>
          </a:xfrm>
          <a:prstGeom prst="rect">
            <a:avLst/>
          </a:prstGeom>
          <a:noFill/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657975" y="5743575"/>
            <a:ext cx="4695825" cy="1000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dirty="0" smtClean="0">
                <a:solidFill>
                  <a:schemeClr val="bg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8420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3997"/>
            <a:ext cx="10515600" cy="1141412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019173" y="1816102"/>
            <a:ext cx="619125" cy="476252"/>
          </a:xfrm>
          <a:prstGeom prst="ellipse">
            <a:avLst/>
          </a:prstGeom>
          <a:solidFill>
            <a:srgbClr val="BA9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Oval 12"/>
          <p:cNvSpPr/>
          <p:nvPr userDrawn="1"/>
        </p:nvSpPr>
        <p:spPr>
          <a:xfrm>
            <a:off x="1019172" y="2954337"/>
            <a:ext cx="619125" cy="476252"/>
          </a:xfrm>
          <a:prstGeom prst="ellipse">
            <a:avLst/>
          </a:prstGeom>
          <a:solidFill>
            <a:srgbClr val="BA9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Oval 13"/>
          <p:cNvSpPr/>
          <p:nvPr userDrawn="1"/>
        </p:nvSpPr>
        <p:spPr>
          <a:xfrm>
            <a:off x="1019171" y="4092572"/>
            <a:ext cx="619125" cy="476252"/>
          </a:xfrm>
          <a:prstGeom prst="ellipse">
            <a:avLst/>
          </a:prstGeom>
          <a:solidFill>
            <a:srgbClr val="BA9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15" name="Oval 14"/>
          <p:cNvSpPr/>
          <p:nvPr userDrawn="1"/>
        </p:nvSpPr>
        <p:spPr>
          <a:xfrm>
            <a:off x="1019171" y="5230806"/>
            <a:ext cx="619125" cy="476252"/>
          </a:xfrm>
          <a:prstGeom prst="ellipse">
            <a:avLst/>
          </a:prstGeom>
          <a:solidFill>
            <a:srgbClr val="BA9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981200" y="1717678"/>
            <a:ext cx="9867900" cy="673100"/>
          </a:xfrm>
        </p:spPr>
        <p:txBody>
          <a:bodyPr anchor="ctr">
            <a:normAutofit/>
          </a:bodyPr>
          <a:lstStyle>
            <a:lvl1pPr marL="0" indent="0">
              <a:buNone/>
              <a:defRPr lang="en-US" sz="2800" kern="1200" dirty="0" smtClean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1981200" y="2855384"/>
            <a:ext cx="9867900" cy="673100"/>
          </a:xfrm>
        </p:spPr>
        <p:txBody>
          <a:bodyPr anchor="ctr">
            <a:normAutofit/>
          </a:bodyPr>
          <a:lstStyle>
            <a:lvl1pPr marL="0" indent="0">
              <a:buNone/>
              <a:defRPr lang="en-US" sz="2800" kern="1200" dirty="0" smtClean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981200" y="3993090"/>
            <a:ext cx="9867900" cy="673100"/>
          </a:xfrm>
        </p:spPr>
        <p:txBody>
          <a:bodyPr anchor="ctr">
            <a:normAutofit/>
          </a:bodyPr>
          <a:lstStyle>
            <a:lvl1pPr marL="0" indent="0">
              <a:buNone/>
              <a:defRPr lang="en-US" sz="2800" kern="1200" dirty="0" smtClean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1981200" y="5130797"/>
            <a:ext cx="9867900" cy="673100"/>
          </a:xfrm>
        </p:spPr>
        <p:txBody>
          <a:bodyPr anchor="ctr">
            <a:normAutofit/>
          </a:bodyPr>
          <a:lstStyle>
            <a:lvl1pPr marL="0" indent="0">
              <a:buNone/>
              <a:defRPr lang="en-US" sz="2800" kern="1200" dirty="0" smtClean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264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C775C-E437-473F-B35A-46AD9D9D7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728"/>
            <a:ext cx="10515600" cy="1152246"/>
          </a:xfrm>
        </p:spPr>
        <p:txBody>
          <a:bodyPr/>
          <a:lstStyle>
            <a:lvl1pPr>
              <a:defRPr>
                <a:latin typeface="Articulate Light" panose="02000503040000020004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25D0A-9793-4750-BBFD-76ABD7B36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9975"/>
            <a:ext cx="10515600" cy="417760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73459-9BAD-4A7B-8971-B0F009D74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6921A-668F-404E-A18B-257AF5802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3EEB1-DA00-493D-9E4F-1252E8DCC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0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D5E69-F412-4FBB-9B93-E76732B85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ticulate" panose="02000503040000020004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151D2-E2CA-4042-A5BA-776362E8A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CF0D3-2DC5-4EFD-8FE3-EBDA67038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46A7A-7DDC-4D36-8D95-FD54856F8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36771-6A80-4135-B0EF-FA673F06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0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dia Placeholder 8">
            <a:extLst>
              <a:ext uri="{FF2B5EF4-FFF2-40B4-BE49-F238E27FC236}">
                <a16:creationId xmlns:a16="http://schemas.microsoft.com/office/drawing/2014/main" id="{4089EE29-9F40-4BF4-8A51-6569C25207A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951555" y="463826"/>
            <a:ext cx="8288889" cy="4320209"/>
          </a:xfrm>
        </p:spPr>
        <p:txBody>
          <a:bodyPr/>
          <a:lstStyle/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839C9E-B84A-4201-BCAB-97771B85C4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4620" y="5277505"/>
            <a:ext cx="9822760" cy="1325563"/>
          </a:xfrm>
          <a:solidFill>
            <a:schemeClr val="bg1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kern="1200" dirty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Video 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525" y="211109"/>
            <a:ext cx="1276350" cy="50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98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D9E6B-8099-4AD3-A8F4-F8A6E60C9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lang="en-US" sz="5400" kern="1200" dirty="0">
                <a:solidFill>
                  <a:schemeClr val="tx1"/>
                </a:solidFill>
                <a:latin typeface="Articulate Light" panose="02000503040000020004" pitchFamily="2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BD8DC4-5AB3-411A-93ED-C35D5F288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7ACF88-DCC0-439A-B4A8-FFECBFD3F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DC35A-8173-415E-82C1-1FCF455E9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92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0C35E1-F029-4B1C-859B-F5BD16E30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2F8A0-FA09-4606-960C-C42290E2F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1CF4A-F0C3-4F2D-9C77-E0CD00ECD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63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4AAB4-F3D7-42E5-A7C5-9346C8A68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330"/>
            <a:ext cx="10515600" cy="1225132"/>
          </a:xfrm>
        </p:spPr>
        <p:txBody>
          <a:bodyPr/>
          <a:lstStyle>
            <a:lvl1pPr>
              <a:defRPr>
                <a:latin typeface="Articulate Light" panose="02000503040000020004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9535A-28C8-4A8D-96D9-7B483F2E11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B6068-776D-4F02-A4C0-7129843F8F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93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F15D0-FFAB-4A4B-9BAE-AA68E127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19354"/>
            <a:ext cx="10515600" cy="1046230"/>
          </a:xfrm>
        </p:spPr>
        <p:txBody>
          <a:bodyPr/>
          <a:lstStyle>
            <a:lvl1pPr>
              <a:defRPr>
                <a:latin typeface="Articulate Light" panose="02000503040000020004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7716-FF60-4FBB-87DF-262C0CF10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9F4085-E9D5-4BBF-A343-541386E1E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28872-4D0B-4EC3-8781-9ADC29D78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700684-6DE3-4FE8-9B8A-47EC657945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F77BEE-B8EE-4D0D-A5BF-ECBC93C93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D95194-BC46-4EAE-8ED4-50C817B8F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665277-0B09-45B3-8C9A-15F4CC312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35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2C550-5AA2-4D14-8509-85944F798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600">
                <a:latin typeface="Articulate Narrow" panose="02000506040000020004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7E375C-CCFE-48E9-8C7F-6E848AE6DF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600" y="45720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D9CE5-9002-4F8F-AC5D-A1B1D4AB3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12" y="2552700"/>
            <a:ext cx="3932237" cy="3236843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7A88A2-F60E-46AF-BBF9-C25A84F41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3DAE46-95BB-4628-BE4C-6DFFF6E84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1CFBDD-19F0-45F2-82C3-F68652CE6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181600" y="5410200"/>
            <a:ext cx="6172200" cy="3048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134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B6046E-D6D2-4F9F-9F1E-BBC897386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7B26B-FC5A-4582-A711-986F79D8E4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0A91-EF20-4D95-80BF-4B097D2C18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48259-F437-4DCD-9F39-F7AAC739A9B5}" type="datetimeFigureOut">
              <a:rPr lang="en-US" smtClean="0"/>
              <a:t>12/4/2019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FDF9C-E9C0-421A-8F2A-5317AC911F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13CC9-17A9-4502-B241-7F16FA8E0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F4CEC-543C-4A98-B236-F0727A2C6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7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8" r:id="rId5"/>
    <p:sldLayoutId id="2147483655" r:id="rId6"/>
    <p:sldLayoutId id="2147483652" r:id="rId7"/>
    <p:sldLayoutId id="2147483653" r:id="rId8"/>
    <p:sldLayoutId id="2147483657" r:id="rId9"/>
    <p:sldLayoutId id="2147483659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ticulate Light" panose="0200050304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ocrgDc6W7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6BC5E-DDDB-4476-BE23-F0A71F1379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History of William Shakespeare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16901-290F-4000-9459-34280BDEB2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sample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90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+ Caption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Use this layout to add an image and a little text.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Source: Biography.com</a:t>
            </a:r>
          </a:p>
        </p:txBody>
      </p:sp>
    </p:spTree>
    <p:extLst>
      <p:ext uri="{BB962C8B-B14F-4D97-AF65-F5344CB8AC3E}">
        <p14:creationId xmlns:p14="http://schemas.microsoft.com/office/powerpoint/2010/main" val="171663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or not to be? That is the question.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-William Shakespeare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2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67AB6-BF58-444E-B021-03A6E8413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GOAT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34404-6679-41DA-960A-6A93EE8F6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William Shakespeare </a:t>
            </a:r>
            <a:r>
              <a:rPr lang="en-US" dirty="0" smtClean="0"/>
              <a:t>was </a:t>
            </a:r>
            <a:r>
              <a:rPr lang="en-US" dirty="0"/>
              <a:t>an English poet, playwright, and actor, widely regarded as the greatest writer in the English language and the world's greatest </a:t>
            </a:r>
            <a:r>
              <a:rPr lang="en-US" dirty="0" smtClean="0"/>
              <a:t>dramatist.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He was born in Stratford-upon-Avon in April of 1564.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95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Hamlet</a:t>
            </a:r>
          </a:p>
          <a:p>
            <a:r>
              <a:rPr lang="en-US" dirty="0" smtClean="0"/>
              <a:t>Othello</a:t>
            </a:r>
          </a:p>
          <a:p>
            <a:r>
              <a:rPr lang="en-US" dirty="0" smtClean="0"/>
              <a:t>Macbeth</a:t>
            </a:r>
          </a:p>
          <a:p>
            <a:r>
              <a:rPr lang="en-US" dirty="0" smtClean="0"/>
              <a:t>Romeo and Juliet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7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 which year was William Shakespeare born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1566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1559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1561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1564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0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crgDc6W7Es"/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13101" y="1300163"/>
            <a:ext cx="5765799" cy="324326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YouTube Using Video Layout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6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SC Online PowerPoint Template" id="{B0FD9027-7D34-41F2-B05E-83B53DA159CF}" vid="{E2FD2359-E735-4983-BFD5-BF29BBEAF9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106</Words>
  <Application>Microsoft Office PowerPoint</Application>
  <PresentationFormat>Widescreen</PresentationFormat>
  <Paragraphs>22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Articulate</vt:lpstr>
      <vt:lpstr>Articulate Light</vt:lpstr>
      <vt:lpstr>Articulate Narrow</vt:lpstr>
      <vt:lpstr>Calibri</vt:lpstr>
      <vt:lpstr>Office Theme</vt:lpstr>
      <vt:lpstr>A History of William Shakespeare</vt:lpstr>
      <vt:lpstr>Picture + Caption</vt:lpstr>
      <vt:lpstr>To be or not to be? That is the question.</vt:lpstr>
      <vt:lpstr>The GOAT</vt:lpstr>
      <vt:lpstr>Famous Works</vt:lpstr>
      <vt:lpstr>In which year was William Shakespeare born? </vt:lpstr>
      <vt:lpstr>Add YouTube Using Video Layout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Croom, Alexandria</dc:creator>
  <cp:lastModifiedBy>Croom, Alexandria</cp:lastModifiedBy>
  <cp:revision>7</cp:revision>
  <dcterms:created xsi:type="dcterms:W3CDTF">2019-12-04T21:09:58Z</dcterms:created>
  <dcterms:modified xsi:type="dcterms:W3CDTF">2019-12-04T22:06:58Z</dcterms:modified>
</cp:coreProperties>
</file>