
<file path=[Content_Types].xml><?xml version="1.0" encoding="utf-8"?>
<Types xmlns="http://schemas.openxmlformats.org/package/2006/content-types"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0" r:id="rId2"/>
    <p:sldId id="258" r:id="rId3"/>
    <p:sldId id="292" r:id="rId4"/>
    <p:sldId id="306" r:id="rId5"/>
    <p:sldId id="307" r:id="rId6"/>
    <p:sldId id="271" r:id="rId7"/>
    <p:sldId id="276" r:id="rId8"/>
    <p:sldId id="277" r:id="rId9"/>
    <p:sldId id="274" r:id="rId10"/>
    <p:sldId id="294" r:id="rId11"/>
    <p:sldId id="309" r:id="rId12"/>
    <p:sldId id="30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7F9AE66-2F6C-5349-B51B-CD482C87FE1D}">
          <p14:sldIdLst>
            <p14:sldId id="310"/>
            <p14:sldId id="258"/>
          </p14:sldIdLst>
        </p14:section>
        <p14:section name="Untitled Section" id="{B1B1EDF6-AF8E-5A47-A250-8BAA569B8C19}">
          <p14:sldIdLst>
            <p14:sldId id="292"/>
            <p14:sldId id="306"/>
            <p14:sldId id="307"/>
            <p14:sldId id="271"/>
            <p14:sldId id="276"/>
            <p14:sldId id="277"/>
            <p14:sldId id="274"/>
            <p14:sldId id="294"/>
            <p14:sldId id="309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98" autoAdjust="0"/>
    <p:restoredTop sz="94660"/>
  </p:normalViewPr>
  <p:slideViewPr>
    <p:cSldViewPr snapToGrid="0">
      <p:cViewPr varScale="1">
        <p:scale>
          <a:sx n="89" d="100"/>
          <a:sy n="89" d="100"/>
        </p:scale>
        <p:origin x="7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6:30:50.75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1390 10709 1695 0,'0'0'0'0,"0"0"0"0,0 0 0 15,0 0 119-15,10-23 0 0,-10 21 0 0,0-3 1 0,0 3-26 0,0-4 2 0,0 4-1 16,0 2 0-16,0 0-29 0,0-2-1 0,0-3 0 16,0 5 1-16,0 0-30 0,0-4 1 0,0 2 0 15,0-2 0-15,0 2-17 0,0 2 0 0,0 0 1 0,0-2-1 16,0 2 0-16,0-5 0 0,0 3 0 0,0 0 1 16,-6 2 0-16,2 2 0 0,4 0 1 0,-11 3-1 15,-6-3 0-15,0 2 0 0,-1-2 1 0,-9 4 0 16,-1 3 0-16,0 2 0 0,6-1 0 0,-1 5 1 0,1 0-4 15,-6 0 0-15,5-4 0 0,-10 10 1 0,10 2-2 16,-3-8 1-16,-2 2 0 0,5 2 1 0,1-6-14 16,1-7 2-16,8 1 0 0,-2 5 0 0,8-1-1 15,-3-9 0-15,3-2 0 0,3 4 1 0,4-1-4 0,0-1 2 16,0 2 0-16,0-4-1 0,0 0 0 0,0 0-1 16,0 0 1-16,0 0-1 0,0 0 1 0,0 0-1 15,0 0 1-15,0 0-1 0,0 0-3 0,0 0 2 16,0 0-1-16,0 0 0 0,0 0 1 0,0 0 1 15,0 0-1-15,0 0 1 0,4 0-1 0,3 0 1 16,-7 0 0-16,10 0 0 0,16-4 0 0,-2-1 0 16,4 1 1-16,6 2-1 0,0-6 1 0,-6 1-1 0,0-3 1 15,2 5-1-15,0-5 4 0,-8-5 1 0,6 0-1 16,-1 0 1-16,1-4-5 0,-4 0 1 0,-3 2-1 16,7 2 1-16,-4-4-1 0,-3 2 2 0,-6 2-2 15,-2 0 2-15,-2 6-5 0,-7 1 1 0,-2 2 0 16,3-3 1-16,-5 5 3 0,0 4 1 0,0 0 0 15,0-2 0-15,0 2-3 0,0 0 1 0,0 0-1 16,0 0 1-16,0 0 2 0,0 0 2 0,0-5-1 16,0 5 1-16,0 0-4 0,0 0-1 0,0 0 1 15,0-2 0-15,0 2 0 0,0 0 0 0,0-2 0 0,0 2 1 16,0 2-5-16,0 0 1 0,0-2 0 0,0-2 0 16,0 2 2-16,0 0-1 0,0-2 1 0,0 2-1 15,0 2-2-15,0 5 1 0,0-5-1 0,-5 6 2 0,5 7-3 16,-6 4 1-16,2 3 0 0,4 12 0 0,-7 0 1 15,5 2 0-15,2 2 1 0,0-2 0 0,0-2-2 16,0 0 0-16,0 7 0 0,0-1 1 0,0-4-2 16,0 0 1-16,0 3 0 0,2 5 0 0,3-8 1 15,-3 3 0-15,2-3 1 0,-4 2 0 0,4-6-2 16,-2-4 0-16,-2-3 0 0,5 3 1 0,1-7-2 16,1-4 1-16,-3 2 0 0,-4-4 0 0,0-4-1 0,6-1 1 15,-1 1 0-15,-5 2 0 0,0-3-1 0,0-3 1 16,0 1-1-16,6-4 2 0,-2 1-1 0,-4-3 1 15,0 2-1-15,0-2 1 0,0 2-2 0,0-1 1 16,0-1 0-16,0 2 1 0,0-4-2 0,0 2 1 16,0 0 0-16,0 0 0 0,-4 3-1 0,-2-1 1 15,6-2-1-15,-11 2 1 0,7 0 0 0,-3 1 2 0,-4-3-1 16,1 2 0-16,-10-2 0 0,-1-2 2 0,6-2-1 16,-15-4 0-16,-2 1 1 0,4 3 0 0,6-2 1 15,-6 0-1-15,9 0 1 0,2 1-1 0,-2 6 1 16,-5-3-1-16,11-3 1 0,2 1-1 0,1 0 1 15,1 4-1-15,3 0 1 0,-5-2-1 0,4 3-1 16,5 1-3-16,2 0 0 0,0-4 0 0,-2 0 0 16,2 0 0-16,0 0 0 0,0 0 0 0,0 0 0 15,0 0 0-15,0 0 0 0,0 0 0 0,0 0 0 16,2 0 0-16,7 0 0 0,-5 0 0 0,3 0 0 0,14 6 0 16,13 5 0-16,9 0 0 0,-2 2 0 0,4-9 0 15,-2 0 0-15,-8-2 0 0,3-2 0 0,-4-2 0 16,9-2 0-16,-10 0 0 0,1-1 0 0,0-3 0 0,1-1 0 15,-10 1 0-15,-5-1 0 0,1 3 0 0,-4-3 0 16,-6 5 0-16,0 2 0 0,-5-2 0 0,-1-1 0 16,-5 1 0-16,6 2 0 0,-6 2 0 0,0 0 0 15,-6 0 0-15,6 0 0 0,0 0 0 0,-5 2 0 16,3 2 0-16,-2-1 0 0,-9 3 0 0,-6 5 0 0,1-1 0 31,1-1-3042-31</inkml:trace>
  <inkml:trace contextRef="#ctx0" brushRef="#br0" timeOffset="649.18">2343 11634 2224 0,'0'-2'0'15,"0"0"0"-15,0-2 0 0,0-1 166 0,-7 1 0 16,7 2 0-16,0-2 1 0,-4 4-103 0,4 0 0 15,0-2 0-15,0 2 1 0,0 0-37 0,0 0 1 16,0 0-1-16,0 0 2 0,0 0-30 0,0 0 0 0,0 0 0 16,0 0 0-16,0 0 2 0,0 0 0 0,0 0 0 15,0 0 2-15,0 0 8 0,0 0 0 0,0 0 1 16,-6 0 0-16,-1 0 0 0,-4 0 0 0,5 2 0 16,-9 2 1-16,2 0-6 0,-2-2 1 0,4-2 0 15,1 0 0-15,3 0 13 0,5 0 2 0,-2 0-2 16,-1-4 2-16,3 2-7 0,2 2 1 0,0 0-2 15,0-6 2-15,0-3 0 0,0 3 0 0,0 4 0 16,0-3 1-16,0 3-6 0,0-6-1 0,2 1 0 0,9-3 1 16,0 1 2-16,-5 3 1 0,5-1 0 0,-7 1-1 15,7 4-8-15,-4 2 1 0,-3 0-1 0,-2 0 1 16,9 0 2-16,-5 0 1 0,-2 4 0 0,-4 7 0 16,5-5-6-16,-3 3-1 0,-2-5 1 0,0 7-1 0,0 1 5 15,0-3 0-15,-2-3 0 0,-3 1 1 0,5-1-5 16,0-2-1-16,-4-2 1 0,4 0-1 0,-2 1-3 15,-2-3 2-15,4 0-1 0,-2-3 0 0,2 1 5 16,-5 0 1-16,1 0-1 0,4-4 0 0,-2-5-2 16,-2-4-1-16,-3 5 1 0,7-1-1 0,-4-2 1 15,4 3-1-15,0 3 1 0,0 3 0 0,0 4 0 0,0 0-1 16,0 0 1-16,0-4-1 0,0 4 1 0,0 0-1 16,0 0 1-16,0 0-1 0,0 0-3 0,0 0 2 15,0 0-1-15,0 4 0 0,0 2 2 0,-7 3-1 16,7-1 0-16,-4 1 1 0,4-9-3030 0</inkml:trace>
  <inkml:trace contextRef="#ctx0" brushRef="#br0" timeOffset="2602.549">16957 1612 2041 0,'0'0'94'0,"0"0"-26"16,23 10 2-16,-12-6 0 0,2 1-1 0,8 1-5 0,-4-2 0 15,1-2 0-15,7 7 1 0,-1 2-36 0,-3-7 1 16,1 0-1-16,8-4 1 0,6 7-5 0,-8-3 1 15,7-4-1-15,-1 0 1 0,5 0-14 0,-7-4 1 16,-2-1-1-16,2 3 1 0,-4 2 7 0,-4 0 0 16,1-4 0-16,-5 4 0 0,1 0 7 0,-6-4 0 15,-4 4 0-15,-3 4 0 0,3-4-5 0,-6 4 1 0,1-4-1 16,-6 0 1-16,0 0-2437 0</inkml:trace>
  <inkml:trace contextRef="#ctx0" brushRef="#br0" timeOffset="3162.462">17321 1412 2254 0,'0'0'108'0,"28"-9"-11"0,-6 5 2 0,-11 4-1 16,-5 0 0-16,-6 0-45 0,0 0 1 0,0 0 0 15,6 4 0-15,-1 0-52 0,1 3 1 0,-2-3 0 16,3 0 0-16,-1 1 8 0,5 1 0 0,-2-2 1 16,4 1-1-16,4 1-4 0,-2 2 1 0,-2-5-2 15,12-3 2-15,-1 0 6 16,0 0 0-16,-3 4 1 0,7 0-1 0,-11 0-2 0,0 3-1 15,5 3 0-15,-1 5 0 0,-8 4 4 0,-2-4-1 0,0 0 1 16,-1 11 0-16,-5-1-11 0,-3 5 1 0,-2 4-1 16,4 6 1-16,-8-1 5 0,4 1 0 0,-7 0 0 15,3-4 0-15,-2 3 2 0,-5-9 1 0,4-1-1 16,1 7 1-16,-5-6 5 0,5 0 0 0,-3-5 0 16,7-1 1-16,-2-7 2 0,-3-2-1 0,1-2 0 15,2-13 0-15,4 0-2 0,-5 0 1 0,3 0-1 16,2 0 1-16,0 0-11 0,-4-5 0 0,4 1 0 15,4-26 1-15,-4 30-2698 0</inkml:trace>
  <inkml:trace contextRef="#ctx0" brushRef="#br0" timeOffset="4393.33">18345 2086 1821 0,'0'0'0'0,"0"0"0"16,0 0 0-16,0 0 129 0,-6-24 0 15,8 14 0-15,-2-5 0 0,0 4-52 0,6 5 2 0,-6-3 0 16,9-10-1-1,2-2-34-15,-3-2 1 0,3 8 0 0,0-17 0 16,0-2-23-16,-1 4 2 0,3 0-1 0,-2-4 1 16,-2 7 12-16,-3-3 1 0,0 0 0 0,5 0 0 15,2 7 4-15,-4 2 1 0,-3-3-1 0,0 3 1 0,1 2-2 16,2 4 1-16,-3-4-1 0,5 4 1 0,-9 4-6 16,-2 5 0-16,4 2 0 0,0 4 0 0,-1 0-12 15,1 0 1-15,-4 0-1 0,0 0 1 0,4 0-7 16,-2 0 0-16,-2 0-1 0,11 19 1 0,6 17-9 15,0-2 0-15,1-9 0 0,3 1 1 0,-4-7-4 16,-2-8 2-16,-2-7-1 0,9 0 0 0,-7-4 3 0,-5 0 2 16,-1-4-2-16,2-5 1 0,-7 3-6 0,2 0 1 15,-6-3-1-15,7-12 1 0,-3-7-1 0,0 3 2 16,-4 4-2-16,0-13 2 0,-8 4-2 0,8 0 1 16,0 4-1-16,0-3 1 0,-7 3-1 0,7 7 1 15,0-2-1-15,5-3 1 0,-3 10-4 0,-2-1 1 0,-2 8 0 0,4-1 1 16,-2 4 0-16,4 4 0 0,0 0 1 0,-4 0-1 15,3 0-2-15,-3 0 1 0,4 0 0 0,0 4 0 16,-2 6 0-16,5 3 1 0,-3 2 0 0,7 21 0 16,2 9-2-16,-9-1 1 0,2 1-1 0,3 6 2 15,0-6-3-15,-5-5 1 0,2 5 0 0,5-5 0 0,-5 3-1 16,-1-11 1-16,1 2 0 0,-2 0 0 0,9-5-1 16,-2-7 0-16,0-3 0 0,-7 0 0 0,-2-8-1 0,3-9 0 0,1 2 0 31,3-4 1-31,-7 0-7 0,-2-4 1 0,0 4-2923 15</inkml:trace>
  <inkml:trace contextRef="#ctx0" brushRef="#br0" timeOffset="4908.767">19328 1697 2374 0,'0'-9'0'0,"11"-1"0"0,-4-1 0 0,3 0 155 16,1-4 1-16,-4 5 0 0,3-5 0 0,-5 0-97 16,1 11 1-16,-6-1-1 0,-2 1 1 0,2 2-37 0,-4-2 1 15,4 0-1-15,-5 4 2 0,3-5-38 0,-2 3 0 16,4-2 1-16,-11 4 0 0,-6-9 12 0,0 3 0 16,2 2 0-16,-9 4 0 0,7 0 24 0,-5 0 1 31,10 8 0-31,-3-1 1 0,4 3 7 0,-2 3 2 15,2-2 0-15,1 14 0 0,-1-4-6 0,0 7 0 0,0-7 0 0,-2 3 0 0,9-3-6 0,-2 2-1 0,6-1 1 16,0 3-1-16,0-1-6 0,0-3-1 16,4-6 1-16,2 4 0 0,-1-9-8 0,-3-1 1 0,4-3-1 15,5-1 1-15,-2-5-4 0,-7 2 2 0,2-2-1 16,9 0 0-16,-2-2 0 0,-1-3-1 0,-3 1 1 16,4-11 0-16,-1 0-2 0,1-2 1 0,-5 2-1 15,1 1 1-15,-3-1-1 0,-4 2 1 0,5 7-1 16,-3-3 1-16,-2 3-1 0,0-5 1 0,0 7-1 15,0-3 1-15,0-1-4 0,0 2 1 0,0 1 0 16,0 5 0-16,0-4 2 0,0 4-1 0,0-4 1 0,0 4-1 16,0 0 0-16,0 0 2 0,0 0-2 0,4 4 2 15,2 5-4-15,1 1 1 0,-3 5-1 0,7 15 1 16,2 2-1-16,-5-3 1 0,-1-1-1 0,4-7 0 16,-9-6-1-16,2-4 1 0,2 0 0 0,3 1 0 0,-3-1-1 15,1-5 0-15,-1-1 0 0,-1-5 0 0,-5 4-1 16,0-4 0-16,0-4 0 0,4-7 1 0,-4 11-2978 15</inkml:trace>
  <inkml:trace contextRef="#ctx0" brushRef="#br0" timeOffset="5486.755">19618 1184 2245 0,'0'0'143'0,"0"-2"-26"0,0 2 2 0,0 6 0 15,0 3 0-15,-6 2-68 0,6 4 0 0,0 2 1 16,-4 25 0-16,4 13-47 0,0-4 1 0,0 3-1 15,4 7 1-15,-4-1 1 0,6-5-1 0,-6 0 1 16,0 13 1-16,-6-8-7 0,6-5 0 0,-4-4 0 0,4-10 2 16,4 1 2-16,-4-2 1 0,6-3 0 0,-6-8 0 15,5-5 22-15,-5-9 0 0,6-5 0 0,0-5 0 16,-1-5-6-16,-5 0-1 0,0 0 0 0,6-15 1 16,5 0-3-16,0 0 1 0,-5-4-1 0,11-30 1 0,-2 8-6 15,-2 5-1-15,2 7 1 0,2-10 0 0,-6 7-5 16,-4 3 1-16,3-5-1 0,7 4 1 0,-2 4 1 15,-8 7-1-15,4 4 0 0,-1 0 1 0,1 1-7 16,-9 7 1-16,3 3-1 0,1 4 2 0,-6 0-1 16,4 0 0-16,-4 0 1 0,0 0-1 0,0 0 0 0,0 0-1 15,0 0 1-15,0 15-1 0,0 6 1 0,0 2-1 16,0-3 1-16,0 5-1 0,0 5 4 0,0-9 1 16,0 2-1-16,2-6 1 0,3 3-5 0,-1-6 1 15,-2 1-1-15,9 0 1 0,0-8-4 0,-1 1 1 16,-3 3 1-16,4-3-1 0,-5-1 1 0,3-3 2 15,-1 0-2-15,3-4 1 0,0 0-2 0,-1-4 0 16,1 0-1-16,-5-11 1 0,10 4-2 0,-6 1 1 16,-1-5 0-16,2-9 1 0,-1-1-2 0,-3 3 0 0,-3 8 0 15,7-1 0-15,-5 6-3 0,-1 3 1 0,-5 6-2785 16</inkml:trace>
  <inkml:trace contextRef="#ctx0" brushRef="#br0" timeOffset="5611.791">20170 1852 2198 0,'0'0'0'0,"0"4"0"15,0 2 0-15,0 3 114 0,0-3 1 0,0-1-1 16,6 5 2-16,-3-1-35 0,-1 1-1 0,-2-5 1 16,4 1 1-16,-2 3-34 0,-2 1 2 0,4-3-2 0,-4 5 1 15,5 10-45-15,-3-3 0 0,-2-4 1 0,4-5-1 16,-2-1 2-16,-2-7-1 0,0-2-2408 0</inkml:trace>
  <inkml:trace contextRef="#ctx0" brushRef="#br0" timeOffset="5752.323">20002 1344 2570 0,'0'0'117'0,"0"0"-19"0,0 0-1 15,0 0-2259-15</inkml:trace>
  <inkml:trace contextRef="#ctx0" brushRef="#br0" timeOffset="6128.22">20342 1841 2186 0,'4'4'0'0,"-2"3"0"15,9 1 0-15,-5-1 129 0,-1-3 1 0,-1 0 0 16,4 7 0-16,1-5-56 0,-7 3 0 0,2-3 0 15,3 3 1-15,-1-3-39 0,-1 3 1 0,-5-7-1 16,0 6 1-16,6 7-38 0,-2 0 0 0,-4 0 0 16,7 0 1-16,-1 6-1 0,-1-2 0 0,-5-4 0 0,4-4 0 15,-4-3-1-15,0-2 1 0,0-1 0 0,2-5 1 16,2 4 8-16,-4-4 0 0,5 0 0 0,-5-4 1 16,0 4 13-16,0 0 2 0,0-5-2 0,0-9 2 15,-5-16-6-15,5 0 0 0,0 0 0 0,5 5 1 16,-3 6-7-16,-2 2 1 0,6 2 1 0,-2 6-1 0,3-1-3 15,-3 3 1-15,0 3-1 0,3 0 0 0,-1 4 4 16,-1-5 2-16,-3 3-1 0,9-2 0 0,6 8-8 16,0-4 0-16,-2 0 0 0,-2 7 0 0,6 1 4 31,0 3-1-31,-4-1 0 0,-2 5 1 0,-2 0-7 0,0-4 1 16,0 4-1-16,-1 0 2 0,-3 0 3 0,-1-1 0 15,3-3 0-15,-7-2 1 0,2-5-10 0,0-4 1 16,-4 0-2713-16</inkml:trace>
  <inkml:trace contextRef="#ctx0" brushRef="#br0" timeOffset="6596.974">21001 1777 2261 0,'0'0'0'0,"0"0"0"16,0-4 0-16,0 2 142 0,0 2 2 0,0 0 0 15,-3 0-1-15,3 0-45 0,0 0-1 0,0 0 1 16,-4 0 1-16,4 0-46 0,0 0-1 0,-4 0 1 15,-3 2 0-15,-3 7-38 0,-1-5 2 0,5 2-1 16,-16 13 1-16,-2 3-5 0,7-3 1 0,7 0-1 16,5-4 0-16,5-5 3 0,0 1-1 0,5-2 1 15,5 1 0-15,1-5-14 0,-5 1 1 0,-1-2 0 0,12-4 0 16,4 4-2-16,-3-4 2 0,-1-4-2 0,0-4 1 16,0 1-1-16,-6-8 0 0,2 0 0 0,2-4 0 15,-5-2-5-15,1-2 2 0,-9 6-2 0,-2-2 2 16,0-1-6-16,5 6 0 0,-5 3 0 0,-5 0 1 0,3 7 6 15,-6-2 0-15,5 6-1 0,3-5 1 0,0 5 0 16,-4-4 1-16,4 4-1 0,0 0 0 0,0 0 2 16,0 0 0-16,0 0 0 0,0 4 0 0,0 1-1 15,0 5 0-15,0-3 0 0,11 22 1 0,6 12-1 16,0 1 1-16,5 3-1 0,-5-13 1 0,0 6-2 0,5 3-1 16,-1-5 1-16,0-2 1 0,-1 2 0 0,-5 2 1 15,2-2 0-15,-11-6 0 0,3-4 3 0,-3-3 1 16,1 7-1-16,-7-1 1 0,-4-3 11 0,-3-7 0 15,1-2-1-15,-9 2 1 0,-2-10-8 0,4-3 0 16,-9 3 0-16,1-9 1 0,-3 0 8 0,3-5 1 16,-3-3-2-16,-4 2 2 0,0-5-1 0,2-2 0 15,3 3-1-15,6-5 1 0,2 0-15 0,4 4 1 0,4-4-1 16,1 0 2-16,6 15-2836 0</inkml:trace>
  <inkml:trace contextRef="#ctx0" brushRef="#br0" timeOffset="6924.913">21758 1084 2162 0,'0'0'144'0,"5"-6"-12"16,-3 2 0-16,2 4 1 0,0 4-1 0,-1 2-59 15,1 3 0-15,-4-3 0 0,6 24 0 0,-1 15-57 16,-3 10-1-16,-2-2 1 0,4 2 0 0,2 1 5 16,5-1 1-16,0 4-1 0,0 5 0 0,-5 2-15 0,5-6-1 15,0-1 1-15,1 1 1 0,-3-9 3 0,-7-2 1 16,2-9 0-16,3 0 1 0,-3-1-5 0,-4-12 2 15,2 1-1-15,3-11 1 0,-1-2 10 0,-8-7 0 16,4-1 0-16,0-9 2 0,0-3-16 0,0 1 1 16,0 4-2605-16</inkml:trace>
  <inkml:trace contextRef="#ctx0" brushRef="#br0" timeOffset="7236.507">22010 1084 2523 0,'4'-2'109'0,"9"-13"2"0,-3 3 0 16,-1 9 0-16,-7-1 1 0,-2 0-59 0,0 4 2 0,0 4 0 0,0-4 0 16,0 0-50-16,0 0 0 0,0 0 0 0,4 34 1 15,3 17 1-15,-1 9 1 0,3 1 0 0,4 3 1 16,-2-9 3-16,1 5 1 0,3 0-1 0,7 10 2 15,-3 0-11-15,1-11 1 0,-3 1 0 0,-4-5 0 16,4-6 5-16,-6-9 0 0,4 1 0 0,-9-3 1 0,5-8-10 16,-5-5 1-16,-6-3-1 0,0-7 2 0,-4-7-4 15,4-8 2-15,-7 2-1 0,1-8 1 0,0-3-6 16,1-1 0-16,1-5-2574 0</inkml:trace>
  <inkml:trace contextRef="#ctx0" brushRef="#br0" timeOffset="7423.962">21786 1544 1550 0,'0'0'62'0,"-2"8"-10"0,4-2 0 16,5 3 1-16,8-5 0 0,8 3-26 0,5 1 0 0,4-6 0 16,14 2 1-16,-8-4-28 0,1 0 0 0,-1 0 0 15,8 0 0-15,-12 0 0 0,-2 0 0 0,-2 0 0 16,-2 0 1-16,-6 0-2 0,-1 0 0 0,-4 5 0 15,-2-5-1-15,-6 0-5 0,1 0 0 0,-10 0-1428 16</inkml:trace>
  <inkml:trace contextRef="#ctx0" brushRef="#br0" timeOffset="7915.385">22400 1816 1218 0,'0'0'0'0,"4"0"0"0,1 0 0 16,-5 2 59-16,0-2 0 0,-5-2-1 0,12 4 2 0,-3 2-22 15,-4-4 1-15,0 0 1 0,5-4-1 0,-3 2-19 16,2 2 0-16,-4 0 0 0,2-5 2 0,2 5-22 16,-4-4 0-16,0 4 0 0,5 0 0 0,-3-4 11 31,2 2 0-31,-4-2 0 0,4 4 1 0,3 0 9 0,-1 0 1 15,1-5 1-15,8 5-1 0,2 9 0 0,-4 1-1 16,2 1 0-16,2 8 1 0,4 2 3 0,-8 3 1 16,-2-3 0-16,0 5 0 0,-5 1-4 0,-1 3 2 15,1 2-2-15,-2-2 2 0,-2 4 5 0,-2 0 0 16,-2-4 0-16,-2 1 1 0,-2-5-10 0,-1-3 1 16,-1-1-1-16,-1 1 2 0,0-8-3 0,-1 0 1 0,-8-5-1 15,6 1 1-15,-3-3-7 0,8-8 0 0,-4 0 0 16,1-4 1-16,-8 0 0 0,6-7 2 0,3 5-1 15,0-3 0-15,-1-5-8 0,1-1 1 0,7 0 0 16,-2-11 0-16,4 3 2 0,0 2 1 0,6 2 0 0,9-3 1 16,-2 3-8-16,-2 8 1 0,4 1-1 0,6 1 1 0,-4-1-1 15,-4 5 2-15,9 5-1 0,1-4 1 0,3 4-2 16,-7 4 1-16,3 1-1 0,6-5 1 0,0 6-4 16,-7 7 1-16,3-3 0 0,-5-10 1 0,-2 7-2 15,-4 1 0-15,2-8 0 0,-2 0 0 0,-6-4-2 16,1 4 1-16,-6-4 0 0,3 2 0 0,-5 2-6 0,4-5 1 15,-4 5-1968-15</inkml:trace>
  <inkml:trace contextRef="#ctx0" brushRef="#br0" timeOffset="8290.183">23053 1437 1520 0,'0'-4'69'0,"-7"-11"-23"0,5 4 1 0,2 3-1 16,0 6 1-16,0 2-25 0,0 0 2 0,0 0-2 16,-4 0 2-16,0 0-24 0,4 0 0 0,0 0 0 15,-3 0 0-15,-5 0 1 0,1 0 1 0,1 0 0 16,-5 10 1-16,-10 10 27 0,1 5 0 0,1 1 1 0,2 10 0 16,4 2-10-16,2-4 2 0,7-2-1 0,4 2 1 15,0 0-4-15,4-4 1 0,3-5 0 0,8 5 0 16,-4 0-6-16,-3-9 0 0,7 5 1 0,9 1 0 15,-7-1-6-15,2-11 0 0,1 0-1 0,7-5 3 0,-5 1 11 16,-1-3 2-16,-3-8-2 0,5-4 2 0,-8 4-8 16,-2-4 2-16,2-7-1 0,-2 3 1 0,6-7-5 15,-6-2-1-15,-2-2 0 0,0-22 1 0,-9 1 7 16,2 6 0-16,-4-2 0 0,0 2 0 0,-4 0 1 16,2 8-1-16,-9-4 0 0,7 1 1 0,-7 7 1 0,2 3-1 15,-6 0 0-15,2 4 2 0,-6 5-10 0,2-1 2 16,-5 7-1-16,-1-3 1 0,-5-1 4 0,0 4 1 15,4 1-2133-15</inkml:trace>
  <inkml:trace contextRef="#ctx0" brushRef="#br0" timeOffset="9076.364">18953 3264 1255 0,'0'0'0'0,"0"0"0"0,0 0 136 0,0 0 1 0,-11-26 0 16,7 15 0-16,2 3-65 0,-3 6-1 0,5-2 1 16,0-1 1-16,0 1-38 0,0 2 0 0,0-2 0 15,-4-5 0-15,4 3-32 0,0-3-1 0,0 3 0 16,-2 2 2-16,-7-3-4 0,3 3 0 0,-5 4 0 0,-2 0 0 15,-12 0 5-15,-3 11 1 0,0-3-1 0,-2 9 1 16,-5 7 22-16,5-5 0 0,2-4 0 0,0 6 1 16,5 4 5-16,-5-1 1 0,0-3-2 0,4 2 2 0,3-1 0 15,6-7 1-15,-2-1-1 0,6 6 1 0,5-6-11 16,-5-7 2-16,4 1 0 0,3-1 0 0,4-3-9 16,0-4 1-16,0 0-1 0,0 0 1 0,0 0-11 15,0 0 1-15,4 0-1 0,3 4 1 0,-7-2-3 16,4 3 0-16,3-5 0 0,-1 4 1 0,5 0-2 0,-1-2 1 15,-3 2-1-15,8 1 1 0,2-1-6 0,0 2 1 16,0-1-1-16,9 5 1 0,-2 5-1 0,-1 0 0 16,-3 4 0-16,3 2 1 0,-5 3-1 0,-1 1 0 15,0 1 0-15,11 4 0 0,-7-1-1 0,-4 1 1 16,-2 0 0-16,-2-5 0 0,-4-1-2 0,-3-3 1 16,1 0-1-16,-3 3 1 0,-8-5-1 0,0-4 2 0,1 0 0 15,-1 2 0-15,-2-3 0 0,-9-3 0 0,2-2 0 16,-4-5 2-16,-9-2 2 0,-2-2 1 0,4-2-1 15,-8-2 1-15,-2-1 8 0,2-1 0 0,4-5 1 16,0-4 1-16,4 7-9 0,1-3 2 0,5 1-1 16,-1-3 1-16,6 2-3 0,9 5 1 0,4 6 0 15,0-4 0-15,0 4-2285 0</inkml:trace>
  <inkml:trace contextRef="#ctx0" brushRef="#br0" timeOffset="10280.46">19378 3583 1143 0,'0'0'0'0,"0"0"0"0,0-7 0 0,-4 7 167 0,4 0 2 16,-3 0-1-16,3-4 0 0,0 0-89 0,0 4 0 16,0 0 1-16,0 0 0 0,0 0-35 0,0 0 1 15,0 0-1-15,0 0 1 0,0 0-35 0,0 0 0 16,0 0 0-16,-4-3 0 0,-7 1 2 0,1 0-1 16,-3 2 1-16,-11 2 0 0,-8 7 7 0,-7 2 1 15,11 3 1-15,7 1-1 0,4 4 3 0,0-4-1 0,-1 11 1 16,3-1 1-16,3-1-6 0,1-3 1 0,4 2-1 15,3 3 1-15,4-1-6 0,0-5 0 0,7 1 1 16,3-2-1-16,-5 0-5 0,1-8 0 0,5-1 0 16,6-1 1-16,-2-3-4 0,-4-2 0 0,-3-4-1 15,7 0 2-15,-2-8-1 0,-4 2-1 0,-7 1 1 16,13-5-1-16,-4-9-4 0,-5 4 2 0,0-4-1 16,5-3 0-16,0-3-1 0,-11-1 0 0,4 7 1 15,-2 0-1-15,-2 4-1 0,0 4 1 0,0-3 0 16,5-1 0-16,-3 4-1 0,-2 0 1 0,-2 7-1 0,2-4 1 15,2 1-1-15,2-1 0 0,-4 6 0 0,0 2 1 16,0 0 1-16,0 0 0 0,-4 0-1 0,4 0 1 16,-2 0-2-16,2 0 1 0,0 0 0 0,0 0 1 0,0 0-2 15,0 0 1-15,0 2 0 0,0 6 0 0,0-1-1 16,0 1 1-16,0-4-1 0,2 7 1 0,6 6-1 16,-1 0 0-16,-1 0 0 0,5 6 0 0,0-1 0 15,2-3 0-15,2 0 0 0,-2-6 0 0,2 0-1 16,0-9 0-16,-3-2 0 0,10-4 0 0,-1-2-3 15,-1-5 1-15,-10 3 0 0,12-14 0 0,2 1-1 0,-7 2-1 16,2-6 1-16,-2 2 0 0,-4 6 2 0,4-4 0 16,-8-7 0-16,4 1 1 0,-7-3 1 0,3 3 0 15,-1-1 0-15,-3-10 0 0,1 6 0 0,-6-4 0 16,-2-2 0-16,2-2 0 0,-9-3 0 0,3 3 0 16,-5 2 0-16,0 0 0 0,-6 2 0 0,7 10 0 15,1 7 0-15,-6 2 0 0,8 1 0 0,1 9 1 0,2 5-1 16,-1-6 1-16,-1 2 0 0,2 4 1 0,4 0 0 15,0 4 1-15,0-2-2 0,0 2 0 0,0-4 0 16,0 19 1-16,0 22-1 0,4 8 1 0,7 6-1 16,2 11 0-16,6-2-1 0,0-3 1 0,3 12 0 15,6 12 0-15,-5 0-2 0,-1-5 0 0,6 6 0 16,6 3 1-16,-8-4-4 0,-5-6 2 0,-1 6-1 16,1-5 1-16,-6-5-4 0,-9-11 1 0,5-3 1 15,-4-1 0-15,-1-7 1 0,-12-11 1 0,1 1 0 0,3-7 1 16,-9-6 1-16,1-9 0 0,-1-4 0 0,0-4 1 15,1-9 0-15,-3-6 1 0,-2-6-1 0,2-7 2 16,-9-4 0-16,1-3 1 0,4-8 1 0,-1-4-1 16,6 3 1-16,-3-1-1 0,8-4 1 0,1-5-1 0,-3 3-4 15,3 2 1-15,6 2-1 0,4 2 2 0,-4 2-2 16,2 2 0-16,7 7 0 0,-1 0 0 0,3 2-2 16,-2 4 2-16,-1 0 0 0,14 0 0 0,-5-4-1 15,-6 4 1-15,-1 4 0 0,5-3 0 0,-2-1-1 16,-6 8 1-16,3-1 0 0,8-7 0 0,1 4 0 15,0 1 0-15,-2 1 0 0,11-6 0 0,-6-2 0 0,-1 2 0 16,7-4 0-16,0 4 1 0,-4 0-1 0,-7 5 0 16,9-5 0-16,-5 0 1 0,-2-4-1 0,-2-2 0 15,-2 2 0-15,3-7 0 0,-1-2-1 0,-6 1 1 16,4-3 0-16,-5-8 0 0,-1 4 1 0,-5 6 1 16,-4-6-1-16,0 0 0 0,-6-2 4 0,-1 2 2 15,3 4-1-15,0 9 0 0,-3 2-1 0,-3 4 1 16,3 4-1-16,3 7 1 0,4 4-2 0,0 0 2 0,-7 0 0 15,3 0-1-15,4 0 0 0,-2 0-1 0,-2 4 1 16,-7 13-1-16,-2 21-3 0,-2 3 1 0,9 4 1 16,1 6-1-16,10-3 1 0,-5-7 1 0,10 3-1 15,3-3 0-15,2-3-1 0,-2-8 0 0,6-5-1 16,9 5 1-16,0-11-2 0,-4-2 1 0,8-2 0 16,5 0 0-16,-10-6-1 0,1-7 2 0,-2-2-1 15,4-2 0-15,-2-7-1 0,-6-2 1 0,3-3-1 16,-1-12 1-16,-9-2-2 0,-2 1 0 0,2-3 0 0,-7-12 1 15,-8 42-2213-15</inkml:trace>
  <inkml:trace contextRef="#ctx0" brushRef="#br0" timeOffset="11084.091">20945 3028 1494 0,'0'0'0'15,"4"6"0"-15,0-10 0 0,-8 2 96 0,4-3 0 0,0 5 0 16,0 0 0-16,0 0-45 0,0-4-1 0,0 4 1 15,4 9-1-15,3 5-13 0,-5 3 0 0,2 3 0 16,7 31 0-16,0 12-19 0,-1-3 0 0,1-1 0 16,2 7 0-16,9-6-8 0,-5-5 0 0,4 9 0 15,-10 0 2-15,2-7-1 0,-2-8 1 0,1 4-1 16,3-2 2-16,-4-6-4 0,-4-9 0 0,-1 2 0 16,-6-8 1-16,4-4 3 0,1-12 2 0,-5 1-1 15,-9-8 1-15,3-3-4 0,1-4 0 0,-1 0 1 16,-11-19-1-16,0-2-6 0,-5-9 1 0,-2 0 0 0,-8-6-1 15,-2-2-3-15,6 6 2 0,4 2-2 0,-1 2 1 16,3 3-3-16,-1 4 0 0,8 1 0 0,-3-5 0 16,1 6-4-16,11 4 1 0,-1 4-1 0,3 1 1 0,0 1-12 15,4 5 1-15,-2 2-1 0,-3 2 1 0,5-4 6 16,5 4 1-16,-3 0 0 0,2-5 0 0,2 5 4 16,3 0 1-16,-2 0-2 0,16-6 2 0,5 6 0 15,4-4 0-15,-4 4 0 0,-4-5 0 0,4 5 2 16,-7 0 0-16,7-4 0 0,-4 2 0 0,1 2 0 0,-3 0 0 15,-3 0 0-15,-2 0 0 0,-2 2 0 0,-2 2 2 16,-2-4-2-16,0 0 1 0,-5 0 0 0,-2 0 1 16,1 0 0-16,-3 5 0 0,2-1 2 0,-4-4 0 15,4 0 0-15,-4 0 0 0,0 0-3 0,0 0 2 16,0 0-1-16,3 0 0 0,1 0-2 0,0 0 0 16,-2 0 0-16,3 6 1 0,1 3-3 0,1-3 1 15,-3 3-1-15,0 6 0 0,-2 6 2 0,-2-2 0 0,5-2 0 16,-5 6 0-16,2-1 0 0,2-3 2 0,0 0-1 15,-2 2 0-15,3 3 1 0,-1-10 1 0,2 3 1 16,1-2-1 0,4-2 2-16,-5-2-1 0,1-5 1 0,1 3-1 15,3-5-3-15,-3 2 1 0,3-2 1 0,0-4-1 0,6 0 5 16,-6 0-1-16,0 0 1 0,12-4 0 0,-4-6 1 16,-6 1 0-16,5 3-1 0,-1-5 2 0,-7 3 9 15,-3-7 1-15,-3 4 1 0,3-4-1 0,-3-4-5 16,-4-2 2-16,4 2-1 0,-8-3 0 0,0-5 3 0,-3 1 1 15,-4 1 0-15,1-1 0 0,-1 7-6 0,2 4-1 16,-6 0 0-16,5 0 1 0,-1 5 3 0,0 6-1 16,-2 4 1-16,-2 0 0 0,2 0-13 0,3 0 1 15,-1 0 0-15,-11 8 0 0,22-8-2186 0</inkml:trace>
  <inkml:trace contextRef="#ctx0" brushRef="#br0" timeOffset="11974.507">19056 5192 1054 0,'0'-4'0'15,"0"4"0"-15,-7-7 0 0,7 3 151 0,5 0 0 16,-5-11 0-16,-5 4 0 0,5 1-78 0,-6 1 1 0,6 5-1 15,-4 2 1-15,2-7-32 0,-3 3 0 0,1 2 0 16,-2 4 0-16,-1-7-27 0,1 3 1 0,-3 4-2 16,0-4 2-16,-6 4-9 0,-2 0 0 0,2 0-1 15,-4 0 1-15,-7 4 24 0,7 2 2 0,0 5-1 16,6 8 1-16,-5 0-8 0,1 0 1 0,2-2-1 16,2 7 1-16,3-5-2 0,3 7-1 0,3-1 1 15,4 5 1-15,4 0-10 0,-2-9 2 0,9 4-1 0,4 3 1 16,-6-7-4-16,1-6 2 0,8 0-1 0,3 0 1 15,-4-4-11-15,-2-3 1 0,9-8-1 0,-7 0 2 16,5-4 0-16,-5 0-1 0,4-3 1 0,-4-4 0 16,1-3-4-16,-3-1 0 0,-3-4 0 0,6-7 0 0,-8 3 2 15,1-3-1-15,0 1 0 0,-5-1 2 0,3 3-2 16,-7 2 2-16,2-5-2 0,-4 3 2 0,0-7-2 16,0 4 2-16,0 1-1 0,-4 6 0 0,2-3 1 15,0-1-1-15,-5-2 1 0,1 1-1 0,-5-1-2 16,5-1 0-16,-1 1 0 0,-8-5 0 0,9-4 2 15,1 4-1-15,-5 0 0 0,-1 5 1 0,2-1-1 0,1 3 2 16,6 8-2-16,-3 4 1 0,-5 1 0 0,3 5 0 16,7-1 1-16,0 2-1 0,0 0-3 0,0 4 2 15,0 0-1-15,0 0 0 0,0 0-1 0,0 0 0 16,0 0 1-16,0 0-1 0,0 0-1 0,0 0 1 16,0 0 0-16,0 4 0 0,0 0-1 0,0 7 1 15,0-5-1-15,7 32 1 0,3 22-1 0,8-5 0 0,-1-4 0 16,0 2 1-16,2-6-1 0,-6-2 0 0,9 8 0 15,1 2 0-15,-1-8 0 0,-1-2 0 0,1 4 0 16,1-1 0-16,1-7 0 0,-7-7 0 0,2-7 0 16,1 5 2-16,-3-10-1 0,-7-7 0 0,1-9 0 15,0 2 0-15,-5-8-1 0,-1-6 0 0,-5 2 0 16,-5-5 0-16,3-1 0 0,2-1 0 0,-4-4-2139 16</inkml:trace>
  <inkml:trace contextRef="#ctx0" brushRef="#br0" timeOffset="12443.147">19504 5196 916 0,'0'0'0'0,"0"0"0"0,0 0 0 0,0-4 174 16,0 4 1-16,0 0 0 0,0 0 0 0,0 0-96 0,0 0 0 16,0 0-1-16,-4 0 1 0,0 0-54 0,4 0 1 15,0 0 0-15,0 0 0 0,0 0-22 0,0 0 1 16,0 0-1-16,8 15 1 0,3 15-5 0,6 6 1 16,3 8 0-16,-5-3 0 0,2-3 3 0,-2-8 0 15,-2-5 1-15,-2 5-1 0,1-11 21 0,-1-4-1 16,0 0 1-16,0 2 0 0,-11-8-2 0,4-9 1 0,-4 2 0 15,0-2 0-15,0 0-1 0,0 0-1 0,0 0 1 16,-4-7 0-16,-1-3 0 0,-1-3 0 0,-1 2 1 16,-10-29-1-16,2-5 9 0,2 5 0 0,3 6 0 15,5 4 0-15,-1 9-8 0,6 6 0 0,-4-4 1 16,4 4 0-16,-3 4-2 0,3 1 1 0,3 5 0 16,5-3 0-16,-6 6-8 0,3-3 0 0,-5 5-1 15,10-8 1-15,3 6-7 0,-8 2 0 0,1 0 0 16,11 0 1-16,0 0-4 0,5 0-1 0,-5 0 1 0,4 0 1 15,3 2-5-15,-9 2 0 0,2 0-2177 0</inkml:trace>
  <inkml:trace contextRef="#ctx0" brushRef="#br0" timeOffset="12599.36">20114 5381 1646 0,'0'0'0'0,"0"4"0"0,7 7 0 0,-7 0 113 15,4-1 0-15,7-1 1 0,-7 6-1 0,-2-5-37 16,-2-3 1-16,6 1-1 0,-1-6 1 0,-5-2-32 0,0 0 0 16,0 0 0-16,0 0 1 0,0 0-45 0,0 0 2 15,0 0-2-15,0 0 1 0,0 0 6 0,0 0 1 16,0 0-1-16,0 0 1 0,-2-2-2 0,2 2 2 16,0 0-1992-16</inkml:trace>
  <inkml:trace contextRef="#ctx0" brushRef="#br0" timeOffset="12755.574">19923 4884 1922 0,'0'0'0'0,"0"0"0"16,0-5 0-16,-4 3 105 0,2 2 2 0,4-4-2 16,-2 4 2-16,4 4-37 0,-2-4-1 0,-2 0 1 15,5 0-1-15,-1 0-44 0,-2 0 1 0,-2 0-2033 16</inkml:trace>
  <inkml:trace contextRef="#ctx0" brushRef="#br0" timeOffset="13177.35">20346 5192 1507 0,'0'0'0'0,"0"2"0"0,0 7 0 0,0-5 108 16,2-4 1-16,2 4 0 0,-1 7 1 0,-3-5-38 15,0-2 1-15,8 1 0 0,-6 5 0 0,-2 5-34 16,5-4 1-16,-1-3 0 0,2 7 0 0,1-4-39 15,-3-5 0-15,-4 3 1 0,0 1 0 0,0-3 1 16,0 1 2-16,0 1-1 0,0 1 1 0,-4 5 7 0,4-8 0 16,-5-3 1-16,5 0 0 0,0-2 4 0,0 2 0 15,0-4 0-15,0 5-1 0,0-5-4 0,0 0-1 16,0 0 0-16,0 0 0 0,0 0-1 0,0 0 0 16,0 0 1-16,0-5 0 0,5 5-1 0,-1-4 0 15,-2 2 0-15,2 2 0 0,3-4-2 0,-1-3 1 16,3 3-1-16,2 0 1 0,2-7-5 0,-3 1 2 15,-3 1 0-15,3-6-1 0,1-4-3 0,2 4 1 0,-2 5-1 16,0-5 0-16,-1 4-1 0,1 1 2 0,-5 1-2 16,3 5 1-16,-3 4 4 0,1 0-1 0,-3-2 1 15,5 2-1-15,2 2 3 0,-3 2 0 0,-1 0 0 16,3 7 1-16,3 0-1 0,4 3 1 0,-6 6-1 16,4-1 1-16,-4 2-5 0,-5-2 2 0,1-4-1 15,-1 0 1-15,-6-5-2 0,4-5 2 0,1 1 0 16,-5 3-1-16,0-5 0 0,0-4-1 0,0 2 1 15,0-4-1-15,0 2-3 0,0 0 2 0,0 0-1 0,-5-9 0 16,5-1-2-16,-4-1 0 0,4 0-2167 0</inkml:trace>
  <inkml:trace contextRef="#ctx0" brushRef="#br0" timeOffset="13802.206">20960 4599 1356 0,'0'0'0'16,"0"-4"0"-16,0 4 0 0,-4-7 103 0,1 3 2 16,3 4-1-16,0 0 1 0,-4 0-57 0,4-4 1 15,-4 4 1-15,4 0-1 0,0 0-25 0,0 4 0 16,0 0 0-16,0 3 0 0,-7 1-18 0,3-2 0 15,4 3-1-15,-2 31 1 0,-2 11 28 0,2 2-1 16,4 3 1-16,-2-5 1 0,0-7-6 0,0 1 0 0,0-5 0 16,6 5 0-16,-6-7-4 0,4-1 0 0,1-1-1 15,-3 2 2-15,2-8-2 0,-4-5 1 0,0 1-1 16,0-1 1-16,-4-6-3 0,4-4 1 0,0-4-1 16,0 0 2-16,-2-3-5 0,2-4 0 0,0-4 0 15,0 0 1-15,0 0-7 0,0 0 0 0,0 0 1 16,0 0-1-16,0-4 6 0,0 4 1 0,2 0 0 15,2-8 1-15,7-5-15 0,0-2 1 0,-5-2 0 16,11-9 1-16,-2 1 9 0,-2 4-1 0,2 1 1 0,4-1 0 16,-1-2-15-16,-8 4 2 0,8 2-1 0,1 2 0 15,-6 0 3-15,2 0 0 0,-2 4-1 0,2-1 1 16,-2 1-2-16,-3 0 1 0,3 3-1 0,-9 2 2 16,1-3-2-16,-3 3 1 0,2 6-1 0,0-5 1 0,-1 5-4 15,-3-4 1-15,0 2 0 0,-3 2 1 0,-1 0 0 16,4 0 0-16,0 0 1 0,-4 0-1 0,4 0-2 15,-2 0 2-15,-3 0-2 0,-5 6 1 0,-1 9-2 16,-2 0 1-16,-2 4 0 0,-4 11 0 0,4 2 2 16,4-4-1-16,9-1 0 0,-2 1 1 0,4 2-2 15,4-1 1-15,2 1-1 0,1 6 0 0,3-6-1 16,8 0 1-16,-1-5 0 0,4-1 0 0,-4-3-1 0,5-6 1 16,-1-4 0-16,3-3 1 0,-3-4-1 0,-3-4 1 15,-1-4 0-15,0-9 0 0,-2 3-2 0,-2-1 0 16,-2-4 0-16,-5-6 0 0,-2-3-1 0,3 3 1 15,-1 2 0-15,3-4 0 0,-7 1-4 0,2-3-1 16,1 2-2287-16</inkml:trace>
  <inkml:trace contextRef="#ctx0" brushRef="#br0" timeOffset="14099.014">21559 4484 1356 0,'0'0'0'0,"0"0"0"0,0-4 0 0,-2 4 161 15,-3 0-1-15,5 0 1 0,0-5 0 0,-6 5-91 16,6 0 1-16,0 0-1 0,0 0 1 0,0 0-34 15,0 0 1-15,0 0-1 0,0 5 1 0,6 3-38 16,-6 3 0-16,0-1 0 0,11 20 0 0,0 11 0 16,0-3 0-16,1 2 0 0,3-4 0 0,-2-2 7 15,-2 0 0-15,6 3-1 0,3 3 1 0,-8-2-2 0,6-6 0 16,-3 2 0-16,-3 0 0 0,-12-34-1864 0</inkml:trace>
  <inkml:trace contextRef="#ctx0" brushRef="#br0" timeOffset="14505.166">21870 5547 1758 0,'0'0'0'0,"-2"0"0"16,-2 0 0-16,4-4 72 0,-5 2 1 0,5-3-1 16,-2-1 1-16,-2 2-34 0,4 4 0 0,0-4 0 15,0 4 1-15,0-5 6 0,0 3 0 0,-4 0 0 16,4 0 1-16,-7-2-34 0,5-1 2 0,-2 1-1 15,4-9 1-15,-7-6 4 0,-1 0 1 0,5 4-1 16,-1-4 2-16,4 2 0 0,0 4 1 0,0 7 1 16,0-5-1-16,0 7-4 0,0 4 1 0,7 4 0 0,-3-2 0 15,0 3-6-15,-2-1-1 0,-2-4 0 0,11 15 2 16,0 10-4-16,-5-1 0 0,3-7 0 0,-7 6 1 16,-2-4 0-16,0-8-1 0,0 0 0 0,-6-3 0 15,1 3-2-15,-1-5 1 0,2-6-1 0,-3 4 0 16,-4-4 1-16,1-4 0 0,3 4 0 0,-4-6 2 0,1 1-4 15,-3-5 2-15,-2 1 0 0,2-1 0 0,7 1 6 16,-3-1-1-16,7-1 1 0,-3 0 0 0,5 1-9 16,-2 5 1-16,2-3 0 0,2 6 1 0,-2-3 2 15,5 5 0-15,-3-4 0 0,-2 0 1 0,4 8-6 16,3-4-1-16,-7 0 1 0,4 4 0 0,7 3 0 0,-5 1 0 16,1 3 1-16,-7-5 0 0,4 3-5 0,2-5 1 15,-8-4 0-15,2 0 0 0,0 0-2330 0</inkml:trace>
  <inkml:trace contextRef="#ctx0" brushRef="#br0" timeOffset="15258.485">19919 4833 979 0,'0'0'0'0,"0"0"0"0,0 0 0 0,-7 0 160 15,7 0-1-15,0 0 0 0,0 0 1 0,-4 2-100 16,4-2 2-16,0 0-2 0,0 0 2 0,0 0-51 16,0 0 2-16,0 0-2 0,0 0 1 0,0 0-14 15,0 0 0-15,0 0 0 0,0 0 0 0,0 0-6 16,0 0 0-16,0 0 0 0,0 0 0 0,0 0 7 0,0 0 0 16,0 0 0-16,0 0-1 0,0 0 19 0,0 0 1 15,0 0-1-15,0 0 1 0,0 0 2 0,0 0 2 16,0 0-1-16,0 4 0 0,9 5 7 0,-1 1 1 15,1-6-1-15,-3 7 2 0,1-5-7 0,-3 3 2 16,-2-5 0-16,-2 3-1 0,0-3-4 0,0-2 1 16,-2 0-1-16,-2 0 0 0,4-2-1 0,0 0 0 15,0 0 0-15,0 0 0 0,-2 0 3 0,-3-2-1 0,5 0 0 16,-6 0 1-16,-5-7 2 0,0 3 1 0,1 2 0 16,5-3-1-16,3 7-1 0,-4-4 0 0,1 0 0 15,1 4 0-15,4 0-8 0,0-4 1 0,0 1-2 16,0 3 2-16,0-4-1 0,4 4 0 0,3 0 0 15,-3 0 1-15,-2 4-12 0,-2-1 1 0,5 1-1 16,1 0 1-16,3 7 0 0,-7-1 1 0,-2-1-1 16,0-3 2-16,0-2-2 0,0 3-1 0,-2-3 1 15,-3 0 0-15,5-4 3 0,0 0 1 0,0 0-1 0,-4 0 1 16,4 0-1 0,0 0 0-16,0-4-1 0,0-2 2 0,0 6-2192 0</inkml:trace>
  <inkml:trace contextRef="#ctx0" brushRef="#br0" timeOffset="60352.467">3034 10650 1557 0,'0'0'0'0,"0"0"0"0,0 0 0 0,0 0 74 15,0 0 0-15,21-24 0 0,-21 18 0 0,-4 0 11 16,4 1 0-16,0 5 0 0,0 0 0 0,0-2-54 16,0 2-1-16,0 0 0 0,0 0 1 0,0 0-31 0,0 0 1 15,0 2-1-15,4 17 1 0,7 20-2 0,-4 12 1 16,-1 2 0-16,-2 6 0 0,1-3-1 0,-3 1 1 16,6 7-2-16,1 0 2 0,-5-3-1 0,3-8 0 15,-3 9 0-15,-4 4 1 0,6-9 0 0,-1-10 1 16,-5-4-1-16,-5-1 1 0,5-8 5 0,0-6 0 15,0 0-1-15,0-1 1 0,0-6 16 0,0-6 1 16,0-2-1-16,0-4 1 0,0-1-3 0,0-1 0 0,0-5 0 16,0-2 1-16,0-2 1 0,0-1-1 0,0 3-1933 15</inkml:trace>
  <inkml:trace contextRef="#ctx0" brushRef="#br0" timeOffset="60752.106">2894 10754 1683 0,'7'0'0'16,"-3"0"0"-16,-4-4 0 0,0 2 130 0,0 2 1 16,0 0 1-16,7 0-1 0,-3 0-47 0,2 0 1 15,-1 2-1-15,16-4 2 0,3 2-57 0,8 0 1 16,-8 0-1-16,3-7 2 0,-3 7-31 0,-3-2 1 15,12-4-1-15,-3 1 1 0,2 1 0 0,0 2 1 16,-2-7-1-16,9 3 2 0,-1-2 2 0,-10 1 1 16,7 1 0-16,-3-1-1 0,-4 5 3 0,0 2 1 0,-7 0 0 15,3-4 0-15,-7 2-1 0,-2 0 1 0,-2-2 0 16,-5 1 0-16,-5-1-5 0,3 4 2 0,-6 0-1 16,0 0 1-16,-2 0-6 0,2 0 0 0,0 0-2091 15</inkml:trace>
  <inkml:trace contextRef="#ctx0" brushRef="#br0" timeOffset="61081.467">2937 11137 1532 0,'2'0'0'0,"3"0"0"0,-1 4 0 0,-2-4 123 0,5 0 0 16,-3 0-1-16,28-7 2 0,9 1-42 0,-5 0 1 15,1 4-1-15,-1 2 1 0,5 0-37 0,-6 0 1 16,3 2-1-16,5 4 1 0,-2-2-24 0,-9-2 0 15,2 5 1-15,-6-7-1 0,-2 4-9 0,-7 2-1 16,1-6 1-16,-3 0 0 0,-6-4-5 0,-3 0 1 0,-3 2-1 16,-5-5 1-16,6 3 1 0,-6 2-1 15,0 0 0-15,0-7 1 0,0 9-2088 0</inkml:trace>
  <inkml:trace contextRef="#ctx0" brushRef="#br0" timeOffset="61451.666">3959 10620 1884 0,'0'0'0'0,"0"0"0"0,0-2 0 0,0 2 88 15,0 0 1-15,0 2 0 0,0 0-1 16,0-2-29-16,0 0-1 0,-2 0 0 0,2 2 1 0,2 7-32 16,5-5 0-16,-7 0-1 0,4 17 3 0,2 11-29 15,-1 7 0-15,5 5 0 0,-8 3 0 0,3-2 0 16,-1 1 0-16,2 10 0 0,10 1 0 0,-10 1 0 0,-4-3 1 16,2-6 0-16,3 10 0 0,4-1-1 0,-11-7 1 15,0-2 0-15,6 0 0 0,-2-15 13 0,-4-3 0 16,0-1 1-16,7-2 0 0,-3-5-5 0,0-6 1 15,-2-2 0-15,3-11 0 0,-5-2-5 0,0-2-1 16,0 0 1-16,0 5 0 0,0-5-4 0,0 0 1 16,0 0-2041-16</inkml:trace>
  <inkml:trace contextRef="#ctx0" brushRef="#br0" timeOffset="61816.914">4410 11162 1733 0,'0'0'0'0,"0"0"0"16,0-2 0-16,0-2 111 0,0-1 2 0,0 1-2 16,0-2 1-16,-4 2-37 0,4 4 0 0,4 0 0 15,-4-5 2-15,0 3-45 0,0 2 1 0,-4 0-1 0,4-2 1 16,-7 2-33-16,7 0 0 0,0 0 0 0,-4 0 1 16,-5 0 2-16,-1 0 2 0,-1 0-2 0,-11 4 2 15,5 9-5-15,2 2 0 0,7 2 0 0,-3 6 1 0,2 5-2 16,7 0 0-16,4 1 0 0,3-3 1 15,1 4-7-15,5-7 1 0,6 7-1 0,4 2 2 0,-3-9-5 16,3-2 1-16,7-1-1 0,4-3 1 0,-2-7 3 16,7-3 2-16,-7-5-2 0,8 2 2 0,-10-8 4 15,0-3 0-15,-4-5 0 0,-3-3 0 0,-4 0 2 16,-2-2 0-16,-4 0 0 0,-9-7 0 0,-4-1 20 0,-2-3 0 16,-7-4 0-16,-6-2 0 0,0 5-2 0,-7-1 0 15,-8-4 1-15,0 2 0 0,4 8-3 0,-6 1 1 16,6 6-1-16,0-4 1 0,6 8 9 0,9 7 0 15,-2 1 0-15,-2 5 0 0,13 3-12 0,-3 3 1 16,7-6-2223-16</inkml:trace>
  <inkml:trace contextRef="#ctx0" brushRef="#br0" timeOffset="62318.944">5292 11122 1356 0,'0'0'0'0,"0"0"0"0,0-5 0 0,0-1 164 15,9-2 0-15,-7 1 0 0,6-3 0 0,-5 5-85 16,-3 5 2-16,4 0 0 0,-2-4 0 0,-2 0-35 0,0 2 0 16,0 2 0-16,0-2 1 0,0 2-38 0,0 0 0 15,0 0 0-15,0-3 1 0,-2 3-2 0,-2-4 1 16,4 2-1-16,-7 2 1 0,-8 0 3 0,-2 0 1 15,6 0 1-15,-6 2-1 0,-7 9 0 0,-3 4-1 16,-1 2 0-16,2 6 1 0,2 0-6 0,3-6 2 16,10 11 0-16,-2-2 0 0,2 1 17 0,1-1 0 15,10 1 0-15,0 5 1 0,0-4-3 0,6-5 1 0,3 3 0 16,4-5 0-16,-3-4-11 0,5-4 2 0,5 2-2 16,1-2 2-16,-4-7 0 0,5-2 0 0,-5 0-1 15,9-1 1-15,-7 1-8 0,3 0 0 0,-1-8 0 16,-8 0 1-16,-2 1 6 0,-1 3 1 0,-3 0 0 15,3-2-1-15,1 2-11 0,-11 0-1 0,0 0 0 16,0 0 1-16,0 0-2 0,0 0 1 0,0 0-2379 16</inkml:trace>
  <inkml:trace contextRef="#ctx0" brushRef="#br0" timeOffset="62686.503">5777 11141 1922 0,'0'0'0'0,"0"0"0"0,5-7 0 0,-5 3 109 16,0 0 1-16,6 0-2 0,-2-1 2 0,1 3-49 0,-5 0 0 16,0 0-1-16,-5-2 1 0,5 2-38 15,0 2 1-15,0 0 0 0,-4-2 0 0,4-1-26 0,0 1 0 16,-2 0 0-16,-2 2 0 0,4-8-1 0,-5 1 1 15,-1 1-2-15,-1-3 2 0,-8 3 4 0,-2 2 2 16,4 2-2-16,-2 4 1 0,-4 2 16 0,4 2 2 16,2 5-2-16,2 2 1 0,-4 4-10 0,-2 4 0 15,11 2 0-15,-1 9 1 0,-1 2 13 0,5-4 0 16,3 4-1-16,3 0 2 0,1 0-13 0,2-4 1 0,12-2-1 16,3-1 1-16,0-3-3 0,-3-7 1 0,10 0-1 15,-5-2 1-15,5-3 3 0,-6-1 2 0,-1 0-1 16,-4-3 0-16,0-6-15 0,5-2 0 0,-9-2 0 15,6-2 2-15,-6-3-2 0,0-1 1 0,-9-3-2297 16</inkml:trace>
  <inkml:trace contextRef="#ctx0" brushRef="#br0" timeOffset="63120.244">6161 11156 1909 0,'0'0'0'0,"0"0"0"0,0 0 0 0,0 0 122 16,0-5-1-16,0 5 0 0,0 0 0 0,0 0-56 15,0 0 2-15,0 0-1 0,0-4 0 0,0 4-28 16,0 0 1-16,0-2 0 0,-2 8 0 0,2-1-39 16,-4 1 1-16,0 3 0 0,-3 16 0 0,-10 5 1 15,6 0 2-15,1-5-2 0,3-4 1 0,3-4-1 0,4-2 0 16,0 0-1-16,0 0 1 0,4 0-1 0,7-4 0 15,-5-1 1-15,12-1-1 0,-3-3 1 0,-3-2 1 16,6-2 0-16,10-2 0 0,-7-4-2 0,-4 2 0 16,5-4 0-16,6 4 0 0,-13-3-1 0,-3-1 1 15,-1 0 1-15,0 1-1 0,-5-3 1 0,-1 1 0 16,-3 3 0-16,2 4 2 0,0-4 3 0,-1 0-1 16,1 2 1-16,-4-3 0 0,0-1-3 0,0 2 1 0,4 4-1 15,-2 0 2-15,-2-5 2 0,0 1 1 0,0 0 0 16,5 2 0-16,-3 2-2 0,2 0 2 0,0 0-1 15,-2 4 1-15,3 7-4 0,1-3 0 0,1 3 0 16,-3 10 0-16,7 7 0 0,2-1 1 0,2-1-1 16,-5-1 1-16,3-3-5 0,-9-5 1 0,7-2 0 15,-4-1 1-15,3-3-2 0,-5-5 0 0,1-3 0 16,1-3 0-16,-1 0-1 0,-2 0 1 0,-4-3 0 16,5 1 1-16,-5-4-2 0,0 2 1 0,0 4-2283 15</inkml:trace>
  <inkml:trace contextRef="#ctx0" brushRef="#br0" timeOffset="63419.054">6582 10699 1884 0,'0'0'0'16,"0"0"0"-16,0-5 0 0,2 5 113 0,3 5 0 16,1-1 1-16,1 0 0 0,-7-2-41 0,0 2 0 15,0 5 0-15,6 8 1 0,-2 6-32 0,-4 3 0 16,5-1 1-16,1 24-1 0,7-4-40 0,-5 0 0 16,3 1 0-16,0 3 0 0,-5 0 6 0,-3-11 0 0,7 3 0 15,-1 6 1-15,-7-5-8 0,4-6 1 0,-1 0 1 16,5-2-1-16,1-4 1 0,-9-9 2 0,7 1-2 15,2-3 1-15,-3-2-4 0,3-4 0 0,-11-13-2149 16</inkml:trace>
  <inkml:trace contextRef="#ctx0" brushRef="#br0" timeOffset="64219.183">7364 11190 1972 0,'0'0'0'0,"0"0"0"0,0-9 0 0,0 3 109 0,0 2 0 16,0-1 0-16,-5-1 0 0,5 2-32 0,-4-1 1 15,2 5-1-15,2 0 0 0,0 0-15 0,0 0 0 16,0 0 0-16,-15 7 0 0,-13 6-39 0,0 4-1 16,0-2 1-16,-2 8-1 0,-2 7 4 0,8-5 0 15,3-1 0-15,6 1 1 0,2 1-11 0,9-7 2 0,-3 2-1 16,3-2 1-16,2-4-10 0,4-4 1 0,2-1-1 15,3-3 1-15,-3-1-6 0,9-4 1 0,-3 2-1 16,8-8 0-16,1 0-2 0,0 0 2 0,-8-5-1 16,10 1 0-16,-8-3-1 0,-2 0 0 0,6 3 1 15,-6 6-1-15,-7-3-1 0,3 1 1 0,-3 0 0 16,-4 2 0-16,2 2-1 0,-2-2 1 0,4-3-1 16,1 3 1-16,-5 2 0 0,0 0 2 0,0 0-2 15,0 0 1-15,0 0-2 0,0 0 1 0,0 0 0 0,0 0 0 16,0 0 2-16,0 0 0 0,0 0-1 0,0 2 2 15,6 7-3-15,1 2 0 0,3 1 0 0,1 1 1 16,2 2-3-16,-2-2 1 0,-1-3 0 0,5-1 0 0,-2-3-6 16,-2-1 2-16,0-3-1 0,6 0 1 0,-2-2-16 15,-2-2 1-15,-2-3 0 0,10-3 0 0,3-5 12 16,-3 3 1-16,-4-5 1 0,5-7-1 0,-1 3-5 16,-8-4 0-16,9 2-1 0,-1-3 1 0,-8-3 9 15,-2-1 0-15,6 0-1 0,-6-1 2 0,-1 1-1 16,-3 4 1-16,-1 1-1 0,-2-9 1 0,-8 0 1 15,2-4 0-15,-2 2 0 0,-3-6 0 0,-3-1 0 0,-1 3 0 16,0-7 0-16,0 1 1 0,1 3 1 0,3 3 0 16,1 6 0-16,-1 2 1 0,-1 1 0 0,1 10 1 15,7 8 1-15,0 0-1 0,0 7-2 0,-6 4 0 16,6 0 0-16,0-4 0 0,0 2 2 0,0 2-1 16,0 2 0-16,6 17 1 0,-1 6-4 0,5 5 0 15,-3 4 0-15,6 32 1 0,2 2 0 0,2-6 0 16,-6 2 0-16,10-3 0 0,-10 1-1 0,0-7 2 0,-3-2-1 15,7 5 0-15,-4-3-1 0,0-8 0 0,-5-3 0 16,0 1 0-16,1-11-1 0,-3-6 1 0,1-5-1 16,-5-4 1-16,-5-4-11 0,1-6 2 0,-3-5-1 15,7-2 1-15,0-2-2360 0</inkml:trace>
  <inkml:trace contextRef="#ctx0" brushRef="#br0" timeOffset="64520.833">7376 11071 2186 0,'0'0'0'0,"0"0"0"0,5 0 0 16,-1 0 78-16,-4 0 2 0,2 0-1 0,9 6 1 16,13 7-29-16,-9-3 0 0,6 1 1 0,13 0-1 0,7 8-12 15,-2-4 0-15,6-9 0 0,-2 0 0 0,-2 1-34 16,-5-1-1-16,5-6 1 0,-3 2 1 0,1-2 4 16,-11-2 0-16,-4 2 0 0,4-4 0 0,-3 0-11 15,-1-1 1-15,-3 3 0 0,-8 2 0 0,2-6-41 16,-8 6 2-16,3 0-1 0,-3-4 0 0,4-1 6 15,-11 5 0-15,0 0-1 0,6 5 2 0,-2-3 2 0,-4-2 1 16,0 0 0-16,0 2-1 0,0 4 25 0,0-4 0 16,0 3 0-16,5 7 1 0,1 8 7 0,1 3 0 15,1 5 1-15,-6 6 0 0,5 2 22 0,-3-6 0 16,0-1 0-16,-4 1 1 0,0-4-1 0,-4-5-1 16,4 2 1-16,0-1 1 0,-4-5-6 0,2-7 0 15,-3 1 0-15,3-1 2 0,-6-1-8 0,5-7 1 16,-1-2-1-16,0-2 1 0,4 2-2140 0</inkml:trace>
  <inkml:trace contextRef="#ctx0" brushRef="#br0" timeOffset="64688.911">7904 10703 2274 0,'0'0'0'0,"0"0"0"15,3-2 0-15,1 0 100 0,-4-1 0 0,6 1 0 16,-1 0 0-16,1 2-40 0,-6 2 1 0,7 0-1 15,8 3 1-15,6 5-80 0,-2 3 0 0,1 0-2140 0</inkml:trace>
  <inkml:trace contextRef="#ctx0" brushRef="#br0" timeOffset="65355.138">8497 11126 1909 0,'0'0'0'0,"0"0"0"0,-7-4 0 0,3-1 134 15,-2-1 0-15,4 0-1 0,-3-3 2 0,1 1-26 0,2 1 1 16,-7-1-2-16,7 4 2 0,-4 1-51 0,1-3-1 16,5 6 0-16,-6 0 2 0,2 0-47 0,-7 2 2 15,7 2 0-15,-9 11-1 0,-2 9-8 0,-2 1 1 16,-1 1-2-16,8 3 2 0,-3 6-7 0,6 1 1 16,3-7 0-16,0 3 0 0,8-2-1 0,-4-4 0 15,7-3 0-15,3 0 0 0,7-1-1 0,-6-7 0 16,6-5 0-16,5 5 1 0,6-6-3 0,-7-5-1 0,1-2 1 15,8-2 1-15,-5-4-1 0,-5-3 1 0,1-1 0 16,1-3 1-16,-9 1 2 0,2-10 0 0,-3-1 0 16,-1-9 0-16,-7 1 12 0,-1-1-1 0,-6-4 0 15,-1-2 1-15,-7-5-9 0,1 7 1 0,-3 4-1 16,-2 1 0-16,2 3 7 0,9 1-1 0,-3 10 0 16,-4 4 0-16,9 3 2 0,-2 3 1 0,4 3-1 15,0 0 1-15,-4 0-11 0,4 2 0 0,0 0 0 16,0 6 0-16,4 5-1 0,0 0 2 0,-2-5-2 15,9 15 1-15,11 5-2 0,-5-1 0 0,0-6 0 0,7-4 0 16,-5-6-12-16,0-1-1 0,-2 1 1 0,5-3 0 16,-5 1-14-16,0-1 1 0,-2-6-1 0,2 0 2 15,-2 0 1-15,-8 0 1 0,-1 2-1 0,1 2 2 16,-3 1 5-16,0-1 2 0,-1-4-2 0,3 0 1 0,-4 4 10 16,0 0-1-16,5-1 1 0,-3 1-1 0,2 2 5 15,-1 3 0-15,-5-1 0 0,10 13-1 0,-7 1 4 16,5 1 0-16,-6 3-1 0,3-7 1 0,1 0 6 15,1-2 1-15,-7-2-1 0,10 0 1 0,-5-5 0 16,-5-3 1-16,6-5-1 0,0 0 1 0,3 0-2 16,-7 0 1-16,-2 2 0 0,0-8 0 0,9 2-5 0,-9 2 2 15,0 0-1-15,2-6 1 0,4-1 3 0,-1-1 0 16,-1-1 0-16,9-16 1 0,4-9 8 0,-2 2 1 16,-2 8-1-16,2 1 1 0,-2 4-4 0,-9 6-1 15,9 5 1-15,2-3 0 0,-9 7-6 0,1 4-1 16,4-4 1-16,-3 1 2 0,1 6-1 0,-5 1 1 15,7 0 0-15,4 13 0 0,2 9-3 0,-4-3 1 0,4-2-1 16,-2-2 1-16,-4 0-5 0,-5-4 2 0,1 0 0 16,-1 0-1-16,3 0-2 0,-3-9-1 0,1 1 0 15,-1 1 0-15,-6-1-2 0,4-7 0 0,-4 0 0 16,0 0 1-16,0 0-2 0,0 0 1 0,0 0-2609 16</inkml:trace>
  <inkml:trace contextRef="#ctx0" brushRef="#br0" timeOffset="65805.259">9995 10463 1972 0,'-4'-5'0'15,"4"-1"0"-15,-2 2 0 0,-2-1 134 0,-1 1-1 0,-1 4 1 16,4 0 1-16,-3-2-50 0,1 2 1 0,2 6 1 16,-9 9-1-16,-10 7-42 0,4 3 1 0,-1 3-1 15,-7 19 0-15,-5 10-38 0,4 2 0 0,9 7-1 16,-7 2 2-16,7-2-5 0,2 5 2 0,8 1-2 16,-3 6 1-16,10-7 1 0,4-3 0 0,2 2-1 15,5-4 2-15,6-9-2 0,0-10 2 0,5-2-1 16,8-9 1-16,2-9-5 0,-4-5 0 0,6-3 0 15,5-11 0-15,-7-6-4 0,0-6 1 0,-2-7 0 16,3-12 0-16,-33 23-2311 0</inkml:trace>
  <inkml:trace contextRef="#ctx0" brushRef="#br0" timeOffset="66306.808">10242 10628 2072 0,'0'0'0'0,"0"0"0"0,0-10 0 0,-2 1 89 16,-2 3 1-16,4 2-2 0,0-3 2 0,-5 3-24 0,5-2 0 15,5 6 1-15,-1 0-1 0,-4 0-23 0,0 0-1 16,0 0 1-16,6 21-1 0,9 13-37 0,-2 6 1 16,0 5-2-16,-2 10 2 0,0-6 9 0,-3-4 1 15,1 6 0-15,-5 2-1 0,3-6-8 0,-3-7 1 16,2 1-1-16,1-7 1 0,-3-9-6 0,2-2 1 15,-6 3 1-15,0-9-1 0,0-4 2 0,0-7-1 16,0 3 0-16,0-9 2 0,5-5-5 0,-5 3 1 0,0 2 0 16,0 0 0-16,0 0 3 0,0 0 2 0,0 0-1 15,0-8 1-15,10-13 5 0,-3-1 1 0,-1 5 1 16,12-13-1-16,3-1-2 0,-4 7 2 0,0 1-2 16,3 4 1-16,-7 4 2 0,-3 2 0 0,7 5 1 15,1 3 0-15,-8 3-11 0,1 2 1 0,6 2-1 16,-2 7 1-16,2 1 0 0,-6 1 1 0,2 0-1 15,4 10 2-15,-2 2-2 0,-4-1-1 0,0 1 1 16,-3 0 0-16,1 1-4 0,-3-3 2 0,1 2-1 0,-7 3 0 16,-2-1 1-16,-3-8 1 0,1 0-1 0,-2 5 1 15,-5-7-3-15,0-1 1 0,-2 1-1 0,-2 0 1 16,-4-6 1-16,0-3 0 0,-5-4-1 0,3-4 1 16,-3 2 4-16,2-4 1 0,1 0-1 0,2-1 1 0,-1 3 4 15,3-4 1-15,6-1 1 0,3 5-1 0,-1-4-11 16,3 2 0-16,2 2-1 0,1-1 1 0,-1 3-3 15,4-4 0-15,-2 2 0 0,2 2 1 0,0 0-2537 16</inkml:trace>
  <inkml:trace contextRef="#ctx0" brushRef="#br0" timeOffset="66500.638">10886 11185 1834 0,'2'0'0'16,"2"0"0"-16,-1 0 0 0,1 0 110 15,-4 0 1-15,4 0 0 0,-2 5 1 0,3 1-42 0,-5-6 2 16,6 4-1-16,1 7 1 0,3 0-29 0,-10 1 2 0,5-1 0 16,5 17 0-16,1 6-40 0,-9 0 0 0,-2 0 1 15,0-2-1-15,-2-5 5 0,2-3 1 0,-4-3-1 16,-1 0 1-16,-1-4-3 0,6-4 1 0,-6-2-1 16,6-1 1-16,-5-1-7 0,5-7 0 0,0-4 0 15,0 2 2-15,0 0-2141 0</inkml:trace>
  <inkml:trace contextRef="#ctx0" brushRef="#br0" timeOffset="66644.213">10732 10692 2123 0,'0'-4'0'0,"0"2"0"0,0-2 0 16,0 4 75-16,4 2 1 0,2 0 0 0,-6-2 1 0,5 0-22 15,-3 2 0-15,2 2 0 0,7 5 1 0,8 3-56 16,-4 1 0-16,2 0-1986 0</inkml:trace>
  <inkml:trace contextRef="#ctx0" brushRef="#br0" timeOffset="67173.247">11541 11103 1960 0,'0'0'0'15,"0"0"0"-15,-7-7 0 0,1-1 108 0,-5 1-1 16,0 3 1-16,-6 0 1 0,0-3-17 0,0-1 1 15,2 6 0-15,-2 2 0 0,-5 2-38 0,5 6 2 16,-4-1-1-16,-3 12 0 0,0 6-43 0,9 1 2 16,-6-1-1-16,10 3 1 0,3-2-5 0,-1-3 1 0,7 3 1 15,2-1-1-15,0-2-2 0,0-6 1 0,11 3-1 16,1-10 1-16,6-1-12 0,-8-3-1 0,5-2 1 16,3-4 1-16,1 0-20 0,2-4-1 0,-6-2 1 15,3-5 1-15,-1-2 9 0,0-2-1 0,-6-2 1 16,-1 0 0-16,-3 0 7 0,-1 3 0 0,-1-1 1 15,-5-7-1-15,4 1 1 0,-4 4 1 0,0 2-2 16,-4 0 2-16,-1 5 1 0,5-1 1 0,-2 0 0 16,2 5 0-16,-4 4 0 0,-3-4 0 0,7 3 0 0,0 1 1 15,0 0 4-15,0 2 0 0,0 0 0 0,0 0 0 16,0 0 3-16,0 0 1 0,0-2 0 0,0 4 0 16,0 5-4-16,11-1 0 0,-9 0 0 0,13 20 0 15,9 8 0-15,-7 4 0 0,4 3 1 0,1-1 0 0,-5-8-2 16,-6 0 1-16,6 2-1 0,7 4 1 0,-9-4-4 15,-2 0 1-15,-3 0 0 0,1 2 1 0,-5-4 0 16,-1-2 0-16,-1-2 1 0,-2-1-1 0,-8-3 4 16,1-3 1-16,-3-4-2 0,-3 8 2 0,0-8-3 15,-4-2-1-15,5 0 1 0,-10-2 0 0,3-3 13 16,2-3 1-16,-2-5 0 0,-5-2 0 0,-1 0-4 0,1 0 0 16,1-4-1-16,-3-1 1 0,3-1 3 0,-1-2 1 15,5-3 0-15,-4-4 0 0,4 0-12 0,8 0 1 16,0 5-1-16,7-3 1 0,2 13-2548 0</inkml:trace>
  <inkml:trace contextRef="#ctx0" brushRef="#br0" timeOffset="67761.714">12264 11137 1646 0,'0'0'0'0,"0"0"0"0,4-3 0 16,-1 1 122-16,1 0 0 0,-2-2 1 0,7 4 0 0,-7 2-51 15,2 2 1-15,0-4 0 0,5 9 0 0,-5 1-44 16,7 5 0-16,-7 0 0 0,9 32 1 0,-2 6-30 16,-5-4 0-16,1 6 0 0,-3-6 1 0,7-6 5 15,0-1 1-15,-9 3 0 0,2 2 0 0,0-5 5 16,-4-6 0-16,2-8 1 0,-4 0 0 0,4-11-5 16,-2 2 0-16,0-2 0 0,-2-7 1 0,2-5 6 0,0-5 1 15,0-2 0-15,0-1-1 0,-4 3-4 0,4 0 0 16,0 0 0-16,-4-8 0 0,2-7 12 0,2-2-1 15,-5 0 1-15,-6-34 0 0,1-9-3 0,-3 5 2 16,2 0-1-16,7-5 0 0,2 7-3 0,-3 2 1 16,5-4 0-16,5 0 0 0,-5 4-1 0,2 12 1 15,2 10 1-15,3-1-1 0,-3 6-7 0,0 7 0 16,5 3 1-16,-5 5-1 0,2 3-2 0,-1 1 0 0,1 5 0 16,-1 0 0-16,-3-2-4 0,2 2 0 0,0 2-1 15,7 11 1-15,2-2 3 0,4-1 1 0,-2 5-1 16,2 7 1-16,-6 3 2 0,2-2 1 0,-2-3-1 15,-1 1 2-15,-3 0-10 0,-3-2 0 0,0 0 1 16,-4 3-1-16,-4-3 2 0,0 0 0 0,-3-4-1 16,-3 0 1-16,-3 0-5 0,-2-5 1 0,8 1 1 15,-14-3-1-15,4-3-1 0,2-3 0 0,-3-2 0 0,6-5 1 16,-10-1 1-16,5-2 0 0,2-1-1 16,2 1 2-16,2-7-4 0,-2 0 0 0,9 0 0 0,4 2 1 15,0-4-2-15,6-6 1 0,1 2 0 0,8-9 0 16,-15 30-2515-16</inkml:trace>
  <inkml:trace contextRef="#ctx0" brushRef="#br0" timeOffset="68059.205">12689 11098 2098 0,'0'0'0'0,"0"0"0"0,4 5 0 0,1 3 100 16,-3-4 0-16,4 3 0 0,3 1-1 0,-7 3-33 15,2-1 0-15,3-1 0 0,8 8 0 0,-4 9-25 0,-3-1-1 16,3-2 0-16,6-1 2 0,-6-3-38 0,-7-4 1 15,3 0-1-15,-3-3 1 0,0-3 0 0,-2-5 1 16,-2 0 0-16,5 1-1 0,-3-5 4 0,2 0 1 16,-4 0-1-16,0-5 1 0,0 1-2 0,0 2 1 15,0 2-1-15,-4-26 1 0,-3-16-4 0,1-5 0 0,2 0 0 16,4 7 0-16,0 8 4 0,6 2 0 0,3 1 0 16,1-1 1-16,-3 4-5 0,-1 5-1 0,1 4 1 15,3 6-1-15,5 3 4 0,-8 1 1 0,-1 3 0 16,3 2 0-16,-1 0-9 0,3 0 0 0,-7 4 0 15,9 11 0-15,2-3-10 0,3 1 1 0,-3 0-2337 16</inkml:trace>
  <inkml:trace contextRef="#ctx0" brushRef="#br0" timeOffset="68858.595">13346 10599 1608 0,'0'0'0'0,"0"0"0"0,0-5 0 0,0 3 107 16,0 2 2-16,0 0-1 0,0-4 1 0,6 4-41 15,-6 0 1-15,5 0-1 0,-1 0 1 0,-2 0-14 16,5 6 0-16,-7 3 0 0,4 21 0 0,11 14-40 16,-6 1 1-16,1 4 0 0,5 4-1 0,-8-6-6 0,-1-3 0 15,5 8 0-15,0 3 1 0,-11-8 2 0,4-5-1 16,-2 3 0-16,2-9 0 0,-4 2 7 0,0-6 1 15,0-2-1-15,0 0 1 0,0-5-9 0,0-8 1 16,0-2-1-16,0-4 0 0,-4-5-5 0,-2-2 2 16,6-4-1-16,-11 0 0 0,9-6 0 0,-3-1 1 15,1-1-2-15,-15-22 2 0,-13-14-33 0,4-1 2 16,0 0-2-16,0 5 1 0,4 6-29 0,3-2 2 16,-5-3-1-16,2 3 0 0,3 4 7 0,4 7 0 0,6 4 0 15,0 6 1-15,5 0 7 0,2 6 0 0,4 3 0 16,0 2 1-16,-2 2 39 0,4-1 0 0,-2 1 0 15,8 4 1-15,-1 7 37 0,3-5 0 0,-3 0 1 16,27 9-1-16,13 2 1 0,-6 0-1 0,-2 2 0 16,2 4 2-16,-5-4-4 0,-6-4 0 0,9 2 0 15,-5 0 2-15,3 0-12 0,-9-3 0 0,2 1 0 16,2-4 1-16,-4-3-25 0,-5-6 1 0,3 2-2109 16</inkml:trace>
  <inkml:trace contextRef="#ctx0" brushRef="#br0" timeOffset="69076.28">13953 10939 2035 0,'0'0'0'0,"0"0"0"0,0-7 0 0,-10-3 109 16,5-1 0-16,-7 3 0 0,7 1 1 0,-3 3-41 15,-7 0 1-15,4 0-1 0,0 4 1 0,-2 4-22 16,-2 0 1-16,5 2-1 0,-8 11 0 0,1 5-37 16,0-3 2-16,6 9-2 0,1 6 1 0,7-5 7 15,-1-1 1-15,4 2-1 0,0 6 2 0,7-11-9 16,3 5 0-16,7-6 1 0,5 1-1 0,-1 1-2 0,-1-9 0 15,8 2 0-15,4-7 0 0,2-1-4 0,-6-5 0 16,-2-6-1-16,-3-4 1 0,5-2-4 0,-6-5 0 16,1-6 1-16,-5-6 0 0,-18 23-2397 0</inkml:trace>
  <inkml:trace contextRef="#ctx0" brushRef="#br0" timeOffset="69343.231">14059 10465 1985 0,'0'0'0'0,"0"0"0"16,-5 4 0-16,5 0 84 0,5 0 0 15,-5 3 0-15,6 16 1 0,11 9-32 0,0 2 1 0,-2 7 0 16,-2 10 0-16,9 2-16 0,-5-2 1 0,0 2 0 0,0-4 1 15,-2-2-34-15,3-5 1 0,-8 5 0 0,3-7 1 16,-2-1 14-16,4-5 2 0,-4-3-2 0,-5-9 2 0,-2 1-16 16,-1-8 1-16,1 0-1 0,-4-11 1 0,-4-4-6 15,4 0 1-15,-3 0 0 0,-1-4 0 0,4 4-2152 16</inkml:trace>
  <inkml:trace contextRef="#ctx0" brushRef="#br0" timeOffset="69708.571">14771 10881 1947 0,'0'-4'0'16,"0"4"0"-16,0-10 0 0,2 5 101 0,-2-3-1 15,0 1 1-15,0 3 2 0,-2 0-38 0,-2 2 1 16,4-5 0-16,-4 5 0 0,2-2-7 0,-3 2-1 16,1-2 0-16,-9 4 2 0,-4 4-31 0,2-2 1 15,-2 2 1-15,-15 9-1 0,-3 2-3 0,7-2 1 0,7 4-1 16,2 0 1-16,-3 2-15 0,7-4 1 0,-9 0-1 15,12 0 2-15,-3-1-12 0,4-7 1 0,4 1-1 16,3-1 0-16,4 1-3 0,0-4 0 0,0-1 0 16,4 1 0-16,3-2-10 0,4 2 1 0,-7-2 0 15,19 9 0-15,5 4-6 0,0 0-1 0,-4-3 0 16,2 1 0-16,-3-4 4 0,-1 1 0 0,-5 3-1 16,0 2 1-16,-2-2 9 0,-9-3 1 0,1-1-1 15,-3 1 1-15,-2 1 0 0,-2-2 0 0,-6-3-1 16,6-2 2-16,-2 7 2 0,-7-7 0 0,7 0 1 0,-9 3-1 15,-4-1 11-15,-2-2 0 0,4 1 1 0,-8-5-1 16,-7 2 9-16,4-2 1 0,5 0-1 0,2 0 1 16,0-2-18-16,6-3 0 0,0 5 0 0,5 0 0 15,6 0-2357-15</inkml:trace>
  <inkml:trace contextRef="#ctx0" brushRef="#br0" timeOffset="74264.203">15838 10473 1281 0,'0'0'0'0,"0"0"0"0,0 0 0 0,22-15 121 16,-12 9 2-16,-3-3-1 0,-1 3 0 0,-6 4-12 15,5 0 1-15,-5-2-1 0,6-3 1 0,-12 3-34 16,6 4-1-16,0-4 0 0,0-5 2 0,-5-4-35 0,3 1 1 16,-2-1 0-16,-7-2 1 0,-6-4-16 15,4 0 1-15,-2 4 0 0,0 0 0 0,-2 7-9 0,4 5 2 16,-2-1-1-16,4 2 0 0,-2-2 1 0,7 2-1 15,-3 4 1-15,3 0-1 0,-5 0-4 0,5 0 1 16,-1 2 0-16,-8 11 0 0,4 7-1 0,-6 7 1 16,0 5-1-16,6 5 2 0,5 7-14 0,-5 1 2 15,11 0 0-15,-6 0 0 0,6 4 9 0,6-2 1 16,-6 4-2-16,4 2 2 0,-1-8-12 0,1-5 0 0,2 5-1 16,5 6 2-16,0-10 3 0,-5-9 1 0,3 0 0 15,-9 2 1-15,2-8-8 0,-2-3 1 0,6-6-1 16,-12-2 1-16,6-6-1 0,-6-3 2 0,1 1-1 15,5-3 1-15,-2-1-2 0,-2-5 1 0,0 0-1 16,-3 0 1-16,5 0-1 0,-2 0 1 0,-1-5-1 16,-1 5 1-16,-5-2-5 0,-6-2 1 0,6 0-1 15,-6-5 1-15,-11-4-1 0,0-1 0 0,5-1 0 16,-3-2 0-16,7 0-4 0,-1 4 0 0,3-2 1 16,-2-6 0-16,-1 2-3 0,3 6 1 0,7 0 0 0,7 5 0 15,-1 1 0-15,0 1 0 0,2 2 0 0,2-5 0 16,0 3 1-16,0 1-1 0,0 5 1 0,6-4-1 15,5-2 3-15,2-1 0 0,-3 3-1 0,18-11 2 0,0 0 0 16,0 1 0-16,-6 3 0 0,6 7 0 0,-7-1 0 16,-4 1 0-16,0 2-1 0,1 2 2 0,-1-4-1 15,-2-1 1-15,2 3-1 0,4 2 1 0,1 0-2 16,-3-2 1-16,-4 2-1 0,-2 4 1 0,-2 1-1 16,0-5 1-16,-1 0 0 0,1 2 0 0,-5 2 0 15,1 0 0-15,1 1 0 0,-5-5 1 0,1 2-1 0,0 0 1 16,-4 0-2-16,2 0 2 0,-2 0-1 0,5 3 1 15,-5-5 0-15,0 6 0 0,2 2-1 0,2-1 1 16,-4 1 0-16,4 3 0 0,-1 6-1 0,5 0 1 16,1 0 0-16,6 8 0 0,2 3-1 0,0-9 1 15,0 7 0-15,0-9 0 0,3 2 0 0,-7-4 0 16,10 0 0-16,-1 0 0 0,-5-5 0 0,0-1 0 0,-2-1 0 16,9 1 0-16,-7-7 0 0,-6-2 0 0,-1-4 0 15,7-1 0-15,1 1 0 0,-8 0 0 0,-5-3 0 16,5-3 0-16,-3-5-1 0,-3 4 0 0,-2-1 0 15,-2-6-1-15,-2-1 2 0,-2-2 0 0,-3 2 0 16,-8-4 0-16,-8-5 0 0,-1 0 0 0,-2 3 0 16,3-5 2-16,-9 5-1 0,8 3 1 0,-2 3 0 15,3 2 0-15,1 0 5 0,5 2 1 0,0 5 0 16,4 5 0-16,2 1-4 0,3 2 1 0,1 0-1 16,1 2 2-16,6 0-2 0,0 0 2 0,-5 0-2 0,3 2 2 15,-2 4-6-15,0-1 1 0,4-1-1 0,-7 19 1 16,7-23-2513-16</inkml:trace>
  <inkml:trace contextRef="#ctx0" brushRef="#br0" timeOffset="74632.131">16237 11043 1871 0,'-4'0'0'0,"4"0"0"0,-4 0 0 0,4 0 97 0,0 0 0 16,0 0 1-16,0-4 0 0,0 4-35 0,0 0-1 15,0 0 1-15,0 0 0 0,4 0-40 0,3 2 0 16,-7 2 0-16,10 11 0 0,1 8-25 0,6 5 0 16,-2-7-1-16,-2 7 2 0,-6 0 0 0,-3-5 1 15,2-6-1-15,-1 0 1 0,-3-2 0 0,2-4 1 16,-4-1-1-16,0-3 1 0,0-3 5 0,0-4 1 16,0-2-2-16,0 2 2 0,0 0-1 0,0-2-1 0,0-1 1 15,0-7-1-15,-4-9 23 0,2-5 2 0,2 3-2 16,0-17 1-16,6 2-6 0,0 4 2 0,5 8 0 15,0-3-1-15,0 1 2 0,6 5 1 0,0-5-1 16,0 7 1-16,0 9-7 0,-2-3 1 0,3 0 0 16,-1 2 0-16,-7 3-6 0,5 2-1 0,-4 1 1 15,2 3-1-15,-2 0-5 0,0 2 0 0,-9-4 0 16,8 8 1-16,1 0-4 0,-4 7 0 0,-3-5-1 16,2 9 2-16,5 2-42 0,-4-4 2 0,-3-2-2289 0</inkml:trace>
  <inkml:trace contextRef="#ctx0" brushRef="#br0" timeOffset="75099.05">16652 11037 2783 0,'0'2'0'0,"0"2"0"0,4 0 0 15,-2 1-46-15,2-3 1 0,1 2-1 0,-3 4 1 16,-2 1 5-16,6-3 2 0,-6-4-1 0,0 5 1 16,5 3 29-16,-1 1 1 0,-2-5-1 0,2 9 1 0,3 9 8 15,-1-9 1-15,-1-1-1 0,-5 6 1 0,4-3 22 16,-2-5-1-16,2 1 1 0,1 4 0 0,-3 0-1 16,-2-10-1-16,0 1 0 0,0-4 2 0,-2 1-4 15,-3-3 0-15,5 2 0 0,0-4 1 0,0 0-1 16,0 0 0-16,0 0 0 0,0-4 1 0,0-1-3 0,0-1 1 15,-4 0 0-15,4-20 0 0,-2-12-5 0,4 0-1 16,9 6 0-16,-1 2 1 0,1 2 2 0,2 7 1 16,-2 2 0-16,0 2 0 0,-1 4-5 0,-3 7 1 15,-3-3-1-15,2 7 2 0,1-2 1 0,-7-2 1 16,0 6-1-16,4 2 1 0,3 2-14 0,-7 0 1 16,4-4 1-16,7 7-1 0,-5 3 2 0,0 3 1 15,-1 2-1-15,-1 2 1 0,3 0-1 0,-1-2 1 0,0 0-1 16,5 6 1-16,-7-4-2 0,3-4 2 0,-3 1-1 15,3-3 1-15,-1-7-1 0,-2 1 1 0,-4-3-1 16,0 2 1-16,0-4-4 0,0 2 1 0,0-2 0 16,0 0 0-16,0 0 0 0,0 0-1 0,0 0 0 15,0-6 0-15,5-5-1 0,-3-4 0 0,2 2 0 16,7-12 0-16,8-5-1 0,-4 3 1 0,9 7-1 16,-3 6 1-16,-4 1-4 0,-6 4 2 0,4 5 0 15,4 2 0-15,-1 2-3 0,-14 2 1 0,7 4-1 0,-1 5 2 16,1 0-2-16,-4-3 1 0,-1 3-1 0,0 8 1 15,5 2 2-15,-7-2-1 0,3 0 1 0,4 3 1 16,-5-5-2-16,-2-4-1 0,1 1 1 0,1-1-1 16,-2-6 2-16,-8-3 1 0,0-2-1 0,4 2 1 15,4-2-3-15,0-2 2 0,-4 0-1 0,0-2 1 0,0 0-6 16,0 0 1-16,0 2-2262 0</inkml:trace>
  <inkml:trace contextRef="#ctx0" brushRef="#br0" timeOffset="75465.849">17227 10314 1897 0,'0'0'0'0,"0"0"0"16,0-7 0-16,4 5 111 0,3 2 0 0,-1 0 0 16,3-2 1-16,-3 6-50 0,-6 3 2 0,7-3-1 15,8 7 1-15,6 6-43 0,-2 4 1 0,-1 2-1 16,10 11 0-16,-1 7-21 0,1 3 0 0,-2 10 0 16,4-6 0-16,-2 10 12 0,0 1-1 0,0 5 0 15,4 6 0-15,-10-10 11 0,-10-5 0 0,-1 5-1 0,0 1 2 16,-11-3-11-16,-2-14 1 0,-7 7-1 0,3 0 1 15,-5-4 11-15,0-9-1 0,-2-4 1 0,-2 1 0 16,2-6-3-16,3-7 0 0,-1-3 1 0,-4-4 0 16,9-7-9-16,-1-2 1 0,3 1-1 0,-3-7 2 15,3-2-5-15,4 2 0 0,0 2 0 0,0-2 2 0,0 0-2369 16</inkml:trace>
  <inkml:trace contextRef="#ctx0" brushRef="#br0" timeOffset="76724.56">1250 12519 1482 0,'0'0'0'0,"0"0"0"0,0 0 0 0,0 0 126 16,0 0 0-16,0 0 1 0,0 0 0 0,0 0-39 16,0 0 0-16,0 0 1 0,0 0 0 0,0 0-20 15,0 0 1-15,0 0-1 0,0 0 2 0,0 0-33 16,0 0 1-16,0 0 1 0,22 0-1 0,-16-3-21 15,3 1 0-15,-9 0 0 0,6-4 0 0,5-3 1 16,2 1 1-16,-7 1-1 0,5-7 1 0,6-1-2 0,2 2 0 16,-10 4 0-16,6 3 0 0,-4-2-11 0,-1-1 0 15,3 3-1-15,2 1 2 0,-2 1 3 16,-2 0 2-16,0 2-2 0,-1 2 1 0,3 0-7 0,-2 0-1 16,-2 0 1-16,3 6-1 0,6 5 1 0,-3-1 0 15,-5-1 1-15,8 10 0 0,1 0-2 0,0 2 1 16,-10 1-1-16,10 5 1 0,0 5-1 0,-8 2 1 15,4-4-1-15,5 4 0 0,1 2 1 0,-10-6-1 0,-1 6 1 16,3 2-1-16,-4 3 4 0,-7-9 1 0,7 0-1 16,-9-1 1-16,0 3-8 0,-5-2 1 0,-1 0 1 15,-5-4-1-15,-4-3 5 0,4-1-1 0,-6 1 1 16,-2 3 1-16,0-7 10 0,1-4 1 0,-5 0-1 16,-1-4 1-16,-2 0-10 0,5-9 1 0,2 2-1 15,-7-1 1-15,4-3 0 0,3-2 2 0,-2-2-1 16,-1-3 0-16,1 1-2 0,8-2 1 0,2-3-1 15,-6-1 1-15,6-3 4 0,1 0 0 0,-1 2 1 16,9-8-1-16,-3 2-7 0,-1 0 0 0,2 0 0 0,8 0 0 16,-4 0 9-16,2 0 0 0,7 0 0 0,1-2-1 15,-1-2-8-15,-5 4 0 0,7 8-1 0,2-6 1 16,2 3-1-16,-2 3-1 0,2 5 1 0,8-5 1 16,-1 3-2-16,1 2 1 0,-1 6 0 0,4 0-1 0,-3 4-5 15,5 3 1-15,4 6-1 0,-2 2 1 0,3 2 1 16,-5 0 0-16,-1 2-1 0,1 7 1 0,0 2 0 15,0-3 2-15,-4 1-2 0,-3 2 1 0,1-3-1 16,-9-5 0-16,6-3-1 0,0 0 1 0,-8-4-2 16,0-5 0-16,-7 3 0 0,2-6 0 0,-6-5-1 0,0 0 1 15,0-2 0-15,0 0 0 0,0 0-2 0,0 0 0 16,0 0-1-16,0-2 2 0,0 2-2753 0</inkml:trace>
  <inkml:trace contextRef="#ctx0" brushRef="#br0" timeOffset="77160.87">2403 13176 2311 0,'0'0'0'0,"0"0"0"16,0 0 0-16,0 6 117 15,0-2 1-15,0 0 0 0,0-4-1 0,0 5-45 0,0-1 0 0,0-2 0 16,0 2 0-16,0 5-31 0,-4-1 1 0,4-1-1 15,-7-1 2-15,3 0-43 0,-5-1 0 0,1 1 0 0,6-2 1 16,2 1 0-16,-5-5 0 0,1 0 0 0,2 0 2 16,2 0 3-16,0 0 2 0,0 0-1 0,-5 0 1 15,3 0-4-15,2 0 1 0,0 0-1 0,0 0 2 16,7-5 2-16,-7 3 1 0,0 0 0 0,0-4 0 0,2 1-5 16,2-1 1-16,1 0-1 0,-3 1 2 0,2 5-2 15,-4 0 2-15,6 0-2 0,1 3 2 0,-3 1-2 16,3 0 1-16,-7-2-1 0,4 7 1 0,-4-5-4 15,6 2 1-15,-6-1 1 0,0-1-1 0,0-2 4 16,0 0 1-16,0 0 0 0,0 2 0 0,-6 1 1 16,6-5-1-16,0-2 1 0,0-1 1 0,0 3-1 0,-4 0 1 15,4 0-1-15,-7 0 1 0,3 0 0 0,4-4 0 16,-7 2 0-16,7-2 1 0,-6 0-6 0,2-3 2 16,4 1-1-16,0-1 0 0,0 3 0 0,-2 2 0 15,2 0 1-15,0 0-1 0,0 0 0 0,0 2-1 16,0 0 1-16,0 0-1 0,0 0-2 0,0 2 0 15,0 2 0-15,-5 7 0 0,5-11-2694 0</inkml:trace>
  <inkml:trace contextRef="#ctx0" brushRef="#br0" timeOffset="77986.841">2381 13180 941 0,'0'0'0'16,"0"0"0"-16,0 0 0 0,0 0 192 0,0 0 0 0,0 0 0 15,0 0 0-15,0 0-125 0,0 0 0 0,0 0 1 16,0 0-1-16,0 0-30 0,0 0 1 0,0 0-1 16,0 0 1-16,0 0-1635 0</inkml:trace>
  <inkml:trace contextRef="#ctx0" brushRef="#br0" timeOffset="79567.958">3349 12561 1620 0,'0'0'0'0,"0"0"0"16,0 0 0-16,0 0 58 0,0 0 1 15,0 0-1-15,0 0 1 0,0 0-17 0,0 0 1 0,0 0-1 16,0 0 1-16,0 0-5 0,0 0 1 0,0 0 0 0,13 57 0 16,5-1-15-16,-1 3 1 0,-2 3 0 0,2 0 1 15,-6-3-4-15,-1-8 1 0,-3 7-1 0,4 3 2 16,6-8-8-16,-7-8 2 0,-3-2-1 0,-1-3 1 15,5-8 3-15,-7-9 2 0,3-1-2 0,4-3 2 0,-5-7-5 16,-6-3 1-16,0-7-1 0,0 2 1 0,0-4 2 16,0 0 0-16,0 0 1 0,0-4-1 0,0 2 7 15,0 0 0-15,0 0 0 0,0-24 1 0,-6-14-3 16,-5-3 1-16,4-1 0 0,7-1 0 0,-4 2 0 16,4 1 0-16,0-7 0 0,0-2 1 0,4 0-1 0,3 6 0 15,-1-6 0-15,-1 0 0 0,5 9-4 0,1-1 1 16,2 1-1-16,4 6 2 0,5 4-3 0,-5 6 2 15,-2 3 0-15,2 6-1 0,0 2-8 0,0 4-1 16,5 3 1-16,-1 3-1 0,-4 3 1 0,1 2 1 16,-3 5-2-16,2 5 2 0,2 1-16 0,-4 2 1 15,-4 4-1-15,-5 8 1 0,-1 3-1 0,-3-1 1 16,-2 1 1-16,-2 8-1 0,-3-6 0 0,-1 0 1 0,-9 2 0 16,-2-3 1-16,-5-5-2 0,5-3 0 0,0 2 0 15,-7-3 0-15,3-8-1 0,4-3 1 0,-5-5 0 16,1-6 0-16,1 0-1 0,1-2 1 0,2-3-1 15,0-8 2-15,-5-4-4 0,5 0 1 0,6-2 0 16,3-7 1-16,3 0-20 0,5-1 0 0,7-7-2539 16</inkml:trace>
  <inkml:trace contextRef="#ctx0" brushRef="#br0" timeOffset="79902.222">4120 12786 1909 0,'0'3'0'0,"7"1"0"0,-3-2 0 0,-4 2 122 16,6 0-1-16,-1 1 0 0,1 1 0 0,0 0-37 16,3 1 2-16,-3 1-2 0,1 3 1 0,4 2-46 15,-5 0 1-15,5-3-1 0,0 11 1 0,1 5-38 16,-3-3 0-16,-3 3 0 0,7-3 0 0,-8-6 11 16,5 2 0-16,-3-2 1 0,4-4-1 0,-7-2-3 0,-2-5 1 15,2-4 1-15,-4-2-1 0,0 0 2 0,0 0 2 16,0-2-1-16,-4-9 1 0,-2-1-7 0,-1-7 0 15,3 2 0-15,-13-22 1 0,12 1 1 0,-3 6 0 16,3-2 0-16,-1-4 1 0,2 4 10 0,8 4 2 16,-2 2-2-16,-2 3 2 0,4 4-13 0,3 2 1 15,4 2 0-15,-1 0 0 0,8 6 6 0,-12-4 0 16,9 2 0-16,2-2 0 0,7 0-14 0,-7 5 0 16,4 3 1-16,1 3 0 0,1 4 2 0,-3 0-1 0,3-2 1 15,1 4 1-15,-7-4-13 0,5-2 2 0,-1 4-2512 16</inkml:trace>
  <inkml:trace contextRef="#ctx0" brushRef="#br0" timeOffset="80134.585">4751 12287 2135 0,'0'0'0'0,"0"0"0"16,-2 0 0-16,-2 0 95 0,4 0 1 0,0 0-1 0,0 2 2 15,0-2-32-15,0 0 1 0,0 0 0 0,0 4 0 16,0-2-22-16,0 3 0 0,0-3 0 0,6 34-1 15,5 17-38-15,6 4-1 0,-6 3 1 0,4-1-1 16,-2-8 7-16,4-2-1 0,-2 7 0 0,-2-1 1 0,6-6-2 16,-10-4 1-16,1-1-1 0,8-1 1 0,-3-9-5 15,-5-7 0-15,-7-1 0 0,7-11 0 0,-10-3-2 16,0-3-1-16,0-7 0 0,0-2 0 0,-2-2-2 16,-2 0 0-16,4 0 0 0,-7-9 1 0,-10-8-2 15,2-4 1-15,-6-5-2313 0</inkml:trace>
  <inkml:trace contextRef="#ctx0" brushRef="#br0" timeOffset="80270.085">4556 12744 2086 0,'0'0'0'16,"0"0"0"-16,0 0 0 0,0 0 111 0,0 0 1 15,4 2-1-15,7 0 1 0,0-2-47 0,-1 0 0 16,-1 0 1-16,30 2-1 0,6 5-31 0,-2-1 2 16,-3-2-1-16,3 1 1 0,7 1-37 0,-5 2 0 0,11-1 0 15,4-5 0-15,-60-2-2198 0</inkml:trace>
  <inkml:trace contextRef="#ctx0" brushRef="#br0" timeOffset="80501.693">5498 12657 2110 0,'0'0'0'16,"0"0"0"-16,4 2 0 0,-10-4 107 0,2 0 0 0,-7-3-1 16,0 3 2-16,5-2-28 0,-5 2 0 0,-2-4 0 15,-2 3 1-15,-6-1-25 0,4 2 1 0,4 4 0 0,-2 5 1 16,-3 1-35-16,1-2 1 0,4 5-1 0,-2 10 1 15,5 1-5-15,-1 3 1 0,5 5-1 0,1 2 1 16,-1-7-17-16,12 1-1 0,-6-1 0 0,11 1 2 0,4-3 1 16,-2-4 1-16,15-4-1 0,-7-2 2 0,3 2-6 15,8-2 1-15,2-3 1 0,-1-8-1 0,-1-4-2 16,-9-2 0-16,5 0 0 0,-6-3 1 0,-1-3-5 16,-1-1-1-16,-5-4 1 0,2-2 0 0,-17 17-2460 15</inkml:trace>
  <inkml:trace contextRef="#ctx0" brushRef="#br0" timeOffset="80770.905">5569 12278 2072 0,'0'0'0'16,"0"0"0"-16,0-8 0 0,-4 1 120 0,4 3 1 0,0 4 0 15,0 0 0-15,0-2-43 0,0 2 2 0,4 0-1 16,2 6 0-16,-6 3-37 0,5 2 0 0,-3-1 1 15,9 35 0-15,4 17-42 0,-2 1 0 0,-3-1 0 16,1-5 0-16,-5-1 6 0,3-5 1 0,0 2-2 16,6-2 2-16,-2-7-3 0,2-5-1 0,-3 1 1 15,8-2 0-15,-7-6-3 0,-3-13 0 0,3-2 0 16,-2-4 0-16,0-9-2 0,-5-6 0 0,3-4 0 16,-3-7 0-16,7-2-18 0,-9-2 0 0,7-8 0 15,-4-9 0-15,-7 34-2254 0</inkml:trace>
  <inkml:trace contextRef="#ctx0" brushRef="#br0" timeOffset="81101.931">6273 12519 1721 0,'0'-3'0'0,"4"-1"0"0,7-4 0 0,-4 3 101 15,-3 5 1-15,-4 0-1 0,0-2 1 0,0 2-27 16,0 0 2-16,0 0-1 0,-4 0 0 0,4 0-16 16,0 0 0-16,0 0 0 0,-7 0 0 0,3 2-27 15,-3 3 1-15,-3-1-2 0,-20 13 2 0,-7 4-6 16,-2 0 1-16,5 1-1 0,2 1 1 0,13-2-7 15,-3-6 0-15,7 0-1 0,2 0 2 0,-2-4-24 0,9-3 1 16,-1 1 0-16,7-3 0 0,0-4-4 0,0 0 2 16,0 0-1-16,7-2 1 0,-3 0-23 0,-4 0 0 15,2 0 0-15,20 3 1 0,16 3 10 0,-5 0 2 16,-3-1 0-16,-3 1-1 0,1 2-4 0,-6 1 2 16,-7 2-2-16,4 3 1 0,1 3 8 0,-8 0 0 15,1 0 1-15,-2 5 0 0,0-1 7 0,-3 0 0 0,-6-6 0 16,5 2 1-16,-7-4 6 0,0 0-1 0,-2-1 1 15,-5 3 1-15,-1 0 11 0,-3-11 1 0,5 1 1 16,-5-3-1-16,0 2-5 0,-6 0 2 0,6-2-1 16,-12 1 1-16,-10-6 1 0,5-1 1 0,5 2-1 15,8-4 1-15,15 6-2268 0</inkml:trace>
  <inkml:trace contextRef="#ctx0" brushRef="#br0" timeOffset="81538.009">7537 12193 1318 0,'0'-6'0'16,"0"-3"0"-16,0-5 0 0,-4-8 153 0,2 5-1 16,-4 0 1-16,-9 2 0 0,4 5-55 0,0-1 1 15,0 3 0-15,3-3 1 0,-1 11-45 0,-2 0 0 16,5 0 0-16,0 2 1 0,-5 7-18 0,0-1 1 0,5 5-1 15,-16 21 2-15,5 2-6 0,-4 7 1 0,10 3 0 16,2 10 0-16,5-3-11 0,4 2 2 0,2 5 0 16,2 3 0-16,7-1-8 0,-4-7 0 0,3 5 0 15,5 4 1-15,-2-7-7 0,-2-6 2 0,0 0-1 16,2-6 1-16,2-5-5 0,-5-8 0 0,1 0 0 16,-5-2 1-16,5-5-5 0,-9-8 1 0,3-2-1 15,-5-4 1-15,0-3-4 0,-5-4 1 0,5-4-1 16,0-4 1-16,0 4-2 0,0 0 2 0,0-2-2 15,-6-6 1-15,-7-7-10 0,-4-9 0 0,2 3-2338 16</inkml:trace>
  <inkml:trace contextRef="#ctx0" brushRef="#br0" timeOffset="81703.112">6996 12778 2048 0,'0'-2'0'0,"-10"-2"0"0,5-5 0 0,-1 5 99 16,6 2 2-16,0 2-1 0,-2-7 1 16,2 5-37-16,0 2 1 0,0 0 0 0,2 0 0 0,9 0-15 15,-1 0-1-15,-3 0 1 0,32 2 0 0,14 5-26 16,-6-5-1-16,9 2 1 0,-6 0-1 0,-5 1 0 15,-7 1-1-15,7 2 1 0,1 5-1 0,-4-4-6 16,-7-3 0-16,3 0-1 0,1 1 1 0,-39-7-2383 0</inkml:trace>
  <inkml:trace contextRef="#ctx0" brushRef="#br0" timeOffset="82570.325">7950 12748 2186 0,'-5'0'0'15,"3"0"0"-15,-2-6 0 0,-3-3 104 0,3 3 0 0,-7 0 1 16,11 1 0-16,-6 3-30 0,6 0 0 0,-4 2 1 16,-3 0 0-16,1-4-14 0,-1 0 1 0,-1 1-2 15,-16 8 2-15,-8 1-37 0,-2 5 1 0,4 4 0 16,2-1 0-16,2 6-4 0,9-6 1 0,0 3-1 16,-1-4 2-16,-3 2-26 0,10 0 0 0,7-2 0 15,-3-5 1-15,5 1-18 0,4-5 0 0,5-4 0 16,8 6 0-16,2-3-2 0,0-3 1 0,0-3-2 15,16-7 2-15,-1-1-6 0,-2-2-1 0,-4-2 0 0,-3-2 1 16,1 3 5-16,-5 3 0 0,-2-2 0 0,-4-6 1 16,4 6 4-16,-6 5 0 0,-4-5 1 0,-3 0 0 15,0 5 0-15,-4 4-1 0,7 1 1 0,-7 1-1 0,4 0 13 16,-4 2-1-16,0-4 1 0,0 4 1 0,0 0 1 16,0 0 0-16,0-2 0 0,0 2 0 0,0 0 2 15,0 0 2-15,0 0-2 0,0 2 1 0,0 4 2 16,0 1 0-16,0-1 1 0,0 0 0 0,0 7-2 15,0 2 2-15,2 0-1 0,4 10 1 0,9-1 2 16,-2-3 1-16,2-6-1 0,-8-4 1 0,4-1-5 0,-1-1 1 16,1 1-1-16,6-7 1 0,0-1-5 0,1 0 1 15,-1 0-1-15,4-4 1 0,5-5-1 0,-7-1 0 16,9-3 0-16,-2 1 0 0,-7-5 0 0,3 0 0 16,-1-6 0-16,1-5 0 0,-3 3-2 0,-4-1 0 15,2-3 1-15,-2-7 0 0,-6 4 0 0,1 0 0 16,1-15 0-16,-4-3 0 0,-7 1 0 0,0 2 0 15,-7-8-1-15,5 2 2 0,-2 6-9 0,-7 5 0 0,5 10 0 16,-5 3 2-16,0 10-18 0,0 2 0 0,1 2 1 16,-1 4-1-16,2 5 4 0,1 2-1 0,-3 2 1 15,-2 2 0-15,-2 4 10 0,-2 3 2 0,0 2 1 16,-5 8-1-16,-1 6 6 0,6 5 2 0,2 0-1 16,-3 6 1-16,8 2 1 0,-3 3 1 0,2 1 0 15,5 5 0-15,-1-5 6 0,7-1 1 0,2 1 0 16,5-6-1-16,3-4-1 0,1 0 0 0,11-6-1 15,1-1 1-15,9-1 0 0,1-3-1 0,-3 0 1 16,13-4-1-16,-9-4-4 0,0 0 2 0,5-3-1 0,6-1 0 16,-6-5-1-16,-7-4 0 0,2-2 1 0,-2-2-1 15,-2-5-4-15,3 1 2 0,-5-7-1 0,6-2 1 16,-6-2-13-16,0 0 1 0,-3-9 0 0,3 2 0 0,-4-3 9 16,0-3-1-16,-9-4 1 0,8-3 0 0,-1-7-6 15,-12-1 0-15,3-2 0 0,2-2 0 0,-8 6 5 16,-1 5 1-16,-6 2 0 0,0 4-1 0,-6 10 5 15,4 5 0-15,-3 8 0 0,1 1 0 0,-2 6 2 16,-1-3 1-16,1 7-1 0,-3 0 1 0,-2 7 5 16,-1-5 1-16,1 2-1 0,-24 19 1 0,1 3 5 0,6 6 1 15,-2 4 0-15,7 4-1 0,1 1-3 0,9 3 1 16,2 7-1-16,11 5 0 0,0-5-2 0,0-7 1 16,18-1-1-16,5-1 1 0,9-8 0 0,-4-4 0 15,11-2 0-15,4-5 1 0,-2-2-7 0,-7-4 1 16,9-4-1-16,-2-4 2 0,-9-5 3 0,-4-4 0 15,4-4 0-15,-4-5 1 0,-4 1-6 0,-3-7 1 16,-8 0-2238-16</inkml:trace>
  <inkml:trace contextRef="#ctx0" brushRef="#br0" timeOffset="85656.406">10208 12618 99 0,'0'0'0'0,"0"0"0"0,0 0 0 0,0 0 18 15,0-21 0-15,0 21 0 0,0 0 0 0,0 0 70 0,0-4 0 16,6 2 0-16,-6 0 1 0,0 2 0 0,0 0 1 15,-6 0 0-15,6 0 1 0,-5 0 5 0,5 0 1 16,-6 0-1-16,0-2 1 0,-1 2-55 0,-1 0 2 16,5-3-1-16,3 3 1 0,0 3 11 0,-4 1 0 15,2-2 0-15,11 2 1 0,6-2-10 0,8 3 0 16,-1-1 0-16,23 4 0 0,8-1 1 0,-1-3 1 16,4 0-1-16,-5 1 2 0,-4 1-3 0,-10-6 0 0,-1 4 0 15,-6 0 0-15,-4 3-11 0,-13-5 1 0,2 2 0 16,-4-2 0-16,-5 0-18 0,-6-2 0 0,0 0 0 15,0 0 0-15,0 0-1847 0</inkml:trace>
  <inkml:trace contextRef="#ctx0" brushRef="#br0" timeOffset="86021.798">10596 12263 1470 0,'0'-4'0'0,"2"2"0"0,5-2 0 0,1-3 78 16,-5 1 1-16,1 4-1 0,11-4 2 0,-2-1-28 15,-7 1 0-15,5 4 1 0,4 0 0 0,2-3-27 16,0 3 1-16,1 2-2 0,5 2 2 0,-1 5-22 0,-5-1-1 15,9 0 1-15,-7 7 0 0,2 4 4 0,1 2 0 16,-5 3 0-16,0 3 1 0,-6 3 15 0,0-3 0 16,-5 7-1-16,-6 4 2 0,-11 3-8 0,5-3 0 15,-5 0 0-15,-2 4 1 0,-2-10-1 0,-2-4 1 16,4 3-1-16,-2-5 1 0,2-3-1 0,-2-2 0 16,4-2 0-16,1-4 1 0,-1-3 5 0,11-1 0 15,-6-3 1-15,6-1 0 0,-3-3-3 0,3 0 1 0,0-2-1 16,0-2 1-16,0 2-2022 0</inkml:trace>
  <inkml:trace contextRef="#ctx0" brushRef="#br0" timeOffset="86889.749">11831 12287 1431 0,'0'-2'0'16,"-3"0"0"-16,-1-3 0 0,4 1 117 0,0 0 1 15,-4 0 0-15,2 1 0 0,-3 3-47 0,-1 0 2 16,6 0 0-16,0 0 0 0,0 0-36 0,0 0 0 0,0-4 0 15,-4 4 2-15,4 4-28 0,-7 1 1 0,3-1-1 16,-30 13 2-16,-7 6 11 0,2 3 2 0,7-11-1 16,10 2 1-16,10 2 1 0,-3-4 1 0,8-2-1 15,-4-1 1-15,5-1-12 0,6-3 1 0,0 1 0 16,0 2 0-16,0-7-7 0,6 0 0 0,1 2 0 16,-3 1 0-16,11 1-4 0,-6-6 1 0,6 3-2 15,8 5 2-15,-1 1-7 0,-1 0 1 0,-4 6 0 16,7 4 0-16,-2-2-1 0,-5 0 0 0,0 0 0 0,-6 5 0 15,-1-1-3-15,-3-4 1 0,1 0-2 0,-12 0 2 16,0 3 0-16,-3 1 0 0,-3 0-1 0,-1 5 1 16,-6 0-2-16,4-5 0 0,-4 3 0 0,2-5 0 15,-7-4 2-15,5-6 1 0,4-1-1 0,-8-6 1 0,6-1 1 16,6-3 0-16,0 2 0 0,-1-2 1 0,8-5 11 16,-5-3 1-16,7 2-1 0,2-7 1 0,3-8 1 15,-3 1-1-15,2 3 1 0,7-12 0 0,6 1-6 16,0 7 1-16,0 2-1 0,5 2 1 0,-5 2-3 15,-2 2 0-15,2 2 0 0,0 1 1 0,0 1-2 0,1 7 1 16,-1 2 0-16,4-4-1 0,7 0-4 0,-6 1 2 16,1 6-1-16,5-1 0 0,-2 0-1 0,2-2 0 15,0 0 0-15,0 0 1 0,2 0-4 0,-11 0 2 16,5 0 0-16,-1-4 0 0,-1 1-3 0,-12 1 1 16,1-4 0-16,2-5-1 0,-2 1-1 0,-5-1-1 15,-6 0 1-15,5-3-1 0,-5-6 3 0,-5 3 0 16,5 5 0-16,-6-8 0 0,-1-5 1 0,-3 4 0 0,-3 4 0 15,-2 2 0-15,0 2-2 0,-9 5 0 0,3 1 0 16,3 3 1-16,1 4-2 0,-4 2 1 0,8 7 0 16,-2-1-1-16,4 3 2 0,-2-1 1 0,9 5-1 15,-2 4 1-15,6 3-3 0,0-5 1 0,6 4-1 16,11 6 1-16,-2-1 2 0,2-7 1 0,1 5 0 16,16-3 0-16,-8 0-1 0,-3-2 1 0,3 0 0 15,2-4 0-15,-4-2 0 0,-3-2 0 0,-4-1-2104 16</inkml:trace>
  <inkml:trace contextRef="#ctx0" brushRef="#br0" timeOffset="87340.549">12762 12519 1922 0,'-2'-3'0'0,"2"1"0"0,-6-8 0 0,1-1 100 16,-5 3 0-16,5 1-1 0,-1 1 1 0,4 2-29 15,-7 4 1-15,3-7-1 0,-1 5 0 0,-8 2-21 16,2 0 0-16,-2 0 1 0,-23 9-1 0,-3 5-41 0,9 1 0 16,4 2 0-16,-2 2 1 0,8 1 1 0,1-6 2 15,8 8-2-15,-2 3 1 0,2 3-3 0,2-7 0 16,11 0 0-16,0 1 1 0,0-1-7 0,7-6-1 16,6 2 0-16,6-2 0 0,4-3 0 0,1-5 0 15,15-3-1-15,10-4 1 0,-4-4-1 0,-6-3 0 16,6-3 0-16,4-7 1 0,-14 0 0 0,1-2 0 0,-2-5 0 15,-3-8 1-15,-10 7-2 0,-4-5 0 16,0 0 0-16,-6-8 0 0,-7 0-1 0,1 0 1 0,-10-3 0 16,1-4 0-16,-7 3-1 0,3-1 2 0,-1 3-1 15,-4 2 0-15,-4 4 0 0,2 6 1 0,4 5 0 16,5-1 1-16,-1 7-1 0,1 5 1 0,-3 1 1 16,9 5-1-16,5 1 0 0,-3 5 2 0,0 0-1 15,0 0 1-15,-2 0-4 0,0 5 1 0,0-3 0 16,7 25 1-16,10 7-2 0,-6 5 0 0,-1 3 0 15,1-1 0-15,0 3 1 0,-1-6 2 0,3 1-2 0,-2 3 1 16,-2 3-1-16,4-5-1 0,-3-6 0 0,-3 5 0 16,3-3-1-16,-3-9 0 0,1-5 0 0,1-1 0 15,-5 0-5-15,7-6 1 0,-7-6-1 0,5-3 1 16,-9-6-2258-16</inkml:trace>
  <inkml:trace contextRef="#ctx0" brushRef="#br0" timeOffset="87536.198">13286 12604 1997 0,'0'0'0'0,"0"0"0"0,-2 2 0 0,2 4 110 0,0-4 0 16,0 2 0-16,0 5 1 0,0-3-39 0,2 3 0 16,2-3-1-16,3 5 2 0,-3 4-31 0,2 0 1 15,-6 2-1-15,5 8 1 0,-3 1-42 0,2-7 0 16,-4-4 0-16,0-5 0 0,4-3 3 0,-1-5 0 15,1-2 0-15,-4-7 0 0,0 7-2192 0</inkml:trace>
  <inkml:trace contextRef="#ctx0" brushRef="#br0" timeOffset="87654.374">13134 12149 2123 0,'-5'0'0'0,"-1"-11"0"15,-9 2 0-15,13 1 73 0,2-1 0 0,0 1 0 16,-5 4-1-16,10 4-84 0,1-2 1 0,-6 2-1783 15</inkml:trace>
  <inkml:trace contextRef="#ctx0" brushRef="#br0" timeOffset="89006.457">13692 12478 1507 0,'-5'0'0'16,"5"0"0"-16,-2-4 0 0,-9 2 12 0,7 2 0 16,-2 0 1-16,1-4-1 0,-1 4 90 0,6 0 0 15,0 0 0-15,0 0 0 0,0 0-38 0,-2 0 2 16,-2 0-1-16,-1 0 0 0,5 0-38 0,0 0 0 15,0 0-1-15,-2 2 1 0,-2 6 1 0,4 3 1 0,4 2-1 16,-2 14 1-16,-2 5-6 0,5 4 1 0,1 0-1 16,-6-2 1-16,6 0-9 0,-6-2-1 0,0 0 1 15,5-2-1-15,1-7-4 0,-2 1 1 0,3-7-1 16,-1 2 0-16,-6-6 0 0,5-7 0 0,-1-2 0 16,-2-4 0-16,-2 0 4 0,4 0-1 0,-4 0 1 15,0-8 0-15,7-3-7 0,-7 1 1 0,0-3-2 16,6-13 2-16,3-10 8 0,4 2 0 0,-3 6-1 15,12 1 1-15,-5 1 0 0,-4 5 1 0,2 2-2 16,6 0 2-16,-8 4-4 0,4 4-1 0,1 1 0 0,1 1 1 16,-6 5-4-16,-7 6 1 0,5 4-1 0,0 5 1 15,6 4 0-15,-2 0 0 0,-9 0 0 0,5 6 1 16,2 2-10-16,2-1 2 0,-4 1-1 0,-5 0 0 16,1 1-1-16,1-1 2 0,-6 3-2 0,3 1 1 0,-3-5-1 15,2-8 0-15,-4 1 0 0,0 0 0 0,0-8-1 16,0-3 2-16,0 0-2 0,0-4 1 0,0 0-1 15,0 0 1-15,0 0-1 0,0 0 1 0,0 0-1 16,0-2 0-16,0 0 0 0,4-15 0 0,7-11-1 16,2-4 0-16,-2-2 0 0,2-2-1 0,-3 2-1 15,1 6 0-15,0 7-1 0,0 0 1 0,-5 0-16 0,5 8 1 16,-7 0-1-16,2 5 1 0,1-1-1 0,-1 1 0 16,-1 1 0-16,1 3 0 0,-2 4-6 0,3 0 1 15,-7 0 0-15,6 0 0 0,-6 0 0 0,0 0 2 16,0 0-2-16,0 0 2 0,5 4 12 0,1 0 0 15,-6 3 0-15,0 3 0 0,9 8 2 0,-1-1 1 16,1 4-1-16,1 2 1 0,1-6 2 0,2 2-1 0,9 0 1 16,1-4-1-16,-6 0 5 0,5-2 1 0,1 0-1 15,5-5 1-15,5-1-1 0,-10-1 1 0,9 2 0 16,7-3 0-16,-5-1 0 0,-6-2 0 0,0 0 0 16,4-4 0-16,-10-4 3 0,-9-1 1 0,4-1 0 15,4-3 0-15,-4-4 4 0,-6 0 1 0,0-6 0 16,2-2 0-16,-2-3-4 0,-11 1 0 0,4-5 0 15,-4-2 0-15,-4 2 4 0,-3 3 0 0,3-3 0 16,-13-6 1-16,-1 4-5 0,1 6-1 0,-4 3 1 0,2 6-1 16,-1 2 1-16,7 9 0 0,-2 1 0 0,5 5 1 15,-3 0-5-15,2 7 1 0,5 1 0 0,-5 5 0 16,0 4 2-16,0 0-1 0,5-2 0 0,2 13 1 16,4 4 3-16,0-3 0 0,4 1 0 0,2 0 1 15,5-5-3-15,4-3-1 0,-2 5 0 0,11-5 2 0,1-3 2 16,-3-4 1-16,6-1 0 0,6-3 0 0,0-7-8 15,-1-6 1-15,1-2 1 0,5-7-1 0,1-1-3 16,-12 1 0-16,0 0-1 0,0-4 2 0,-6 5-7 16,-5 6 0-16,-2 1 0 0,-9 3 0 0,1 3-18 15,-3 1-1-15,-4 2 0 0,0-4 1 0,0 0 16 16,0 1 1-16,0 1 1 0,-4 4-1 0,-5 5-5 0,0 0 2 16,3-3-1-16,0 5 1 0,-5 4 8 0,0-6 1 15,5-4 0-15,1-5 0 0,5 0-1 0,0 0 2 16,0-1-1-16,0 1 1 0,0-4 1 0,0 0 0 15,0 0 0-15,11-7 1 0,0-3 0 0,2-3 1 16,-3 2 1-16,12-12-1 0,10-2 2 0,-8 1 1 16,-1 7-1-16,-1 2 1 0,-5 0-4 0,0 7 1 0,-2 2 0 15,7-1 1-15,-12 3 0 0,-1 0 0 0,2 8 1 16,4 0-1-16,-2 3-2 0,-9-1 1 0,2-2 0 16,1 3 0-16,3 5 0 0,-5-5 1 0,-1 1 0 15,5 3 0-15,1 2 0 0,-5-3 2 0,1 1-2 16,5-5 2-16,0 3-2 0,1-3 2 0,-3 3-1 15,4-9 1-15,8 0-1 0,-6 0 1 0,-2-9-1 16,11-8 1-16,-13-2-1 0,4 0 1 0,-5-5-1 16,3-5 0-16,-2-3 1 0,0-4-1 0,-5-5 1 15,1-6-1-15,1-6 4 0,-1 0 1 0,-1-2-1 0,1-5 1 16,-3-1-8-16,0 8 1 0,-2-3 1 0,-2 7-1 16,0 9 1-16,0 6 1 0,0 6-1 0,0 5 2 15,0 4-2-15,5 8 1 0,-5 5 1 0,0 4-1 0,-5 2 4 16,5 0 0-16,-2-3 0 0,4 18 1 0,3 11-5 15,-1 4 1-15,-2 4-1 0,4 27 1 0,5 3 3 16,0-4 1-16,-5 3 0 0,5 3 0 0,-2-6-5 16,-1-5 1-16,3 5-1 0,0-1 2 0,-7-8 7 15,2-12 1-15,1-5-1 0,-7 0 2 0,-2-7-12 16,-3-6 0-16,5-1 1 0,-4-10 0 0,-2-3-4 16,6-5 1-16,-7-4-1 0,3-1 2 0,-2-1-2 0,6 2 0 15,0 0 0-15,-11-19 0 0,11 21-2267 0</inkml:trace>
  <inkml:trace contextRef="#ctx0" brushRef="#br0" timeOffset="89140.892">15304 12317 1997 0,'0'2'0'0,"0"2"0"15,4-2 0-15,-4-2 82 0,6 2 0 0,5 2 0 16,11 3 0-16,10 1-33 0,4-1 2 0,7-1-1 16,13 3 1-16,4-5-4 0,-2 0 1 0,4 2-1 15,3 3 1-15,-3 0-40 0,-2-1 1 0,-2-2 0 16,2 3 0-16,-60-9-2073 0</inkml:trace>
  <inkml:trace contextRef="#ctx0" brushRef="#br0" timeOffset="90693.931">16351 12563 2023 0,'0'0'0'0,"0"0"0"0,0-4 0 0,0 0 127 16,0 2-1-16,0-5 1 0,-2-6 1 0,-2-1-43 15,4 1 2-15,-5 4-2 0,-1-10 2 0,-5 2-40 16,1 2 0-16,-3 7 0 0,-4-5 0 0,-5 5-37 0,7 3 0 16,-2 3 0-16,0 0 0 0,-1 2-1 0,1 0 2 15,7 2-2-15,-3 5 1 0,-2 3-8 0,8 3 0 16,1 0 0-16,2 4 2 0,4 2-3 0,0-2 1 15,0-2 0-15,6 0 1 0,5-3-2 0,-1-3 0 16,3-3 0-16,4 1 0 0,3-3-1 0,-3 0 0 16,0 0 0-16,5-2 0 0,1-2-1 0,-6-2 0 15,1-4 0-15,-1 2 1 0,-7-1-7 0,1-3 1 0,0 2 1 16,-5-1-1-16,3 3 1 0,-7 2 0 0,5 0-1 16,-7 0 2-16,0-1-5 0,0 1 0 0,0 0 0 15,0 0 1-15,0 0 3 0,0 2 0 0,0 0 1 16,0 0-1-16,0 0-1 0,0 0 2 0,0 0-2 15,0 0 2-15,0 2 3 0,0 2 1 0,0 1-1 16,0 3 1-16,0 7-3 0,4 4 2 0,0 0-1 16,3 0 1-16,3-2 1 0,-3-4 0 0,3-6 0 15,8-3 0-15,-1 2 0 0,0 1 0 0,-2-7 0 0,2-9 0 16,7 1 0-16,-9-1 0 0,6-4 0 0,7 0 0 16,-4-4-1-16,-7-2 1 0,-2-2-1 0,4-4 1 15,-8-3-1-15,-2-2 1 0,-1-6-2 0,3-4 2 16,0-1-1-16,-1-1 1 0,-3-14-1 0,-3-3 1 15,3-1-5-15,3 3 0 0,1-3 1 0,-4-1-1 0,3 10 1 16,-3 12-1-16,-3 8 1 0,2 1-1 0,1 6-8 16,4 7-1-16,-11 7 1 0,0 1 0 0,-3 9 11 15,-1 0 1-15,4 5 0 0,0-1 0 0,-4 6 0 16,4 5 1-16,0 0 0 0,-9 36 0 0,1 13 0 16,1-7 0-16,1 3 0 0,-9-3 0 0,8-1 1 0,3-7 1 15,2 2-1-15,-2 2 1 0,4-2 2 0,0-9-1 16,6 3 0-16,3 0 2 0,1-7-4 0,-1-6 1 15,2-5 1-15,6 3-1 0,-6-6 1 0,4-12 1 16,-5-3-1-16,-3-3 0 0,-1-4-3 0,1-2 0 16,-3-2 0-16,7-2 1 0,-5 0-1 0,1-1 0 15,-3 1 0-15,11-19 2 0,4-9-2 0,1 0 0 0,-1-2 0 16,-2-9 0-16,4 5-3 0,-3 4 2 0,3 0-1 16,3-2 1-16,-5 4-4 0,-6 9 2 0,-2 8 0 15,-1 4-1-15,-3 1-5 0,-3 1 1 0,-8 7-1 16,4 2 2-16,-4 0 1 0,4-4 1 0,4 8 1 15,-4 0-1-15,-4 5 4 0,1-3 1 0,3 0-1 16,-15 18 1-16,-4 18 0 0,0-1 1 0,2-3-1 16,6-4 1-16,4 0 5 0,-3-2 1 0,3 0-2 15,7-2 2-15,0-7 8 0,0-2 0 0,7 1 0 16,3-5 1-16,-5-3-13 0,1-3 1 0,1-2-1 0,3-7 0 16,1 0 6-16,0-2 1 0,2 0-1 0,-3-4 1 15,12-1-5-15,-5-5-1 0,0-1 1 0,11-2 0 16,0-4 0-16,0-2 1 0,0 0-2 0,0-7 2 15,0 3-6-15,-3 2 1 0,-1 0-1 0,4-5 1 16,-7 3-1-16,1 8 0 0,-3 0 0 0,3 0 1 0,-5-4-1 16,-6 4 0-16,-1 4 0 0,1 5 1 0,-5 2-2 15,-1-3 1-15,-3 5 0 0,-2 2 0 0,0 0-2 16,0 0 1-16,0 0-2 0,0 0 2 0,0 0 0 16,0 0 1-16,0-2 0 0,-2 2 0 0,2 4 0 0,0 3 0 15,0-7 0-15,-5 2 0 0,-5 17 0 0,-1 4 0 16,2 3 0-16,1 12 1 0,1-2 3 0,7-6 0 15,5-2 1-15,1-1-1 0,7-5 4 0,-4-3 1 16,3-4 0-16,6 0 0 0,-3-1-5 0,-3-3 2 16,10-5-1-16,-1-3 0 0,-3-6-3 0,-1 1 1 15,4-6-1-15,3-5 0 0,-7-2 1 0,-6-2 2 16,4 0-2-16,-2-4 2 0,-5 0-2 0,-6-3 2 0,5-3-2 16,-7-5 2-16,4 2-2 0,-4-2 1 0,-6-8 1 15,1 1-1-15,-1 1-3 0,-5 8 2 0,0-2-1 16,-1 5 0-16,-3 6 2 0,-3 4-1 0,6 4 0 15,-3 9 1-15,2-3-1 0,-7 7 2 0,7 2-2 16,-8 7 1-16,4 4 0 0,-5-1 0 0,5-1 1 16,0 8-1-16,6-4-3 0,7-4 2 0,-2 3-1 15,6-3 0-15,0 0-2 0,0-3 0 0,6 1 0 0,3 3 1 16,3 5-2-16,-1-2 1 0,4-4 0 0,9 4 0 16,4 0-1-16,-5-2 1 0,5-1-1 0,4-1 1 15,-8-9-2-15,-3 0-1 0,7 0 1 0,-2-6 0 16,-7 2-3-16,-1 2 2 0,-3 0 0 0,-2-4-1 15,2 2-15-15,-9 4 1 0,0 4 0 0,3 0 0 0,-7 1-1 16,2-1 0-16,-4 3 0 0,-4 14 0 0,4 5 1 16,-6-1 0-16,1 1 0 0,-7-3 0 0,5 3-1 15,3-9 1-15,-3-2-1 0,-3 0 1 0,5-6 16 16,5-5 1-16,5 1-1 0,-10-3 0 0,5 0 2 16,5-4 2-16,-1 2-2 0,5-4 1 0,1-4 3 0,5-3 2 15,-2-3-1-15,15-16 1 0,4-10 0 0,3 6-1 16,-7 2 1-16,-7 0-1 0,0-4 1 0,-3 4 0 15,3 5-1-15,3-5 1 0,-7 0 2 0,0 7 1 16,0 2-1-16,3 2 1 0,-12 4-2 0,3 4 1 16,-7 3 0-16,3 5 1 0,-3-1-1 0,-4 2 1 15,2 0 0-15,2 2 0 0,1 2 0 0,-3 0 0 16,2-2 0-16,7 21 1 0,2 13-2 0,6 5 1 0,0-10 0 16,3 3 0-16,-1-6 5 0,-4-5 1 0,7 0-1 15,-2-4 1-15,1 3-8 0,-1-6-1 0,-5-3 1 16,4 0 1-16,-4-3-2 0,1-4-1 0,-3-4 1 15,2-6 1-15,0-2 2 0,0-1 1 0,-6 1-1 16,6-5 1-16,0-6-9 0,-8 0 1 0,-7 2 0 16,4-13 1-16,-6 30-2505 0</inkml:trace>
  <inkml:trace contextRef="#ctx0" brushRef="#br0" timeOffset="90862.117">17087 11592 2236 0,'0'0'0'0,"-2"-3"0"0,-2 1 0 0,8 0 122 16,-2 2 2-16,-2 0-1986 0</inkml:trace>
  <inkml:trace contextRef="#ctx0" brushRef="#br0" timeOffset="91175.504">16592 12057 1369 0,'0'0'0'0,"0"0"0"16,0 0 0-16,0 0 167 0,0 0 1 15,0 0-1-15,0 7 2 0,0-5-82 0,0 0 1 0,0-2-1 16,0 0 2-16,0 0-32 0,0 0 1 0,0 0 0 16,0 0 0-16,0 0-30 0,0 0 1 0,0 0-1 0,4 2 2 15,7 6-16-15,-1-1 1 0,3 1-1 0,9 1 1 16,1-3 4-16,3 1 1 0,-13-3-1 0,4-2 1 15,-2 0-16-15,-2-2 0 0,-2-4 0 0,10 4 0 16,3-9-5-16,2 1 1 0,-9 1-2167 0</inkml:trace>
  <inkml:trace contextRef="#ctx0" brushRef="#br0" timeOffset="94831.957">1342 14572 1960 0,'0'0'0'16,"0"0"0"-16,0 0 0 0,0 0 130 0,0 0 0 15,-15-21 0-15,15 17 1 0,7-5-40 0,-7 3-1 16,0 0 1-16,4-7 0 0,3 2-34 0,3-4 2 0,5 5-2 16,-2-7 1-16,11 0-38 0,-3 4 0 0,1 2 0 15,1-1 0-15,3 3-12 0,-2 5 1 0,8 2-1 16,-8 0 1-16,10 2-2 0,-6 4 0 0,0 4 0 16,8 1 1-16,-8 1 11 0,-4 1 0 0,-7 2 0 15,4 4 0-15,-3 0-10 0,-8 0 1 0,1 4-1 16,-9-2 1-16,2 5 1 0,-8-3-1 0,-2 0 0 15,-5 5 1-15,0 1-5 0,-6-3-1 0,0-3 1 16,0 0-1-16,-5-4-2 0,5-2-1 0,0-2 0 16,-5-5 1-16,-1 1 1 0,6-1 0 0,-5-5 0 0,11 3 0 15,-6 0-3-15,7-4 2 0,3-4-2 0,1 4 1 16,1-2-2-16,5 0 0 0,0 0 0 0,0 0 0 16,0 0-1-16,0 0 1 0,0 0 0 0,0-2 0 15,0-2-2-15,0 4-1 0,0-2 1 0,11-7 0 0,11 1-7 16,1 2 1-16,9 1 0 0,3 5 0 0,-3 2 4 15,-2 5-1-15,-9 6 1 0,12 6-1 0,-10 0 3 16,1-2 0-16,-3 2 0 0,7 4 0 0,-6 3-2 16,-5-1 1-16,0 3-2 0,0 0 2 0,-6-3-2 15,-5-1 2-15,3 1-2 0,-9-2 2 0,0 1 2 16,0-3 1-16,-4 2 0 0,-7-1 0 0,5-3 0 0,-5-2 0 16,0 2 0-16,-6-2 0 0,-5 4 3 0,1-4 1 15,-9-2-1-15,2-2 2 0,-4-7 2 0,4-1 2 16,-6 1 0-16,-1-6 0 0,3 2 13 0,8-2 0 15,-8-2 1-15,-6-7-1 0,10-1-5 0,0-5 0 16,4 0-1-16,-2 0 1 0,9 0-9 0,6 0 0 16,5-2 0-16,2 2 1 0,4 5-2 0,4-1 0 0,0-2-2693 15</inkml:trace>
  <inkml:trace contextRef="#ctx0" brushRef="#br0" timeOffset="95131.794">2343 15121 2110 0,'0'2'0'0,"0"2"0"0,0-2 0 16,0-2 154-16,0 0 0 0,0 0 0 0,0 0 0 0,0 0-60 15,0 0-1-15,0 0 0 0,4 5 1 0,0 3-36 16,-2 1 1-16,-2-3-1 0,0 7 1 0,0 6-45 16,0 2 1-16,0-6-1 0,0-4 1 0,0-1-7 15,0-3 1-15,0-3-1 0,0-2 1 0,0-2-4 0,0 0 2 16,0 0-1-16,0 0 0 0,0 0 0 0,0 0-1 16,0 0 1-16,0 0 0 0,0 0-5 15,0 0 1-15,0 0 0 0,5-4 1 0,-5 4-2615 0</inkml:trace>
  <inkml:trace contextRef="#ctx0" brushRef="#br0" timeOffset="95664.949">3090 14468 1746 0,'0'0'0'0,"0"0"0"0,0 0 0 0,0 0 159 0,0 0 0 15,0 0 1-15,0 0 0 0,0 0-78 0,0 0 1 16,0 0 0-16,0 0 0 0,4 43-41 0,2-16 0 15,1 1 0-15,8 23 1 0,-4 9-42 0,-1-7 1 16,3 0-1-16,-6 2 1 0,1-2 1 0,-1-6 0 16,-1 2 0-16,5-4 1 0,-5-3 7 0,-1-8 1 15,-1-2-1-15,-2-4 2 0,2-5-2 0,-1-4 1 16,1-8 0-16,-4-3 0 0,0 3-4 0,0-11 1 0,0 0 0 16,0 0 0-16,0 0 1 0,0 0 0 0,0 0 0 15,0-9 1-15,0 3-6 0,0-7-1 0,0 13-2317 16</inkml:trace>
  <inkml:trace contextRef="#ctx0" brushRef="#br0" timeOffset="95929.323">2920 14485 1834 0,'-4'-2'0'0,"4"0"0"0,-4 2 0 0,4 0 117 16,0-2 0-16,4 0-1 0,2-3 2 0,-1 1-43 15,-1 0 2-15,2 2-1 0,7 0 0 0,9 0-45 16,1-1-1-16,-1-1 0 0,12-2 1 0,3-3-21 16,-7 3 0-16,6-3 0 0,-6-3 1 0,5 1 13 15,3 0 0-15,-1 1 1 0,-1 1 0 0,1 1 2 16,-14-1 0-16,9 3-1 0,-8 0 3 0,-2 1-6 16,1 1 2-16,-6-2-2 0,5-1 2 0,-5 1-5 0,-6 0 0 15,-1 1 1-15,-3 3 0 0,1 2-8 0,-8 0 1 16,3-2-1-16,3 2 2 0,-6 0-15 0,0 0 1 15,0 0 0-15,0 0 0 0,0 0-2411 0</inkml:trace>
  <inkml:trace contextRef="#ctx0" brushRef="#br0" timeOffset="96123.05">3128 14808 2009 0,'0'0'0'0,"0"0"0"16,5 0 0-16,-3 0 86 0,-2 0 0 0,0 0-1 15,4 0 2-15,3 0-37 0,-3 0 2 0,0 0-1 16,26-2 1-16,15-8-4 0,-2 5 1 0,-8 1-1 16,3 2 0-16,-10 0-29 0,-4-2 0 0,8-1 0 15,-4-1 0-15,0 2 3 0,-11 2-1 0,0 2 0 16,5 0 1-16,-12-5 7 0,7 1 0 0,-10 2 0 0,4 0 2 16,-1-2-15-16,-3 1 2 0,-3 3-1 0,3-2 1 15,-7 2-2344-15</inkml:trace>
  <inkml:trace contextRef="#ctx0" brushRef="#br0" timeOffset="96318.351">4069 14847 2224 0,'0'2'0'0,"0"2"0"0,0 5 0 15,0-1 100-15,6-2-1 0,-6 1 1 0,0 3 1 0,0 3-34 0,0-2-1 16,0-3 0-16,4 7 0 0,-2 11-12 0,3-7 0 15,-5-2 0-15,0 0 0 0,0-4-49 0,0-3 2 16,0-1-1-16,0-5 0 0,0-2 7 0,0 0-1 16,0 0 0-16,0 3 1 0,0-5-2398 0</inkml:trace>
  <inkml:trace contextRef="#ctx0" brushRef="#br0" timeOffset="96481.916">3796 14387 2299 0,'-6'-8'0'0,"-3"-5"0"16,3 3 0-16,-5-1 117 0,4-2-1 0,3 0 1 15,4-1 1-15,0 1-44 0,0 2 0 0,0 3 0 16,0-3 1-16,11-2-96 0,-5 3 1 0,-6 10-2248 16</inkml:trace>
  <inkml:trace contextRef="#ctx0" brushRef="#br0" timeOffset="96782.381">4247 14207 1909 0,'-5'-2'0'0,"5"-1"0"0,-4 1 0 0,4 0 134 0,0 2 0 15,4 0-1-15,-4 0 2 0,5 0-48 0,-5 0 1 16,0 0-1-16,2 4 1 0,4 5-44 0,-6 2 1 16,5 1-2-16,5 29 2 0,1 12-41 0,0 0-1 15,0 0 0-15,1 5 1 0,6-1 0 0,-8-4 2 16,1 0-2-16,2 3 2 0,6-5 2 0,-6-7 1 16,4-1-1-16,-2-5 1 0,-4-4-2 0,0-4 1 0,-3-5 0 15,3-1 1-15,0-9-1 0,-11-7 1 0,6-1 0 16,3-3 0-16,-7-2-5 0,2-2 2 0,-4-2 0 15,5-9-1-15,-5 11-2351 0</inkml:trace>
  <inkml:trace contextRef="#ctx0" brushRef="#br0" timeOffset="97232.678">4989 14060 1884 0,'-4'0'0'15,"4"0"0"-15,-6 2 0 0,1 2 132 0,5-1 0 16,-6 1 1-16,6 2-1 0,0 3-52 0,0 1 1 16,-2-5 0-16,2 31-1 0,2 8-40 0,4 3-1 0,9 4 0 15,-4 0 2-15,0-4-34 0,0 0 2 0,2 4-1 16,4 6 1-16,0 1 5 0,-2-7 0 0,-4 0 1 15,2-5 0-15,-3 1-9 0,1-6 1 0,0-3 0 16,-1-4 1-16,-3-2 12 0,-3-7 0 0,-2-6 0 16,3-4 0-16,-5-6-14 0,-5-5 1 0,5-2-2 15,0-2 2-15,0 0-4 0,0 0 1 0,0 0-1 16,-2-6 1-16,-2-5-6 0,0-2 2 0,4 13-2348 16</inkml:trace>
  <inkml:trace contextRef="#ctx0" brushRef="#br0" timeOffset="97632.8">4751 14547 2161 0,'0'0'0'0,"0"0"0"0,0 0 0 16,0-4 105-16,0 2 2 0,4 2 0 0,3 0-1 15,-1-3-34-15,-1 6 0 0,-5 3 0 0,15-4 1 0,2 0-38 16,4 2 2-16,-1 1-1 0,18 5 1 0,7 5-33 16,-6 0 0-16,4 0 0 0,-2 2 0 0,-9-2 10 15,-2-7-1-15,2 7 1 0,-4 6 0 0,6-4-7 16,-8 0 1-16,-2 3-2 0,-3 7 2 0,3-1 2 15,-7-3 2-15,-2-2-1 0,-2 3 0 0,-2-5-6 0,-3-4-1 16,-1 0 1-16,-1 2-1 0,1-5 1 0,-3-5 0 16,-4-1 1-16,0-4-1 0,0 0 8 0,0 3 0 15,0-5 1-15,-4 0-1 0,4 0-10 0,0-5 1 16,0 5-1-16,-7-10 2 0,-4-5 17 0,1 0 1 16,-1-4-1-16,-2-17 0 0,2 0-1 0,5 2-1 15,2 0 0-15,1 2 0 0,3 2-7 0,3 2-1 16,1-1 0-16,2-1 2 0,1 2-3 0,3 3 0 0,1 1 0 15,0 5 1-15,0 0-3 0,2 6 1 0,4 0-1 16,4 1 1-16,-4 3-2 0,1 5 1 0,3 4 0 16,7 2 0-16,0 0-5 0,0 0 2 0,-3 5-1 15,-1 1 1-15,4 3-2 0,-4 4 2 0,4 4 0 16,-1 2-1-16,-5 0-6 0,-1-4 1 0,-3 0-1 16,3 0 1-16,-21-17-2738 0</inkml:trace>
  <inkml:trace contextRef="#ctx0" brushRef="#br0" timeOffset="99148.913">5893 14643 1997 0,'0'0'0'0,"0"0"0"0,4-3 0 16,-1-3 91-16,1-2 1 0,-8 1-1 0,-3-3 1 16,1-5-34-16,-1 0 1 0,-3 2-1 0,-1 2 1 0,0 3-25 15,-4-5 1-15,2 5 0 0,-2 3-1 0,-4 3-23 16,4 2-1-16,-2 0 0 0,-5 2 1 0,5 9 11 16,-4 0 1-16,3 4-1 0,5 6 1 0,-4-2-2 15,7 0 0-15,5 2 1 0,-1 3-1 0,6-1 5 16,6-2 0-16,1 1-1 0,8-3 1 0,-2 0-10 15,2-2 0-15,8-2-1 0,-6-2 1 0,3-3-7 0,-7-3 1 16,10-3-1-16,-8-2 1 0,2-2-8 0,-6-2 2 16,2-2-1-16,2-3 1 0,-2-3-4 0,-2-1 1 15,-3 2-1-15,-1-1 1 0,-1-5-1 0,-2 2 0 16,-1 2 0-16,1 1 0 0,-4-1-5 0,0 1 2 16,0-1-2-16,0 2 2 0,0 3-3 0,0 0 2 15,0-1-2-15,0-1 2 0,0-1-2 0,0 3 2 16,-4 4-2-16,4 2 2 0,4 0-5 0,-4 0 1 0,0-4-1 15,0 4 1-15,-4 4 6 0,4-4 0 0,0 0-1 16,0 4 2-16,0 7-3 0,0 4 0 0,0-1 1 16,4 18 0-16,9 2 0 0,-2 0 2 0,4-8-1 15,-9-3 1-15,9-6 0 0,-2-2 0 0,8 0-1 16,1-6 1-16,-3-3 0 0,3-2 1 0,3-2-1 16,-1-2 1-16,4-2 0 0,-5 0 0 0,5-4 0 15,5-5 0-15,-16-2 0 0,6-4 0 0,-1-4 0 16,-1-2 0-16,-4-3 0 0,1 1 0 0,-3-3 0 0,-2-4 0 15,-3-2 0-15,1-2 0 0,0-7 0 0,-7-5 1 16,-2-1-1-16,-2 0 0 0,-2-2 0 0,-2-9 0 16,-1 1 0-16,-1 3 0 0,-5 1 0 0,1 2 0 15,3 4 0-15,-4 13 0 0,11 6 0 0,-6 5 0 0,-5 10 0 16,7 0 0-16,-3 6 0 0,5 5 0 0,2 2 2 16,0 0 2-16,-4 0-1 0,0 4 1 0,4 2 3 15,4 0 1-15,0-2 0 0,-12 45 1 0,-3 17-4 16,5 0-1-16,-1 0 1 0,7 4 0 0,0-2 4 15,0-5 0-15,7 3 0 0,-1 0 1 0,9 0-5 16,2-9-1-16,0-4 1 0,9 0-1 0,-7-11-4 0,3-4 1 16,6-6-1-16,0 0 1 0,0-5 1 0,-7-8 0 15,1-6 0-15,-3-5 0 0,0-3-1 0,-2-3 1 16,-4-3-1-16,11-5 0 0,-13-1-1 0,-1-1 1 16,1-5 0-16,0-8 0 0,0-1-1 0,1-1 0 15,-1-5 0-15,0-2 0 0,-5 2-3 0,3-2 1 16,-3-4-2-16,5-2 2 0,-4 8-4 0,-1 9 2 15,-2 0-1-15,7-1 1 0,-5 7-5 0,-1 9 0 16,-5 4 0-16,0 0 1 0,0 0-1 0,0 2 1 0,0 0-1 16,0 2 1-16,0 4 6 0,0 1 0 0,0-3 0 15,0 11-1-15,-5 8 3 0,1 3 0 0,-2-1 0 16,6 7 0-16,0 0 4 0,0-4-1 0,0-1 1 16,10-3-1-16,-5-3 11 0,1 0 1 0,1 0 0 15,10-1-1-15,0-1-3 0,-2-7 1 0,-2-1-1 16,6 0 0-16,0-5-5 0,-3-4-1 0,-4 0 1 15,8-4 0-15,-7-4-1 0,-1-1 1 0,-1-1-1 0,4-3 2 16,-4-4-2-16,0 1-1 0,-5 1 1 0,5-6 0 16,2-9 0-16,-3 5-1 0,6-3 1 0,-4 1-1 15,-1 1 1-15,0 5-1 0,6 0 1 0,0-2-1 0,-10 2-3 16,3 8 1-16,-1 2 1 0,-3 1-1 0,-3-3-1 16,1 7 0-16,2 4 0 0,-6 0 0 0,0 0-1 15,5 0 2-15,-5 0-1 0,0 0 0 0,0 0-1 16,0 0 1-16,0 0-1 0,0 0 1 0,0 0-1 15,0 0 0-15,0 0 0 0,0 2 1 0,0 5 0 16,0-1 2-16,0 0-2 0,0 16 1 0,0 9 0 16,6 3 2-16,9 3-2 0,-2-10 1 0,4-3 1 0,0-7 0 15,-2 4 1-15,9 0-1 0,-3-2 0 0,-3-4 1 16,3-2-1-16,-6-2 1 0,-2-5-1 0,-2-4 1 16,2 0-1-16,-9-4 1 0,7 0-1 0,-11-2 1 15,4-1-1-15,4-5 1 0,3-7 7 0,-2-2 2 16,-1 0-1-16,3-18 1 0,-7 3-8 0,3 0 1 15,-7-2 0-15,0-6 1 0,-7 3-3 0,3 5 1 0,-9-2-1 16,-4-4 1-16,0 6 0 0,2 4-1 0,-7 2 1 16,5 7 0-16,4 4-2 0,-2 7 1 0,-2 1-1 15,6 5 1-15,1 2-4 0,3 2 1 0,1 2 0 16,-9 0 0-16,4 4-1 0,0 3 1 0,-2-1-1 16,7 5 0-16,-5 4-1 0,5 0 1 0,1-2 0 15,5 2 0-15,0 4-1 0,5-6 0 0,1-2 0 16,11 8 0-16,1 0-1 0,3-2 0 0,3 1 0 15,4-3 1-15,-3-5-4 0,-5-1 2 0,8-2-1 16,-7-3 1-16,0 0-7 0,3-1 1 0,-7-5-1 16,3-3 1-16,-8-1-1 0,-1 0 1 0,2 0 0 0,2-5 0 15,-2 3-1-15,2 2 0 0,-4-3 0 0,2-3 2 16,-3 1-3-16,1 3 1 0,-7 1 0 0,3 3 0 0,-3 2-6 16,-2 0 0-16,3-2 1 0,-3 2 0 0,2 2 7 15,0 2 0-15,-2 5 0 0,9 12 0 0,0 11 1 16,0 0 0-16,-11-2 0 0,6 0 1 0,-6-7-1 15,4-2 1-15,-4-2-1 0,0 0 0 0,-4-8 4 16,-2-2 0-16,6-3 0 0,0 0 0 0,0-6 1 16,0 3 0-16,0-3 0 0,6-3 0 0,-6 3 0 0,0-4 0 15,0 4 0-15,0-6 1 0,0-9 0 0,6-2 1 16,3 2-1-16,4-17 1 0,4-8 1 0,-2 6 1 16,-2 4 0-16,2 2 0 0,-9 5 2 0,1 8-1 15,2 0 1-15,1 4 0 0,-8 3-4 0,-2 4 1 16,0 6 1-16,0 4-1 0,0-2-1 0,7-1 0 15,-7 1 0-15,4 11 0 0,3 6 2 0,1 2 0 16,1 3-1-16,6 2 2 0,-2-3-1 0,2-6 0 0,6-2 1 16,-2 0-1-16,-4-6 1 0,3-5 0 0,-1 1 1 15,0-3-1-15,2-4 4 0,-6 0 1 0,0-7-1 16,-2 1 1-16,0-2 3 0,4-1 0 0,-9-2 1 16,9-3 0-16,4-8-5 0,-4 1 0 0,-4 2 0 15,0 0 1-15,-5-5-7 0,-4 1 1 0,-2-3 0 16,-6-3 0-16,6 29-2610 0</inkml:trace>
  <inkml:trace contextRef="#ctx0" brushRef="#br0" timeOffset="99306.05">7069 13635 2236 0,'-6'-2'0'0,"6"-5"0"0,-4-8 0 0,4 3 126 16,0 1 1-16,10 3-2 0,-5-3 2 0,-5 11-2184 16</inkml:trace>
  <inkml:trace contextRef="#ctx0" brushRef="#br0" timeOffset="99756.336">6134 14294 1281 0,'0'0'0'0,"0"0"0"0,0 0 0 0,0 0 128 16,-7 0 0-16,14 0 0 0,-7 2 1 0,4-2-52 16,-4 0 1-16,0 0-1 0,0 2 1 0,0 2-14 15,0 1 0-15,-4-5 0 0,8 4-1 0,7 2-24 0,-1 1-1 16,3-3 0-16,26 4 0 0,6 1-2 0,0-3 0 16,-2 1 0-16,-9-5 0 0,5-2-7 0,-7-2 1 15,-2-5-1-15,-8 1 2 0,-22 6-2113 0</inkml:trace>
  <inkml:trace contextRef="#ctx0" brushRef="#br0" timeOffset="126779.735">1323 16229 1293 0,'0'0'0'0,"0"0"0"0,0 0 0 0,0 0 69 16,0 0 0-16,0 0 1 0,0 0 0 0,0 0-5 0,0 0 0 16,0 0 0-16,0 0 0 0,0 0-13 0,0 0 0 15,0 0 1-15,0 0 0 0,0 0-14 0,0 0 0 16,0 0 1-16,0-19-1 0,0 16-27 0,0 1 1 16,0 0-1-16,0 2 0 0,0 0 16 0,0 0 0 15,0 0 0-15,0 2 2 0,0 5-6 0,0 1 2 16,0-1 0-16,4 18 0 0,-4 18 0 0,7 3-1 15,-14 1 1-15,7-9 0 0,-4 1 1 0,-2-3 0 0,-1-2 0 16,1 2 0-16,-3-4-7 0,3-5 1 0,4 1-1 16,-3-2 2-16,-1-7-8 0,6-6 1 0,0-3-1 15,0-1 1-15,-4-7 0 0,4 0-1 0,0-2 1 16,4 0-1-16,-2 0-1 0,2 0-1 0,-4 0 0 16,0 0 2-16,0 0-1 0,0 0 2 0,0 0 0 15,5-2-1-15,-3 0-1 0,9 2-1 0,-5 0 0 16,11-2 2-16,9-3-5 0,-5 1 0 0,3 2 0 15,8-4 1-15,-2 1-5 0,-8 3 1 0,1 0 0 0,5-2-1 16,-6 2-3-16,-1 2 1 0,-4 0-1 0,0-5 1 16,5 1-2-16,-11 2 2 0,-1 2-2 0,3 4 1 15,4-4-2-15,-6-2 1 0,-4 0 0 0,-3 2 0 16,2 2 0-16,3 0 2 0,-7-2-1 0,5-4 0 0,1 2-1 16,-1 0 0-16,-1-2 1 0,0-1-1 0,5-3 1 15,0-1 1-15,-5 3 0 0,9-5 0 0,-2-6 0 16,-2 2 2-16,0 3-2 0,-1-1 2 0,-3-2-4 15,-3 0 1-15,0 2-1 0,-1 3 1 0,5-3 2 16,-8 2-1-16,2 1 0 0,3-7 1 0,-3-2-1 16,-4-1 2-16,-3 1-2 0,3-2 2 0,-9-2-2 15,3-1 1-15,1-1 1 0,1-5-1 0,-5 2 1 0,1 7-1 16,-1 2 1-16,0 0-1 0,5 0 4 0,-1 4 1 16,3-2-1-16,-3 2 1 0,3 6-5 0,4 3 1 15,0-3-1-15,0 1 1 0,0 2-4 0,0 3 1 16,0 3 1-16,0-2-1 0,0 0-1 0,0 0 1 15,0 0-1-15,0 2 2 0,0 2-3 0,0 2 1 16,0-2 0-16,9 13 0 0,-1 15 0 0,12 10 1 0,-7 1 0 16,-3 18 1-16,3 3-2 0,2-2 0 0,-8-1 0 15,3-1 0-15,1-3 1 0,2-6 2 0,-2 2-2 16,-1-2 1-16,1-9-3 0,-4-8 0 0,3-4 0 16,-1 1 2-16,0-5-2 0,1-7 0 0,-5 0 0 15,-5-4 0-15,0-5 0 0,0-6 0 0,-5 0 0 16,5 3 0-16,-6-3-2 0,6-2 2 15,6-2 0-15,-6 2 0 0,0 0-2486 0</inkml:trace>
  <inkml:trace contextRef="#ctx0" brushRef="#br0" timeOffset="127304.985">2351 16877 1470 0,'0'2'0'31,"0"2"0"-31,0 7 0 0,0-2 153 0,0-5 1 0,0 0 0 0,-4 0 1 0,4-1-71 0,0-1 0 16,0 0 0-16,0 0 1 0,0-2-28 0,0 0-1 16,0 0 0-16,0 0 0 0,0 0-30 0,0 0 1 0,0 0 0 15,0-2-1-15,0 0-17 0,0 0 2 0,0-1-2 16,0-3 1-16,0-5 1 0,0-1 1 0,0 1-1 16,4-4 2-16,-2-4-5 0,3 2 1 0,-3 8-2 15,2 5 2-15,1 0-4 0,-3 4 1 0,-2 2-1 16,4 0 1-16,0 0-2 0,-2 0 2 0,5-2-1 15,-7 5 1-15,11 3-1 0,-7 1-1 0,2-1 1 16,-6 5-1-16,-6 2 1 0,6-2-1 0,-4-5 0 0,-3-2 1 16,3-1-1-16,-5-3 1 0,5 0-1 0,0 0 1 15,2 0 7-15,-3-2 2 0,1-2-1 0,4-2 1 16,-7-3 3-16,1 1-1 0,2 2 1 0,-3-3 0 16,-3-3-6-16,3-1 0 0,3 1 1 0,4 1-1 0,4 3 5 15,-4-1 0-15,0 3 0 0,7 2 1 0,-7 2-10 16,6 0-1-16,-6-2 1 0,4 4 1 0,3 2-2 15,-3 0 0-15,-4-4-2436 0</inkml:trace>
  <inkml:trace contextRef="#ctx0" brushRef="#br0" timeOffset="127873.109">3227 16261 1255 0,'0'-3'0'0,"0"1"0"0,-8-2 0 0,8 2 178 16,0 2-1-16,0 0 0 0,-3-4 0 0,3-1-83 15,0 3 0-15,0 2-1 0,0 0 1 0,0 0-35 0,-4 0 0 16,2 2 1-16,2 5-1 0,0 1-39 0,0-1 2 16,0-1-1-16,6 24 0 0,5 14-8 0,0 5-1 15,-3 2 0-15,3-2 1 0,-7-2 6 0,7 2 0 16,-4 2 0-16,8-2 0 0,-9-4-3 0,1-5 0 15,-1-2 0-15,5-4 1 0,-5-4 1 0,-2-9 1 16,-4-4-1-16,7 0 1 0,-3-4-7 0,-4-4 1 16,0-7-1-16,0 0 0 0,0-2-1 0,0 0-1 0,0 0 0 15,0-2 0-15,0 2-5 0,0 0 1 0,0-2 0 16,-4-37-1-16,4 39-2284 0</inkml:trace>
  <inkml:trace contextRef="#ctx0" brushRef="#br0" timeOffset="128259.286">3090 16399 1909 0,'0'-2'0'0,"-2"-1"0"0,-7-1 0 16,0 0 55-16,5 0 0 0,0-1 0 0,4 1 2 16,0-2-18-16,0-1 0 0,0 5 0 0,4-4 1 15,0 2-11-15,-1 2 0 0,1-3 0 0,9-5 1 16,4 1-31-16,4 1 0 0,-3 6 0 0,3-3 0 0,3 5 4 15,-5 2 2-15,0 1-1 0,9 3 1 0,-2 0 21 16,-2 1 1-16,3-1-2 0,8 5 2 0,-3 4-14 16,0 2-1-16,3 0 0 0,3 4 2 0,-8 0 3 15,-4 0 1-15,2 7-2 0,2 0 2 0,-9-1-6 16,1 3-1-16,6 0 0 0,-7-3 0 0,-8 3 8 0,4 0 2 16,-6-2-1-16,0-3 0 0,-5 1-4 0,-1-1 0 15,-5-1 0-15,-5 1 1 0,-1-2-9 0,-1-3 1 16,-3-1-1-16,-3 2 1 0,-7-2 2 0,3-6 0 15,0-2 0-15,-7 1 1 0,-1 1 6 0,-3-4 1 16,4-3 0-16,-4-2 0 0,7-2 7 0,-3-2-1 16,-2 0 1-16,-1-4 1 0,3 2-4 0,2 0-1 0,3-5 0 15,4-1 1-15,2-1-1 0,5 1 2 0,1-1-1 16,-4 3 1-16,7-5-14 0,4 1 0 0,0-1 0 16,11-8 0-16,-11 19-2496 0</inkml:trace>
  <inkml:trace contextRef="#ctx0" brushRef="#br0" timeOffset="128523.189">4013 16798 1884 0,'2'0'0'0,"2"0"0"0,3 3 0 16,-3-1 104-16,-2-2 0 0,2 0 1 0,3 0-1 15,4 4-33-15,-5 2 0 0,-6-1-1 0,9 14 2 0,1 2-47 16,-1-2 1-16,2 0-1 0,-1 5 1 0,-3-3-26 16,-7-6 0-16,4 0 0 0,7 0 1 0,-5-3 18 15,-6-3 2-15,5-5-1 0,-3-2 0 0,2 0-11 16,-4-2 1-16,0 0-1 0,0-2 1 0,0 0 8 0,0 0 0 16,-4 0 0-16,-3-15 0 0,-3-15-15 0,-1-8 1 15,-2-3-1-15,-2-12 0 0,-2 2 0 0,0 2 0 16,-5-1-2177-16</inkml:trace>
  <inkml:trace contextRef="#ctx0" brushRef="#br0" timeOffset="128626.627">3747 16303 2023 0,'0'-2'0'15,"-7"0"0"-15,1-2 0 0,1-1 104 0,1 3 2 16,4 2-1-16,0-2 1 0,-2 0-32 0,-2 0 1 0,4 0-1 16,4 0 1-16,-2-1-64 0,2 3 2 0,1 0-2 15,14-12 1-15,-19 12-2105 0</inkml:trace>
  <inkml:trace contextRef="#ctx0" brushRef="#br0" timeOffset="129424.89">4655 16503 1632 0,'0'0'0'0,"0"0"0"16,0-4 0-16,0 4 135 0,0 0 0 0,0-2-1 16,-7-3 1-16,7 3-51 0,0 2 0 0,0 0 0 0,0 0 1 15,0 0-41-15,0 0 2 0,0 0 1 0,-4 0-1 16,4 0-24-16,-7 2 0 0,3 3 1 0,-7 1 0 15,-17 7 1-15,5-1 1 0,-3 5-2 0,-2 5 2 0,9-5-3 16,4-2 1-16,-2 2-1 0,4 0 1 0,2-5-4 16,0-1 1-16,7 0-1 0,-2-3 1 0,6-1-15 15,-5-3 0-15,-1-2 0 0,6 0 0 0,0-2 2 16,0 0 0-16,0 2 0 0,11 5 1 0,-1-1-8 16,1-2 1-16,0-2-1 0,12 9 1 0,10 0-1 0,-3-1 0 15,-2 3 0-15,-3 2 0 0,-5 2-4 0,1-2 1 16,3-3 0-16,4-1-1 0,-7 4-1 0,-4 0 0 15,0 0 0-15,-6-3 0 0,0-1 3 0,-5-2 0 16,-1-1-1-16,-10 1 2 0,5-1 0 0,-6-1 1 16,6-1 0-16,-11 2 0 0,5 3 0 0,-5-2 0 15,-2-3 0-15,2 2 0 0,-10 3 1 0,4-2 1 16,2-3 0-16,-5 0 0 0,-1 1 5 0,4-3 0 0,2-2 0 16,2 0 1-16,2-4 5 0,7-2 2 15,-3 0 0-15,7 4-1 0,-4 0-3 0,4-3 1 0,0 1-1 16,0-2 0-16,0-2-11 0,4-1 1 0,3 3 0 15,4-9 1-15,6-8-20 0,0 0 1 0,11 4-2354 16</inkml:trace>
  <inkml:trace contextRef="#ctx0" brushRef="#br0" timeOffset="129673.761">4985 16854 2035 0,'0'0'0'0,"0"0"0"0,0 4 0 15,0-2 97-15,4 0-1 0,3 0 1 0,-3 0-1 0,-4-4-33 16,0 2 1-16,0 2 0 0,0 1 0 0,7-3-16 16,-7 0 2-16,0 0-1 0,4 4 0 0,-2 6-33 15,7 3 1-15,-7 0-1 0,2 6 0 0,-2 5 2 16,3-3 1-16,-5-4-1 0,6-4 1 0,-2-3-11 16,-4 1 1-16,0-1-1 0,7-3 1 0,-7-3 2 15,6-2 2-15,-6-2-2 0,0 0 1 0,0 0-7 0,0 0-1 16,0 0 1-16,0-6-1 0,4-7-5 0,-4-4 1 15,5-2-1-15,-10-43 1 0,5 62-2332 0</inkml:trace>
  <inkml:trace contextRef="#ctx0" brushRef="#br0" timeOffset="129798.249">4906 16386 1985 0,'0'0'0'0,"-5"0"0"16,-7 0 0-16,5 0 87 0,3 0 1 0,0 0-1 15,1 2 1-15,-1 0-34 0,0-2 1 0,4 0-2 16,0 0 2-16,0 0-19 0,0 0 0 0,0 0 0 15,0 2 1-15,8 5-36 0,3-1 0 0,-9-2 1 16,26 9-1-16,-28-13-2028 0</inkml:trace>
  <inkml:trace contextRef="#ctx0" brushRef="#br0" timeOffset="130143.783">5256 16767 1721 0,'0'2'0'0,"0"6"0"0,-5 7 0 15,5 0 89-15,0-4-1 0,5-1 1 0,-3 1 1 16,-2-3-36-16,0-3 1 0,0-1 0 0,0 2 0 15,0 1-12-15,6-5 2 0,-1-2 0 0,-5 4 0 16,0 2-18-16,6 1 1 0,-2-5-1 0,-4 0 1 16,0 0-2-16,7 0 0 0,-7 0-1 0,0-2 1 0,0 0-1 15,0 0 0-15,0 0-1 0,0 0 1 0,0 0-2 16,0 0 1-16,0 0 0 0,0-2-1 0,0 2-8 16,0 0-1-16,0 0 1 0,4-4 0 0,-2-2-5 15,9-3 0-15,-3 1 0 0,1-7 0 0,2-2-4 16,-7 2-1-16,2 4 1 0,5 7-1 0,0 0 1 0,-5-1 0 15,1 1-1-15,4 2 1 0,6 0 2 0,-7 0 1 16,6 2-2-16,-4 2 2 0,10 4-7 0,-5 3 0 16,-2 1 0-16,2 7 0 0,0 5 2 0,1-3-1 15,-1-2 0-15,-2 2 2 0,-13 0 2 0,6-4 1 16,-1-2-1-16,-1 4 1 0,1-4 0 0,-3-5 1 16,3-2-1-16,-7 3 1 0,0-3-5 0,0-4 2 15,0-2-2-15,-7-2 2 0,7 0-1 0,0 0 0 0,0 0 1 16,0-7-1-16,0 9-2395 0</inkml:trace>
  <inkml:trace contextRef="#ctx0" brushRef="#br0" timeOffset="130977.242">6473 16295 1318 0,'0'-5'0'0,"0"-3"0"0,-7-3 0 0,3-2 146 16,4 3 0-16,-6-1 0 0,-1-6 1 0,-4 4-62 0,1 1 0 15,-1 1 1-15,-2 2-1 0,-2 1-44 0,2-1 2 16,5 3 0-16,-3 0-1 0,-6 1-11 0,-3 3 0 16,1 2 0-16,2 2 1 0,-5 3-7 0,3 1 0 15,4 3 1-15,4 1 0 0,1 5-4 0,-8 2 2 0,1 0-2 16,6 13 2-16,1 4 0 0,8 0-1 0,2 2 1 15,0 7-1-15,2-3-4 0,6 0 0 0,3 7 1 16,2 8 0-16,-2-1-12 0,6-8 1 0,-2 3-2 16,-2 2 2-16,2-6 3 0,-2-7 0 0,-3-4-1 15,3-2 2-15,-2-6-6 0,-2-7 1 0,-3-2 0 16,0-2 1-16,-6-7-7 0,-2-6 1 0,2 0-1 16,-8-2 1-16,8-4-3 0,-2 2 0 0,2 0 0 15,-9-4 1-15,-2-7-1 0,-2-2 0 0,1-2 0 16,-14-19 1-16,-2-3-5 0,6 5 1 0,3 3-1 0,0 3 1 15,6 7-17-15,-2 4 1 0,2 0-1 0,-2-2 1 16,2 4 9-16,2 4 0 0,1 3 0 0,-1 3 0 16,4 1-1-16,3 0 0 0,4 2-1 0,0 2 2 0,0 0 5 15,0 0-1-15,0 0 0 0,0 0 2 0,0 0 4 16,0 0 0-16,-2 0 0 0,8 2 1 0,5 4 4 16,6 3 0-16,-6-3 0 0,17 9 0 0,13 4 5 15,-5-2 0-15,-1-2 1 0,-1 0-1 0,-2-2-6 16,0-5 1-16,-2-2-1 0,5-1 2 0,-3-3-2 15,-4-2 2-15,-5-2-1 0,3 0 1 0,-4-3-1 0,-3-1-1 16,-2-5 0-16,5-1 1 0,-12-3-1 0,-3-2 1 16,4-2-1-16,-5-3 1 0,-2-1-1 0,1-1 1 15,-3 1-1-15,2-2 1 0,-4-3-1 0,-4 5 1 16,4 1-1-16,-7 7 1 0,5-2-1 0,-2 3 1 16,0 5-1-16,4 5 1 0,-3 2-1 0,-5 2 1 15,8 2-1-15,0 2 1 0,-2 2-1 0,-5 3 1 0,3-1-1 16,-7 18 1-16,0 16-1 0,7 3 1 0,4-2-1 15,-6-7 1-15,6-4-1 0,6-5 1 0,5 1-1 16,0-3 1-16,6-5-4 0,4-3 1 0,7-3 0 16,4 3 0-16,-2-6 0 0,-4-7-1 0,2-2 0 15,6-2 0-15,-6-6 1 0,0-5 2 0,4-3-2 16,-2-3 1-16,-30 17-2343 0</inkml:trace>
  <inkml:trace contextRef="#ctx0" brushRef="#br0" timeOffset="132044.818">7394 16607 1470 0,'0'0'0'0,"0"0"0"0,0-6 0 0,4-1 115 15,-4 1 2-15,-4-3 0 0,1-1-1 0,6-1-37 16,-3 3 1-16,0 3-1 0,-7-3 1 0,1-3-35 15,-5 3 0-15,0-1 0 0,1 3 1 0,-8 0-21 16,5-1 2-16,-6 3-1 0,6 4 1 0,-2 2 1 0,-4 2 1 16,2 3-1-16,-9 8 1 0,5 2 1 0,1 4 0 15,-1 2 0-15,-1 5 1 0,12-1-7 0,3 1 1 16,7 4 0-16,0 4 0 0,0-4-8 0,4-6 0 16,3-3 0-16,16 0 0 0,-5-4-8 0,7-6 0 15,3 0 0-15,2 0 1 0,3-3 0 0,-10-3 0 16,5-7 0-16,4-2 1 0,-6-5-6 0,-2-3-1 0,-1-5 1 15,3 0 0-15,-2-2-2 0,-7 0-1 0,9-2 0 16,-7-7 0-16,-2 1-1 0,-2-1 2 0,-2-1-2 16,2-3 1-16,-9 0 0 0,1 0 2 0,-3-2-2 15,3-8 1-15,-7 2 1 0,0-5-1 0,0-6 0 16,0-4 1-16,0 4-3 0,0 7 1 0,0 1-1 16,-7 1 2-16,7 10-3 0,0 9 0 0,0 2 0 15,0 4 1-15,7 6-1 0,-7 5 0 0,0 2 0 16,0 0 0-16,0 0-1 0,0 0 1 0,-7 2-2 15,7 4 2-15,7 2-1 0,-7 1 1 0,0-5-1 16,0 19 1-16,0 17-1 0,0 5 1 0,0-3-1 0,10 5 1 16,-5-3-1-16,1-3 1 0,-6 5 0 0,4 7 0 15,3-4 0-15,-3-7 0 0,3 5 0 0,3 4 0 0,3-4 0 16,4-7 0-16,0-2 0 0,5-2 0 0,-1-8 1 16,-3-5 0-16,7-4 0 0,-1 0 1 0,-7-4 0 15,0-9-1-15,0-4 0 0,5-2 0 0,-5-5-1 16,-2-3 1-16,-2-3 0 0,4-6 0 0,0-5-1 15,-6 5 0-15,0-2 0 0,0-2 0 0,-1-5 0 16,1 0 0-16,2-1 0 0,-2-3 1 0,-1 2-1 0,1 4 0 16,0-1 0-16,-5 3 2 0,1 7-1 15,1 3 1-15,-1 3-1 0,-1 2 1 0,1 5-2 0,-7 2 0 16,0 4 0-16,0 0 1 0,0-2-2 0,0 0 1 16,0 0 0-16,0 5 0 0,0 3-4 0,-7 1-1 15,7-3 1-15,0 9-1 0,0 6 0 0,0 2 0 0,0-3 0 16,0 5 0-16,0-2-1 0,0-6 2 0,7-2-2 15,-3 2 2-15,-4-2 2 0,6-4-1 16,-1 0 1-16,8 1 1 0,-3 1-2 0,1-4-1 0,-5-5 1 16,5 2 0-16,6 1 0 0,-2-3 2 0,-2-4-1 15,2 2 1-15,9 0 1 0,-9-4 0 0,2-2 0 16,7-9 0-16,-3 4 0 0,-4 3 0 0,0 0 0 16,1-5 0-16,-8 0 0 0,-5 3 1 0,5 4-1 15,1-5 1-15,-9 3-1 0,7 2 1 0,-3-1-1 16,1-1 1-16,-1-3-1 0,-6 3 1 0,4 2-1 15,3-1 2-15,-3 1-2 0,3 0 1 0,-7 0-1 0,4 2 1 16,-2-1 0-16,2 1 1 0,-4 2-1 0,0 0 2 16,5 0-2-16,-3 0 0 0,-2 0 0 0,0 2 0 15,8 5-1-15,-5 1 1 0,-3-1 0 0,6 5 0 16,3 3-1-16,-3 0 2 0,7-4-2 0,-9 0 1 0,7-3-1 16,0-2 1-16,-5 3-1 0,5 2 1 0,2-3-1 15,-3-4 0-15,5-4 0 0,3 0 0 0,-1 0-1 16,0 0 1-16,0 0 0 0,-2-2 0 0,2 0-1 15,1 0 1-15,-1-2 0 0,0 2 0 0,-6-3-1 16,-1 1 1-16,-3 0 0 0,-3 0 0 0,-4-3 0 16,-4 1 0-16,4-1 0 0,-7-3 1 0,-3-3 0 0,-3-2 0 15,-2-4 0-15,-20-13 1 0,7 0 5 0,-4 5 0 16,9 3-1-16,-5 3 2 0,4 6 5 0,5 2 0 16,2 3 1-16,-7-1-1 0,7 3-1 0,2 5 1 15,-2 6-1-15,-1 3 0 0,6-2-4 0,-3 0 1 16,0 3 0-16,-3 10 0 0,-1 0 1 0,0 0 0 15,2 0 1-15,6 2 0 0,4 2-11 0,1-4 1 16,6-6-2442-16</inkml:trace>
  <inkml:trace contextRef="#ctx0" brushRef="#br0" timeOffset="132643.774">9092 16535 1721 0,'0'0'0'0,"0"0"0"0,0-4 0 0,0 1 158 0,0 3 0 15,0 0 1-15,0-2-1 0,0 2-64 0,0 0 0 16,0 0 1-16,0 0 0 0,0 0-51 0,0 0 0 16,0 0-1-16,0 7 2 0,0 10-35 0,0 2 0 15,0 2 1-15,-5 19 0 0,1 3 1 0,2-9 2 16,4-4-1-16,2-3 0 0,1-7-6 0,-3-8 1 15,6-3-1-15,-1-1 1 0,-1-3 7 0,1-3 1 0,1-4 0 16,3-1 0-16,2-5-13 0,4-3 0 16,-6-1 1-16,12-10-1 0,5-1-1 0,-8 2 2 0,-3-1-2 15,-4 1 1-15,-3 2 4 0,1 2 1 0,-5 0-1 16,1-2 0-16,2 4-2 0,-7 2-1 0,6 0 1 16,-6 1-1-16,-2 3-3 0,0 5 2 0,0 2-1 15,0 0 0-15,0 0 2 0,0 2-1 0,0 0 0 16,0 0 2-16,0 0-2 0,0 0 2 0,0 0-2 15,0 4 1-15,7 4 4 0,-3 3 0 0,-4 2 0 16,7 14 1-16,8 5-1 0,-3-2 0 0,3-7 0 16,3-3 1-16,-1-6-2 0,-6-3 2 0,6-2 0 0,0-3 0 15,0 0-4-15,5-4 0 0,-7-2 1 0,-3-6 0 16,6-2-2-16,-1-1 2 0,-2-2-1 0,2-6 1 16,7 0-5-16,-14-2 1 0,1-4 1 0,0-3-1 0,-7 1-3 15,-2-3 1-15,-2-2 0 0,-2-1 0 0,2 31-2516 16</inkml:trace>
  <inkml:trace contextRef="#ctx0" brushRef="#br0" timeOffset="132802.277">8323 15927 2287 0,'-4'-2'0'16,"-9"-3"0"-16,-9-7 0 0,5-3 110 0,7 0-1 15,3-2 1-15,-4 6 0 0,5 3-40 0,2-1 0 16,4 1-1-16,4 1 1 0,-4 7-2325 0</inkml:trace>
  <inkml:trace contextRef="#ctx0" brushRef="#br0" timeOffset="133343.937">7331 16271 1243 0,'0'0'0'0,"0"0"0"0,-4 0 0 0,4 2 132 16,-2 5 1-16,-2-1-1 0,1-2 2 0,3-2-73 15,0 1 1-15,0-3 0 0,0 0 0 0,0 0-31 0,0 0 2 16,0 0-1-16,0 0 1 0,0 0-32 0,0 0 1 16,0 0-1-16,3 0 1 0,5 0-2 0,1 0 1 15,2 0 1-15,6 2-1 0,11 4 27 0,4 0 0 16,-9-3 0-16,5-3 0 0,5 2-1 0,1 2 1 15,5 2-1-15,-5 3 1 0,9-3-5 0,-9-2 1 16,3 1 0-16,-1-3 0 0,-4 2 7 0,-15 0-1 16,5-4 0-16,-5-2 0 0,-6 0-6 0,0 2 1 0,-11 2-1 15,2 0 1-15,2-2-5 0,0-2 1 0,-4 0-1 16,0 0 0-16,0 2 1 0,0 0 2 0,0-2-1 16,0-2 1-16,0-1-2 0,0 1 1 0,0 0 0 15,0 0 0-15,-4-1-3 0,0 3 0 0,4-4 0 16,-9 4 0-16,-6 2-1 0,-2 0 1 0,2 0 1 15,-19 2-1-15,-12 4-1 0,6 3 0 0,1-1-1 16,-4-4 1-16,9 1-11 0,8-3 1 0,-2 0 0 16,5-2 0-16,-5 0 9 0,6 0 1 0,9 0-2 0,3 0 2 15,-1-4-18-15,11 2 1 0,0 2-2459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26:05.4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9210 17151 577 0,'0'0'0'0,"0"0"0"0,0 0 0 15,0 0 97-15,0 0-1 0,0 0 1 0,0 0 1 16,0 0-27-16,0 0 2 0,0 0 0 0,0 0 0 16,0 0-32-16,0 0-1 0,0 0 0 0,0 0 1 0,0 0-13 15,0 0 0-15,0 0 0 0,0 0 1 0,0 0-22 16,0 0 0-16,0 0-1 0,0 0 1 0,0 0 13 15,0 0 2-15,0 0-2 0,0 0 1 0,0 0-5 16,0 0 0-16,0 0-1 0,0 0 1 0,0 0-4 16,0 0 1-16,0 0-1 0,0 0 1 0,0 0 13 0,0 0 0 15,0 0 0-15,0 0 1 0,0 0-6 0,0 0 2 16,0 0-1-16,0 0 1 0,0 0-4 0,0 0 0 16,0 0 0-16,0 0 0 0,0 0 0 0,0 0 0 15,-18-21 0-15,18 19 0 0,0-2-1 0,3-1 0 16,1 3 0-16,2-2 0 0,-6 2-6 0,5 0 1 15,-5 2-1-15,6 0 0 0,-2-2 11 0,-2 0 0 16,3-1 0-16,-5 3 0 0,4 3-5 0,-4 1 0 0,2 0 0 16,-2-4 1-16,0 2-1 0,0 0 0 0,0 0 0 15,0 3 1-15,-2-1-6 0,2-2-1 0,-4 2 0 16,4 3 1-16,0-1 2 0,0-4 1 0,-5-2 0 16,3 0-1-16,-2 0-3 0,4 0 0 0,0 2-1 15,0 3 2-15,0-3-8 0,0 0 1 0,0 0-1 16,0-2 1-16,0 0 4 0,-6 0 0 0,6 0 0 15,0 0 0-15,0 0-2 0,0 0 0 0,0 0 0 16,0 0 1-16,0 0-5 0,0 0 2 0,0 0-1 16,0 0 0-16,0 0 0 0,0 0 0 0,0 0 1 0,0-2-1 15,0 0 0-15,0 0-1 0,0 0 1 0,0-1-1 16,0 1-2-16,0 0 0 0,6 0 0 0,-6 0 0 16,6 2-1-16,-1 0 1 0,-5 0-1 0,0 0 0 0,0 0 1 15,0 0 1-15,-5 0 0 0,3 0 0 0,2 0 0 16,0 0 1-16,0 0-1 0,-4 0 0 0,4 0 5 15,0 0 0-15,-6 0 0 0,1 0 1 0,5 0-4 16,-6-2-1-16,2 0 0 0,-3-3 1 0,1 1-1 16,-1 0 2-16,7 4-2159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14:54.526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19277 9506 703 0,'0'0'0'0,"0"0"0"0,0 0 0 15,0 0 119-15,0 0 0 0,-22-19 0 16,16 12 1-16,-5 3-40 0,7 4 1 0,-2-6-1 0,-1 1 1 0,-4 5-36 16,-1-4 0-16,3 0 0 0,-8-2 0 0,0-3-13 15,-1 3 1-15,-3 1-1 0,4 1 1 0,-5-2-21 16,3-5 1-16,-2 7-1 0,-5-2 0 0,2 3 4 15,-4-1 0-15,-4-2-1 0,4 2 1 0,-6 4 5 16,2-3 1-16,-3-1-1 0,1 0 0 0,2-2 10 16,2-3-1-16,-3 3 0 0,1 1 1 0,2-3 1 15,2-3 2-15,3 1-1 0,-5-1 1 0,4 3-2 0,2 1 0 16,3-1-1-16,-7-3 2 0,6 0-7 0,5 1 0 16,0-1-1-16,4 3 1 0,-6 1-2 0,2 3 1 15,-1 4-2-15,1-4 2 0,-4-7-6 0,-3 7 1 16,3 0-1-16,-1 8 1 0,-1-4-7 0,-1-7 0 15,-2 5 1-15,-4 7-1 0,-2-1 3 0,11-4-1 16,-7 4 1-16,4-2 0 0,-2 2-9 0,1 5 0 0,-1-3 0 16,-6-1 1-16,4-1 2 0,8 2 1 0,-5-2 1 15,5 1-1-15,-6-3-7 0,5 2 1 0,2 0-1 16,4-2 1-16,-2 3-1 0,4-3 2 0,-2 4 0 16,2-2-1-16,2 1-4 0,0-3 1 0,1 2 1 15,-6 3-1-15,-1 1 1 0,0 3 1 0,0-5-1 16,-4 7 0-16,-1 2-1 0,5-5 0 0,6 1-1 15,-6 0 1-15,4-1-2 0,-2 3 1 0,9-5 0 16,-12 7 1-16,3 0-2 0,7-2 1 0,-1 0 0 0,-8-1 0 16,4 3 0-16,-2 2 1 0,4 0 1 0,-1 3-1 15,-3 3-1-15,8-2 0 0,-4-6 0 0,5 0 0 16,-5 2-1-16,7-2 1 0,-3 0 0 0,7-3 1 16,0 5-2-16,0-2 1 0,-4-2-1 0,4 2 1 0,0 0-1 15,0-4 1-15,0-1-1 0,0 1 1 0,4 2-1 16,1-3 0-16,-3 1 0 0,-2 4 1 0,4 0-1 15,3-5 0-15,-3 1 0 0,0 4 1 0,3 0-1 16,-1-5 0-16,5 3 0 0,-5 0 1 0,5 2-1 16,0-3 0-16,2-1 0 0,-3 4 0 0,1 4-1 15,0-4 1-15,4 0 0 0,-2 4 0 0,4 2-2 16,-2-2 1-16,-2-2-1 0,-2 0 1 0,6 0-1 0,-11-2 1 16,9 0 0-16,-2 0 0 0,2 0-2 0,-2-7-1 15,-2 5 1-15,6 2 1 0,-2 0 0 0,0-7 0 16,-2 1 0-16,4-1 1 0,0 1 0 0,-2-3 0 15,-2 3 0-15,13 1 1 0,-7-1-1 0,-4-7 1 16,7 7-2-16,1-3 2 0,-1 2-2 0,-5-1 0 0,4 1 0 16,-1-3 1-16,-1 1-1 0,-2 0 2 0,0 1 0 15,0-1 0-15,1 0 0 0,-1 3 0 0,0-5 0 16,4 3 0-16,5-3 0 0,-6-2 0 0,-3 2 0 16,4 0 0-16,-4 1 0 0,1-1 0 0,-3-2 0 15,8 2 0-15,-6 1-1 0,-6-5 0 0,6 0 0 16,5-5 1-16,-1 5-1 0,-4 0 0 0,1 0 0 15,3-6 1-15,-4 4-1 0,0 0 1 0,0-3-2 16,5 5 2-16,-1 0-1 0,-3 0 1 0,3-4-1 16,1 0 1-16,-3 2-1 0,-2 2 1 0,-2 0 0 0,2-4 0 15,0 4-1-15,-6 0 1 0,6-3 0 0,5-1 0 16,-5 2-1-16,-6 2 1 0,2 0 0 0,8-2 0 16,0-4 0-16,-5 1 0 0,-4 1 0 0,12 0 0 15,-7 0 0-15,-2 1 0 0,2 1 0 0,9-6 0 0,-7 1 0 16,-4 5 0-16,-2-4 0 0,5 0 0 0,3-3 0 15,-4 3 0-15,-6 4 0 0,6-9 0 0,-2 7 0 16,-2-5 0-16,4 3 0 0,-2-3 1 0,-4 3-1 16,2 0 0-16,-2-3 0 0,6-2 1 0,0 3-1 15,-2-3 0-15,-2 1 0 0,2 1 1 0,2 3-1 0,-2-1 0 16,-2-1 0-16,4-1 1 0,-2 7 0 0,-2-2 1 16,-4-5-1-16,-1 3 1 0,3-5-2 0,-7 7 0 15,3-2 0-15,3-3 0 0,1-1 0 0,-5-1 0 16,1 3 0-16,4-3 0 0,-1 0 0 0,1 1 0 15,-4 1 0-15,3-6 0 0,1 5 0 0,-5 1 0 16,5 5 0-16,0-2 0 0,-5-5 0 0,3 7 0 16,-7-3 0-16,5-1 0 0,3-3-1 0,-5 3 1 15,-1 3-1-15,4-3 1 0,3-1 0 0,-2-1 0 0,-7-1 0 16,7-2 0-16,-3 3 0 0,-4 1 0 0,2 7 0 16,1-6 0-16,-3 1 0 0,-2-1 0 0,4 6 0 15,-2-3 0-15,3 1 0 0,-1 0 0 0,-2 0 0 16,2-3 0-16,3-1 0 0,-7 1 0 0,0 5 0 15,4 0 0-15,-4-4 0 0,4-1 0 0,-2 1 0 16,-2-3 0-16,7 1 0 0,-3 2 0 0,0-1 0 16,-4-3 0-16,0-1 0 0,0 5 0 0,0 1 0 0,0-1 0 15,0 2 0-15,0-1 0 0,0 1 0 0,0-2 0 16,0-3 0-16,0 3 0 0,0 2 0 0,0-1 0 16,-8-1 0-16,6 0 1 0,-3-1 0 0,5-1 0 15,-6-1 1-15,2 1 2 0,4 1-2 0,-7-1 1 0,1-3-2 16,-1 1 2-16,3 1-2 0,0 3 1 0,2-5 0 15,-7-2 2-15,3 5-1 0,-5-1 0 0,0-3 1 16,0-1 0-16,-1 4 0 0,1-1 0 0,-6-1-3 16,0 2 1-16,1 3 0 0,6 2 0 0,-7-5 8 15,4 3 1-15,-2 2 0 0,-3-1 1 0,1 3 0 16,-4-2 0-16,4-2 1 0,0 4-1 0,-1-1-8 16,-3-1 1-16,10-2-1 0,0 2 1 0,5-7-3 0,0 2 2 15,1 1-2-15,5-5 1 0,0 13-2316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15:09.156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22306 12285 1218 0,'0'0'0'0,"0"0"0"16,0 0 0-16,0 0 74 0,26-22 1 0,-24 18 0 16,0 0 0-16,-2-5-11 0,2 3 1 0,2 4-1 15,-4-9 1-15,0-4-23 0,0 1 1 0,0-1 0 16,-4-9 1-16,2-8-22 0,0 0 0 0,0 1 1 16,-3-6-1-16,3 3-13 0,-2 0 1 0,-1-6-1 15,3-5 1-15,-2-1 2 0,0 7 0 0,-3-3-1 0,-3-9 2 16,-1 4 8-16,4 4 1 0,1-3 0 0,-9-5 0 15,2 2-2-15,-2 6 0 0,-2-8 1 0,4-4 0 16,-2 4-13-16,-2 6 1 0,0-4-1 0,-1 0 1 16,-5-2 3-16,-3 3 0 0,-2-1 1 0,0-5-1 0,0 1-4 15,0 4 0-15,5-2 0 0,-9-4 1 0,-1 6 0 16,6 5 0-16,-1-5 0 0,-9-2 1 0,1 2-6 16,1 2 2-16,-5-4-2 0,-3-9 2 0,-7 7 3 15,5 4 0-15,-4-2 0 0,-9-2 1 0,2 6-6 16,0 7 1-16,-4-5-1 0,-6-6 1 0,-1 5 3 15,5 1 1-15,-5-2 0 0,-4-4 0 0,3 4-5 0,-3 9 1 16,-2 0-1-16,-7-9 2 0,1 13-2 0,4 0 2 16,-5-2-2-16,-10-5 2 0,7 7-2 0,1 5 1 15,-2-1-1-15,-6-6 1 0,2 4-1 0,2 4 1 16,-2 5-1-16,-6-3 1 0,6-3-1 0,4 7 1 16,-6 5-1-16,-11 2 1 0,2 1-4 0,9 3 1 15,-6 5 0-15,-7-7 1 0,6 6-3 0,9 1 0 16,-9 4 0-16,-8 4 1 0,6 0-1 0,5 2 0 0,-3 1 0 15,-10 5 0-15,4 1-1 0,6-3 1 0,-3 3-2 16,-16 4 2-16,4 4-2 0,11 2 0 0,-8 5 0 16,-3-1 1-16,9 3-4 0,0-7 2 0,-4 5-2 15,-1 4 2-15,5-5 3 0,2-2 0 0,-2 3 0 16,-10-1 0-16,5 3 0 0,14-2 1 0,-11-5 0 16,-7 6 0-16,9-1 3 0,8 0-1 0,-8-1 0 15,3 5 1-15,-1-5 0 0,13 1 1 0,-9-3-1 16,9 7 1-16,2 0-4 0,2-5 1 0,1-1 0 0,-10 8 1 15,8-7-2-15,9-2 0 0,-3 7 0 0,-9 0 0 16,4 0 1-16,11-5 2 0,-6 5-2 0,-3 2 1 16,7 0-2-16,4-2 1 0,3 1-1 0,-5 3 0 15,-2-2-1-15,12-4 0 0,-3 2 0 0,-1 0 0 16,1-1 0-16,10-1 0 0,4 2 0 0,-8-3 0 0,4-1 0 16,5-5 0-16,-1 2 0 0,-3-3 0 0,-3-3 0 15,13-5 1-15,-3 3-1 0,-5-4 1 0,8 0 3 16,6-9 1-16,7 4-1 0,-5-4 2 0,1 2-1 15,-3-1 0-15,9-3 0 0,-2-3 0 0,8-1 9 16,-1 2-1-16,1-4 1 0,7 4 0 0,2-9-3 0,-2 2 1 16,4 1-1-16,2 2 0 0,4-1 3 0,-1-1 0 15,1-3 1-15,-3-10-1 0,3-3-9 0,-3 1-1 16,3 2 1-16,-4-1-1 0,11 3 2 0,0-4 0 16,-4 2-1-16,2-3 2 0,-2 3-3 0,4 2 1 15,0-2-1-15,0-5 2 0,0-4-2 0,0 1 1 16,0-1-1-16,0 0 1 0,4 5-1 0,-2-1 1 0,-2-4-1 15,0 5 1-15,4 1-1 0,1 5 1 0,-3 0-1 16,2 2 1-16,-2-6-1 0,-2 4 1 0,-2 2-1 16,-2 6 1-16,-3 0-1 0,3 3 1 0,2-3-1 15,-2 7 1-15,4 4-4 0,-2-4 1 0,-3 2 0 16,1-1 1-16,-3 3 7 0,1 3 1 0,-3 3 0 16,-10 2 0-16,-9 14-7 0,-4 1 0 0,0 3 0 15,4 3 0-15,-2-1 1 0,2-5 0 0,-4 1 1 16,4 3-1-16,0-1 0 0,-2-7-1 0,4 0 1 15,5-2 0-15,-3-4 0 0,3-2-1 0,3-1 1 0,6-1-1 16,1-7-2-16,2 0 0 0,9-2 0 0,0-4 0 16,0 4-1-16,0 0 1 0,0 0-1 0,5-13 0 15,12-2-1-15,0 0 1 0,-2-2 0 0,19-17 0 0,5 2-1 16,-7 5 1-16,2 5-1 0,7-5 1 0,-13 1 1 16,0 5 0-16,0 2-1 0,-2 0 1 0,4-3-1 15,-2 1 0-15,0 4 1 0,-1 4-1 0,-1 3-1 16,-9 1 1-16,7 3 0 0,2 2 0 0,-3 4 1 15,5 0 0-15,-2 0 1 0,2 0-1 0,2 2-2 16,-2 0 0-16,6 4 0 0,-2-1 1 0,3 5-1 16,-9-3 0-16,-3 5 0 0,5 10 0 0,0-3 0 0,-7-2 0 15,3 6 0-15,-2 0 0 0,-1 3-1 0,-4-9 1 16,5 0 0-16,-10-4 0 0,6-3-1 0,-1-3 1 16,-6-1-1-16,4-4 1 0,-5 0-5 0,1-4 1 15,2-6-1-15,4-7 1 0,9-9-5 0,-3-5 1 16,12-10-2372-16</inkml:trace>
  <inkml:trace contextRef="#ctx0" brushRef="#br0" timeOffset="1115.239">21642 12612 740 0,'0'0'0'16,"0"0"0"-16,0 0 0 0,0 0 111 0,0 0 1 15,0 0 1-15,0 0-1 0,0 0-17 0,0 0 1 16,0 0-1-16,0 0 0 0,0 0-44 0,0 0-1 15,0 0 1-15,0 0 1 0,0 0-21 0,0 0 2 0,0 0-2 16,0 0 1-16,0 0-27 0,0 0-1 0,0 0 1 16,0 0 1-16,-23 19 17 0,12-8 1 0,5 0-1 15,-11 14 1-15,-5 3-4 0,5-3 0 0,6 1 0 16,5-1 1-16,-1 1 6 0,-1-1 1 0,6 1 0 16,4 4 0-16,-4-3-1 0,-7-3 0 0,3 1 0 15,10 7-1-15,-2-2-2 0,-2-3 0 0,4 1-1 16,3 2 2-16,1 4-9 0,-1-9 0 0,-1 1 0 15,5-1 1-15,-5-8-8 0,5-4 0 0,0 2 0 0,6 4 1 16,0-4 6-16,0-2-1 0,3-3 1 0,-8 3 0 16,6 0-6-16,-1-7 1 0,-2-1 0 0,2 1 1 15,0 0 2-15,0-1 1 0,-2-1-1 0,3 0 1 16,-1-4-3-16,4-2 1 0,-4 2-1 0,5-2 1 0,-3-2 1 16,3-1 0-16,-1 1 1 0,3-2 0 0,-7-5-3 15,-2-2 0-15,-2 0 1 0,13 1 0 0,-14-3-4 16,-1 0 0-16,4 0 0 0,2-2 1 0,1-2 9 15,-8-2 1-15,1-1 0 0,2-3 0 0,-2-3-15 16,-1 3 2-16,-5-1-1 0,-3 1 0 0,2 1 11 16,-2 3 0-16,3-2 0 0,-10-3 0 0,5 3-12 0,-2-1 2 15,2 5-1-15,-4-4 0 0,-3 2 5 0,3 6 0 16,-7 0 0-16,5-4 0 0,-1 2-3 0,1 4 0 16,2 7 0-16,4-9 1 0,-5 0 0 0,-1 8 0 15,4 1 0-15,-2 0 1 0,4-1-10 0,0 3 1 16,0 4-2388-16</inkml:trace>
  <inkml:trace contextRef="#ctx0" brushRef="#br0" timeOffset="1617.67">22499 12803 1255 0,'0'0'0'0,"0"0"0"0,0-2 0 0,0 0 149 16,0 0 1-16,4 0-1 0,-2 0 0 0,5 2-115 15,-7 0 0-15,4 0-1 0,0-2 2 0,-1 0-17 16,1-1 1-16,-4 3 0 0,6 0 0 0,5 0-20 16,-5 5 1-16,-1 1-1 0,1 11 1 0,9 6 12 15,-2 3 1-15,-2 0-1 0,4 14 1 0,-2-4 9 0,-3 0-1 16,3 2 0-16,2 7 2 0,-2-4 5 0,2-5 0 16,0 2 0-16,-2-2 1 0,0-10 2 0,-2-3-1 15,0 0 0-15,-1-1 2 0,5-5-6 0,-2-5 3 16,-2-1-1-16,-5-5 0 0,-1-3-1 0,1-3 1 15,1-3 0-15,-3-5 0 0,2-3 2 0,5-4 0 16,-5-2 1-16,9-8-1 0,-2-9 4 0,-2 0-1 16,0-4 1-16,6-5 0 0,-6 3-3 0,-1 1 2 0,5-1-2 15,-2-5 2-15,2 1-9 0,-6 3 2 0,0-1 0 16,1-1 0-16,-1 9-6 0,-5 9 1 0,3-5 0 16,1 2 1-16,-6 5-9 0,-2 4 1 0,0 4-1 15,5-6 2-15,-10 6-6 0,3 2 1 0,-2 4-1 16,4 1 1-16,0 8-2500 0</inkml:trace>
  <inkml:trace contextRef="#ctx0" brushRef="#br0" timeOffset="2184.717">21162 13939 1318 0,'0'0'0'0,"-5"0"0"15,3-4 0-15,2 4 146 0,0 4 0 0,0 0 0 16,-4 2 1-16,2 5-81 0,2 2 0 0,2-3 0 0,2 29 2 16,-2 8-34-16,3 1 1 0,-1 6 0 0,-2 5 1 15,-2-6-15-15,4-4 1 0,-4 6-1 0,0-4 1 0,0 3-3 16,0-10 1-16,-4-1-1 0,2-3 0 0,2-2 8 15,0-8 1-15,-4-2 0 0,4-5 0 0,0-2 1 16,0-3 1-16,4-4 1 0,-4-7-1 0,2 1-5 16,7-6-1-16,-7 1 1 0,-2-6 0 0,4 1-9 15,-2 2 1-15,-2 0-2144 0</inkml:trace>
  <inkml:trace contextRef="#ctx0" brushRef="#br0" timeOffset="2701.107">21675 14477 1419 0,'0'0'0'0,"0"0"0"16,0-2 0-16,4-3 129 0,-2-1 1 0,2-3-1 15,1-1 2-15,-5-1-54 0,0 5 0 0,0 4 1 16,0-3 0-16,0 3-33 0,-5 0 1 0,5-2 0 15,-4 0 0-15,2-1-29 0,-2 3 1 0,4-4-1 16,-2 2 1-16,-7-1 8 0,-2 5 1 0,0-4 0 16,-1 0-1-16,-6 2 3 0,1 2 0 0,0 2 0 15,-2 6 0-15,-1-1-2 0,3 3 0 0,2 5 0 0,5 2 1 16,-1 2-1-16,0-2 1 0,2 3 0 0,9 5 0 16,-4 1-1-16,4-5 0 0,0 0 0 0,7 3 0 15,3-5-10-15,1-7 1 0,2-1-2 0,2 0 2 16,2-3-13-16,-6-1 0 0,2-1 0 0,2-2 1 0,2-6-5 15,-6-2 0-15,-1 0 0 0,-3-1 0 16,-1 1-3-16,3 0 1 0,-7 2-2 0,4-9 2 0,-1 0-12 16,5 1-1-16,-3-1 1 0,-3-2 1 0,1 1-2 15,-3-1 2-15,4 2-1 0,-2-6 1 0,1 0 6 16,-3 2 1-16,2 5-1 0,0 1 2 0,-1 5 0 16,1 2 2-16,-2 0-1 0,-2 0 0 0,0-1 1 0,0 3 1 15,0 0-1-15,4 0 1 0,-4 3 0 0,5 1 0 16,-5 2-1-16,2 5 2 0,6 10 0 0,1 3 0 15,0-1 0-15,-7 5 0 0,6-5 0 0,-1-6 0 16,-5 0 0-16,2 0 0 0,-4-2 0 0,4-5 0 16,-4 1 0-16,0 0 0 0,0-5 0 0,0-2 0 15,3-2 0-15,1 3 0 0,0-1-1 0,-2-2 1 16,-2 0 0-16,7-4 0 0,-7 2-2244 0</inkml:trace>
  <inkml:trace contextRef="#ctx0" brushRef="#br0" timeOffset="3269.157">22055 14460 1545 0,'0'0'0'0,"0"0"0"16,4 0 0-16,-4 4 92 0,0 0 0 0,0-2 0 16,4-2 1-16,-2 0-34 0,3 0 2 0,-5 2 0 0,0 5-1 15,6 1-31-15,-6 1 2 0,0-3-2 0,7 13 1 16,-3 9-28-16,-4 0 2 0,0-5-2 0,4 3 1 0,-2-3 15 15,3-6 1-15,-5-2-1 0,6 0 1 0,-2-3-4 16,-2-1 0-16,-2-2-1 0,5-5 1 0,-1-2 4 16,-2 0 0-16,-2 0 0 0,0 0 0 0,4 0-7 15,3-2 1-15,-7 0-1 0,6-2 1 0,-1-2-3 16,-5 0 0-16,6 4 0 0,3-7 0 0,-1-3 4 16,3-3 2-16,0 2-1 0,-5-3 1 0,5-6-10 15,0 1 1-15,-1 2 0 0,1-4 1 0,0 2 2 0,2 4 0 16,-3 2 0-16,-3 1 1 0,-3-1-3 0,3 4 1 15,1 3-1-15,-6-1 1 0,5 3-7 0,-3-4 0 16,2 6 0-16,-1 2 2 0,6 0-1 0,-5 0 2 16,-2 0-1-16,3 4 1 0,-1 2-2 0,3 3 2 15,-7-1-1-15,4 5 1 0,5 4-4 0,-5-2 1 16,-1-2-1-16,-5 4 1 0,4-5-1 0,-2-5 0 0,2 1 1 16,1-1-1-16,-3-3-1 0,-2-2 1 0,0-2 0 15,0 0 0-15,0 0-1 0,0 0 1 0,0 0-1 16,0 0 1-16,4-2-1 0,3 0 0 0,-7 0 0 15,4-7 0-15,2-6 0 0,5-4 0 0,6 2 0 16,0-4 0-16,-1 6-4 0,-6 0 0 0,3 4 1 16,-6 3 0-16,1 2 1 0,-1-1-1 0,-5 3 1 15,8 4 1-15,1 0-4 0,0 0 2 0,-7 0 0 16,7 4-1-16,-2 5 2 0,1-1 1 0,-5 1-1 0,5 12 1 16,-3 2-3-16,-1 1 1 0,-2-3-1 0,3 5 2 15,-1 1 1-15,-1-3 1 0,-1-3 0 0,2 0 0 16,-6-6-1-16,0-2 1 0,5-1 0 0,1 1 0 0,-4-4-1 15,3-5 0-15,-5-4-2061 0</inkml:trace>
  <inkml:trace contextRef="#ctx0" brushRef="#br0" timeOffset="3768.974">22823 14511 1834 0,'0'0'0'16,"0"0"0"-16,-2 12 0 0,2 14 114 0,2 4 0 16,2 4-1-16,3 6 2 0,-1 1-66 0,5-3 2 15,-5 9-2-15,5 2 2 0,0-5-30 0,0-6 0 16,-1 3 1-16,-3-1 0 0,-1-6-22 0,5-8 1 16,-7-1-1-16,1-3 1 0,-10-1 5 0,1-4 0 15,2-4-1-15,4 1 2 0,-2-3 2 0,0-5 0 0,-6 1 0 16,6-5 1-16,0 0 12 0,0-2 1 0,-5-2-1 15,-1-2 1-15,4-3-6 0,-3-3 0 0,5-3 0 16,-4-36 1-16,2-8 4 0,-2 3-1 0,-1-1 0 16,-1-9 1-16,4 3-5 0,2 3 3 0,0 1-1 15,2-7 0-15,4 9-7 0,3 6 0 0,-3 2 1 16,1 5 0-16,8 10-3 0,-4 8 0 0,-3 1 1 16,3 6 0-16,0 4-9 0,4 5 1 0,-2-1 0 0,2 3 0 15,-3 6 1-15,3 4 1 0,-2 3-1 0,13 5 1 16,-7-1-2-16,-1 2 2 0,-3 8-1 0,8 2 1 15,-8 3-2-15,-4-3 2 0,0 5-1 0,2-3 1 0,-7-1 2 16,-2-1 2-16,1 3-1 0,1-5 1 0,-6 0-4 16,-4-2-1-16,-3-2 1 0,1-4-1 0,-5 0 4 15,0 0 1-15,-1-1 0 0,-4-3 0 0,1-1-5 16,-2-3 1-16,0-3-1 0,-6 0 2 0,-3-2 2 16,2-2 1-16,3-3 0 0,-3-3 0 0,7-1-5 15,2 1 1-15,2-1-1 0,2 1 2 0,5-3-2 0,2-4 2 16,4-2-1-16,0-10 0 0,4-3-5 0,2 2 0 15,7 5-2471-15</inkml:trace>
  <inkml:trace contextRef="#ctx0" brushRef="#br0" timeOffset="4185.933">23521 14273 1897 0,'0'0'0'0,"0"0"0"16,0 0 0-16,0 0 129 0,0 0 1 0,0 0 1 15,-2 4-1-15,2 0-44 0,0-2 1 0,0-2-1 16,-7 4 0-16,-1 3-36 0,1 1 0 0,1 1 0 16,-16 8 0-16,-6 8-38 0,5 1 2 0,1-3-1 0,1-6 1 15,4-2-1-15,6 0 1 0,0 0-1 0,-2-2 2 16,2-3-3-16,5-1 2 0,-3-3-1 0,7 3 1 15,2-3-14-15,0-6 1 0,0 2-1 0,0-2 1 16,0 0-3-16,0 0 0 0,0 0 0 0,-4 0 1 16,4 0-7-16,0 0 0 0,0 0 1 0,4 0 0 0,7 0-22 15,2 0-1-15,-2 0 1 0,6 2 0 0,0 5 10 16,4-1 0-16,-8 1 0 0,2 3 1 0,-2 3 17 16,-2-2 1-16,-7 1-1 0,3 3 1 0,-1 2-1 15,-4-4 1-15,-2-2 0 0,0 3 0 0,0 6 6 0,-2-6 1 16,-4-1 0-16,-5 2-1 0,-2-2 17 0,-2 0 0 15,-2-3 1-15,-5 1 0 0,5 2 3 0,0-1 1 16,-4-5-1-16,-3-3 1 0,3 0 1 0,-3-4 1 16,7-6-1-16,2 2 2 0,2-1-14 0,2-1 3 15,7-2-3-15,-3-1 3 0,7 9-2508 0</inkml:trace>
  <inkml:trace contextRef="#ctx0" brushRef="#br0" timeOffset="4870.529">6589 16118 1269 0,'0'0'0'0,"0"0"0"0,0 0 0 15,0 0 89-15,0 0 1 0,0 0 0 0,28-2 0 16,-16 0-3-16,6 2 1 0,-3 2-1 0,13 6 2 16,6 1-50-16,-6-1 2 0,10 5-1 0,1 6 1 0,0 5-15 15,-5-1 1-15,9 7 0 0,-4 0 1 0,-3-3-25 16,-4 1 0-16,7 2 0 0,-5 2 1 0,1-5 6 16,-10-5 1-16,-1-1 0 0,-3-2 0 0,-8-2-3 15,-2-4 0-15,-2-7 0 0,-1 0 1 0,-8-3-1 16,0-6 1-16,0 3-1775 0</inkml:trace>
  <inkml:trace contextRef="#ctx0" brushRef="#br0" timeOffset="5068.995">7123 16052 1758 0,'0'0'0'15,"0"0"0"-15,-15 9 0 0,2 12 98 0,-8 2-1 0,-1 1 1 16,1 1-1-16,-1 3-37 0,5 2 1 0,-6 6-1 15,1 8 1-15,-1 3-33 0,1-2 0 0,5 2 0 16,0 4 0-16,2-7-27 0,-3-5 1 0,6-1-1 16,1-2 2-16,4-4-3 0,-1-9 1 0,-3-4 0 15,5 1 0-15,6-20-1886 0</inkml:trace>
  <inkml:trace contextRef="#ctx0" brushRef="#br0" timeOffset="5281.89">7012 15914 1608 0,'-5'0'0'0,"-6"0"0"0,-1 4 0 0,1-2 57 15,2 0 1-15,3 5-1 0,4 3 2 16,-3 1-18-16,5-4 2 0,-4-1-2 0,8 7 2 0,1 4-8 16,-5 2 1-16,2 2-1 0,4 24 0 0,11 1-28 15,-6-3 1-15,4 2 0 0,-4-1 0 0,2 1 3 16,-2-5 0-16,6 3 0 0,-2 1 1 0,-2-3-2 15,-3-9 0-15,8-2 0 0,-8-1 0 0,7-3-10 0,-2-5 0 16,3 0 0-16,-1-4 0 0,-17-17-1699 0</inkml:trace>
  <inkml:trace contextRef="#ctx0" brushRef="#br0" timeOffset="5463.181">6702 16303 1808 0,'0'0'0'0,"0"0"0"16,0 0 0-16,0 0 34 0,5 0 1 0,1 2-1 16,9-4 0-16,7 4-11 0,-3-2-1 0,7-2 1 15,21 0 0-15,9 2 13 0,2 2 0 0,-7 2 0 16,1-2 1-16,-3 1-30 0,0-1 0 0,3 2-1 16,4 2 2-16,-56-6-1665 0</inkml:trace>
  <inkml:trace contextRef="#ctx0" brushRef="#br0" timeOffset="6753.822">7982 16275 1117 0,'0'-2'0'0,"0"0"0"0,0-2 0 0,2 0 129 16,4-1 0-16,-6-1 0 0,-6 0 0 0,4 1-68 0,-3 3 1 15,5 2-2-15,0 0 2 0,0 0-25 0,0 0 0 16,0 0 0-16,0-2 1 0,-4-2-3 0,-2 0 1 16,1 2 0-16,-12 2 0 0,-11 2-26 0,-10 4 0 15,10 7 0-15,-7 10 1 0,8 3 7 0,-3-1 1 16,8 3-1-16,1 4 1 0,-1-3 8 0,5-3 0 0,6 2 0 15,9-5 0-15,-2-4-13 0,4-6 0 16,4 2 1-16,5 2-1 0,6-4 2 0,2-7 0 0,4-4-1 16,14-4 1-16,-1-2-11 0,-2-3-1 0,3-3 1 15,-3-3 0-15,2 2-6 0,-12 1 1 0,-1-7 0 16,-2-7 0-16,3 3-4 0,-7 2-1 0,-2 2 1 16,-3 0-1-16,-3 2 2 0,4 4 1 0,-11 5-2 15,4 0 2-15,-4-1 2 0,0 3 1 0,0 4 0 16,0 0 0-16,0 0 2 0,0 0 0 0,0 0-1 15,0 2 2-15,0 2 9 0,0 1 2 0,0-3-1 16,-4 8 1-16,4 9-8 0,0 3-1 0,0-1 1 0,0 7 1 16,6-3 2-16,3-6 0 0,1-4 0 0,1-2 0 15,-2-2-5-15,1-3-1 0,8 1 1 0,-3-3 0 16,8 0 0-16,5-1 0 0,-6-5 1 0,10-9 0 0,-2-2-2 16,-4-1 1-16,4-3-1 0,2-2 1 0,-9 0-4 15,5-4 1-15,-2-5 0 0,-9-4 0 0,-4 3-2 16,-2-1 0-16,0-4 0 0,-5-2 2 0,-6 2-2 15,-2 2 0-15,-2-1 0 0,-7-12 0 0,4 3-2 16,-5-1 2-16,-8-6-1 0,-3-1 1 0,-5-4-1 16,4 12 1-16,-8 8-1 0,4 2 1 0,0 5-1 0,7 6 1 15,4 4-1-15,-5 11 1 0,5 4-5 0,0 0 1 16,4 8-1-16,2 3 1 0,-4 2-1 0,4 4 1 16,5 4-1-16,2 15 1 0,-3 4 2 0,7-3-1 15,0 3 1-15,0 11 1 0,7-2-1 0,-3 0 1 16,11 2 0-16,2-2-1 0,2-3 1 0,3-3 0 15,-1 2 0-15,3-3 1 0,4-4-2 0,-2-10 0 0,4-7-1 16,6-4 2-16,-6-2 0 0,-4-4 0 0,2-5 0 16,-5-4 0-16,5-4-3 0,-10-4 2 0,-1-5-1 15,0-2 1-15,-2 1-1 0,-2-5 2 0,-2-5-1 16,-3-5 1-16,1-1-3 0,-5 3 2 0,2-1-1 16,-6 3 1-16,5-3 0 0,1 1 2 0,-6 1 0 15,4-1 0-15,3 4 0 0,-3 6 0 0,-4 0 0 16,2 2 0-16,3 7 2 0,-1 1 0 0,-4 3-1 15,6 4 1-15,1 3 2 0,-3-3-1 0,-2 0 0 16,15 11 2-16,9 8-1 0,-2 0 1 0,-3 3-1 0,11-1 1 16,-1 2-1-16,1 3 1 0,-4 2-1 0,0-3 1 15,-5 1-1-15,-1 0 1 0,1-1-1 0,-8-1 1 16,-2-3-1-16,-2 1 1 0,0 1-1 0,-5 1 1 0,-6-3-4 16,-6-4 1-16,6-2 0 0,-3 0 0 0,-5-2 0 15,-3-4-1-15,-2-3 0 0,-2-1 0 0,-4-3-1 16,2-2 1-16,-9-2 0 0,-4-2 0 0,-2 0-1 15,-3 0 1-15,-1-5-1 0,-3-3 2 0,9 1 10 16,4 3 0-16,3-3 1 0,6-1-1 0,-1-3-9 16,8 2 2-16,5 3-2 0,5 3 2 0,0 1-5 0,0-2 1 15,0-1 0-15,11 1 0 0,0 0-1 0,4-3 1 16,2 1 0-16,22-5 0 0,2 2-2 0,-3 3 0 16,3 1 0-16,-2-3 1 0,-1 1-3 0,1 3-1 15,0 0 1-15,-5-7 1 0,-2 0-1 0,0 2 1 16,-8 3 0-16,4-1 1 0,-11 1-1 0,0-1 0 15,0 1 1-15,-2-5 0 0,-4 0 1 0,-5 3 0 16,1 1 0-16,4-1 0 0,-5-3 0 0,-6 4 0 0,4 3 0 16,-4 0 0-16,5 1 0 0,-5 5 0 0,0 0 0 15,2-4 0-15,2 2 0 0,0 0 0 0,-1 0 0 16,-3 2 0-16,6 0 0 0,-6 0 0 0,0 0 0 16,-6 0 0-16,6 2 0 0,-3 4 1 0,-1 1 0 15,-2 14 1-15,-5 13 2 0,0 4 2 0,7-2-1 16,4-4 1-16,9-4-2 0,-3 2 2 0,7-1-2 15,8-1 2-15,-4-5-1 0,1-6 0 0,10-2 0 16,-3-2 0-16,-1-2 3 0,0-3 1 0,1-4-1 16,-1-1 1-16,-3-8-5 0,1-3 1 0,-5-3-1 0,0-6 1 15,-2-4-4-15,-2-3 1 0,-2-3 1 0,-5-3-1 16,-1 0 5-16,-5 3 0 0,-7-7 0 0,3-2 1 16,-11 1 0-16,-2 6 0 0,-3-3 0 0,-5 0 0 0,-3 4 0 15,6 9 1-15,-1 6-1 0,-5 7 1 16,4 10-10-16,-2 7 1 0,5 6-1 0,-3 11 1 0,24-28-2235 15</inkml:trace>
  <inkml:trace contextRef="#ctx0" brushRef="#br0" timeOffset="7398.659">10592 16205 1332 0,'0'-2'0'0,"0"0"0"0,-4-2 0 0,-3-1 127 0,7 5 1 16,-4 0 0-16,4 0 0 0,0-4-49 0,0 4-1 15,0 4 1-15,0 1-1 0,0 5-42 0,0 1 0 16,-6-5 0-16,6 43 0 0,0 17-22 0,6-4 0 15,-2-7 1-15,13-8-1 0,-2-9 7 0,-2 0 0 16,4-1-1-16,9-3 1 0,-2-9-9 0,4-8-1 16,4-4 0-16,-2-9 0 0,-2-2-4 0,4-6 0 0,-4-7-1 15,-4-6 1-15,4-2 9 0,-7-4 0 0,-6-9-1 16,-2-4 1-16,-4 4 3 0,-7 4 1 0,2-6 1 16,-4-4-1-16,-4 4-3 0,2 4 1 0,-7 3-2 15,7-3 2-15,-7 6 4 0,-2 5-1 0,-1-2 0 16,7 0 2-16,-5 6-5 0,3 4 1 0,-4 5 0 15,9-1 0-15,-2 1-15 0,4 4 1 0,0 4-1 16,0 4 1-16,0-6-2184 0</inkml:trace>
  <inkml:trace contextRef="#ctx0" brushRef="#br0" timeOffset="8022.213">11440 16220 1620 0,'0'-2'0'0,"0"-4"0"0,0-1 0 0,0 3 80 16,0 0 0-16,4-1 1 0,-4-5 0 0,-4 1-28 15,-7 3 1-15,5 4-1 0,-1 0 1 0,-8-5-18 16,4 3 1-16,5 6 0 0,-15 0 0 0,3 0-4 16,-3 3-1-16,8 1 1 0,-2 5 0 0,-2 4-1 15,6 0 2-15,-6-3-2 0,4 7 2 0,2 3-12 0,1-5 2 16,5-2-2-16,-1-1 2 0,-1-1-12 0,7-4 1 16,0-3-1-16,0 0 0 0,5 3-6 0,3-1 1 15,-3-3-2-15,5 1 2 0,8 3-5 0,-1-1 1 16,-2-2-1-16,13 5 1 0,6 4 1 0,0 2 0 15,-8 0-1-15,-2-2 2 0,4 2-5 0,-5 0 0 16,5-2 0-16,-2 4 0 0,-13 4-1 0,2 1 1 16,-2-1 0-16,-3 3 0 0,-3-3-1 0,-7-4 1 0,4 2 0 15,-8 3 0-15,-3-3 0 0,-3-2 0 0,-3-2 0 16,-4 0 0-16,2-4 1 0,-3-5 0 0,1-3 0 16,0-1 0-16,-4-6 9 0,10-2 1 0,-11-1 1 15,5-3-1-15,0-5-3 0,6-4 0 0,1 0-1 16,-8-2 2-16,12-4-6 0,2 1-1 0,4 1 0 15,4 0 2-15,2 2-3 0,1 2 1 0,4 0 0 16,-1 2 0-16,1 4-1 0,4 3 1 0,-2-1-1 16,15-4 0-16,-7 5-2 0,1 1 1 0,8 3-1 15,-2 0 1-15,0 2-2 0,-7-2 1 0,3-1 0 0,4-1 1 16,0 2-1-16,-7 2 0 0,0-3 0 0,1-1 1 16,-5-3-1-16,-4 1 1 0,2-1-1 0,-2 5 1 15,-2 0-3-15,-7-2 1 0,7-3 0 0,-9-2 1 16,6 1 0-16,-8-1 0 0,3-2-1 0,5-4 1 0,-8 0 0 15,0 0 0-15,0 2 0 0,0-2 1 0,-8-2-1 16,5 4 1-16,-5 3-1 0,1 1 1 0,-3 5-1 16,-1 1 1-16,-2 5-2 0,2 3 2 0,7 1 0 15,-2 0 0-15,-1 2 0 0,-4 11 0 0,-4 11 0 16,2 2 0-16,9 2 0 0,8 8 0 0,-4 1 0 16,7-5 0-16,4-2 0 0,4-2 2 0,4-3-2 0,2-3 0 15,1 1 0-15,6 1 1 0,-5-7-1 0,5-6 0 16,0-4 0-16,15 0 1 0,-4-5-6 0,-5-4 2 15,9-2 0-15,4-6-1 0,-47 6-2109 0</inkml:trace>
  <inkml:trace contextRef="#ctx0" brushRef="#br0" timeOffset="8672.778">13091 15929 1318 0,'-7'0'0'0,"7"0"0"0,-4-4 0 0,-3 1 118 16,7-1 0-16,0 4 0 0,-10 0-1 0,3 0-40 0,1-4-1 15,1 4 0-15,5 0 1 0,0 0-34 0,-6 0 1 16,6 0 0-16,-4 4 0 0,-3-2-15 0,-3 0 1 15,3 3 0-15,-8 3 1 0,-4 5-12 0,-3 4 1 16,7 4 0-16,-2 1 0 0,-2-1 0 0,-3 0-1 16,7 2 0-16,5 3 0 0,-3 2-11 0,-2-3 1 15,6 3-2-15,1 4 2 0,8-5 3 0,0 1-1 16,-7 4 0-16,14 8 0 0,-7 1-3 0,6-7 1 16,3 4-1-16,3 0 1 0,6-4-5 0,-1-2 2 0,-2 2 0 15,0 0-1-15,4-6 0 0,-2-7 0 0,9-2 1 16,2 0 0-16,2-6-2 0,2-4 1 0,3-5-1 15,8-2 1-15,-5-4 7 0,-4-5 1 0,12-3 1 16,3-5-1-16,-8-4-6 0,-13-3 0 0,8-1 0 16,-2-5 0-16,-6 1 12 0,-6-1 2 0,-3 1-2 15,-4-3 1-15,0 0 9 0,-6 0 0 0,-5-4 0 0,-4-4 2 16,-4 4-5-16,-3 2 0 0,1-2 0 0,-9 0 1 16,-4 2 0-16,-7-2 1 0,-2-4-1 0,-2 0 1 15,-7 6-4-15,7 8 0 0,-8 3 0 0,-1 2 1 16,7 8-10-16,4 7 1 0,0 2 0 0,-6-2 0 15,1 4-2-15,10 2 1 0,8 2-1 0,-9-2 1 0,13 5-15 16,5 3 1-16,2 3-1 0,-3 0 1 0,7-1-2 16,5-1 1-16,1 2-2573 0</inkml:trace>
  <inkml:trace contextRef="#ctx0" brushRef="#br0" timeOffset="9508.796">13758 16539 1444 0,'0'0'0'0,"-4"0"0"0,-3-2 0 16,7 0 140-16,0 2 0 0,-6 0 1 0,2-2-1 15,4 2-54-15,0 0 2 0,0 0-1 0,0 0 1 0,0 0-37 16,0 0 1-16,0 0 0 0,0 0 0 0,0 0-32 16,0 0 0-16,0 0 0 0,0 0 0 0,0 0-2 15,0 0 0-15,0 0 0 0,0-2 0 0,10-1 6 16,-5 1-1-16,1 0 1 0,7 0 0 0,15-2-5 16,-2 2 1-16,-5 0-1 0,7 4 0 0,-4 0-6 15,-1-2 1-15,-3 2-1 0,-1 2 2 0,-2 5-6 0,-2 1 1 16,-2 3-1-16,-4 2 1 0,-7 2 0 0,2-2 0 15,2-2 0-15,-6 4 1 0,0 2-3 0,-6-2 1 16,6-7-1-16,-11 3 1 0,7 0-5 0,-2-5 2 16,-1 1 0-16,-4 2-1 0,-1 1 0 0,3-3 0 15,-2-5 1-15,-6-2 0 0,4 0 1 0,-2-2 2 16,9 0-1-16,-5 0 1 0,11 0-1 0,-6 0 0 16,1 0 0-16,-1-2 1 0,6 0-1 0,-5 0 1 0,3 2 0 15,-2 0 0-15,4 0-5 0,0 0 2 0,0 0-1 16,0 0 1-16,0 0-4 0,0 0 0 0,0 0 1 15,0 0-1-15,0 0-1 0,0 0 1 0,0 0-1 16,4 0 2-16,3 0-1 0,-1 0 1 0,5 0 0 16,0 0 0-16,-1 0-3 0,1 0 0 0,-4 0 0 15,5 0 1-15,-1 0-1 0,0 0 0 0,-2 0 0 16,-1 4 0-16,3 0 0 0,-3-1 0 0,-1 1 0 0,6 4 0 16,-3 3 0-16,1 0 0 0,4-3 0 15,-6-2 0-15,2 5 0 0,-1 2 0 0,-3-3 0 0,3 3 0 16,-1 2-1-16,-3-2 1 0,-3-3 0 0,5 3 0 15,-8-2 0-15,2-3 0 0,-2 1 0 0,-2 6 0 16,-2 0 0-16,0-5 1 0,1 1 0 0,-7 2 0 0,5-1-1 16,-5-3 1-16,1-1 0 0,-6 1 1 15,2-3 2-15,-2-1 2 0,4-1-1 0,-1-2 1 0,-10 0 6 16,5 0 2-16,2 0-1 0,-4-4 1 0,-3-2 3 16,1-2 0-16,-1-3 0 0,1 3 1 0,4-3-7 15,-1 1 1-15,8 1-1 0,3 3 0 0,-4 4 9 16,5 0 1-16,-5 0-1 0,7 0 0 0,2 0-13 0,-2 4-1 15,-3 7-2657-15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15:34.826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2392 2849 1281 0,'0'0'0'0,"0"0"0"0,0 0 72 0,11-26 0 0,-11 16 0 0,0 1-1 16,0 9-25-16,0 0 0 0,0-4 0 0,0-2 1 16,0 1-23-16,0 5 0 0,0 0-1 0,0-4 1 15,0 2 7-15,0 2 1 0,0 0-1 0,0-8 0 0,0 1-31 16,0-1 2-16,0-3-1 0,0-4 0 0,0 0 23 15,0-4 2-15,0 9 0 0,0-1 0 0,0 0-1 16,6 3-1-16,-1 1 1 0,-3-1 0 0,2 2-4 16,-4 1 1-16,0 5 1 0,0-4-1 0,0 4-12 15,0-4 1-15,4 2-1 0,-2-3 1 0,3 1-11 16,-5 4 0-16,4-4 0 0,-4 2 1 0,2 2-1 16,-2-5 0-16,0 5 0 0,0 0 0 0,7 0-2 0,1-4 1 15,-6 4-1-15,3-4 1 0,8 2-3 0,-9 2 1 16,7-4-1-16,1 4 1 0,10 0 2 0,-5 0 1 15,-2 0-1-15,7 4 1 0,-5 2 0 0,2-6 0 16,-4 4 0-16,7 3 0 0,-5-3 1 0,0 0 0 16,7-4 0-16,-3 5 0 0,0-10 6 0,3 5 1 15,-7 0-2-15,5 7 2 0,-1-3 5 0,1-8 0 0,-3 2 0 16,9-3 1-16,-9 1-7 0,0 0 1 0,3 2-1 16,6 2 1-16,-2 0 11 0,-7-5 2 0,2 5-1 15,3 5 0-15,-3-5-10 0,1 0 0 0,2 2 0 16,1 6 1-16,-1-3 0 0,4-3-1 0,0 6 0 15,0-1 1-15,-3-3-5 0,1-4-1 0,0 0 1 16,-2 8-1-16,3-5-5 0,-5-6 0 0,2 3 0 16,3-4 0-16,-1 0-1 0,-9 4 1 0,7 0-1 15,4 0 1-15,-2-6-5 0,-3 1-1 0,3 5 0 16,0 0 1-16,6 0 5 0,-6 0 0 0,4 0 0 0,-2 7 0 16,6-3 0-16,-6-4 1 0,0 0-1 0,4 8 1 15,-8-8 8-15,4 0 0 0,-1 0 0 0,4 0 1 16,-1 0-8-16,-9-4 0 0,7 4 1 0,0 0-1 15,4-4 2-15,-8 4 1 0,8 0-1 0,4 0 1 0,-3-6-1 16,-1 1 1-16,2 1-1 0,7 4 1 0,-9-6-4 16,-4 1 1-16,6 1-1 0,-1 0 2 0,5 2-2 15,-14-3 0-15,8 10 0 0,0-10 0 0,-8 5-1 16,4-4 0-16,-5 8 0 0,5-4 0 0,4 0 0 16,-4-4 0-16,0 8 0 0,4 1 0 0,-2-5 0 0,-4-5 0 15,-2 5 0-15,10 0 0 0,-8-4 0 0,-2-2 0 16,3 2 0-16,1-1 1 0,-2 3-1 0,0-2 1 15,0 0-1-15,2 4 1 0,4 0 1 0,-13-7 0 16,3 7 0-16,1 0 0 0,3 0-1 0,-3-4 1 16,3 4-1-16,-2 0 0 0,4 0-1 0,-5 0 1 15,3 0 0-15,2 0 0 0,-4 0-1 0,1 0 1 16,-1-4 0-16,8 4 1 0,-8-4-1 0,4 4 1 0,-7 0 0 16,9 0 0-16,-4-3 0 0,-7-1-1 0,9 4 0 15,-2 0 0-15,4-4-1 0,-2 0 1 0,2 2 0 16,0 2 0-16,2-9 1 0,-2 9 1 0,7 0-1 15,-3-6 0-15,-2 1-1 0,-4 1 0 0,2 0 1 16,-4 2-1-16,-7 2-1 0,3 0 0 0,4 0 0 16,2-4 0-16,-5 4-1 0,-1 0 1 0,-5 0 0 15,6 0 0-15,-1 0-2 0,-5 4 2 0,0-2-1 16,15 2 1-16,-4-8-3 0,0 2 1 0,0-2-1 0,-4 8 1 16,4-4 0-16,-3 0 1 0,-1-4 0 0,8 4 0 15,-8 0 0-15,-1 0-1 0,-1 0 1 0,4-5 1 16,-3 5-1-16,-1 0 1 0,1 5-1 0,1-5 1 0,2 0 0 15,-5 0 0-15,-2 0 0 0,3 4 0 0,6 2 0 16,-2-2 0-16,-1 1 0 0,1 1 0 0,-2-2 0 16,2-4 0-16,-3 5 0 0,1 1 0 0,1-2 0 15,-3 0 0-15,2-1 0 0,3 5 1 0,-3-4 0 16,-2-2 0-16,1 7 1 0,5-3-1 0,-2 3-1 16,-3-9 1-16,-1 6 0 0,6-2 0 0,0 1 1 0,-5-3 0 15,5 2 1-15,-2 5 0 0,-2-7-3 0,-3 2 0 16,7-4 0-16,0 4 1 0,4-4-1 0,-8 5 0 15,4-3 0-15,-1 6 0 0,1-8 1 0,5 0 0 16,-10 0 1-16,12 4-1 0,-8 3-1 0,6-7 1 16,-5 4 0-16,-1 0 0 0,1-2-1 0,5 3 1 15,-3-5-1-15,-5 4 1 0,5 0-1 0,3-2 1 0,-5 3-1 16,6-1 2-16,-2-4-1 0,2 4 1 0,-1-2-1 16,-3 7 1-16,-2-9-2 0,-3 0 0 0,10 0 0 15,-3 0 0-15,-2 0 0 0,-2 4 0 0,-2-2 0 16,4 7 0-16,2-9-1 0,2 0 1 0,-2 0 0 15,-2 2 0-15,7 0 0 0,-7 0 0 0,2 2 0 16,0 0 0-16,-2-8 0 0,-4 4 0 0,-2 0 0 16,10 7 0-16,-6-7 0 0,-6-3 1 0,5 3 0 15,1 0 1-15,-4 3-2 0,-3-3 1 0,1-3 0 16,6 6 0-16,-5 1 1 0,5-4 0 0,-2 0 1 0,-2 4 0 16,4-4-2-16,-7 0 0 0,3 0 0 0,-3 0 2 15,1-4-3-15,-1 0 0 0,-2 1 0 0,3 3 0 16,1 0 0-16,-3 0 0 0,-1 0 0 0,13 3 0 15,-15-3 0-15,7-3 0 0,-9 3 0 0,9 0 0 0,-3 0-1 16,-4 0 1-16,-6-4-2 0,6 4 2 0,5 0 0 16,-5 0 0-16,4-4 0 0,-3 8 0 0,5 0 0 15,-1-4 0-15,-5-4 0 0,4 4 0 0,7 0 0 16,-11 0 0-16,5-4 0 0,1 4 0 0,-1 0 0 16,-7-2 0-16,2 0 0 0,0 0 0 0,-4 2 0 15,2-5 2-15,-4 5-1 0,2 0 0 0,4 0 1 0,-6 0 0 16,-1 0 0-16,5 0 1 0,-2 5 0 0,-6-3 2 15,-3-2-2-15,2-2 1 0,3 2-2 0,0 0 0 16,-5 0 0-16,-4 0 0 0,0 0-1 0,4 0 1 16,-2 0-1-16,-2 2 0 0,0-2-2091 0</inkml:trace>
  <inkml:trace contextRef="#ctx0" brushRef="#br0" timeOffset="3987.761">12996 10231 1093 0,'0'0'0'0,"0"0"0"16,0 0 0-16,0 0 58 0,0 0 0 0,0 0 1 15,0 0 0-15,0 0-23 0,0 0 0 0,0 0 0 16,0 0 0-16,0 0-15 0,0 0 1 0,0 0 0 0,0 0 0 15,0 0 0-15,-17-21 0 0,15 16 0 0,2 3 1 16,0 2-23-16,0-4 0 0,0 0 0 0,0 2 1 16,0-3 9-16,0 1 0 0,0 0 0 0,0 0 2 15,0-3 7-15,0 1 0 0,-4 2 0 0,4-9 0 16,0 4 0-16,0 5 0 0,0 0 0 0,4-5 1 0,-2 3-12 16,7-3 1-16,-7 5-1 0,8-4 1 0,-3-1 2 15,1-4 1-15,-5 5 0 0,7-1 0 0,1 1 6 16,-5 2 1-16,1 1 0 0,2 1 0 0,-3-2-9 15,0-3 0-15,1 3 1 0,4-1-1 0,4 3 5 16,-5 0 2-16,1-3-1 0,-2 3 1 0,6-4-11 16,-2 1 1-16,-5 7 0 0,5-6 1 0,-2 0 2 0,-1-1 1 15,-3 3 0-15,4 2 1 0,-1 0 9 0,3 0 0 16,-4 2 1-16,-7 0 0 0,9-5-5 0,-3 1 0 16,-6 2-1-16,5 2 1 0,4 0-9 0,-1 0 0 15,-10 0 0-15,11 0 1 0,4 0 8 0,-6 0 1 16,1 0-2-16,8 0 2 0,-8 0-12 0,-1 0 0 15,0 0-1-15,1 0 2 0,1 0 3 0,0-4 1 0,-7 4 1 16,-2-5-1-16,2 5-7 0,3 0 1 0,-3 0-1 16,3-4 1-16,3 2-1 0,3-2 2 0,-2 0-1 15,0 1 1-15,6-1-1 0,-2-4-1 0,-4 3 0 16,-1 5 1-16,1-2-1 0,-2-2 1 0,-1 0-1 16,5-3 1-16,-2-1 3 0,0 2 1 0,-5 1-1 15,1 3 1-15,3-2-2 0,1 0 1 0,-5-1 0 16,5-1 1-16,-2-2-4 0,-1 1 0 0,1 3 0 15,-3-2 0-15,1-1-2 0,-1 5-1 0,-1-2 0 16,1-3 0-16,5-1 2 0,-7 2 0 0,2 1 0 0,-6 1 0 16,5-2-3-16,1 1 1 0,-6-3 0 0,4 1 0 15,-1 1-2-15,1 2 1 0,-2 4 0 0,7-7 0 16,-3 3 1-16,-2 0 1 0,-2 0-1 0,5-1 1 0,-7-1-2 16,4 0 0-16,3 1 1 0,-3 3-1 0,2 0 1 15,1-6 1-15,-7 3 0 0,4-3 0 0,0-1-2 16,-4 1 1-16,3 2-1 0,-3-5 2 0,0-4-3 15,0 4 1-15,0 3 0 0,0-1 0 0,8-1 1 16,-8 3 1-16,0-1-1 0,0 2 1 0,0-7 1 16,0 4-1-16,0 5 0 0,0-5 1 0,0 3-3 0,0-2 1 15,0 3-1-15,0-1 1 0,0-5-1 0,0 1 1 16,-4 1-1-16,4-1 0 0,0 3 1 0,-4 1 1 16,4-1 0-16,0-3 0 0,-3-5-2 0,3 0 0 15,-4 7 0-15,4-3 1 0,-4-4-2 0,2 4 1 16,2 1 0-16,0-1 0 0,0 3 1 0,0-1 0 15,0 3 1-15,0-3 0 0,0-1 0 0,0 3 1 0,0 1-1 16,0-1 0-16,0-3-1 0,0-1 0 0,0 5-1 16,0-7 1-16,-7 0 2 0,3 5-1 0,8-3 0 15,-2-4 1-15,-2 0-3 0,0 1 1 0,0 3-1 16,0 2 1-16,0-1-2 0,0-1 2 0,0 3-1 16,0-3 0-16,0 0-1 0,0 3 1 0,0-3 0 15,0 1 0-15,0-3 0 0,0 4 2 0,5 1-1 16,-3-5 0-16,6 0-1 0,-5 3 0 0,1 1 0 15,0-6 0-15,-2 5-1 0,3-1 2 0,-3 7-1 16,6-7 0-16,-1-2-1 0,-3 3 1 0,-2 3-1 0,3 3 1 16,1-6-1-16,0 5 1 0,-1-1-1 0,1 0 1 15,3-5 0-15,-3 5 2 0,-4-3-2 0,9 7 1 16,0-2-2-16,-5-3 1 0,5 3 0 0,-5 0 0 16,3 4-1-16,-3-5 0 0,1 1 0 0,8 4 0 0,-4-2 0 15,-5 2 0-15,5 0 0 0,-1 0 0 0,3-4-1 16,2-3 1-16,-8 3-1 0,-1 4 1 0,5-4-3 15,-5 0 1-15,-1-1-1 0,-1-1 1 0,2 0 0 16,-3 1 1-16,-3-1-2 0,4 4 2 0,0-2 1 16,-4-3 0-16,2 1 0 0,-2 2 0 0,5-5 0 0,-5 3 0 15,0-1 0-15,0 3 0 0,6-4 0 0,-6 1 1 16,0 3-1-16,0-4 2 0,-2 1-1 0,-2-3 1 16,4 5 0-16,0-5 0 0,-5-1 2 0,3 3 0 15,-2-3 0-15,0-4 0 0,1 2 1 0,-1 5-1 16,2 3 1-16,2-5-1 0,0 1 1 0,0-1-1 15,0 5 1-15,0-3-1 0,0 2-3 0,0 1 1 16,0 3 1-16,0-2-1 0,0 0-1 0,0-5 0 0,0 7 0 16,0-6 0-16,2 1 2 0,5-6 0 0,1 3-1 15,-6-3 2-15,3 5-3 0,-1-3 0 0,-2-2 0 16,2 0 0-16,-1 5-1 0,5-3 1 0,-1-1 0 16,-1-1 0-16,-6 4-1 0,4-1 2 0,-2 1-1 15,3-4 0-15,1-2-1 0,-2 3 0 0,3 1 0 16,-7-4 0-16,6 0 0 0,-1 0 0 0,-1 5 0 15,2-5 0-15,1 2-1 0,-1 3 1 0,-1 3 0 16,1-3 0-16,5-3 0 0,-5 2 0 0,3 5 0 16,1-7 0-16,1 0 0 0,-2 5 0 0,2-3 0 0,-1-4 0 15,1 5-1-15,4 1-1 0,-9 3 1 0,5-5 0 16,2-2 0-16,-6 3 0 0,3-1 0 0,-5-2 1 16,5 1-1-16,-3 3 0 0,-1 3 0 0,3-7 1 0,-1 2-2 15,-3 3 2-15,5 1-1 0,3-3 1 0,-4-3-1 16,-3 5 1-16,1 1 0 0,8-1 0 0,-5-1-2 15,-1 3 1-15,-5 2-1 0,3-7 0 0,-3 7 1 16,0-1 0-16,3-1 0 0,-5 2 0 0,9-1 1 16,-1 1 0-16,-3 2 0 0,4-2 0 0,-1 0 0 15,1-1 0-15,0 1 0 0,0 2 0 0,-1-2 0 0,-3 4 0 16,6-7 0-16,-3 3 0 0,1 0 0 0,0-5 1 16,-1 7 0-16,1 2 0 0,0-8-1 0,-5 1 1 15,5 3-1-15,2 0 2 0,6-3-2 0,-6 1 0 16,2 2 0-16,5-5 0 0,-5 3 0 0,-5-3 0 15,-3 5 0-15,6 2 0 0,-3-6-2 0,1 1 1 16,0-1 0-16,-5 6 1 0,3-3-1 0,-7 1 0 16,2 4 0-16,3-4 1 0,3-3-1 0,-5 3 0 0,-3-2-1 15,4 4 2-15,5 0 0 0,-11-7 0 0,4 3 0 16,7-3 0-16,-9 3 0 0,7-3 0 0,-9 3 0 16,6-1 0-16,1 3 0 0,1-4 0 0,-6 3 0 15,5-1 0-15,-3-5 0 0,-4 1 0 0,7 1 0 16,-1-6 2-16,-2 1-1 0,3-1 0 0,-3 4 0 15,-4 3 0-15,0 1-1 0,0-3 1 0,0 1 0 16,0-2 0-16,0-8 2 0,-4 4-1 0,4 5 0 16,0-5 2-16,-7 4-3 0,7-2 0 0,0 3 0 0,0-3 1 15,0 5 0-15,0-3 2 0,0-2-2 0,0 7 1 16,0-1-2-16,-4 3 2 0,4-4-2 0,0-3 1 16,-6 0 0-16,6 3 2 0,0 2-2 0,0-3 1 15,-3 3-3-15,3-5 0 0,0 3 0 0,0 1 1 0,0-1-1 16,3 3 0-16,1 3 0 0,2-8 2 0,5 1-4 15,-4 1 2-15,1 1 0 0,1-8 0 0,6 0-1 16,-2 1 1-16,2-1 0 0,-5 0 0 0,3-2-1 16,4 4 1-16,-6 7-1 0,0-5 1 0,0 3-1 15,4 3 1-15,-7 1 0 0,7-9 0 0,-2 5-2 16,2 8 1-16,-2-4-2 0,6-3 2 0,-6 3-2 0,-2 4 1 16,2-9-2-16,2 3 2 0,-2 2 0 0,-3 2 1 15,1-3-2-15,6-7 2 0,-6 5 0 0,-2 3 0 16,-3 2 0-16,1-7 0 0,3 3 0 0,-5 2 0 15,-3-5-1-15,4 3 2 0,3-3-1 0,-7 7 1 16,2-2-1-16,3-7 1 0,-3-4-1 0,2 5 1 16,-1 1 0-16,1-1 0 0,1-3-1 0,-3 2 1 0,-2 1 0 15,2-1 0-15,3-4 0 0,3 0 0 0,-3 0 0 16,2 1 0-16,-3-1 0 0,5 4 0 0,-9-8 0 16,9 4 1-16,-1-4-1 0,-3 4 0 0,1 0 0 15,5 0 1-15,-2 0 0 0,-7 0 2 0,-2 3-2 16,9-1 1-16,-4-2-2 0,-3 0 1 0,0 5 0 15,-2 3 0-15,3-1-1 0,-1 1 1 0,-2 3 0 16,-2-2 1-16,0 1-2 0,0 1 0 0,0 4-2212 16</inkml:trace>
  <inkml:trace contextRef="#ctx0" brushRef="#br0" timeOffset="7240.905">15192 9285 313 0,'0'0'0'0,"0"0"0"16,0 0 0-16,0 0 38 0,0 0 1 0,-2-22 0 0,2 20 1 15,-4 2-3-15,4 0 1 0,0 0 0 0,0 0 0 16,0 0-12-16,0 2 0 0,4-2 0 0,-4 0 0 16,0 0 13-16,0 0 0 0,0 0-1 0,2 7 1 0,2 6-36 15,1 2 0-15,-3 4-1 0,4 2 2 0,-6 7 20 16,0-3 1-16,0 5 0 0,0 2-1 0,0 6-7 16,0-4 1-16,0 0-1 0,-2 6 1 0,-2-3-1 15,4-3 1-15,4 2-2 0,-2 2 2 0,3-8 0 16,1-3 0-16,5 5 0 0,-1 0 1 0,-3-6-6 0,4-3-1 15,-1-2 0-15,8 1 1 0,-8-8 2 0,1-1 1 16,6-4 0-16,7 4 0 0,-5-5-5 0,-6-4 1 16,4 3-1-16,5-3 2 0,-5-4-4 0,4 2 1 15,1 2-1-15,1-4 1 0,1-2 0 0,-9 0 0 16,6 2 0-16,-3 0 0 0,-1 0 4 0,-4 0-1 16,6 0 1-16,-6-2 0 0,4-2 6 0,0 4 2 15,-2-7-1-15,-2 5 0 0,9 0-4 0,-5-4 1 0,4-3-1 16,3-2 1-16,8 1 0 0,0 1 1 0,-2 3-1 15,2-3 1-15,-8-1 2 0,-2-1 1 0,1 3-1 16,5 1 0-16,-6 3-8 0,-5 0 0 0,4-5 1 16,7 3-1-16,-6 6 6 0,-10 0 1 0,8 0 1 15,-1 0-1-15,-2 4-17 0,-6-4 2 0,-2 4-2 16,-3 3 1-16,-4-1 7 0,2-2-1 0,3 1 0 16,-3 5 1-16,9 3-7 0,-9 0 1 0,7-3-1 15,0 10 2-15,2 3-6 0,2-8 1 0,-2 0-1 16,-3-5 1-16,1 5 4 0,4 0-1 0,-6 0 1 0,6 0 0 15,-2 0-1-15,-3 0 0 0,5 0 1 0,-2 2-1 16,-2-5 1-16,0-1-1 0,-1 4 1 0,8 0-1 16,-12-7 4-16,3-1 1 0,-3-1-1 0,0-2 1 0,1 3 9 15,-3-1 1-15,3-4-1 0,10 2 1 0,-9-4-13 16,3 3-1-16,2-1 1 0,4-7-1 0,5 1-1 16,-9 2-1-16,6-4 0 0,0-3 1 0,-2 1 9 15,-2-3 1-15,3 7-1 0,-1-5 2 0,-2 5-14 16,-2 2 0-16,-3 2 0 0,-3 0 0 0,4 0-1 15,-5 0 0-15,-2 0 0 0,3 4 0 0,1 0-2 0,1-2 1 16,-9 3-1-16,4 3 1 0,-4 3 1 0,4 0 0 16,-1-7 0-16,1 6 0 0,2 5-2 0,-1 0 2 15,-5-4 0-15,2 4 0 0,-2 4 0 0,0-2 0 16,2-4 0-16,0 4 2 0,4 2-1 0,-6 0 1 16,5-4-1-16,-1 0 1 0,-2 4 1 0,-2-2 0 15,0-2 0-15,5 0 1 0,-1-3 0 0,-2-1 1 16,-2 0-1-16,0-5 1 0,6 2-1 0,-6-1 1 0,0 1-1 15,0-6 1-15,0 3-1 0,5-1 1 0,1-4-1 16,-2 4 1-16,3 0-5 0,-1-1 1 0,5 1-1 16,4-8 1-16,2 4-1 0,0 4 0 0,-6-4 0 15,2 0 0-15,-2 0-1 0,-3 0 0 0,-1 0-1 16,-1 4 1-16,-1 2-1 0,-3 1 1 0,-2-3 0 16,4 5 0-16,-4 1-3 0,-4 3 1 0,4 0 0 15,-2 6 0-15,-3 6 1 0,1 1 1 0,8-3-1 16,3 7 1-16,-3-7-3 0,-4 1 2 0,6-1-1 0,5 1 0 15,4-3 3-15,-8-4 0 0,3 2 0 0,10 4 0 16,-10-1 0-16,5-3 0 0,-2 0 0 0,4 0 1 16,-2-2-1-16,3 2 0 0,-8-4 0 0,8 2 2 15,-1-2-2-15,0-2 0 0,0-3 0 0,2-1 0 0,1-1-2 16,1-1 1-16,5-1 0 0,2-4 0 0,2-2-6 16,2-2 1-16,2-2-1 0,18 4 0 0,-13-2-6 15,-7-3-1-15,2 1 1 0,5-2 0 0,-7-1 6 16,-11 5-1-16,3 2 0 0,0 0 1 0,-7-4 0 15,-6 4 2-15,-3 0-1 0,-6 0 1 0,-2 0 3 16,0 0 1-16,0 0-1624 0</inkml:trace>
  <inkml:trace contextRef="#ctx0" brushRef="#br0" timeOffset="9096.944">18470 9776 1093 0,'0'0'0'0,"0"0"0"0,0 0 0 16,0 0 108-16,0 0 1 0,0 0 0 0,0 0 0 0,0 0-47 15,0 0 0-15,0 0 0 0,0 0 1 0,0 0 19 16,-13-21 1-16,13 16 0 0,-6-1 0 0,-5-7-35 15,-4 0 1-15,4 1-1 0,-8-3 0 0,-1-2-18 16,1 2 2-16,0 0-1 0,-1 2 1 0,-1-2-5 16,4-4 0-16,-5 2-1 0,5-8 3 0,-4 1-9 15,-7 3 0-15,-7-2 0 0,8-3 1 0,-6 1 8 16,5-3-1-16,-10 3 0 0,-3-5 0 0,2-2-8 0,7 2 0 16,-2 0 0-16,-5 1 0 0,1-1-5 0,3 4 0 15,-6-3-1-15,-6-5 1 0,6 0 7 0,-2 4 1 16,5-2-1-16,-7 2 2 0,6-4-12 0,5 4 0 15,-5-2 1-15,-6 1 0 0,6 3-7 0,5-2-1 0,-5 7 1 16,1-7 1-16,-3 0 8 0,2 5 2 0,1 3-1 16,6-1 1-16,-3-2-15 0,3 1 1 0,4 3 0 15,5-5 0-15,-1 1 2 0,-2 1 0 0,-2 3 1 16,0-2-1-16,0 2 0 0,7 6-1 0,2-4 1 16,-9-3 0-16,6 3 0 0,1-4-1 0,-7 1 1 15,4 1-1-15,-1-2 1 0,-3 6-1 0,4 0 1 16,3 0-1-16,-1 2 1 0,-2 0-1 0,7 4 1 15,7-1-1-15,-1 1 1 0,0 5-1 0,5 1 1 0,-1-3-1 16,1 6 1-16,-3 2-1 0,9 0 1 0,0 0-1 16,4 0-3-16,-4 0 2 0,5-4-1 0,-5 4 0 15,0 0 1-15,0 0 1 0,0 0-1 0,-5 0 1 16,1 6-3-16,-2 2 1 0,-1-1-1 0,-10 1 1 16,-4 7-2-16,3-4 0 0,1 4 0 0,2 4 0 0,2 0 0 15,3 2 0-15,-5-2 0 0,2 0 0 0,-2 5 0 16,4-1 0-16,-2-4 0 0,-4-4 0 0,2 0-1 15,8 2 1-15,-3-2-1 0,3 0 1 0,-3-2-2 16,5-3 0-16,-1-3-1 0,4 1 1 0,-3-6 0 16,5 0 1-16,0 1-2 0,0-3 2 0,0 0 0 15,0 0 0-15,0 0 0 0,0 0 0 0,0 0 1 16,0 0 0-16,0 0 0 0,0 0 0 0,0 0 0 0,0 0 0 16,0 0 0-16,0-5 0 0,0 3 0 0,0-11 1 15,0 1 0-15,0-7 0 0,-6-11-1 0,-3 4 1 16,3-3 0-16,4-1 1 0,-2 0-2 0,-7 4 0 15,0 3 0-15,0 2 0 0,1-5 0 0,-3 9 0 0,2 2 0 16,5 3 0-16,1-1 0 0,-5 0 0 0,3 0 0 16,1 3 0-16,-3-5 0 0,3 6 0 0,-1 3 0 15,7 0 1-15,-4 1 0 0,4-3 1 0,-2 6 0 16,-3 0 1-16,1-1 3 0,4 3 2 0,0-4-1 16,0 0 1-16,-2 2-4 0,2 2 1 0,0 0-1 15,0-2 2-15,0 0-5 0,0 2 1 0,0 0 0 16,11 0 1-16,2-7 0 0,8 3 2 0,3 0-2 15,14-7 1-15,5-4-4 0,-4 0 0 0,0 0 0 16,-3 1 2-16,11-6-2 0,-6-1 0 0,11 2 0 16,-10 4 1-16,4 0-2 0,-12 0 1 0,9-8 0 15,2 6 0-15,-2-2-2 0,-13 0 2 0,-4 4 0 0,-7 2 0 16,2 5-1-16,-3-3 1 0,-3-4-1 0,-5 4 1 16,-7 7 0-16,1 0 0 0,-2-2 0 0,2-3 0 15,-4 3 2-15,5 4 2 0,-3 2-1 0,-2 0 1 0,4-3 0 16,-4 3 2-16,4 0-2 0,-2 0 2 0,-2 0-2 15,0 0 2-15,0 0-2 0,0 0 2 0,0 0-2544 16</inkml:trace>
  <inkml:trace contextRef="#ctx0" brushRef="#br0" timeOffset="10050.604">13256 14190 1017 0,'0'0'0'0,"-15"-24"0"16,8 7 0-16,3-2 77 0,-2-2-1 16,1 0 0-16,-8 2 1 0,9 4-11 0,-2 2 0 0,6 0 0 0,-2-2 0 15,-3 2-23-15,1 7 0 0,2 0-1 0,-2-3 1 0,4 5-23 16,0 4 1-16,0 0 1 0,0-2-1 0,-5 0-19 15,3 2 1-15,-2 2-1 0,8 15 1 0,9 13 7 16,4 6 0-16,0 6 1 0,5 20-1 0,4 6 2 16,-7-2 0-16,2-2 1 0,1-3-1 0,1-8 9 15,-5-6 1-15,7 0-1 0,-1-2 0 0,-3-9 10 16,-3-6-1-16,5-7 0 0,-1-6 0 0,-5-2-3 0,2-2 0 16,-2-9 0-16,-4-11 0 0,2 1-2 15,-2 0 0-15,-2-5-1 0,4-8 1 0,-2-9 1 0,-2 3 1 16,1-9 0-16,-1-4 0 0,0-1-2 0,-5 5 2 15,3-8-1-15,-3 1 1 0,5 5 2 0,-4 4 2 16,-1-6-1-16,5 0 0 0,-11 6-3 0,0 2 1 16,0 5-1-16,0 3 1 0,0 5-4 0,-7 5 0 15,7 3 0-15,0 1 1 0,-4 1-10 0,2 3 2 0,-2 0-1 16,4-1 1-16,-5 5-4 0,5 0 2 0,0 0-1 16,0 0 1-16,0 0-7 0,0 0 1 0,0 0-2285 15</inkml:trace>
  <inkml:trace contextRef="#ctx0" brushRef="#br0" timeOffset="10292.065">14072 14630 2035 0,'0'2'0'0,"0"2"0"0,-3-4 0 0,6 2 115 15,1 0 0-15,0 5 1 0,-2-7-1 0,5 4-35 16,-7 0 1-16,0-2-1 0,4 5 0 0,2-1-38 16,3 1-1-16,-3-5 1 0,-6 2 1 0,3 0-42 15,-3 0 1-15,0-4-1 0,0 3 1 0,0-1-1 16,0-2 1-16,0 0-1 0,-3-5 1 0,3-1-2 16,0-2 0-16,0 8-2249 0</inkml:trace>
  <inkml:trace contextRef="#ctx0" brushRef="#br0" timeOffset="10626.512">14713 14039 1746 0,'-6'-7'0'0,"4"-5"0"15,-9-8 0-15,0 3 96 0,5 3 1 0,-3-1-1 16,1-2 2-16,-1 2-35 0,-2 6-1 0,5 5 1 16,-5 0 1-16,0 0-36 0,5 4 2 0,-5 4-2 15,1 2 1-15,-1 5-17 0,-2 2 0 0,-2 1 1 16,-9 25 0-16,1 3 14 0,-3-1 1 0,2 3-1 0,7 5 1 16,2 0-5-16,2-4-1 0,3-1 1 0,5 3-1 15,5-6-2-15,0-7 0 0,0 0 1 0,5-3-1 16,5-3-7-16,3-7 1 0,9-4-1 0,-1 0 2 15,3-6-6-15,1-5 1 0,-5 1-1 0,-5-7 1 16,-2-2-8-16,2-3 2 0,-2-1-2 0,4-7 1 0,2-2-3 16,-2 1 1-16,3-1-2204 0</inkml:trace>
  <inkml:trace contextRef="#ctx0" brushRef="#br0" timeOffset="10779.645">15117 14598 2048 0,'0'0'0'16,"0"0"0"-16,-4 2 0 0,4 0 115 0,0-2 2 16,0 0-2-16,0 0 2 0,0 0-31 0,0 0 2 15,0 0-2-15,0 0 2 0,0 0-51 0,0 0 0 0,0 0 0 16,0 0 0-16,0 0-2294 0</inkml:trace>
  <inkml:trace contextRef="#ctx0" brushRef="#br0" timeOffset="12294.496">16184 13979 1281 0,'0'-2'0'16,"0"0"0"-16,-7-4 0 0,-3-5 172 16,-1 2 1-16,9 1-2 0,-3-11 2 0,-1-5-93 0,-3 5 1 15,1 4-1-15,-1-4 1 0,-2 4-51 0,1 3 2 16,-3 3-1-16,2 1 1 0,-2-1-40 0,-2 1 0 16,5 1 0-16,-3 1 1 0,-9 2 0 0,1 1-1 0,-1 3 0 15,3 0 1-15,-3 5 9 0,1 3 2 0,-3 3-1 16,3-1 0-16,4 10 10 0,6 3 0 0,7 7 1 15,-5 8-1-15,7 2-5 0,4 5 1 0,0 8 0 16,5 7 0-16,-3 4 1 0,7 1 1 0,-1 8 1 16,8 1-1-16,-5-4-3 0,2-4-1 0,2 2 1 15,0 0 1-15,0-6-4 0,0-11 0 0,-6-2 1 16,4-4 0-16,-9-7-2 0,1-6 2 0,4 2-1 16,-5-11 1-16,-2 1-5 0,-4-7 1 0,-4-7 1 15,8-6-1-15,1-4-2 0,-5-2 0 0,-5-2 0 0,1-4 1 16,2-5-3-16,-2 0 1 0,-3 0-2 0,-8-21 2 15,-2-2-3-15,6 4-1 0,-6-2 1 0,6-4 0 16,-2 2-1-16,3 4 0 0,-1 2 0 0,-6-4 0 16,6 4-8-16,0 9-1 0,5 4 1 0,-1 4 0 0,-3 3 6 15,10 1 0-15,-5 5 0 0,3 4 0 0,-2 0 7 16,4-4 0-16,0 2 0 0,0 2 1 0,4 0 6 16,-4 0 1-16,0 0 0 0,2 2 0 0,3 4 11 15,5 3 1-15,-7-1 0 0,16 7 0 0,0 6-13 16,3-2 0-16,1-4 0 0,5 0-1 0,0-6 6 0,-6-3-1 15,6 2 0-15,4-1 0 0,2-3-6 0,-2-4-1 16,-2 0 1-16,2-4 0 0,3 2-2 0,-3 0-1 16,2-5 0-16,-6-6 0 0,0 1-1 0,-2-3 2 15,-2 0-2-15,-1-6 1 0,-6-3 0 0,5 3 2 16,-7 0-2-16,2-3 1 0,-11 3-2 0,5 2 1 16,-4-2-1-16,-1-3 0 0,-2 5-1 0,-4 2 1 15,7 2 0-15,-7 3 0 0,-7 1-1 0,3 5 1 0,-2-3 0 16,14 3 0-16,-6 1-1 0,-2 3 2 0,-2 2-2 15,2 0 1-15,-2-2-1 0,-4 2 0 0,6 2 0 16,-18 15 0-16,-3 9 0 0,-7 4 0 0,9 1 0 16,-3 3 0-16,7 0 0 0,5-2 0 0,1 2 0 15,5 3 1-15,-1-1-1 0,5-11 0 0,5 5 0 16,8-2 0-16,-3-3-2 0,5-1 0 0,2-3 1 16,7-2 0-16,4-2 0 0,-2-4 0 0,4-7 0 15,2 0 0-15,2-1 0 0,-8-5 0 0,2-2-1 0,0-3 1 16,-4-3 1-16,-1-5 0 0,-1-2 0 0,3-2 0 15,-7 4 0-15,1 1 0 0,-4-3 0 0,2-2 0 16,-2-2 0-16,-2 2 1 0,-2-3 1 0,-1-1-1 16,-3 4-2-16,-1 0 1 0,-1-4 0 0,1-5 0 15,-6 3-6-15,0 6 1 0,-2 0 1 0,-2 0-1 0,4-4-4 16,-7 4 0-16,-1 4 1 0,1 0 0 0,-6 0 4 16,3 3 2-16,-1 3 0 0,-2 3 0 0,2-2-1 15,0 4 2-15,3 4-1 0,-9 2 1 0,6 0 1 16,2 5 0-16,-6 1 0 0,-2 10 0 0,2 7 0 15,2 3 0-15,3 2 0 0,3 2 1 0,3 0-1 0,4-4 1 16,4 4-1-16,-2-2 1 0,7-3-1 0,4-1 1 16,2 0 0-16,-2-3 1 0,8-1-2 0,3-7 1 15,4-5-1-15,-1-3 1 0,6-3-1 0,-10-2 0 16,5-1 0-16,0-6 1 0,4-3-2 0,-8-5 0 16,8-3 0-16,7-8 1 0,-39 22-1971 0</inkml:trace>
  <inkml:trace contextRef="#ctx0" brushRef="#br0" timeOffset="12794.076">17605 14555 1494 0,'-5'-2'0'0,"-1"0"0"16,-5-8 0-16,-2-3 105 0,-2 2 0 0,-6-4 1 15,4-8-1-15,4 6-40 0,-4 4 0 0,2 2 0 16,2 3 0-16,2-3-21 0,0 3 1 0,5 4-1 0,-5 1 1 15,-4 1-25-15,4 2 1 0,5 0 1 0,-5 0-1 16,-6 7-13-16,4 1 0 0,-2-4-1 0,-2 9 2 16,0 4 3-16,-5 7 0 0,-1 5-1 0,6-1 2 0,2 0-6 15,2-1 2-15,-2 3-1 0,4 0 1 16,4 0-4-16,3-7 0 0,4 2 1 0,0-3 0 0,4-1-8 16,3-2 2-16,-1 0-1 0,9-4 1 0,0-4-1 15,-2-3 1-15,0-1-1 0,2-1 1 0,2-6-6 16,-2-2 1-16,-2 0-1 0,9-11 1 0,-1-2-1 15,-1-6 0-15,1-2 1 0,0-5 0 0,-3 0 4 0,-8 1 1 16,3-1-1-16,-2-6 1 0,-7 2-1 0,3-2 1 16,-7-9 0-16,0-3 0 0,0 3-1 0,0 5 1 15,0-2 0-15,-7-5 0 0,3 7 1 0,-2 8 0 16,-5-4 0-16,4 2 0 0,-3 9 6 0,5 8 0 16,3 6 0-16,-4 3 0 0,1 2-2 0,1 1 0 15,2 3 0-15,-2 0 1 0,4 0 3 0,0 0 0 16,0 0-1-16,-5 34 3 0,5 17-4 0,0 5 1 0,5-5 0 15,1 2 1-15,3-2-1 0,-1-6 1 0,7 6 0 16,3 2 0-16,-1-4-5 0,-7-7 2 0,8-1 0 16,3-3-1-16,-8-6-3 0,2-2 1 0,-2-3-1 15,2-12 0-15,-4 2 2 0,-5-6 0 0,0-7-1 16,-1-6 2-16,6 0-4 0,-5 0 1 0,-6-1-1 16,6-16 2-16,-6 19-2050 0</inkml:trace>
  <inkml:trace contextRef="#ctx0" brushRef="#br0" timeOffset="13225.734">18236 14351 1897 0,'0'-2'0'0,"0"0"0"0,-2-2 0 15,-3-3 104-15,-1 1 1 0,0 4-1 0,-3 2 2 0,3 0-38 16,1 0 1-16,-1 0-1 0,-5 2 1 0,0 2-23 15,-2 1 1-15,3-3 0 0,-22 17 0 0,-3 8-39 16,1-5 1-16,2 1-1 0,2-4 1 0,4 0 1 0,7-2 1 16,-7 0 0-16,-2 0 0 0,6-2-6 0,5-4 0 15,0-3 1-15,4 1 0 0,2-1-6 0,3-3 1 16,6-3 0-16,2 2 0 0,0-2-2 0,0 0 1 16,0 0-1-16,2-2 1 0,6 0-7 0,-1 0 1 15,-3 3 1-15,20 5-1 0,10 3 1 0,5-3-1 16,-11 1 0-16,0-1 1 0,-1 3 3 0,-5 4-1 0,6-5 1 15,-5 5 0-15,-5 0 0 0,1-2 0 0,-6 2 0 16,4 0 1-16,-11-1 0 0,-1-3 0 0,-5-2 0 16,-5-1 1-16,3 1 0 0,-2-3 0 0,2 0 0 15,-13 1 0-15,-7 3 2 0,3-1 1 0,0-5 0 16,-11-2 0-16,-3 0 15 0,10-2 1 0,1-2 0 16,-1-4 0-16,3 2-4 0,8 2-1 0,1-5 1 15,7 3-1-15,-3 0 6 0,7-3-1 0,-2 3 0 16,2 0 0-16,0 4-2295 0</inkml:trace>
  <inkml:trace contextRef="#ctx0" brushRef="#br0" timeOffset="13602.139">18966 14558 1771 0,'0'0'0'0,"0"0"0"16,0 0 0-16,0 0 98 0,0 0 0 0,0 0-1 16,4 0 2-16,-4 0-35 0,0 0 0 0,0 0 0 15,2 6 0-15,2 7-33 0,1-1 2 0,-3 1-1 16,2 32 1-16,3-1-25 0,-1-5 1 0,-2-5 0 16,-8 2 0-16,4-11 10 0,-2-5 0 0,-2-3 0 15,-3-3 1-15,3-3-4 0,2-7 0 0,-3-2-1 16,-1 1 1-16,2-6 3 0,4 1 0 0,0 0 0 15,-7-2 0-15,1-2-12 0,-3-1 1 0,7-1 0 16,-4-35 0-16,6 43-2132 0</inkml:trace>
  <inkml:trace contextRef="#ctx0" brushRef="#br0" timeOffset="13737.024">18749 14164 1808 0,'0'0'0'0,"0"0"0"0,0-2 0 0,0 2 90 15,0 2 1-15,0 0 0 0,11 3 0 0,-3 3-56 16,-6-2 0-16,5-1-1 0,14 7 2 0,-21-12-1770 16</inkml:trace>
  <inkml:trace contextRef="#ctx0" brushRef="#br0" timeOffset="14127.214">19200 14717 1407 0,'-2'2'0'0,"-3"7"0"15,1-1 0-15,-7 3 78 0,11-5 1 16,0 0-1-16,0 3 1 0,-2-5 6 0,-2 1 1 0,4 1-1 16,6 7 1-16,-1-1-38 0,1 1 1 0,-2-4-1 15,3 10 1-15,3 6-28 0,-3-1 0 0,-3-1 0 16,7-8 1-16,-5 0-12 0,-1-9 0 0,-3 3 0 16,2-7 1-16,-4 0-4 0,4-2 0 0,-4-2-1 15,2 0 1-15,3-5 2 0,-3 3 0 0,-2 0 0 16,0-11 1-16,9-8-6 0,-3 1 1 0,5 1-1 15,-1-9 1-15,3 5 8 0,-2 6 1 0,0 2-1 16,6-3 2-16,-6 6 2 0,-5 1 0 0,5 4-1 0,4-3 1 16,2-1-6-16,-4 6 1 0,2-1-1 0,-4 4 0 15,2 4 5-15,-3 0 1 0,1 0-2 0,0 6 2 16,2 7-10-16,2 2 0 0,-5 2-1 0,-3 6 2 0,4 5 2 16,-5-1 2-16,0 1-1 0,-1 0 0 0,-1-3 7 15,-2 1 1-15,-2-1-1 0,0 1 1 0,0-7-13 16,0-2-1-16,4-4 1 0,-8-5 1 0,4-1 4 15,-2-5 0-15,-2 0 0 0,4 0 1 0,4-2-8 16,-2-2 1-16,-2 2-2197 0</inkml:trace>
  <inkml:trace contextRef="#ctx0" brushRef="#br0" timeOffset="14563.299">15237 15871 1646 0,'0'3'0'0,"0"5"0"0,0 9 0 0,-6 4 141 16,6 1 1-16,6 5-1 0,-2 9 0 0,3 7-64 15,4-5-1-15,-5 9 0 0,5 6 2 0,-3-4-40 16,-5-2 0-16,1 4 0 0,2 4 1 0,-1-4-35 16,-5-10-1-16,0-7 1 0,2-3-1 0,-2-3 4 0,0-7 0 15,0-4 1-15,4-2 0 0,-4-6 0 0,0-3 1 16,0 0-1-16,0-6 1 0,0-2-5 0,0 2 2 16,0 2-2-16,-4-8 2 0,4 6-2083 0</inkml:trace>
  <inkml:trace contextRef="#ctx0" brushRef="#br0" timeOffset="15062.881">15287 16003 1947 0,'0'0'0'0,"0"0"0"16,-7-6 0-16,3-5 88 0,4 3 1 0,0 4-1 16,-2-3 1-16,2-1-26 0,2 1 0 0,2 3 0 15,9-2 1-15,2-3-17 0,2 3 1 0,5 1-1 16,18 5 1-16,-7-2-36 0,-1 2-1 0,-2 2 0 15,2 5 0-15,0 1 5 0,-8 1 1 0,10-1-1 16,-17 5 0-16,5 2 2 0,-7 2 1 0,-2 0-1 16,-3 0 1-16,1 0-15 0,-4 0-1 0,-3 0 1 0,-13 4 0 15,7 1 6-15,-4-5 0 0,-3-5 0 0,-2-1 2 16,-6 0-8-16,7-3 1 0,-3 1-1 0,-2-3 2 16,-3 0-5-16,6-1 1 0,-6-3 0 0,1-4 0 0,-2 0 2 15,0-1 0-15,4 3 0 0,4 3 0 16,4-1 0-16,3-2 0 0,-2 0-1 0,-1 0 2 0,7 0-2 15,0 0 2-15,0 0-1 0,0 0 1 0,0 0-5 16,7 2 1-16,-7 2-1 0,10 5 1 0,5 8-1 16,5 0 0-16,-3-3 0 0,15 6 0 0,-4 1-1 15,0-2 0-15,-4-2 0 0,-3 2-1 0,5 2-5 16,-3-2 0-16,5 1-1 0,-4 1 1 0,-3 2-6 0,3-1-1 16,-9-1 1-16,2 2 1 0,-6-4 7 0,-5-4 1 15,3 0-1-15,-7 2 2 0,-2-2 2 0,-6-4-1 16,1-3 1-16,-5-2 1 0,-3 3 0 0,-2-5 0 15,-2-2 0-15,-18-4 0 0,3-2 9 0,-2-2 1 16,-5-3-1-16,9 1 2 0,-2-3 14 0,0 0 1 16,-3 1 0-16,3-3 0 0,2 0-8 0,2 3 1 15,7 1 0-15,6 5 0 0,2 0-6 0,2-3 1 0,7 1-1 16,4 2 2-16,0 4-17 0,0 0 1 0,0 0-2418 16</inkml:trace>
  <inkml:trace contextRef="#ctx0" brushRef="#br0" timeOffset="15696.527">16240 15899 1670 0,'-3'0'0'15,"-1"0"0"-15,-2-4 0 16,-3 2 136-16,9 2 1 0,0 0 0 0,-2 0 0 0,-2 0-62 0,2 0 1 15,2 0 1-15,0 17-1 0,0 6-38 0,-5 3 0 16,1 3 1-16,2 35-1 0,2 8-36 0,2-4 1 16,2-4 0-16,1-4 0 0,1-7-2 0,0-8 1 15,5-3-1-15,2-1 2 0,-4-10-1 0,1-3 1 0,3-9 1 16,4-2-1-16,-6-6 4 0,0-7 1 0,2-6-2 16,-3-2 2-16,1-3 0 0,0-1 1 0,-5-1-1 15,12-10 1-15,-3-6-1 0,-3 3 1 0,3-1 0 16,3-2 0-16,-8-1 0 0,3 3 0 0,-2 1 0 15,0 1 1-15,-3 0-6 0,-1 4 2 0,-1 6-2 16,1 3 2-16,-7 3 3 0,6 3 0 0,-6 0 0 16,0 2 1-16,0 2-6 0,0 3 1 0,0-1-1 15,2 13 1-15,7 10-1 0,-1 3 2 0,-1 2-2 0,6 0 2 16,-3-2-5-16,1-5 1 0,0-6 1 0,10 3-1 16,-3-5-1-16,-6-5 0 0,10-1 0 0,-1 0 0 15,-8-5-1-15,2-4 0 0,2-2 0 0,1-4 0 16,-1-2 0-16,-2-5 1 0,-2-4-1 0,8-10 2 15,1-3-1-15,-12 2 1 0,1-3 0 0,0-5 0 0,-5 2 5 16,-4 0 0-16,3-4 0 0,-5-7 1 0,-5 1-1 16,3-1 2-16,-2-4-1 0,-7 3 1 0,5 3-1 15,-5 9 1-15,5 7 0 0,-9 4 0 0,4 8 0 16,-2 7 0-16,9 1 0 0,-3 3 1 0,3 4-8 16,2 3 1-16,2-5-2325 0</inkml:trace>
  <inkml:trace contextRef="#ctx0" brushRef="#br0" timeOffset="15981.763">17371 15974 1595 0,'0'0'0'0,"0"0"0"16,-4 4 0-16,4 2 129 0,4 3 0 0,-4-1 0 15,0 24 2-15,0 6-58 0,0 1-1 0,0 1 1 16,6 2 0-16,-1-3-33 0,-1-1-1 0,-2-2 0 16,-2 2 0-16,6-1-28 0,-1-8 0 0,5 1 0 0,-10-4 0 15,5-3 11-15,1-6-1 0,-4-4 0 0,-2 2 2 16,-2-5-7-16,2-5 2 0,0-1-1 0,0-4 1 15,0 0-5-15,0 0-1 0,0 0 0 0,0 0 2 0,0 0 1 16,0 0 2-16,0 0-2151 0</inkml:trace>
  <inkml:trace contextRef="#ctx0" brushRef="#br0" timeOffset="16581.342">17272 16224 1595 0,'-2'-4'0'16,"-5"-6"0"-16,-3-8 0 15,5 4 138-15,5 1 1 0,-2-2 1 0,-6-8-1 0,8 3-81 0,0 6 2 16,0-1-2-16,-2-4 1 0,2 2-28 0,2 4 0 0,-2 4 1 16,0-1-1-16,6-3-31 0,-2 4 0 0,-4 7 0 15,5-2 0-15,-3 2 0 0,-2 0 0 0,4-2 0 16,0-5 0-16,3 1 0 0,-5 1 0 0,2 1 0 15,7-1 0-15,0-1 4 0,0 1 2 0,-5 7-1 16,11-4 0-16,0 0 4 0,1 2 1 0,3 2-1 16,0 2 1-16,7 2 8 0,-4-4 1 0,4 2 0 15,0 0 1-15,-2 5-18 0,-7 1 1 0,2 3-1 16,7 0 2-16,-6 1 1 0,-5 3 2 0,0 4-1 16,0 1 0-16,-2-3 3 0,-2 0 0 0,-2 2 0 0,0 2 1 15,-5-2-3-15,-2-2 1 0,1 0 0 0,-3-2 0 16,-2-2 1-16,0-1 0 0,-7-3 0 0,7 0 1 15,-4-3-2-15,2-2 1 0,-5 3 0 0,-1 1 0 0,-3 3 0 16,3-1 0-16,-1-1 0 0,-8-1 1 0,-5 1-6 16,5-5 2-16,0-2-2 0,0 0 2 0,4 0-2 15,-2-2 2-15,0 0 0 0,8-4-1 0,1 4 3 16,0-2 1-16,-3 0-1 0,9 0 1 0,-6 0-5 16,-1 0 1-16,7-1-1 0,0 1 1 0,0-2-4 15,0 2 1-15,-4 2 0 0,4-2 1 0,0-2-3 16,0-1 0-16,0 1 0 0,4 0 0 0,3 0-3 0,-1 1 2 15,-6 6-1-15,4-1 1 0,3 0-4 0,3 0 2 16,-3 2-1-16,19 13 0 0,8 4 2 0,-2 1 0 16,3-1-1-16,-1 0 2 0,-6 3-2 0,4-1 0 15,0-2-1-15,2 3 1 0,5-3 1 0,0-2 0 16,-9-2 0-16,6-4 1 0,-6 0 0 0,-8-3 0 16,1 1 0-16,5-1 1 0,-6-3 0 0,-5-5 1 0,0 2-1 15,0 3 1-15,-2-3 1 0,-8-2 0 0,-7 0 1 16,4 0 0-16,-2-2-2 0,-2 0 1 0,0 0-2192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26:27.451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19814 14160 1709 0,'0'0'0'0,"0"0"0"0,0 0 0 0,0 0 97 15,0 0 1-15,0 0-1 0,0 0 1 0,0 0-20 16,0 0 0-16,0 0 1 0,0 0-1 0,21 8-31 15,-17-1 0-15,3-3 1 0,-1 24 0 0,5 14-28 16,0 3 1-16,-5 0 1 0,5-3-1 0,0-2-20 16,-5-1 1-16,3 7 1 0,4-1-1 0,-7-2 8 0,-2-5 0 15,3 0 0-15,-1 3 1 0,-2-3 7 0,1-6 0 16,-3-2 0-16,6-5 1 0,-5-4-10 0,-6-2 1 16,-1-2-1-16,11-6 2 0,-7-2-1 0,0-1 1 15,0-4 0-15,0-4 0 0,0-2 4 0,0 2-1 16,0 0 1-16,0-2 0 0,0-2-12 0,-3 2 1 15,-1-3 0-15,0-5 0 0,-7-7 5 0,-2-2 1 16,3-5-1-16,-12-8 1 0,-2 1-10 0,-3 3 0 0,3 9 0 16,2 0 0-16,1 4-5 0,0 2-1 0,-1 2 1 15,-6 1 0-15,5-1-15 0,5 0 1 0,3 1 0 16,-2 1 0-16,6 7 12 0,3 2 0 0,-1-2 1 16,9 0-1-16,0 0-1 0,0 2 1 0,0 0 0 15,0 0 1-15,0 0 6 0,-6 0 1 0,6 0-1 16,6 0 1-16,-1 0 8 0,5 0 0 0,3 2 0 15,24-2 1-15,3 0-1 0,-5 2 0 0,1 2 0 16,-1-2 1-16,-7-2 0 0,-5 0 0 0,5 0 0 0,0-8 0 16,0 6 4-16,-7 2-1 0,7 0 1 0,-4-4 0 15,-5-3-12-15,-6-1 0 0,4-3-1 0,0-2 1 16,1 7 2-16,-8 4 0 0,-1 0-1 0,-3-5 2 16,1 3-4-16,-3 2 1 0,-2-2 0 0,-2 2 1 0,0-1-2 15,0 1 0-15,0 2 0 0,0 0 0 0,0 0-1 16,0 0 1-16,0 0 0 0,0-2 1 0,0 2-2 15,0 0 1-15,0 0-1 0,-2 7 1 0,-2 5 0 16,4 5 1-16,-2 0-1 0,-1 13 2 0,3 6-3 16,3-2 0-16,3-2 0 0,0-9 0 0,7 3 0 15,-2-3 0-15,6-6 0 0,5 3 0 0,-5-8 0 0,4-1 0 16,1 2 0-16,10-7 0 0,-8-2 0 0,-1-2 1 16,-1-2 0-16,6-6 0 0,-5-2 1 0,-3-3 0 15,-3-4 1-15,0-4-1 0,-11 0 1 0,1 0 2 16,-7-5-2-16,0-1 2 0,-11 1-1 0,-2 1 1 15,-2-5-1-15,-2 1 1 0,-7 5 7 0,-8 8 1 16,-2-1 1-16,-5 4-1 0,5 0-6 0,-1 3 0 16,3 8 0-16,0 0 0 0,32 0-2404 0</inkml:trace>
  <inkml:trace contextRef="#ctx0" brushRef="#br0" timeOffset="10011.063">18579 2685 326 0,'0'0'0'0,"0"0"0"0,0 0 0 0,0 0-3 16,0 0-1-16,0 0 1 0,0 0 0 0,0 0 19 15,0 0 2-15,0 0-1 0,0 0 1 0,0 0 35 0,0 0 0 16,0 0-1-16,0 0 2 0,0 0-5 0,0 0-1 16,0 0 0-16,0 0 0 0,0 0-23 0,24 5 1 15,-18-10-2-15,-6 5 2 0,5 0 3 0,-5 0 2 16,6 0-2-16,-6 0 1 0,7 0-3 0,-7 0 0 16,4 0 0-16,0 0 0 0,3 0 2 0,-1 0 0 15,-2 5 0-15,3-1 2 0,3 2 2 0,3-2 1 16,-2-4 0-16,11 0-1 0,3-4-4 0,-1 4 0 0,0 4 0 15,3 1 0-15,6-5-11 0,-12-5 1 0,9 5-1 16,-2 0 1-16,9-4-5 0,-7 2 0 0,4-2 1 16,5 8-1-16,-1-2 18 0,-1-2-1 0,-3 0 1 15,7 4-1-15,-3 1-5 0,-3-5 1 0,3 0-1 16,5 4 1-16,2-2-1 0,-10-2 1 0,10 0 0 16,-2-2 1-16,2 2 3 0,-6 0-1 0,6 0 0 15,6 2 2-15,3 2-14 0,-9-4 0 0,6 0 0 16,10-4-1-16,-6 2-8 0,-3 2 0 0,4 2 0 0,8 2 2 15,-6-4 0-15,-2 5 0 0,0-5 0 0,10 2 0 16,-10 0-6-16,0 0-1 0,-3 6 1 0,5-1-1 16,3 1 10-16,-6-6 0 0,8 7 1 0,-3 2 0 15,-9-7 0-15,3-4 2 0,-3 4-1 0,5 2 1 0,0 3-6 16,0-7 1-16,8 2-1 0,1 1 2 0,-5-10-3 16,-9 5 0-16,5 0 0 0,8 0 0 0,-6-6 0 15,-2 6 0-15,4 0 1 0,7-4-1 0,-5-1-10 16,-6 5 1-16,6 0-1 0,3-6 1 0,-7 6-1 15,-9 0 1-15,11 0-1 0,-2 6 1 0,2-1 7 16,-6-5 0-16,2 0 0 0,1 4 1 0,-7-2 3 0,-5 2 0 16,4 1 1-16,1-1 0 0,-10-4-5 0,-5 2 0 15,-3 2 0-15,0 0 1 0,-2-4 6 0,-4 0 1 16,-2 0 0-16,-3-4 0 0,-4 4-10 0,-4 0 1 16,2 0 0-16,-2 4-1 0,-4-8 0 0,-7 0 0 15,2 2-1-15,3 4 2 0,-1 2 12 0,-2 0 0 16,-4-4 0-16,0 0 1 0,0 0-15 0,0 0 1 0,0 0-1 15,0 5 1-15,0-3 1 0,0 2-1 0,0-4 1 16,0 4 1-16,0-4 1 0,0 0 0 0,7 0 0 16,-7 0 1-16,0 0-6 0,0 0 1 0,-2 0-1 15,-7 0 1-15,9 0-2191 0</inkml:trace>
  <inkml:trace contextRef="#ctx0" brushRef="#br0" timeOffset="11738.893">19706 3049 1243 0,'0'0'0'0,"0"0"0"15,0 0 0-15,0 0 66 0,0 0 1 0,0 0 0 16,0 0 0-16,0 0-20 0,0 0 0 0,0 0 0 15,0 0 2-15,-34-4-24 0,12 4 1 0,1 4 0 16,-18 0 1-16,1 0-8 0,3 3 1 0,1-3 0 0,-9 0 1 16,2-2-18-16,-2 3 0 0,3-1 1 0,-14 2-1 15,7 3 4-15,-3 1 0 0,-3-1-1 0,-10 2 2 16,1-1 20-16,-4 1 1 0,-7 8 1 0,2-4-1 16,2 4-9-16,-2 2 1 0,-12 3 1 0,-1 5-1 15,-6-1-2-15,6 0 0 0,5 4 0 0,-20 8 1 16,9-2-12-16,2-4 1 0,-3-2 0 0,-14 6 0 0,9-1-2 15,-3-3 1-15,-6 6-2 0,-7 5 2 0,5-5-5 16,2-2-1-16,-3 3 0 0,-5 5 0 0,1-1 15 16,5-2 1-16,-11-1-1 0,-9-4 1 0,9 7-5 15,11-5 2-15,-16 9 0 0,-8 2-1 0,-4-2-6 16,17-4 1-16,-9 10-1 0,-12 5 1 0,10-5 2 16,7-8 0-16,-3 6 0 0,-12 2 1 0,8 0-4 0,7 5 0 15,-7 6 0-15,-15 8 1 0,11-6-4 0,11-8 0 16,-7 6 1-16,-11 8 0 0,16-10-4 0,4 2 0 15,-3 8 0-15,-12 1 1 0,10-5 3 0,5-4 2 16,-2 2-1-16,-7 8 1 0,5-5-4 0,3-3 1 16,-1 12-1-16,-7 5 1 0,5-10-1 0,4-5 1 15,-3 9-1-15,-6 8 2 0,7-9-6 0,10-3 1 0,-1-1-1 16,-14 11 1-16,15-10-1 0,1-1 0 0,-5 3 0 16,-7 12 0-16,12-10-4 0,10-9 0 0,-11 9 1 15,-6 1-1-15,11-10-1 0,8 1 0 0,5 3 0 16,-3 5 0-16,3-7 4 0,6-4 1 0,-7 2-1 15,7 7 1-15,13-7 0 0,4-2 1 0,-2 2-1 16,-6 5 1-16,8-12 2 0,9 3 0 0,-9 4 0 16,4 5 1-16,5-5 3 0,6-6 2 0,1 8 0 15,-12 11 0-15,11-4-1 0,0-7 1 0,-4 7-1 0,9 1 1 16,10-9-4-16,-2-3 0 0,9 6 0 0,-9 7 0 16,8-7 0-16,3-8 0 0,2 6 1 0,-6 3 0 15,1-9-5-15,7-9 1 0,1 5 0 0,3 4 0 0,2-11 2 16,12-8-1-16,-3-5 1 0,-2-1-1 0,2-7 0 15,-2-2 2-15,4-3-2 0,5 1 2 0,-5-2-2 16,5-3 2-16,-1-8-1 0,-1-4 0 0,1-2-2 16,1-7 0-16,1 2 0 0,-1 1 0 0,2-5 2 15,-3-2-1-15,7 0 0 0,-6 0 1 0,-5 0 3 16,5-2 0-16,-1 0 0 0,-4-5 1 0,-10-1 0 0,-1-7 1 16,10 4-1-16,-10-4 1 0,1-4 10 0,3 4 0 15,-3 5 0-15,4-10 0 0,0 6-9 0,2-1 0 16,-3-2 0-16,1-2 0 0,0-1 6 0,0-3 1 15,0 6-1-15,0-9 0 0,-5 3-9 0,5 0 0 16,0 1 0-16,-3 1 0 0,3-4 4 0,0 6 0 16,0 4 0-16,4-4 0 0,2 4 2 0,3 4 0 15,1 3 1-15,-3 1-1 0,10 3-6 0,0 2 1 0,0 0-1 16,0 2 1-16,0 0-2 0,0 0 0 0,0 0-1 16,0 0 2-16,0 0 2 0,0 0 1 0,0 0-1 15,4 8 1-15,7 3-9 0,6 4 1 0,-4 4 1 16,19 21-1-16,0 9 1 0,-4-2 1 0,6-5-1 15,-6 1 1-15,7-3-2 0,-10-4 0 0,-1 1-1 16,0-6 1-16,-3-5-2 0,-4-5 0 0,5 1 0 16,-1-1 0-16,-8 2-1 0,6-8 1 0,1 0 0 15,-5-2 0-15,2-1-1 0,0-7 1 0,0-3-1 16,0-4 1-16,1 0-2 0,-3-1-1 0,2-5 1 0,11-3 0 16,4 1-3-16,2-9 2 0,1-3 0 0,10-1-1 15,0-5 2-15,-7 1 1 0,5-7-1 0,-2 2 1 16,2-2 1-16,-11 8 0 0,9 1 0 0,-2 1 0 0,-1 3 0 15,-3-5 0-15,-1 3 0 0,2 0 1 0,-1 6 0 16,-7 6 1-16,-5-2 0 0,3 7 1 0,-26 6-2435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6:33:19.90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4069 15355 1721 0,'0'0'0'0,"0"0"0"15,0 0 0-15,0 0 45 0,0 0 0 0,0 0 0 16,0 0 1-16,0 0 20 0,19-13 1 0,-15 13 0 16,3 0 1-16,-3-2-50 0,2 2 0 0,1-4 0 15,-7 2 0-15,11-3-18 0,-7 3 1 0,7-2-1 16,-5-2 1-16,0-1 1 0,3 1 0 0,-7-1 1 15,5 3 0-15,-3 2-2 0,-4 0 0 0,6-2 0 0,-1-1 2 16,-5 1 0-16,6 2 0 0,-6 2 1 0,0-2-1 16,7 0 9-16,-7 0 1 0,4 0-1 0,0-3 0 15,7 3-5-15,-5 0 0 0,1-2 0 0,3 2 0 0,3 0 16 16,2-3-1-16,3 3 1 0,-3 0 0 0,-3-2 1 16,6-1 0-16,-8 3-1 0,5 4 2 0,-2 3-3 15,-2-1 1-15,2-4-1 0,-2 0 1 0,10 0-9 16,-6 0 2-16,-4 0-2 0,12 0 2 0,5 0-1 15,-4-4 0-15,-3 2 0 0,3 2 1 0,-3 2-8 0,1-2-1 16,-1-5 1-16,7 3 1 0,-4 2-3 0,-3 0 0 16,-3-2-1-16,-1 0 2 0,0 2-2 0,0 2 1 15,2 2 0-15,7 1-1 0,0-1-4 0,6-4 2 16,-13 2-1-16,14 2 0 0,-5-1 2 0,-1-6-1 16,6 1 0-16,-3 0 1 0,2 2-1 0,-2 0 1 15,-2-2 0-15,4 2 0 0,2 0 0 0,-8-6 0 16,-2-1 1-16,10 5-1 0,-2 2 1 0,-4 0-1 0,0-4 1 15,11 2-1-15,-5 2 1 0,0 0-1 0,-1-2 1 16,5 4-1-16,1-2 1 0,-5-2-1 0,-2 2 1 16,9 0-1-16,-9 0 1 0,-4 0-1 0,5 0 0 15,-3 4 1-15,4-4-1 0,-2-2 1 0,3 0-1 16,-3 4 1-16,6-2-4 0,-5-2 1 0,-3 2 1 16,4-3-1-16,5 3 1 0,-12 0 1 0,1-2-1 15,9 0 0-15,-7 2-2 0,2 0 2 0,-4 0-2 16,0-6 1-16,4 6-2 0,-2 6 1 0,9-4 0 15,-1 0 0-15,-3 1 8 0,-1-1 0 0,-2 0 0 0,7 2 1 16,0-4 3-16,-16 0-1 0,9 0 0 0,3 0 2 16,-1 0-10-16,-6 0 1 0,4 0-1 0,0 0 1 15,-2 0 0-15,3 0 1 0,1 0 0 0,3 0 0 16,-1 0 2-16,1 0 1 0,-7 2 0 0,2-2 0 0,2 2-8 16,0 3 2-16,-1 1-1 0,5-6 0 0,-6 2 1 15,-1 0 1-15,1 0-1 0,0 1 2 0,-2-1-2 16,-2-2 2-16,4 0-1 0,2-5 0 0,5 5 0 15,0 3 0-15,-1-1 1 0,-3-4-1 0,3-5 1 16,-5 5-1-16,3 2 1 0,3-6-1 0,-3 6-3 16,-6 0 2-16,-2 0-1 0,6 0 0 0,-1 2-1 0,-5 2 0 15,-1 0 0-15,6-2 1 0,-3 1 3 0,8-1 1 16,-5 2-1-16,1 4 1 0,-2-3-1 0,-2-5-1 16,2 0 1-16,3 2-1 0,-3 4 0 0,-4 1 1 15,0-5-1-15,4-2 2 0,-2 0-5 0,-2 0 1 16,0 0 1-16,4-5-1 0,0 3 1 0,-2 2 1 15,-2 2-1-15,6 1 0 0,-6-1-1 0,0-2 0 0,4 0-1 16,-4 0 1-16,0 0-2 0,-2 0 1 0,-2 0 0 16,10 0 1-16,-8 0 2 0,-3 0 2 0,5 0-1 15,0 0 1-15,0 0-2 0,-4 0 1 0,-3 0-1 16,7-5 1-16,4 3-4 0,-2 2 1 0,-4 0 0 16,2-2 1-16,-4 2 0 0,-3 0 0 0,7 0 1 15,-4-4 0-15,1 4-3 0,-5 2 2 0,-1-2-2 16,5-2 1-16,-3 0 4 0,-2 0-1 0,-4 2 1 15,13 0 1-15,-11 0-3 0,7 0 1 0,-9 0-1 16,9 0 2-16,-3 0-2 0,1 0 1 0,-1 0-1 16,-2 0 2-16,9 0-2 0,-2 0 1 0,-9 0-1 0,11 0 1 15,-4 0-1-15,-3 0 1 0,3 0-1 0,-3 2 1 16,1 2-4-16,-5-2 1 0,7-2 0 0,6 0 0 16,-11 0 2-16,2 0-1 0,-3 2 1 0,3 3-1 0,3-3-2 15,-7-2 1-15,2 0-1 0,0 2 2 0,3 2-1 16,-1-2 1-16,-8-2 0 0,4 0 0 0,5 0-2 15,-7 0 1-15,-4 0-1 0,8 0 2 0,2 0-3 16,1 0 1-16,-5 0 0 0,7-4 0 0,-3 2-1 16,-4 0 1-16,-2-3 0 0,7 3 0 0,-3 0-1 0,-4-2 1 15,2 2-1-15,7 2 2 0,-9-2-2 0,-2-3 0 16,-2 3 0-16,6 0 0 0,0-2-2 0,-2 2 1 16,-4 2 0-16,2 0 0 0,4-2 0 0,-7 0 0 15,-5-1 0-15,6 3 0 0,-1 0-3 0,-8 0 1 16,3 0 0-16,1 0 0 0,3 0 1 0,-7 0 1 15,4 0-1-15,-1 0 1 0,1 0-1 0,-2 0 1 16,-4 0 0-16,5 0 1 0,-3 0-3 0,4 0 1 16,-6 0-1-16,0 0 1 0,5 0 1 0,-5 0 0 0,0 0 0 15,0 0 0-15,0 0-1 0,0 0 1 0,0 0 0 16,0 0 1-16,0 0-1 0,0 0 1 0,0 0-1 16,0 0 1-16,0 0 0 0,0 0 0 0,0 0 0 15,0 0 0-15,0 0 0 0,0 0 1 0,0 0 0 16,0 0 0-16,0 0-1 0,0 0 1 0,0 0 1 15,0 0-1-15,0 0 1 0,0 0 1 0,0 0 0 16,0 0 0-16,0 0-2 0,0 0 1 0,0 0-1 0,0 0 2 16,0 0-3-16,0 0 0 0,0 0 0 0,0 0 0 15,0 0 0-15,0 0 0 0,0 0 0 0,4 0 0 16,2 0 0-16,-6 0 0 0,5 0 0 0,-3 0 0 16,2 0-3-16,-4 0 1 0,2 0 0 0,-2 3 0 0,0-3-2644 15</inkml:trace>
  <inkml:trace contextRef="#ctx0" brushRef="#br0" timeOffset="4534.204">15619 3042 1356 0,'0'0'0'0,"0"0"0"16,0 0 0-16,0 0 60 0,0 0 0 0,0 0 0 0,0 0 0 15,0 0-17-15,0 0 0 0,0 0-1 0,24-8 1 16,-9 8-15-16,-2 4 0 0,8 0 0 0,14-4 1 16,10 0-24-16,0 0-1 0,-9 0 1 0,-1 0 0 0,5 0-2 15,-1 0 0-15,0 0-1 0,10-4 2 0,-4 4 0 16,0 0 1-16,4-4-1 0,7-7 2 0,0 7-2 16,4-2 1-16,-2-3-1 0,7-1 1 0,-7 5 2 15,-3 3 1-15,1-2 0 0,0-7 1 0,4 7 9 16,-8 4 1-16,1 0-1 0,3-4 1 0,-11 4 0 15,0 4 0-15,0 0 0 0,5-2 2 0,-10 7-9 16,-3 6 0-16,-3-5 1 0,5 1 0 0,-7-2 3 0,-2 1 1 16,-4 1-2-16,-7-7 2 0,-2 7 3 0,-2-1 2 15,-2-1-1-15,-2-9 0 0,0 0-14 0,-5 0 1 16,-1 0-1-16,-1 0 1 0,-2 0-2 0,-2 0 2 16,0 0 0-16,0 0 0 0,0-4 1 0,-2 4 1 15,-2 0-1-15,4 0 1 0,-5 0-5 0,5 0-1 16,-2 0 1-16,-9-5-1 0,-4 3-3 0,2 2 1 15,-8-4 1-15,4 0-1 0,-11 4 1 0,0 0 2 0,0-5-2 16,0 3 2-16,0-2-2 0,-6 4 1 0,-3 0 0 16,-3-4 0-16,1-3-3 0,0 3 2 0,-1 0-2 15,-10-2 1-15,1 6 1 0,4 0 1 0,-7-5-1 16,-1 1 0-16,-5-2 15 0,2 1 0 0,-9 5 0 16,-1-4 0-16,10 4-10 0,5 0 1 0,-1-2 0 15,-2-2 0-15,14 4 1 0,3 0 1 0,3 0 1 16,-5-4-1-16,0-3-7 0,5 7 2 0,6 0 0 15,-10-8-1-15,3 8-5 0,1 4 1 0,-9 0 0 0,2-8 1 16,-2 4-2-16,13 0 0 0,-6 0-2013 0</inkml:trace>
  <inkml:trace contextRef="#ctx0" brushRef="#br0" timeOffset="5822.514">15548 3406 1231 0,'0'0'0'0,"0"0"0"0,0 0 0 0,0 0 80 0,0 0 2 16,0 0 0-16,-28 0 0 0,22 0-31 0,2 0-1 15,-3 2 1-15,-3 7-1 0,-8 1-22 0,-10 5 0 16,-4-4 0-16,-13 12 0 0,0-2-29 0,0 3 0 16,-4-3 0-16,4 5 1 0,-7-1 0 0,-2 3 0 15,-1-3 0-15,-3 5 0 0,-7 0 7 0,-1-5 1 16,1 9-1-16,-10 7 1 0,7-7 24 0,-3-2 0 15,-4 2 1-15,-9 6-1 0,7 0-3 0,10-6 1 16,-15 7-1-16,3-7 0 0,2 2-1 0,4-2 0 0,0 2 0 16,2 2 0-16,-2-12-6 0,6 0-1 0,5 3 0 15,-4-3 2-15,3-7-4 0,12-4 1 0,4 0-1 16,-5 0 1-16,7-9-12 0,13 2 0 0,-3-8 0 16,3 0 1-16,4-4 2 0,11 0 0 0,0 2 0 15,0-2 1-15,2 4-5 0,8-7 2 0,-3 3-1 16,3 0 1-16,3-1 0 0,-3 1 0 0,7 4 0 15,0-2 1-15,0-2-5 0,0-5 0 0,0 3 0 16,0-5 1-16,0-4 13 0,5 1 0 0,-3-1 0 0,9-15 0 16,-1-4-10-16,8 4 1 0,-8 5-1 0,1-9 1 15,0 4 6-15,0 4 1 0,1 5-2 0,-3-2 2 16,-3 1-6-16,1 3 1 0,-1 4-1 0,-1-2 0 16,-1 0 4-16,-2 5 0 0,2 3 0 0,1 5 1 0,-5 2-4 15,2-3 0-15,-2 1 1 0,4 4-1 0,-2 0-8 16,-2 0 2-16,0 0 0 0,4 0-1 0,1 0 1 15,-3 0-1-15,-2 0 1 0,0 0 1 0,6 0-3 16,-3 0 1-16,-3 0-1 0,2 4 2 0,4 7-5 16,-6 0 1-16,0-1 1 0,0 7-1 0,-6 5 1 0,1-3 0 15,-8-4 1-15,3 10-1 0,3 5-2 0,-3-5 2 16,-1 1-2-16,-6-3 1 0,6 3-2 0,5 4 1 16,-1-5 0-16,-4 1 0 0,3-3 2 0,6-8-1 15,-3 6 0-15,-5 3 1 0,3-3-1 0,3-6-1 16,-5 0 0-16,1 4 0 0,6-9 1 0,2 1 2 15,0-3-2-15,-5-1 1 0,1-3 0 0,4 0 2 16,0 3-2-16,0-3 2 0,0 2-4 0,0-1 1 0,0-5-1 16,0 4 2-16,0-2-2 0,0 0 0 0,0-2 0 15,0 6 0-15,0-1 1 0,0-3 2 0,0 2-2 16,4 5 1-16,3-3-2 0,3 3 1 0,-3-7-1 16,4 2 0-16,4 0-1 0,-9 0 1 0,0-4 0 15,5 7 0-15,0-3-1 0,4-4 1 0,-2 4 0 16,8-4 1-16,3 7-2 0,4-3 1 0,-7-4-1 15,11 4 1-15,3 3-1 0,-7-3 0 0,10 0 0 16,-3 7 1-16,10-7-1 0,0-2 0 0,-2 7 0 0,2-5 1 16,-6 2-1-16,-1-2 0 0,-3-1 0 0,3-3 1 15,-10 2 0-15,-4 0 0 0,-3-4 0 0,3 0 1 16,-3-1-2-16,1 3 1 0,-7 0 0 0,4 0 0 16,-2 0 1-16,-6 0 0 0,0 0 1 0,4 0 0 0,-5 0 0 15,-3 0 1-15,-1 0-1 0,-1 0 2 0,-3 0 3 16,2 0-1-16,2 0 1 0,-6 0 1 0,11 3-1 15,-7 1 0-15,-1 0 0 0,1-4 1 0,0 0-1 16,-4 0 1-16,2 0 0 0,-2 0 0 0,0 0 0 16,0 0-1-16,0 0 1 0,0 0 2 0,0-4-7 15,0 4 2-15,0 0-2 0,0 0 2 0,0 0-4 16,0 0 0-16,0 0-2473 0</inkml:trace>
  <inkml:trace contextRef="#ctx0" brushRef="#br0" timeOffset="7918.368">1589 5143 1255 0,'0'0'0'0,"0"0"0"0,0 0 0 0,0 0 83 15,0 0 0-15,0 0 0 0,-4 19 0 0,-2-15-41 16,3 3 1-16,3-3-2 0,0 7 2 0,0 4-23 16,0-1 0-16,0 1 0 0,3 19 1 0,3 7-21 0,5-1 1 15,-7 5-1-15,9-1 1 0,-9 5-1 0,3-2 0 16,3 6 0-16,1 3 0 0,-4-10 0 0,1 3 0 15,1 2 0-15,1-2 0 0,-5-4 3 0,1-11 1 16,5-2-1-16,0-5 1 0,-5-10 9 0,1-2 0 16,-3 0 1-16,2-2-1 0,-1-7 21 0,1-1-1 15,-6-5 1-15,11 2 0 0,-11-4 5 0,6 2 0 16,-6-5 1-16,4-5-1 0,7-5-5 0,-9-4-1 0,7 4 1 16,-3-26 0-16,1 1 1 0,-1 6 1 0,-1-2 0 15,1 2 1-15,-2 0-8 0,3 8 2 0,-3-4-2 16,-2-4 1-16,2 9-8 0,1 4-1 0,-5-7 0 15,6 0 2-15,-6 5-4 0,-4 2 1 0,8 2 0 16,-4-7 0-16,4 3-7 0,-4 6-1 0,3 2 0 16,-3 0 2-16,4 0 2 0,0 7-1 0,-2 1 1 15,-2 3 0-15,5-7-10 0,-5 7 2 0,0 0-1 16,2 4 1-16,2 0-3 0,-4-2 2 0,0 2-1 16,4 0 1-16,-1 0 2 0,3 0 1 0,-2 0-1 0,3-2 1 15,3 2-6-15,5 4 1 0,-4 0-1 0,2 11 1 16,9 6-4-16,-1 3 1 0,-2-5 0 0,3 6 1 15,-1-6-2-15,-8 3 1 0,9-7-1 0,6 10 1 0,-1-2-2 16,1-1 1-16,-6-3 0 0,1-4 1 0,5-5-1 16,-2-1 1-16,-4 1 0 0,-3-7 0 0,2-1 2 15,-6 0-1-15,3-2 1 0,1-4-1 0,-8 1 0 16,-1-1 2-16,-5-2-1 0,1-7 1 0,0-2-4 16,-1 0 1-16,-1-2 0 0,-2-6 1 0,-2-9 0 15,-2 4 0-15,2-6 1 0,-9 9-1 0,3 4-2 0,-5-3 1 16,-6-3 0-16,6 3 0 0,1 5 0 0,-1 8 1 15,2 1 0-15,-6 1 0 0,11 3-2 0,-2 6 1 16,-1 0 0-16,-4 6 0 0,5 3 3 0,0-5 1 16,1 7 0-16,-5 23 0 0,-8 6-5 0,3 0 2 15,9-3-1-15,2-3 0 0,4 6-1 0,0-6 0 16,10 2 1-16,5-2 0 0,3-4-2 0,3 0 0 0,9 0 0 16,-2-1 0-16,4-7 0 0,0-3 0 0,3 6 0 15,3-6 0-15,-14 0-1 0,4-6 1 0,-2 0-1 16,-7 2 1-16,2-9-2 0,-3-2 1 0,-10-4 0 15,-1 5 1-15,-5-5-1 0,-2 0 1 0,0 0-1 16,-2-5 1-16,2 5-2339 0</inkml:trace>
  <inkml:trace contextRef="#ctx0" brushRef="#br0" timeOffset="8621.284">3334 5566 1884 0,'0'-4'0'15,"0"4"0"-15,0-6 0 0,0 1 106 0,0 5 2 16,0 0 0-16,0-4-1 0,7-2-54 0,-7 1 0 16,-7 5 0-16,7-4 1 0,0-2-33 0,-4-3 0 15,-2 3 1-15,-1-3 0 0,-3-1-22 0,-3 1 0 16,2 3 0-16,-11 6 0 0,1-4 0 0,0 4 0 16,-3 4 0-16,-8 4 0 0,8 9 6 0,3 3 0 0,-3 1 0 15,3 2 1-15,-1 7 15 0,5 2 1 0,-2-2-1 16,-1-3 2-16,10-1-8 0,7-1 2 0,3 9-1 15,7-4 1-15,-7-9-10 0,4-2 0 0,7 3 0 16,2 1 1-16,4-12 2 0,-6-3 1 0,6-1-1 16,-2-7 2-16,-4 0-9 0,-5-5 1 0,0 1-1 15,16-7 1-15,-1-3 8 0,-3-1 2 0,-1 4-1 16,6-8 1-16,-1 2-5 0,-5-2 1 0,0-7 1 16,-2-3-1-16,-4 5-2 0,0 7 0 0,2-2 0 15,-3-4 1-15,3-3-5 0,-9 5 1 0,7 2 0 0,0 4-1 16,-5 0 1-16,1 0-1 0,1-2 1 0,5 2 0 15,-6 0-2-15,3 3 1 0,-5 5-1 0,5-1 1 0,-10 3-4 16,3 3 1-16,1 2 0 0,-4 0 0 0,4 0 2 16,-4 0-1-16,2 0 1 0,-2 0-1 0,-2 0-2 15,2 0 1-15,-4 0-1 0,4 0 2 0,0 4-3 16,0 3 1-16,-4 1 0 0,-3 14 0 0,-4 7-1 16,1 1 1-16,-3 4 0 0,2 7 0 0,0-5-1 15,5-2 2-15,-1 10-2 0,-1 1 1 0,1 0-1 16,3-1 0-16,4 1 0 0,-6 2 1 0,6-7-1 0,10-6 0 15,1-8 0-15,0 3 1 0,-5 1 0 0,1-11 0 16,8 3 0-16,8-7 0 0,-5-5-1 0,-3-1 2 16,2-3-1-16,6-6 0 0,-8-2 1 0,3 2 1 15,-1-4 0-15,0-3 0 0,0-1 0 0,-6-7 1 16,4 4-1-16,-2-2 2 0,-2-1-4 0,-5-3 1 16,-2 2-1-16,3 0 1 0,-7 0-3 0,-7 0 0 0,7-4-2379 15</inkml:trace>
  <inkml:trace contextRef="#ctx0" brushRef="#br0" timeOffset="9119.792">3796 5447 1683 0,'0'0'0'0,"0"0"0"0,0 0 0 0,2 0 130 15,2 0 1-15,-4 0 1 0,5 4-1 0,-3 1-66 16,2-3 1-16,-4-2 0 0,-4 8 1 0,4 3-29 16,-2 4 0-16,2 0 0 0,0 10 1 0,-5 13-38 15,1-1 2-15,4-8-1 0,9-5 0 0,-7 1-1 16,2 1 0-16,3-1 1 0,3-6 0 0,1-2 3 0,0 3 2 15,0-1-1-15,-5-4 0 0,0-5-4 0,1-1 0 16,4-3 0-16,-1-6 0 0,-3 0 2 0,-3 0-1 16,2 0 0-16,3-6 2 0,0-3-2 0,-1 3 2 15,-6-3-1-15,9-12 1 0,6-2-2 0,-6 1 2 16,-5 8-1-16,5-1 1 0,-2 0 7 0,-7 4 1 16,7 3 1-16,-7-7-1 0,2 8-6 0,-2 3 0 15,2 4 0-15,3 0 0 0,-1-4 3 0,-1 2 1 16,-5 0-1-16,6 2 0 0,3 2-2 0,-3 4 1 0,-2-2-2 15,5 3 2-15,6 12 0 0,2 0 0 0,0-4 0 16,-2 2 1-16,-2 2-5 0,-2-4 1 0,-5 4-2 16,5-8 2-16,-4 4-2 0,-3-1 2 0,-4 1-1 15,11 2 1-15,-7-2-5 0,-2-2 1 0,2-9 1 16,-2 3-1-16,3-7 1 0,-5 4 1 0,0-2-1 16,0 2 0-16,0 0-2 0,0-4 2 0,0 0-2 15,6 0 1-15,-2-4-2 0,-4 2 1 0,0 2-2237 16</inkml:trace>
  <inkml:trace contextRef="#ctx0" brushRef="#br0" timeOffset="9358.431">4358 5570 2072 0,'0'0'0'0,"0"7"0"0,3-3 0 0,1 0 99 0,-4 3 0 16,2-3-1-16,2 17 1 0,1 13-37 0,-3-4 0 16,2-5-1-16,2 1 1 0,3 2-19 0,0-3-1 15,-5 1 1-15,7 3 1 0,-5-3-43 0,0-5 1 16,3 3 0-16,2-10 1 0,-9 1 1 0,4-8 1 16,-1 1-1-16,-5-1 1 0,6 1-3 0,-6-4 0 15,0-4 0-15,4 0 2 0,-4 0-2196 0</inkml:trace>
  <inkml:trace contextRef="#ctx0" brushRef="#br0" timeOffset="9524.383">4283 5211 2261 0,'-2'-4'0'0,"-2"-11"0"16,-7-4 0-16,5 0 70 0,6 8 1 0,-5 0 0 0,-1 1 1 15,4-3-70-15,2 7 1 0,2-1-1 0,-4 5 2 16,2 2-1922-16</inkml:trace>
  <inkml:trace contextRef="#ctx0" brushRef="#br0" timeOffset="10207.664">4616 5711 1595 0,'0'-5'0'16,"0"5"0"-16,0-6 0 0,0 2 63 0,0-5 1 15,0 3-1-15,0 2 1 0,6-3 13 0,1 7 1 16,-7 0-1-16,4-4 1 0,-4 4-51 0,7 0 1 16,-3 0 0-16,0 0 0 0,3 0-23 0,-5 0 2 15,2 0-1-15,2 11 0 0,3-3 18 0,0 3 0 16,-9-1-1-16,15 1 1 0,-5 8-9 0,-3-4 2 0,-3 4-1 15,7 0 1-15,-3 7-4 0,3-5 1 0,0-2-1 16,0-2 2-16,-1-2-1 0,1-2 2 0,-7-2-1 16,5-5 0-16,-5 2-8 0,-4-1 1 0,7-5 0 15,-1-4 0-15,-6 0 14 0,0 2 2 0,0 0-1 16,0-5 1-16,0 1-7 0,0 0 1 0,0 2-2 16,0-28 2-16,-6-10-5 0,6-1-1 0,0 9 0 15,-2 1 1-15,2 5 2 0,2 3 2 0,4 3-1 16,-6-1 1-16,2 2 0 0,0 4 1 0,5 5-2 15,-3-1 2-15,3 7-6 0,-3-3-1 0,-4 7 0 0,11-4 0 16,-5 4-1-16,1 0 0 0,-7 0 1 0,8 4 0 16,1 3 3-16,1-7 2 0,1 6-1 0,4 7 0 15,-2-3-11-15,-2-3-1 0,0 1 0 0,1-1 2 16,3 1 1-16,-4 1-1 0,0-3 1 0,2-2-1 0,2 3 0 16,-2-3-1-16,-3 0 1 0,5 3 0 0,3-3-3 15,-5 2 0-15,-3-2 0 0,7 1 0 0,-2-1-1 16,-4-2 1-16,0 2-1 0,2-10 0 0,4 2 1 15,-6-1 1-15,-1 1 0 0,3-2 0 0,2-5-2 16,-2-2 0-16,-8 1 0 0,1-7 1 0,-2-7-2 0,-4 3 1 16,7 1 0-16,-7-1 0 0,0 2-1 0,0 2 1 15,0 0 0-15,0 8 0 0,0 0 0 0,-7 3 2 16,7 3-1-16,0 5 0 0,0 0 0 0,0 0 2 16,-4 0-1-16,4 3 0 0,-6 3-1 0,1 0 0 15,5 3-1-15,-13 21 1 0,-10 4-1 0,-3 2 0 16,15-2 1-16,5-2-1 0,2 2-1 0,4-5 1 15,4-5 0-15,7 1 0 0,1 1-1 0,3-7 0 16,-2 2 0-16,2-6 0 0,3 4 0 0,-8-8 0 0,7 0 0 16,1 3 0-16,-1-3-1 0,0-7 0 0,-8 1 0 15,1-10 0-15,-3 3-6 0,-5 0 1 0,-2 2 1 16,0 0-1-16,4 0-3 0,0-2 0 0,-4 2-2371 16</inkml:trace>
  <inkml:trace contextRef="#ctx0" brushRef="#br0" timeOffset="10637.938">6127 5443 1947 0,'0'-2'0'0,"7"2"0"0,-3-5 0 0,-4-3 72 16,0 2 1-16,0 1 0 0,0 1 0 0,0 2-13 15,0-2-1-15,0 4 1 0,-4 0 0 0,4-5-27 16,0 5-1-16,0-4 1 0,-7 2 1 0,3-2-34 15,4 4 1-15,-7 0 0 0,1-4 0 0,-5 1 10 16,0 3 0-16,-1-2 1 0,-14 2-1 0,-2 2 14 0,4 5 0 16,1-3 0-16,3 11 1 0,1-9-8 0,4 3 0 15,-2 6 0-15,6-5 1 0,-2 1-6 0,3 0 1 16,5-3-1-16,-1 7 2 0,2-4-6 0,-3-5 1 16,7-2-1-16,0 5 1 0,0 1-4 0,0 1-1 15,0-7 1-15,7 3 0 0,-1 1 0 0,3-4 0 16,-3 3-1-16,5 1 1 0,2 3-5 0,-3 0 1 15,1-1 1-15,0-1-1 0,-5 1-1 0,3-5 0 0,-3 5 0 16,7 5 0-16,-2 4 2 0,0-4 0 0,-5 0-1 16,-2 6 2-16,3 5-1 0,-7-1 0 0,0-1 1 15,-7 1-1-15,7-1-2 0,-4-3 1 0,-2-6-1 16,-12 0 2-16,3-1 0 0,7-7 0 0,-3 1 1 16,-8-8-1-16,-5 0-2 0,3 0 2 0,-3-6-2 15,3-3 1-15,-1-5 12 0,3-6 2 0,-3-1-1 16,1 2 1-16,-1 0-14 0,5-2 1 0,-6 2 0 15,5 2 1-15,18 17-2335 0</inkml:trace>
  <inkml:trace contextRef="#ctx0" brushRef="#br0" timeOffset="15776.221">6825 5428 1569 0,'0'0'0'0,"0"0"0"0,0 0 0 0,0 0 90 0,0 0 1 16,0 0 0-16,0 0 0 0,17-21-62 0,-13 16 0 15,-4-1 0-15,7 2 1 0,-3-3-5 0,-4 3 1 16,6-4 0-16,-6 1 1 0,5 3-2 0,-5-4 0 16,2 1 0-16,-2 7 1 0,0 0-24 0,0 4 2 15,0-4-1-15,-2 7 0 0,-3 12 11 0,-1 6-1 16,6 5 1-16,-11 30 0 0,7-5-1 0,-5 0-1 15,5-6 0-15,10 0 2 0,1-6-2 0,-3-5 1 0,7-4-1 16,10-4 1-16,-8-5-5 0,4-4 1 0,1-1 0 16,7-6 0-16,-1-9 10 0,4-3 1 0,-2-2 1 15,4-7-1-15,2-1-5 0,-8-3 1 0,3-6 0 16,-1-6 0-16,-6 2 12 0,1-3 0 0,-6 5 0 16,-2-2 0-16,-2-2-6 0,-1 6 2 0,3-3-2 15,-2-5 2-15,-7 6 2 0,3-3 1 0,-3 8-2 16,-4-6 2-16,0 6-3 0,0 3-1 0,0 2 1 15,0 5 0-15,-4 2-5 0,-3 2 1 0,7 0-1 0,7 0 1 16,-7 0-6-16,4 0-1 0,-4 0 1 0,2 15 0 16,7 6-5-16,-3 7 1 0,5-3-1 0,13 11 1 15,-7-1 6-15,2-1 0 0,-2-5-1 0,7 3 1 0,-3-2-12 16,-4-11-1-16,1 2 0 0,-1-2 1 0,4-8-4 16,-8-2 1-16,2-3 0 0,-2 3 0 0,-9-7-1 15,7 2 1-15,-11-4-1 0,0 4 1 0,0-8-1 16,0 4 0-16,0 0 0 0,0-4 0 0,0 4-2444 15</inkml:trace>
  <inkml:trace contextRef="#ctx0" brushRef="#br0" timeOffset="16192.069">7954 4979 1985 0,'0'0'0'0,"0"0"0"15,2 0 0-15,2 0 105 0,-2 0 2 0,-2 5-1 16,5-1 1-16,-5 0-43 0,4-4 1 0,-4 2 0 0,2 11 0 16,2 2-31-16,1 0 0 0,-3 2-1 0,4 17 2 15,-6 6-35-15,5 1 0 0,1 1 0 0,-2 13 0 0,7-4 0 16,0 3 0-16,0 7 0 0,-9-1 1 0,6-5 2 16,1 0 2-16,2-2-2 0,-5-8 2 0,-2-4 3 15,7-1 1-15,-4-6 0 0,3 2 0 0,-3-10-2 16,3-3 2-16,-1-6 0 0,0-4 0 0,-9-3 0 15,4-3 0-15,-4-5 0 0,6 0 1 0,-6-2-7 16,0 0-1-16,0-2 0 0,0-2 0 0,0-1 0 16,0 1 0-16,0 4-2208 0</inkml:trace>
  <inkml:trace contextRef="#ctx0" brushRef="#br0" timeOffset="16341.268">7823 5522 1985 0,'0'0'0'15,"0"4"0"-15,32 2 0 0,7-2 105 0,-1 1 2 16,1 1-1-16,0 3 1 0,-5-3-36 0,0 2-1 0,1-1 1 16,3 8 1-16,-10-7-46 0,0 3 0 0,-2-5-1 15,-7 5 2-15,3 2-28 0,-5-3 1 0,-2 1 0 16,-2-3 0-16,-2-1-2 0,-1-3 0 0,-3-4-1 16,-7 0 2-16,0 0-2092 0</inkml:trace>
  <inkml:trace contextRef="#ctx0" brushRef="#br0" timeOffset="16512.313">8630 5651 2098 0,'0'0'0'0,"11"9"0"0,-5 3 0 16,5-3 62-16,-7-3-1 0,-2 3 1 0,7 12 1 16,0 7-18-16,1-3 1 0,-5 5-1 0,-5 2 1 0,-5 6-8 15,5-8 1-15,-2 2 1 0,-2 2-1 0,0-4-39 16,-3-9 0-16,5 2 0 0,-2-4 1 0,-7-4 5 15,4-10-1-15,7-5-2028 0</inkml:trace>
  <inkml:trace contextRef="#ctx0" brushRef="#br0" timeOffset="16662.73">8570 5317 1997 0,'0'0'0'16,"0"0"0"-16,-7-8 0 0,7 2 84 0,0 1 1 15,0-1 1-15,7-5-1 0,-7 3-34 0,0-3 0 16,0 7 0-16,0 4 0 0,0-6-41 0,4 1 0 0,-4 5-1932 16</inkml:trace>
  <inkml:trace contextRef="#ctx0" brushRef="#br0" timeOffset="16959.733">9036 5007 2098 0,'0'0'0'0,"0"0"0"0,0 0 0 16,0 2 71-16,0 7 1 0,0-3-1 0,2 13 1 16,-2 15-16-16,-2-4 1 0,2 2 0 0,0 10 0 0,2-1-21 15,-2 3 0-15,4 1 0 0,3 10 1 0,3 1-35 16,-3-10 0-16,4 8 0 0,-1 1 1 0,-3-6 4 15,1-5 2-15,-1-3 0 0,-1-1 0 0,5-4-6 16,-5-8 0-16,5 2-1 0,0-5 2 0,0-6 0 16,-7-4 1-16,2 0-1 0,-4-9 1 0,-2 1-4 15,0-5 1-15,0-4-1 0,0 0 1 0,0 2-2129 0</inkml:trace>
  <inkml:trace contextRef="#ctx0" brushRef="#br0" timeOffset="17157.73">9456 5721 2009 0,'0'0'0'0,"0"5"0"15,9 5 0-15,-3 5 105 0,1 0-1 16,-1 4 0-16,5 0 2 0,-7 13-39 0,-4-2 2 0,0 4-1 16,0-4 1-16,0-5-26 0,-4-6 1 0,4 3 0 15,-6 1 1-15,1-8-44 0,-1-4 0 0,6-7 0 16,0 2 0-16,0-2 3 0,-2-4 0 0,-3-4 0 15,5-2 0-15,0-3-4 0,0 1 0 0,0 8-2174 16</inkml:trace>
  <inkml:trace contextRef="#ctx0" brushRef="#br0" timeOffset="17263.394">9420 5332 2110 0,'0'-4'0'0,"0"2"0"0,2-2 0 0,5-1 97 15,-3 5 0-15,2-4 1 0,-6 2 0 0,0 0-49 16,0 2 2-16,0 2-1 0,5 0 1 0,-5-2-55 15,6 0 2-15,-6 0-2020 0</inkml:trace>
  <inkml:trace contextRef="#ctx0" brushRef="#br0" timeOffset="17562.366">10008 5158 2123 0,'0'0'0'16,"0"0"0"-16,0-11 0 0,0 7 78 0,0-2 2 16,0-3 0-16,0 5-1 0,0 4 11 0,0 0 1 0,0-2-1 15,0 2 1-15,0 2-58 0,0 2 2 0,0 0 0 16,0 22 0-16,0 19-35 0,-6-1 1 0,6 12-1 16,6-3 1-16,-2 2 1 0,-4-8 1 0,0 6 1 15,11 2-1-15,-7 0 1 0,3-6 0 0,4-2-1 16,8 2 2-16,-8-9-1 0,-1-1 1 0,1 1-1 15,4-8 1-15,-6-2-4 0,-5-7 1 0,0-8 1 16,3-4-1-16,-3-3-2 0,-4-1 0 0,-4-7 0 16,4-5 1-16,0 3-3 0,0 2 1 0,0-2-2 15,-11-15 2-15,11 17-2242 0</inkml:trace>
  <inkml:trace contextRef="#ctx0" brushRef="#br0" timeOffset="17725.289">9712 5583 1960 0,'0'0'0'0,"-7"-2"0"0,-3-2 0 0,5 4 92 16,5 0 0-16,0 0 0 0,-2 0 1 0,2 0-32 15,0 4 0-15,0-2 0 0,7 7 1 0,10-1-31 16,-2-1 2-16,-2-1-2 0,21 7 2 0,5 2-32 16,-3-5 0-16,1-1 0 0,1-3 0 0,-1 5 1 15,-7-3 2-15,6-6-2 0,1 3 1 0,-9-1-3 16,-2 0 2-16,-3 2-2043 0</inkml:trace>
  <inkml:trace contextRef="#ctx0" brushRef="#br0" timeOffset="17901.269">10463 5687 1985 0,'0'5'0'16,"2"3"0"-16,3-6 0 0,-5 2 105 0,0 1 2 15,0-1-1-15,4 7 1 0,-2 4-40 0,-2-1 2 0,0 1-2 16,0 15 2-16,0 6-29 0,-6-2 1 0,1 0 0 16,-3 7 0-16,-1-9-38 0,3-5 0 0,1-1-1 15,-1-1 2-15,-5-6 3 0,5-4 2 0,6-4 0 16,0-1 0-16,0-5-4 0,-4-1 0 0,4-4 1 15,0 0 0-15,4 0-6 0,2-4 1 0,-6 4-1 16,9-19 1-16,-9 19-2188 0</inkml:trace>
  <inkml:trace contextRef="#ctx0" brushRef="#br0" timeOffset="18027.928">10364 5426 2048 0,'0'0'0'0,"0"0"0"0,0 0 0 16,5 6 65-16,1-2 1 0,1 1-1 0,3-3 1 0,-1 2-87 15,-3 0-1-15,1-2 1 0,4 7 1 0,-11-9-1650 16</inkml:trace>
  <inkml:trace contextRef="#ctx0" brushRef="#br0" timeOffset="18393.265">10714 5726 1695 0,'5'2'0'0,"-3"2"0"0,4 5 0 0,-1-3 1 0,-5 2 1 15,4-5 1-15,7 5-1 0,1 3 44 0,-1-1 1 16,2 3-1-16,2-2 1 0,9 4-4 0,-3-5 1 16,3-1-1-16,-5-3 1 0,5-6-17 0,-1 4 1 15,-6-4-1-15,5 0 1 0,-1-4 19 0,-3 0 0 16,-1-3 1-16,0-3 0 0,4-5-10 0,-3 2 1 0,-1-4 1 16,-7-8-1-16,1 6-8 0,-7-1 1 0,-1-1-1 15,-3-13 2-15,-3 4-8 0,-3 5 1 0,-5 1 0 16,1 7 1-16,-5 3-3 0,-3-1-1 0,1 6 1 15,4 3-1-15,-2 2-8 0,5 8-1 0,-3 0 1 16,-4 9 0-16,-9 2-1 0,4 4 2 0,3 4-2 16,0 7 2-16,6 0-8 0,6-3 0 0,3 7 0 15,4 0 1-15,6-4 6 0,3-4 1 0,4 3 0 16,4 1 0-16,5-4-13 0,1-3 0 0,5 3 1 0,0-9-1 16,0-5 6-16,0-1 1 0,-2 0-1 0,1-5 1 15,-3-4-9-15,-2-4 2 0,1-4-1 0,5-3 0 16,-11-4-1-16,-2-1 1 0,2-1-2344 0</inkml:trace>
  <inkml:trace contextRef="#ctx0" brushRef="#br0" timeOffset="18827.901">11891 5498 2123 0,'0'0'0'15,"0"0"0"-15,-7-6 0 0,3 2 91 0,4 1 1 16,-4 1 0-16,-3 0 0 0,5-2-27 0,-2 4 0 16,-1 0 0-16,3 0 0 0,-2 0-35 0,4 0 1 15,-4 0-1-15,-13 4 0 0,-11 3-30 0,0 3 0 16,4-1 0-16,-2 1 0 0,-2 3 5 0,11 0-1 0,7 0 1 16,3-3-1-16,1-3 15 0,1 1 0 0,5-4 0 15,0 3 2-15,5-1-19 0,1 3 1 0,-6-5 1 16,7 2-1-16,3 5 3 0,5-3 0 0,-2-1 0 15,9 1 1-15,6 7-5 0,-7-4 0 0,3-1 0 16,-7-1 1-16,2 1 3 0,-2 5 1 0,0-4 0 16,1 8 1-16,-1 0-7 0,-2 3 1 0,-2-3 0 15,-3 0 0-15,1 2 2 0,-9-2-1 0,3 0 1 16,-10 3-1-16,3-1 4 0,-2-2 1 0,-7 0-1 0,-8 2 1 16,4 3 0-16,-2-9 1 0,2-5-1 0,2-3 1 15,-2-3-5-15,2 0 2 0,-4-4-1 0,-9 0 0 16,2-8 14-16,-4 1 0 0,5-3 0 0,-3-9 0 15,-2 4 1-15,7 0-1 0,-3 0 0 0,3 0 1 0,1 4-2 16,1 3 0-16,2 1 0 0,-7-3 0 0,3 6-10 16,4-1-1-16,-1 10 1 0,-3-5 1 0,21 0-2563 15</inkml:trace>
  <inkml:trace contextRef="#ctx0" brushRef="#br0" timeOffset="20715.041">13183 5277 1709 0,'0'0'0'0,"0"0"0"16,0 0 0-16,0 0 110 0,0 0 0 0,0 0 0 16,0 0 1-16,23-15-28 0,-23 15 1 0,7 0 0 15,-1 4 0-15,5 3-38 0,-7-7 1 0,3 4 0 16,1 11 1-16,10 15-44 0,-6 6 1 0,3 4-1 0,-2 13 2 15,-2-2 0-15,0-2 1 0,0 7 0 0,-1 3 0 16,-3-4-3-16,-1 1 1 0,1-3-1 0,3 4 1 16,-5-4 7-16,-1-6 1 0,2-4 1 0,1-3-1 0,-7-10-12 15,-4-5 1-15,4-3-1 0,0-8 0 0,0-1 0 16,-3-2 1-16,-1-11-1 0,2 4 1 0,2-8 0 16,-4 4-1-16,4 0 0 0,-11-11 0 0,-6-4-1 15,2-4 0-15,-5-2 0 0,-23-17 0 0,5-3-45 16,-1 3 0-16,5 2 0 0,0-5 2 0,1 7-9 15,5 5 1-15,7-1 1 0,-3 0-1 0,7 9 8 16,11 0-1-16,1 4 0 0,5 0 1 0,0 6 12 0,11 7 1 16,2-1-1-16,6-1 1 0,9 2 50 0,2 0 2 15,-2 4-1-15,11 4 0 0,-1 0 16 0,-3 2 0 16,8 3 0-16,2-3 0 0,-4 1 2 0,-5 1 0 16,-2-1 0-16,1 1 0 0,-1-4-7 0,3 3 0 15,-7 1 0-15,2-8 0 0,0 0-6 0,-8 0 1 16,-3 0-1-16,1 0 1 0,-5 0-27 0,-4 0 0 0,-3 0 0 15,1-4 1-15,-4 0-1 0,-1 4 0 0,-2 4 0 16,1-4 0-16,-3 0 0 0,2 0 0 0,-4 0 0 16,0 0 0-16,0 4 3 0,0-2 2 0,0-2-1 15,-4 3 1-15,4 3 8 0,-2 2 1 0,-3-1-1 16,1 3 2-16,-9 14-8 0,2 3 0 0,1 1 0 16,10 4 1-16,0-2 2 0,4-3 1 0,2-5 1 15,9 1-1-15,-2-2-7 0,4-2 1 0,5-4-1 16,6-4 1-16,0 0 4 0,-5-7 0 0,5-4 0 0,4 0 1 15,-4-4-6-15,-6-7 1 0,1 0-1 0,-5-12 1 16,-1 2 3-16,-6-5 1 0,-1 3 0 0,-10-7-1 16,0 4 5-16,-2 1 0 0,-6 2 1 0,-5-3-1 15,-9-4 0-15,5 9-1 0,-7-2 0 0,-1 4 1 0,-3 2-6 16,6 4 2-16,-1 6 0 0,8-3 0 0,15 10-2364 16</inkml:trace>
  <inkml:trace contextRef="#ctx0" brushRef="#br0" timeOffset="21533.295">14780 5696 1746 0,'0'0'0'0,"0"0"0"0,0 0 0 0,0 4 89 16,4 2 2-16,1-1 0 0,1 5 0 0,-2 5-39 15,-2 0 0-15,-2 0 0 0,7 25 1 0,-7 5-18 16,4 4-1-16,3 0 1 0,-7-2 1 0,0-3-36 15,4-3 0-15,2-3 0 0,-1 2 0 0,1-6 5 16,0-4-1-16,5-4 1 0,-7-5 0 0,-1-2 10 0,1-8 0 16,2-5 0-16,5-6 1 0,-4-2-6 0,-3 2 1 15,-4-4 0-15,6-7 1 0,-1-4-2 0,1 0 0 16,0-4 0-16,5-17 0 0,0-2 12 0,-5 2 1 16,5 6-1-16,-7-6 1 0,7 2-3 0,-4 4 1 15,-1-4-1-15,11 0 2 0,-6 2-4 0,0 6 1 16,4 3-1-16,2 8 1 0,-4 0-1 0,-3 5 1 15,8 3 0-15,-10 5 0 0,-1 2-12 0,-7 0 1 0,4 0-1 16,2 2 1-16,5 9 4 0,-9 4 0 0,3-5-1 16,5 24 1-16,-3 9-4 0,3 0 0 0,-3-7 0 15,-1-2 1-15,3-5-5 0,2-7 2 0,-9-3 0 16,4 0-1-16,5-8-5 0,-7-1 1 0,1-6-1 16,-3 1 2-16,-2-3-2 0,0-2 1 0,0 0-1 15,0-2 1-15,0 0-1 0,0-1 0 0,0 3 0 16,10-14 0-16,5-10 0 0,3 3 0 0,-5-5 0 15,8-16 0-15,0 10 0 0,-3 2 0 0,3 5 0 16,3-5 1-16,-1 11-1 0,-1 0 0 0,-5 4 0 0,4 0 1 16,3 9-1-16,-9 6 0 0,2 4 0 0,5 2 1 15,-9 3-1-15,-3 1 0 0,-3 7 0 0,8 11 0 16,-9-3 0-16,5 5 0 0,-7 6 0 0,7 3 0 0,-5 1 0 16,-3-10 0-16,1 0 0 0,0-1 0 0,3 1 0 15,-1-11 0-15,5-2 0 0,-5-2 0 0,-6-11-2 16,4 1 1-16,1-3 0 0,-3-2 0 0,2 0-7 15,-2 0 1-15,3 0 0 0,-1-15 0 0,-4 15-2280 16</inkml:trace>
  <inkml:trace contextRef="#ctx0" brushRef="#br0" timeOffset="22196.352">16106 5792 2110 0,'0'0'0'0,"0"0"0"16,0-5 0-16,0 3 85 0,0 2 0 0,-6-4-1 16,6 4 1-16,0 0-38 0,0 0 1 0,0 0-1 15,0 0 1-15,0 0-17 0,0 0 2 0,0 0-1 16,-4 4 1-16,-9 11-44 0,2-4 0 0,0 8-1 16,-6 8 2-16,-4 7 1 0,10 0 1 0,9-8-1 15,4 0 2-15,2-3 1 0,3-2 1 0,4 3 0 16,4-5 0-16,-3-2 0 0,6-7-1 0,3-1 0 15,11 6 1-15,-8-9 0 0,-3-2 1 0,1-4-1 0,-5-6 1 16,0 2 4-16,5-7 1 0,-5 3-1 0,-4-9 1 16,-3-3 22-16,1 1 0 0,-4-4 0 0,-7-3 0 15,0 1-6-15,-3-1 1 0,-5-8-1 0,-9 0 1 16,4 2 1-16,-2 3 0 0,-5-1 0 0,-5 0 0 16,1 0-11-16,-2 9 0 0,3 6 0 0,6 0 1 15,-5 5 2-15,5 5 0 0,6 1 0 0,5 4 0 0,1 0-9 16,3 4 0-16,2-1 0 0,0-1 0 0,0 0-1 15,0 2 2-15,0-4-2 0,9 11 1 0,12-3-1 16,1 3 0-16,-1-1 0 0,9 1 1 0,9 2-2 16,-7-2 0-16,2-5 0 0,1 2 0 0,1-3 0 0,-6 1 0 15,3 3 0-15,-1-3 0 0,-2-2-2 0,-9 7 1 16,1-5 0-16,-3 7 1 0,-4-2-3 0,-4-1 1 16,2-1-2-16,-3 3 2 0,-5 3-3 0,-1-2 1 15,-4-2 0-15,0 4 0 0,0-1 0 0,0-5-1 16,0 4 1-16,0 6-1 0,0 0 3 0,0-4 0 15,-4-9-1-15,4 3 2 0,4-3-2 0,-2-2 0 16,2 1-1-16,-4-1 1 0,0-4 2 0,0-2 1 0,0 2 0 16,7-7 0-16,-1-3 0 0,5-1 0 0,4 3 0 15,9-18 0-15,-1 1 1 0,3 1 1 0,-9 7-1 16,0-2 1-16,1 4 10 0,-3 2 0 0,2 7-1 16,0-5 2-16,-4 1-10 0,-2 6 1 0,4 4 1 15,-5 0-1-15,-3 0 1 0,-1 0 1 0,5 4-1 16,0 6 1-16,2 1-2 0,-5-2 1 0,-1 3-1 15,3 5 2-15,-3 5-2 0,-1-3 1 0,-1 0-1 16,-1 2 1-16,-2 0 3 0,-2-1 1 0,4-6-2 16,-4 1 2-16,0 0-7 0,7-11 0 0,-7 1 0 0,6 1 0 15,-2-6-2-15,-4 0 0 0,5 0 0 0,1-11 1 16,-6 11-2301-16</inkml:trace>
  <inkml:trace contextRef="#ctx0" brushRef="#br0" timeOffset="22352.722">17152 5885 2060 0,'0'0'0'16,"0"0"0"-16,2 0 0 0,2 6 94 0,-2 3 1 0,3-3 0 0,1 9 0 15,5 4-38-15,-7 3 1 0,3 1-1 0,-7-4 1 0,6 2-35 0,-6-1-1 16,4-10 1-16,1 1 0 0,-3-3-31 0,-2-3 2 16,0 1-1-16,4-2 0 0,0-4 0 0,-1 0 1 15,-3 0-2035-15</inkml:trace>
  <inkml:trace contextRef="#ctx0" brushRef="#br0" timeOffset="22488.183">17143 5407 2287 0,'0'-5'0'0,"0"5"0"16,9-4 0-16,-1 2 71 0,3 2 1 0,0 2 0 15,6 7 1-15,-2-5-73 0,-2-4 0 0,-2 0-1932 16</inkml:trace>
  <inkml:trace contextRef="#ctx0" brushRef="#br0" timeOffset="23182.569">17768 5217 2248 0,'0'0'0'0,"0"0"0"0,0-6 0 0,4 2 0 16,3 4 1-16,-7 0 1 0,4-4-1 0,0-1 85 15,-4 3 2-15,0 4-1 0,0 3 1 0,2-1-15 16,-2-2 1-16,0 2-1 0,0 49 1 0,-2 7-42 16,-2-1 2-16,4-1 0 0,0-3-1 0,-4-2 0 15,4-6 1-15,0 6-1 0,0-4 1 0,0-6-14 0,0-1 0 16,0-1 0-16,8 3 2 0,-6-14-13 0,5 0 1 16,-3-5-1-16,7 1 1 0,-5-7-4 0,-6-8 0 15,0-5 0-15,7-4 1 0,-7 0-7 0,4-2 0 16,-4-2 0-16,0-6 0 0,-4-3-9 0,2-4 1 15,-3 0-1-15,-12-23 1 0,-11-9-19 0,0 2 1 16,0 5 0-16,-4 2 1 0,-2 6-23 0,2 2 1 0,4-4 0 16,0 0 0-16,0 9 3 0,11 10 1 0,4 0-1 15,2 4 0-15,5 7 14 0,1-2 1 0,1 1-2 16,8 5 2-16,-4 0 32 0,0 0 1 0,0 0-1 16,15 5 2-16,3 1 17 0,1 2 1 0,-4-1-1 15,26 8 2-15,2 0-3 0,-9-5 0 0,5 5 0 16,-1-2 1-16,-3-3-3 0,-3-5 1 0,2 1 0 15,-2-6 0-15,3 4-15 0,-1-4 1 0,-2 7-2 16,3-7 2-16,3-5-3 0,-10 3 0 0,4 2 1 16,-8 0 0-16,-3-4-5 0,-3 0 0 0,-1 0 0 0,-2 1 1 15,-2 3-11-15,-7 0-1 0,-2-4 1 0,1 0 1 16,-3 4 8-16,-2 0 0 0,0 0-1 0,0 0 1 16,0 0 2-16,0 0 0 0,0 0 0 0,0 0 0 15,0 0 9-15,0 0 1 0,0 0-1 0,-7 8 1 0,1 7 6 16,-5 2 0-16,-4 7-1 0,-8 6 1 0,5-1-4 15,3-3 1-15,7-5-1 0,-1 2 1 0,3-1-9 16,10 1 2-16,3-6-1 0,-1 2 1 0,5 0 4 16,-5-8 0-16,9-2 0 0,2 1 0 0,5-6-9 15,-9-1 2-15,4-6-1 0,15-1 0 0,-10-4-1 16,-1-3 0-16,3-4 0 0,-1-4 2 0,-8 2-1 16,-4-2 1-16,0-5 0 0,-9-1 0 0,-2 4 0 0,-7-1 1 15,1-1-1-15,-3-11 2 0,-3 8-2 0,-6 1 1 16,3 2 1-16,-4 1-1 0,0-1 1 0,8 8-1 15,-2 4 1-15,7 7-1 0,-3 2 9 0,0 2 0 16,1 0 1-16,6 2-1 0,2 2-20 0,0 1 1 16,0-1-1-16,2 7 0 0,-2-11-2429 0</inkml:trace>
  <inkml:trace contextRef="#ctx0" brushRef="#br0" timeOffset="23482.793">18680 5866 2135 0,'0'0'0'0,"0"0"0"15,0 4 0-15,-4-2 92 0,2 3 1 16,4 3-1-16,4-4 1 0,-3 3-31 0,-3-1 1 0,0-2-1 16,0 7 0-16,0 4-13 0,0 0-1 0,0 0 0 0,-3 4 2 15,1 0-41-15,-2 0 1 0,4-4-1 0,0 0 1 16,0-2 5-16,0-5 2 0,0 1-1 0,0-3 1 16,0-2-9-16,0-2 0 0,0 3-1 0,6-10 2 15,-1 3 2-15,-5 2 0 0,4-4 0 0,-2-7 0 0,7-8-3 16,-3-4 0-16,-2 2 0 0,5-13 1 0,-5-3 10 15,3-1 0-15,-1 6 0 0,5-2 1 0,0 4 3 16,-7 9-1-16,7-2 0 0,2 2 2 0,-3 1-3 16,1 5 2-16,0 1-1 0,6 7 1 0,0 3-1 15,-2-5 1-15,2 7-1 0,11-2 2 0,2 0-5 16,7 4 0-16,4 0 0 0,1 4 1 0,4 0-8 0,-1-2 2 16,0 3-1-16,15-1 1 0,-2 0-9 15,-2 3 1-15,2 1-2744 0</inkml:trace>
  <inkml:trace contextRef="#ctx0" brushRef="#br0" timeOffset="24282.763">2203 6740 2123 0,'0'0'0'0,"0"0"0"16,-28-2 0-16,11 2 110 0,0 2 1 0,-11 6 0 15,-4-1 0-15,4 8-36 0,0 2 0 0,-2 4 1 16,-6-6-1-16,-1 2-45 0,1 0 1 0,1 0 1 16,-8 2-1-16,9 0-32 0,0 0 1 0,6 2 0 15,0-1 0-15,4 1-1 0,3-6 1 0,-1 0 0 16,5-1 0-16,6-3 0 0,5 0 0 0,2-3 0 0,4-1 0 16,0-3 0-16,-3-4 0 0,6-4 0 0,1 8 0 15,2 0 1-15,1-2 0 0,-3-2 0 0,20 4 2 16,8 1-2-16,6-1 0 0,-7 2 0 0,7 3 0 15,-10-3 1-15,0 5 2 0,4 2-2 0,-4 4 1 0,6 2-2 16,-8 4 1-16,-6 3-1 0,5 3 1 0,-8 1 0 16,-4-4 2-16,2 3-2 0,-8 5 1 0,-1 3 1 15,-6-8 0-15,0 1-1 0,-13-4 2 0,7-3-2 16,-3-2 2-16,1-2-1 0,-7 3 1 0,4-7 3 16,-6-5 1-16,0 3-2 0,-1-9 2 0,3 3 4 15,-2-5-1-15,0-4 0 0,0 2 2 0,0-9-2 0,-5 3 1 16,7-5-1-16,-8 0 1 0,1 3-5 0,5-7 1 15,0 4 0-15,6-3 0 0,9-1-13 0,4-4 0 16,9 4 0-16,12-7 0 0,-23 22-2406 0</inkml:trace>
  <inkml:trace contextRef="#ctx0" brushRef="#br0" timeOffset="24551.034">2555 7301 1859 0,'0'0'0'0,"0"0"0"16,-2 0 0-16,4 2 43 0,3-2 0 0,-5 0 0 15,0 4 1-15,0 1-18 0,0-1-1 0,0-2 1 16,0 11 0-16,0 6 37 0,0 2 0 0,0-6 0 16,0 15 1-16,4 10-29 0,2-8 1 0,1-4 0 15,1 2 0-15,1-11 0 0,2-4 1 0,-1-5 0 16,8 1 0-16,-1-3-14 0,-2-1 0 0,2-7 0 16,4 0 0-16,1-5-12 0,-3-1 1 0,-2 2-1 0,3-7 0 15,-1-4 9-15,2-4 0 0,-3 0 1 0,-1-2-1 16,-6 2-10-16,-5-3 0 0,5-3 0 0,-1 2 1 15,-10-3-1-15,0 3 1 0,0-5-1 0,-6-2 1 0,-5 3-1 16,5 5 0-16,-5-7 0 0,-6-5 0 0,2 8-5 16,-2 5-1-16,6 2 1 0,0-1 0 0,11 20-2284 15</inkml:trace>
  <inkml:trace contextRef="#ctx0" brushRef="#br0" timeOffset="25016.457">3094 6653 2148 0,'0'0'0'15,"0"0"0"-15,0 0 0 0,0 0 71 0,6 6 0 16,-6 2 0-16,7 5 0 0,-7 2-17 0,4 2 1 16,3-2 0-16,3 25 0 0,5 5-29 0,-2 0 1 0,4 1-1 15,1 3 1-15,-3-4-27 0,2 2 0 0,-2-3 0 16,-2-1 0-16,4-7 14 0,-6-2 1 0,-1-2-1 15,-3 2 1-15,1-8-3 0,-1-3 1 0,-1-6-1 16,1-4 2-16,-1-3 1 0,-2-3 1 0,-4-3 0 16,0-4-1-16,0 0-2 0,0 0-1 0,0 0 0 15,0 0 1-15,7-4-4 0,-7 2 0 0,0-1 0 16,4-9 1-16,0-3 0 0,7-4 0 0,-4-3 0 16,6-9 0-16,-3-1 4 0,1 6-1 0,6 7 1 0,-2 0 0 15,-2 8-3-15,-2 1 2 0,-5 5-2 0,5-1 1 16,0 4-3-16,-5 2 0 0,3 2 0 0,4 9 1 15,4 4 0-15,0-1 1 0,-2 1-1 0,-2 13 0 0,4 2-6 16,-6-1 1-16,0-1-1 0,-1 2 2 0,-3-3-6 16,-3-3 1-16,0 1-1 0,-4 1 1 0,0-9-1 15,-4-4 0-15,0-1 0 0,-3 1 0 0,3-4 0 16,-9-3 0-16,2 3 0 0,-2-9 1 0,-6 0-1 16,2 0 0-16,-7 0 0 0,-4-7 1 0,-6-1 0 15,2-3 1-15,4 0-1 0,7 7 1 0,1-2-1 16,1 2 0-16,2-7 0 0,10 2 0 0,3 1-5 0,4 2-1 15,0-5 1-15,11-4 1 0,-11 15-2437 0</inkml:trace>
  <inkml:trace contextRef="#ctx0" brushRef="#br0" timeOffset="25401.233">4255 6969 2299 0,'-6'-2'0'0,"-1"2"0"15,-3-4 0-15,-1 4 9 0,-2 0 1 0,-2 4-1 16,4-4 1-16,-6-4 11 0,4 4 1 0,-8 4-1 16,-7-2 0-16,-4 7 12 0,4-1-1 0,-2-1 1 15,8-7-1-15,-3 6-8 0,5 3 1 0,5-1-2 16,-2-8 2-16,6 2 6 0,11 7 2 0,-6-5-2 16,6-2 2-16,0 2-10 0,0 1 1 0,0-3 0 15,6 0 0-15,11 4-6 0,-2-1 0 0,-2 1 0 0,20 9 1 16,1 0-12-16,5 0 1 0,-7-1 0 0,-2 1 0 15,2 0 3-15,-11 4 0 0,3-2 0 0,8 3 0 16,-15 1-6-16,1 2-1 0,-8-4 1 0,8-2-1 16,-12 2 5-16,-6 5 0 0,0-9 0 0,-6 0 1 0,-1 2-5 15,3 2-1-15,-7-4 1 0,-8 0-1 0,-1-5 10 16,8 1-1-16,-3 2 1 0,-3-3 0 0,1-3-7 16,4-3 0-16,-8 0 0 0,-1-8 0 0,5-3 13 15,0 3 0-15,6-2-1 0,-4 2 1 0,-2-9-14 16,0 2 0-16,6 1 0 0,5-1 1 0,-1-4-1 0,3 2 1 15,-2 0 0-15,12-1 1 0,-6 14-2489 0</inkml:trace>
  <inkml:trace contextRef="#ctx0" brushRef="#br0" timeOffset="25702.793">4601 6689 2060 0,'0'-4'0'0,"0"1"0"16,0 3 0-16,0 3 103 0,0 1 1 0,0-4 1 15,0 4-1-15,0-4-53 0,0 2-1 0,-2-2 1 16,2 13-1-16,2 12-29 0,2 1 1 0,3-3-1 16,-3 24 2-16,9 6-31 0,-9-4 0 0,3 2 0 15,1-4 1-15,1 6 5 0,1-8 1 0,-1-1-1 16,0 1 1-16,-5 0 2 0,7-9 0 0,-5-2 0 0,1-2 0 15,1-5 7-15,-6-1 0 0,3-7 0 0,-1-2 1 16,-2-6-5-16,2-3 2 0,-2-4-1 0,-2-4 1 16,0 0-6-16,0 0 0 0,0 0 0 0,-2-12 0 0,2 12-2091 15</inkml:trace>
  <inkml:trace contextRef="#ctx0" brushRef="#br0" timeOffset="25843.706">4326 7059 1947 0,'0'2'0'0,"0"4"0"0,7-6 0 0,-1 0 60 15,-2 4 1-15,-4 3-1 0,7-7 1 0,1 4-30 16,1 2 1-16,2 3-1 0,17 2 2 0,-1-3 36 0,-5 3 1 16,6-7-1-16,6 2 1 0,-6 1-42 0,4-3 0 15,3 0 0-15,1-4 0 0,1 5 0 0,-9-5 1 16,-1 0 1-16,6-5-1 0,5 5-22 0,1-4-1 16,-5 0 1-16,11-3 1 0,-45 7-2146 0</inkml:trace>
  <inkml:trace contextRef="#ctx0" brushRef="#br0" timeOffset="26250.163">5376 7152 1884 0,'0'0'0'0,"0"0"0"15,0 5 0-15,0-5 47 0,0 0 1 0,0-5-1 16,0 5 1-16,0 0-21 0,0 0 1 0,0 0-1 16,0-4 1-16,0 2 21 0,0 0-1 0,0 2 0 15,-2-2 2-15,-5-3-40 0,-3-3 0 0,1 1 0 0,-8-3 1 16,-11-5 13-16,0 4 0 0,-2 7 1 0,8 0 0 15,1 4-5-15,0 0 0 0,8 0 0 0,-5 4 0 16,3-2-7-16,5 2 0 0,1 5 1 0,1 2-1 16,1-3 10-16,3 3 0 0,4-5 0 0,0 7 0 0,4 2-1 15,3 0-1-15,-1 0 0 0,9 6 1 16,2 0-15-16,-2-2 2 0,-4-8 0 0,8-3 0 0,-8-3 4 16,0 1-1-16,-1-2 0 0,3-4 1 0,2 0-9 15,-2-4 1-15,-13 4-1 0,5-6 1 0,1 3-1 16,-2 1 2-16,3-2-1 0,-1-2 1 0,3 1-2 15,-7-3 1-15,9 2-1 0,-5-3 1 0,5 3-4 16,-11 6 1-16,4 0 1 0,2 2-1 0,-6-2-1 0,7 0 0 16,-3 0 0-16,1 8 0 0,1-1-1 0,-2 1 1 15,-2 1 1-15,5 12-1 0,1 0 0 0,-1 3 1 16,-1-5 0-16,-6-7 1 0,7-3-2 0,-7-5 0 16,0-2 0-16,0 0 0 0,0 1-1 0,0-3 1 15,0 0 0-15,0-3 0 0,0 1-1 0,0 0 1 16,0 2-2253-16</inkml:trace>
  <inkml:trace contextRef="#ctx0" brushRef="#br0" timeOffset="26650.036">5614 7114 1859 0,'0'0'0'0,"0"0"0"15,0-2 0-15,7 2 112 0,-3 0 0 0,-4 0 1 16,6 0-1-16,-6 0-44 0,0 0 2 0,0 0-2 0,5 4 2 15,1 2-44-15,-6-6 0 0,0 5-1 0,4 5 1 16,3 5-33-16,-3 4 2 0,2-4-2 0,1 7 1 16,-3 7 0-16,-2-5-1 0,-2-3 0 0,5-2 1 15,1-4 6-15,-6-4 0 0,7 3 0 0,-3-7 0 0,-4 1 0 16,6-3 1-16,-6-3-1 0,5 2 1 0,-5-4 3 16,0 0 2-16,0 0-1 0,0-4 1 0,0 2 8 15,0-1 0-15,6 1 1 0,-2-8-1 0,7-5 7 16,2-4 0-16,-2-3-1 0,6-1 1 0,0-7 3 15,-2 7 0-15,-2 6-1 0,4 2 2 0,-2 0-6 16,2 7 1-16,-2 1-1 0,-4 3 1 0,-2 4-6 0,1 4 0 16,1 1 1-16,-4 9 0 0,1-3-6 0,-1 0-1 15,-1 1 1-15,0 12 2 0,5 3-1 0,0-1 0 16,0-7 0-16,-1 7 1 0,-3-5-6 0,-1-2-1 16,3-4 1-16,-7 4 0 0,2-4-3 0,1-4 1 15,-3-7-1-15,4 6 0 0,-2-5-1 0,-4-5 2 16,7-5-2-16,-7 5 1 0,0 0-2361 0</inkml:trace>
  <inkml:trace contextRef="#ctx0" brushRef="#br0" timeOffset="27236.918">6546 6969 1922 0,'0'-2'0'0,"0"2"0"0,0-4 0 16,0 4 77-16,-2 4 2 0,-3-4-2 0,5-4 2 16,-4 4-25-16,4-4 0 0,4 2-1 0,-4 2 1 15,0 0-31-15,-4 0-1 0,4-2 1 0,-6 2-1 16,6 2-23-16,-5 4 0 0,3-2 0 0,-4-2 0 0,-5 7 3 16,2 2 1-16,3-1 1 0,-5 14-1 0,-6-1 16 15,11 2 0-15,-1 1 0 0,-1-1 1 0,5 1-10 16,-1-3 1-16,4 7-1 0,0-4 1 0,4-1 0 15,-1 1 0-15,7-3 0 0,1 3 1 0,6-3-3 16,0-2 1-16,3 1-1 0,-1 1 1 0,2-4-6 0,1-4 2 16,-9 2-2-16,8-2 2 0,-4-7 13 15,1-1 0-15,1-7 0 0,0 4 0 0,9-4-10 0,-11-9 1 16,5 5-1-16,6-6 2 0,-3-1-6 0,-7 0 2 16,5 1-2-16,1-5 2 0,2 0 3 0,-9 0 0 15,6-4 1-15,-1-5 0 0,1 3 1 0,-1 2 0 16,-5 2 1-16,9-13 0 0,-3 3-5 0,-5 1 0 0,-1-4 0 15,-2-1 1-15,-2-4-4 0,2 6 1 16,-9-1 0-16,-2 4-1 0,-4 3-3 0,3 6 1 0,-6 6-1 16,3 3 1-16,-4-3-3 0,-2 1 0 0,6 8 0 15,-5 2 1-15,-1 0-1 0,2 0 0 0,4 0 0 16,-17 0 0-16,-7 8 0 0,-4 1 2 0,4 1-1 16,-12 5 0-16,-3 4-1 0,16-2 1 0,1 2 0 15,-1-4 0-15,5 4-1 0,-3 3 0 0,6 1 0 16,-2 3 0-16,4-7 0 0,6 2 0 0,3 4 0 15,4 5 0-15,4 0-1 0,-1-5 0 0,7 3 0 0,7-2 1 16,5-1-4-16,-5-6 2 0,0 7-1 0,11-5 1 16,-2-2-1-16,-2-4 2 0,3 0-1 0,-3 4 1 15,2-8 1-15,-3-7 0 0,-1-4 0 0,2-2 0 16,-3 0 0-16,-4-3 0 0,-2-1 0 0,2-2 1 0,-4-1-1 16,-8 3 1-16,5-3-1 0,1 7 1 15,-11 2-2293-15</inkml:trace>
  <inkml:trace contextRef="#ctx0" brushRef="#br0" timeOffset="28751.27">8096 7037 1356 0,'0'0'0'0,"0"0"0"15,0 0 0-15,0 0 94 0,0 0 2 0,4 24-2 16,2-7 2-16,1 2 0 0,-3-2 2 0,2 6-2 16,5 11 2-16,0 7-36 0,0-7-1 0,-1 6 1 0,-3-4 1 15,-1 3-25-15,3-7 0 0,-3-3 0 0,-4 1 2 16,3-4-28-16,1-7 0 0,-2-4 1 0,3-1 0 16,-7-3 5-16,0-2 0 0,0-9 0 0,0 0 0 15,-7 0-8-15,7 0 0 0,0 0 0 0,0-5 1 16,0-5-5-16,-4-3 0 0,4 13-2033 0</inkml:trace>
  <inkml:trace contextRef="#ctx0" brushRef="#br0" timeOffset="28890.037">8068 6733 2123 0,'0'-4'0'0,"0"-2"0"0,0-7 0 0,0 0 106 0,0 5 2 15,6 1 0-15,-2 3-1 0,-4 4-38 0,5 0-1 16,1 0 1-16,-2 0-1 0,-1 4-70 0,1-1 1 15,0-3-1-15,-2 4 1 0,-2-4-2115 0</inkml:trace>
  <inkml:trace contextRef="#ctx0" brushRef="#br0" timeOffset="29269.772">8458 7237 1947 0,'0'0'0'0,"0"9"0"15,0 6 0-15,9 6 97 0,-3-6 2 0,1 6-1 16,10 7 0-16,-6-3-52 0,-1 1 0 0,-3-1 0 16,-3-1 1-16,0-7-15 0,-1 2 0 0,3 2 1 15,-2 2-1-15,3-3-23 0,-7-6 0 0,4-3 0 0,-8 4 2 16,4-11 6-16,-2-2 1 0,4 0 0 0,-2 1 1 16,0 1-1-16,0-4 0 0,0 0 0 0,0-9 0 15,0 3-5-15,0-5-1 0,4-1 0 0,9-39 1 0,2-5 2 16,6 7 1-16,-8 9 0 0,9 0-1 15,-1 10 3-15,-8 6 0 0,4 3 0 0,0-2 0 0,9 8 6 16,-9 6-1-16,7 5 1 0,-7 0 0 0,-2 0-5 16,0 8 0-16,2 2 0 0,7 7 0 0,-3 4-11 15,-8 2 1-15,5-4-1 0,3 6 1 0,5 3 3 16,-13 1 0-16,4 1 1 0,4 1-1 0,-4 3-9 0,-2-4 2 16,-2-1-1-16,5 1 1 0,-8-7-3 0,1-9 0 15,0 1 0-15,2-2 1 0,-5-3-3 0,1-2 0 16,1-4 0-16,6-10 1 0,-4-1-6 0,8-2 2 15,-7-2-2467-15</inkml:trace>
  <inkml:trace contextRef="#ctx0" brushRef="#br0" timeOffset="29770.658">10180 7137 2261 0,'0'0'0'0,"0"-4"0"16,0 0 0-16,-7-3 121 0,1-1 0 0,2 2 0 16,-7-5 1-16,7 7-48 0,-3-5 1 0,-4 3-1 15,1-5 1-15,-10-4-68 0,-5 7-1 0,-3 6 1 0,-11-3 0 16,3 5-13-16,-1 5 2 0,-2 1-1 0,5 5 1 16,2 8 4-16,8 0 0 0,-4 2 0 0,1 9 1 15,5 0 2-15,5-3 1 0,10 10-1 0,-3-8 2 16,10 1 0-16,4 0 1 0,7-3-1 0,6 3 2 15,2-2-1-15,7-11-1 0,-2 0 1 0,4 0 0 0,6-6-2 16,-6-3 1-16,0-8-1 0,4 0 1 0,-4-11-4 16,0 1 1-16,4-5 0 0,-2-4 0 0,-4-5 2 15,-5 3-1-15,-8-9 0 0,2 1 1 0,-6-8-3 16,-5 6 1-16,-4-6-1 0,4-9 2 0,-8 3 2 16,0 3 1-16,-5-11-1 0,-2-5 2 0,-4 8-2 0,5 3-1 15,-1 4 1-15,4-3 0 0,7 6 0 16,-10 10-1-16,3 5 1 0,7 8 0 0,7 0 0 0,-7 6-1 15,0 7 1-15,0-2-1 0,0 4 1 0,0 0-1 16,0 0 1-16,0 6-1 0,4 7 1 0,2-2-1 16,-6-3 1-16,11 28-1 0,0 15 1 0,2 2-1 15,2-2 1-15,2 3-1 0,4-8 1 0,-8 3-1 16,4-2 1-16,-2 2-1 0,3-4 1 0,-12-7-1 16,9 2 1-16,-2 1-1 0,-2-7-3 0,6-9 1 0,-9 5 1 15,3-13-1-15,-2 0-1 0,-5-4 0 0,0-9 0 16,-4 0 0-16,3-4-2 0,1-4 1 0,-4 2 0 15,0-2 0-15,0 4-2506 0</inkml:trace>
  <inkml:trace contextRef="#ctx0" brushRef="#br0" timeOffset="30037.784">10459 7252 2072 0,'0'0'0'0,"0"0"0"0,4 7 0 16,-2 1 105-16,-2-8 0 0,5 4-1 0,1-2 2 15,5 3-37-15,-5-1 1 0,-1 0 0 0,12 0-1 16,-2 9-34-16,-2 0 1 0,-3-2 0 0,5 3 0 15,-2 1-36-15,-2 0 0 0,-5 0 0 0,5 0 0 0,0 0 1 16,0-4 0-16,-5-5 0 0,5 2 1 0,-5 1 5 16,1-3 0-16,-3-6 0 0,-4 5 0 0,4-5 7 15,-4-5 0-15,2 5 1 0,-2-8 0 0,5 1-4 0,-1-1 0 16,-2 2 0-16,7-14 0 0,-7-12 4 16,2-2 0-16,-2 0-1 0,3 3 1 0,-1-1 6 0,-2 4 0 15,7 3 1-15,-1-3 0 0,-3 7-4 0,5 6 0 16,-5 0 0-16,1 4 0 0,0 7-6 0,1 4 1 15,-3-4-1-15,9-3 0 0,-9 7-6 0,3 0 1 16,-7 0-2503-16</inkml:trace>
  <inkml:trace contextRef="#ctx0" brushRef="#br0" timeOffset="30207.477">11105 7252 2248 0,'0'0'0'0,"0"4"0"15,4 1 0-15,-2 1 108 0,7-2 0 0,-7 7 0 16,5 0 0-16,3 8-34 0,1-4 2 0,0-1-2 15,0 3 1-15,-1 7-28 0,-8-5 0 0,3-4 0 16,-5 4 0-16,0-4-38 0,0-4 2 0,0-1-2 16,-5 1 1-16,5-5 0 0,-2-2 0 0,2 1 0 15,-4-5 1-15,-2 4-1 0,6-4 0 0,0 0 0 16,0-4 1-16,0 4-11 0,-5-7 1 0,5 7-2469 16</inkml:trace>
  <inkml:trace contextRef="#ctx0" brushRef="#br0" timeOffset="30347.444">11111 6808 2374 0,'0'0'0'0,"0"-9"0"0,0 3 0 0,0 2 115 15,-2 2-1-15,2 2 0 0,0 0 2 0,0 0-107 16,0 0 0-16,0 0 0 0,0 0 1 0,0 0-37 16,0 0 0-16,0 0 0 0,0 10 0 0,0-10-2045 15</inkml:trace>
  <inkml:trace contextRef="#ctx0" brushRef="#br0" timeOffset="30639.765">11363 7212 1583 0,'0'4'0'16,"4"9"0"-16,2 2 0 0,-6 4 91 0,7 0 0 15,-3-8 0-15,-8 1 0 0,8 3-31 0,-4 0 2 16,4-2-2-16,-4 0 2 0,2-1-14 0,-2 1 2 16,0-2-2-16,0 4 1 0,5 0-19 0,-1-9 0 0,-2 2 0 15,-2-3 0-15,0-5 1 0,0 2-1 0,-2 0 0 16,2 0 1-16,0-2-7 0,0 0 2 0,0 0-1 15,0-4 1-15,0 2-6 0,0-7 1 0,0 3 1 16,11-24-1-16,-3-15-2 0,14 5 0 0,-1 6 0 16,-3 4 0-16,-1 5 8 0,0 3 1 0,0 8-1 15,2 1 1-15,-6 2-5 0,4 3 0 0,-6 6 0 16,13-3 0-16,-5 12-3 0,-6 1 1 0,-2 1-1 16,2 1 0-16,6 5-7 0,-11 0 1 0,7 0-1 15,3 6 2-15,-1 0 0 0,-6-1 0 0,6 3 0 0,0-6 1 16,-6-2-13-16,-7 0 1 0,7 4 1 0,-5-8-1 15,-6-11-2483-15</inkml:trace>
  <inkml:trace contextRef="#ctx0" brushRef="#br0" timeOffset="30702.632">11841 7420 3227 0,'0'-2'0'0,"0"0"0"0,0-2 0 0,5-5-2 16,1 3-1-16,5-9-2414 0</inkml:trace>
  <inkml:trace contextRef="#ctx0" brushRef="#br0" timeOffset="31104.849">12058 6627 2211 0,'4'0'0'16,"-1"0"0"-16,3 2 0 0,-4 2 122 0,0 1-1 15,5 1 0-15,-7 9 1 0,4-4-65 0,2-1 2 16,-6 5-2-16,0 13 1 0,-6 12-16 0,6 1-1 16,-4-1 1-16,4 0 0 0,-7 3-41 0,5-3 0 15,4 7 0-15,-2 2 0 0,0-4 1 0,0-5 2 0,0 0-2 16,0-6 1-16,7 0-1 0,-3-8 1 0,2-1-1 15,-1-1 0-15,-1-7-1 0,2-2 2 0,1-5-2 16,-3-5 1-16,-4-5-2 0,0 0 0 0,2 0 0 16,9 0 0-16,-4-3 0 0,1 1 0 0,-6 0 0 15,20-11 0-15,-5-4 0 0,9 3 0 0,-3-8 0 16,9-1 0-16,-4-3 0 0,-4 3 0 0,-7 2 0 16,7-3 1-16,-3 3-1 0,-6 2 1 0,-2 2-1 15,-2 4 1-15,-5 7 0 0,3 2 2 0,-1-1-1 0,-8 5 0 16,5 0 5-16,-5 0 0 0,0 0-1 0,0 9 1 15,0 1 1-15,6 5 1 0,-2-4-1 0,-4 23 1 16,0 11 10-16,7-5 0 0,2-6 0 0,-7-2 0 0,2-4-13 16,-2-3-1-16,7 1 1 0,-1-3 1 15,3-6 9-15,-7-6 1 0,3-3 0 0,-3-1 0 0,2 1-15 16,-1-8 2-16,-5 0-1 0,6-8 0 0,5 1-3 16,-5-3 1-16,5 5 1 0,6-18-1 0,-17 23-2537 15</inkml:trace>
  <inkml:trace contextRef="#ctx0" brushRef="#br0" timeOffset="31248.285">12678 7252 2086 0,'0'0'0'0,"0"0"0"0,0 0 0 0,0 0 98 0,0 0 1 16,9 0 0-16,-7 4 1 0,2-1-38 0,1-1 0 15,-3 4 1-15,4 9 0 0,5 4-17 0,-7 7 0 16,3-7 0-16,4 6 0 0,-11 1-41 0,0-7 0 16,0 0 1-16,0 2-1 0,-5-6 5 0,3 0 1 15,2-4-1-15,-4-3 1 0,4-1-5 0,-2-7-1 16,-3-5 1-16,5-1-1 0,0 6-2257 0</inkml:trace>
  <inkml:trace contextRef="#ctx0" brushRef="#br0" timeOffset="31383.443">12706 6723 2274 0,'0'-4'0'0,"-2"4"0"15,-2-7 0-15,4 3 84 0,0 4 1 0,0 0-1 16,0-4 0-16,0 4-70 0,0 0 2 0,0 0-1 0,0 0 0 15,0 0-2019-15</inkml:trace>
  <inkml:trace contextRef="#ctx0" brushRef="#br0" timeOffset="31720.98">12940 7176 1721 0,'0'2'0'0,"0"6"0"0,0-1 0 0,-6 1 64 15,6 3 0-15,0-5 0 0,0 13 0 0,6-4 19 16,-6 0 1-16,0 4-1 0,0-2 1 0,0 2-20 15,5 0 0-15,-5-4 0 0,0 11 1 0,6-5-31 0,-6-4 0 16,4-4-1-16,3 0 2 0,-3-3-5 0,-4-5 1 16,2-3-1-16,-2 0 1 0,5 0-5 0,-1-2 0 15,-4-2 0-15,2-2 0 0,7-9-20 0,-1 2 1 16,1 1 0-16,4-20-1 0,8 0 1 0,-4-2 1 16,7 0-1-16,-9 2 1 0,2 3 5 0,0 3 2 15,0 3-1-15,5-2 1 0,-5 2 1 0,-2 8-1 0,-2 6 1 16,4 1 0-16,-6 4-4 0,-7 2 0 0,0 2 1 15,3 0-1-15,-5-2-3 0,2 0 1 0,1 4-1 16,1 16 1-16,5 9-4 0,-5-3-1 0,1-5 1 16,8 7 1-16,-9 1-2 0,5-3 1 0,-5-5 0 15,5 3-1-15,0-3 0 0,2-2-1 0,-9-4 1 16,17 0-1-16,-3 0-4 0,-6-11 1 0,3-2-1 16,3-4 1-16,-18 2-2446 0</inkml:trace>
  <inkml:trace contextRef="#ctx0" brushRef="#br0" timeOffset="32140.804">13913 7278 1960 0,'0'-5'0'0,"0"-1"0"0,0-5 0 0,-9 3 80 16,7 2-1-16,-2-5 1 0,-1 2 0 15,-1-1-32-15,-7-1 1 0,2 1 1 0,-4-3-1 0,2 2 7 16,-8-4 0-16,10 5 0 0,-6 5 2 0,2 1-31 16,2 8-1-16,-8 1 1 0,4-1 0 0,-1 7-3 15,3 3 1-15,2 1-2 0,-2 4 2 0,3 5-7 16,7-5 1-16,5 0-1 0,0-4 1 0,0-4-18 15,5-1 1-15,1 3 1 0,11 2-1 0,-2-5 0 0,-4-3 0 16,2-3 1-16,4 0-1 0,-2-4-2 0,-4 0 0 16,-1-8 0-16,3 1 0 0,-2 1-2 0,2-2-1 15,-9-1 1-15,7-4 1 0,0-2-1 0,-1 1 1 16,1-1-2-16,-2-2 2 0,1 0 0 0,-1 4 0 16,-7 7 0-16,9-1 0 0,-7 3 0 0,3 0-1 15,-7 4 1-15,0 0 1 0,0 0 0 0,0 0 0 16,0 0 0-16,0 12 0 0,6 10 0 0,5-1 0 0,-5-2 0 15,5 17 0-15,0 9 0 0,-1-5 0 0,1 3 0 16,2-3 0-16,-2 5-1 0,-7-5 1 0,7 1 0 16,2 10 0-16,-3-5 0 0,-10-3 0 0,7 2 0 15,-7-5 0-15,-2-2 2 0,-3-12 2 0,-1-1-1 16,2-1 1-16,-9-5 0 0,-4-6 1 0,-9-1-1 16,4-10 2-16,-8-2-2 0,-2-2 2 0,2-2-2 15,-6-11 2-15,1 5 15 0,7 1 0 0,-6-2 1 0,0-3 0 16,2-3-16-16,10 2-1 0,5 0 1 0,2 0 1 15,15 15-2358-15</inkml:trace>
  <inkml:trace contextRef="#ctx0" brushRef="#br0" timeOffset="32592.153">14718 6763 1847 0,'0'0'0'0,"0"0"0"16,6 0 0-16,5 4 161 0,0 3 1 0,-1-3-1 15,-3 5 2-15,1 1-78 0,-1 3 1 0,-5 0-1 16,7 21 1-16,-3 12-43 0,-2 3 1 0,-2 2 0 15,-2 3-1-15,-6 1-42 0,2-4 2 0,2 2-2 16,-3 2 1-16,5-4 0 0,-4-2 2 0,2-4-2 0,2 0 1 16,0-9 4-16,-5-7 0 0,5-5-1 0,0 1 2 15,5-10-3-15,1-11-1 0,-1 3 1 0,-3-7 0 16,-2 0-3-16,0-4 0 0,0 1 0 0,8-11 0 0,-8 14-2315 16</inkml:trace>
  <inkml:trace contextRef="#ctx0" brushRef="#br0" timeOffset="32847.534">15136 6804 2274 0,'0'0'0'16,"-2"-5"0"-16,2 3 0 15,0 2 50-15,2 0-1 0,-2 2 0 0,0 3 1 0,0-5-3 0,0 0 0 16,5 0 0-16,-1 14 0 0,-2 1-2 0,4 4 0 15,-6 3 0-15,9 22 1 0,-3 12-39 0,5-3 0 16,-4-2 1-16,-3-2 0 0,2-5 14 0,1 1-1 16,4 2 0-16,-5-5 0 0,3 3 1 0,-1-7 0 0,-4 1 1 15,3-5-1-15,-3-5-8 0,0-3-1 0,3-7 1 16,-7-2 0-16,0-6-12 0,2-3 2 0,-2-8-2 16,0 0 1-16,0 0-3 0,0 0 0 0,0 0-2334 15</inkml:trace>
  <inkml:trace contextRef="#ctx0" brushRef="#br0" timeOffset="33005.37">14662 7112 2060 0,'0'0'0'0,"6"2"0"0,-6 6 0 16,5-3 117-16,-5-1-1 0,6 2 1 16,11 5 0-16,15 8-43 0,7 0 1 0,2-2 0 0,8 2 0 0,7-4-31 15,-2 0 0-15,1-4 0 0,-3-3 0 0,0 3-40 16,-10-5-1-16,4-4 1 0,-1-2 0 0,-45 0-2267 15</inkml:trace>
  <inkml:trace contextRef="#ctx0" brushRef="#br0" timeOffset="33472.89">15531 7412 2060 0,'5'0'0'0,"-3"0"0"16,6-5 0-16,1 3 122 0,-1 2 2 0,-1 0-1 15,10-4 0-15,4 4-53 0,-3 0 0 0,-5 0-1 16,-3-8 2-16,1 5-46 0,0 3-1 0,-1 0 1 16,1-4 0-16,2 4-30 0,-4 0 1 0,-7 0-1 15,9 0 1-15,-1 2 0 0,-3 7 1 0,-1-5 0 16,3 7-1-16,4 8 4 0,4-4 0 0,-9 0 0 15,1 14 0-15,2 7 2 0,4-2 2 0,-9-2-2 16,-2 11 1-16,-1-3 17 0,-3-4-1 0,4 3 0 16,-8-3 0-16,1-2-9 0,-7-4 0 0,-1-5 0 0,-4-8 0 15,2 0 0-15,2-4 0 0,-6 0 0 0,0-9 2 16,0-2 2-16,2-2 2 0,4-2-1 0,-2-7 0 16,-8 1-8-16,8-3 0 0,2-4-1 0,3-2 2 0,-10-10 2 15,8 1 1-15,3 1-1 0,7-1 1 0,0 1 2 16,7 1 1-16,-3 5-1 0,11 2 2 0,-6 2-4 15,1 0 1-15,1 1 0 0,6 5 0 0,0 5-8 16,5 2 2-16,-5 2 0 0,11 2-1 0,4 6 1 16,-4 3 0-16,4 2-1 0,-2 4 2 0,2-2-3 0,-8-3 1 15,4 1-1-15,0 0 2 0,0-3-6 0,-7-5 1 16,-4-3-1-16,1 0 1 0,-8-4-1 0,-3-5 0 16,-7 7-2526-16</inkml:trace>
  <inkml:trace contextRef="#ctx0" brushRef="#br0" timeOffset="33841.447">16323 7059 2186 0,'0'0'0'0,"0"0"0"15,-6-2 0-15,6-3 110 0,0 5 1 0,6 5 0 16,-12-5 0-16,6-5-51 0,-4 5 2 0,4 0-1 15,0 0 0-15,0 0-39 0,0 0 0 0,0-4 1 16,-3 4-1-16,-1 4-26 0,4 1 0 0,-6-1 0 16,-16 13 0-16,-6 8 3 0,7 5 1 0,2 4 0 0,8-4 0 15,2 0-1-15,3-1 1 0,6 5 0 0,4 3 0 16,-2 3 0-16,2-6 0 0,12 2 0 0,1 2 0 16,2-1 0-16,9-12 0 0,4 3 0 0,2-3 0 15,-1-4 1-15,5-6 1 0,-3-4 1 0,3 2-1 0,-6-7 19 16,-1-12 1-16,1-3-1 0,6 1 0 0,-8-5-2 15,-8-6 2-15,-1-5-1 0,3-3 0 0,-9-1-2 16,-9 3 1-16,-6-9-1 0,0-7 1 0,-10 5 11 16,-3 2 2-16,-4-2-1 0,-3-9 1 0,-8 1-5 15,5 5-1-15,-1 3 1 0,-2-4 1 0,7 12-4 0,0 11 1 16,-1 2-1-16,3 5 1 0,-2 5-15 0,2 10 1 16,-5 5-2669-16</inkml:trace>
  <inkml:trace contextRef="#ctx0" brushRef="#br0" timeOffset="34957.172">2358 8936 1808 0,'0'0'0'0,"0"0"0"15,0 0 0-15,0 0 122 0,0 0 0 16,0 0 0-16,0 0 1 0,30 0-38 0,-15 0 1 0,2 0 0 0,15 6 0 16,7 3-38-16,-9 6 2 0,2 2-2 0,2 2 1 15,5 0-31-15,-7 2 1 0,3 1-1 0,5 5 1 16,-7 3-12-16,-1-4 1 0,-2-1-1 0,6 5 1 0,-6-5-2 15,-2-1 1-15,-2-7 0 0,-7 0 1 0,3 0-4 16,-11-2 2-16,-1-9-1 0,-3-6 1 0,-3-2-2 16,-2 2 1-16,-2 0-1 0,0 0 1 0,0 0-5 15,0 0 1-15,0 0-1 0,0-13 1 0,0-2-2 16,0-2 0-16,0-4 0 0,0-24 1 0,0 45-2255 16</inkml:trace>
  <inkml:trace contextRef="#ctx0" brushRef="#br0" timeOffset="35114.435">3017 8904 1758 0,'0'-2'0'16,"0"-2"0"-16,0-5 0 0,0 7 84 15,-2-2 1-15,-3 4 1 0,1 4-1 0,2-2-31 16,-7 0 1-16,7 1-1 0,-9 11 1 0,-12 12-5 0,1 2 1 16,-3 1-1-16,-10 12 2 0,7-1-24 0,-4-6 0 15,-4 7 0-15,-3 3 1 0,3-8 0 0,1-2 2 0,7 3-1 16,-10 1 0-16,8-13-5 0,4-10 1 0,4 0 0 16,3-4-1-16,2-5-13 0,2-6 0 0,4-2-1 15,11-7 1-15,-6 3-12 0,6 0 0 0,0 6-2177 16</inkml:trace>
  <inkml:trace contextRef="#ctx0" brushRef="#br0" timeOffset="35375.147">2755 8468 2211 0,'0'0'0'0,"0"0"0"0,-7 0 0 16,7 2 97-16,0 7-1 0,0-1 1 0,0 14-1 15,0 3-34-15,7 3 0 0,-1 8 0 0,-1 15-1 0,-5 6-6 16,6 5 1-16,5 2-1 0,4 2 1 0,-4-2-40 16,1-5 1-16,6 7-1 0,-3-2 1 0,-2-3-4 15,-3-5 0-15,7-1 1 0,1-2 1 0,-10-8-9 16,3-11 1-16,-5-2 0 0,5-7-1 0,-9-1 0 16,-2-9 1-16,7-1-2 0,-5-9 2 0,-4-3-7 0,2-2 0 15,-7-2 0-15,5-3 0 0,-2-7-5 0,-1 1-1 16,-1 0 0-16,-22-21 1 0,28 32-2408 0</inkml:trace>
  <inkml:trace contextRef="#ctx0" brushRef="#br0" timeOffset="35508.049">2336 9032 2135 0,'0'0'0'15,"0"2"0"-15,0 6 0 0,0-3 89 0,7-1 0 0,-3-2 1 16,9 2 0-16,15 1-38 0,-2-1-1 0,4 2 1 16,23 9 1-16,3-4-16 0,6-3 0 0,-6 3 0 15,17-5 0-15,-6 3-37 0,-5-3 1 0,4 3-1 16,-1-7 1-16,-14 2 3 0,1-2 2 0,-3-4-2153 15</inkml:trace>
  <inkml:trace contextRef="#ctx0" brushRef="#br0" timeOffset="35715.959">3536 9202 2086 0,'0'0'0'0,"5"0"0"0,1 0 0 15,-6 4 117-15,0-2 1 0,0 2 0 0,11 22 0 0,4 6-39 16,-5 4 0-16,-3 0 0 0,-1 2 0 0,-1-4-37 16,-3 3 1-16,-2-6-2 0,-2 1 2 0,-3-6-44 15,5-7 0-15,0-2-1 0,0-4 1 0,-4-7-5 16,4-6 0-16,0 0-1 0,0-10 2 0,0 1-4 16,0 1 0-16,0 8-2238 0</inkml:trace>
  <inkml:trace contextRef="#ctx0" brushRef="#br0" timeOffset="35843.624">3418 8772 2186 0,'4'0'0'15,"-1"-8"0"-15,1-3 0 0,2 1 101 0,3 1 1 16,4 5-1-16,4 2 1 0,0-5-49 0,-6 5-1 0,0 2 1 16,6 2 0-16,-17-2-2156 0</inkml:trace>
  <inkml:trace contextRef="#ctx0" brushRef="#br0" timeOffset="36142.856">4431 8553 2299 0,'-4'-6'0'0,"-2"-3"0"15,-16-12 0-15,1 4 91 0,8 4 1 0,2 5 0 0,-10-3 0 16,3 3 2-16,6 4 0 0,-3 1 1 0,-3 6-1 15,3 5-64-15,-8 7 2 0,10 0-1 0,-13 15 0 16,9 6-27-16,4 6-1 0,-2 9 1 0,4 2 0 0,5 3 10 16,2-1-1-16,-3 2 0 0,7 7 2 0,7-4-8 15,-3-5-1-15,2 2 1 0,-1 5 0 0,5-7-1 16,-3-6 0-16,-1-4 0 0,-2 0 1 0,-1-11-2 16,1-5 1-16,2-3-1 0,-6-1 1 0,5-10-5 15,1-4 1-15,1-5 1 0,-7-4-1 0,0-2-1 16,4-2 0-16,-4 4 0 0,0-10 0 0,0-13-8 0,0 4-1 15,0 4 0-15,-11-30 1 0,11 43-2464 0</inkml:trace>
  <inkml:trace contextRef="#ctx0" brushRef="#br0" timeOffset="36258.792">3796 8993 2211 0,'-4'0'0'16,"2"3"0"-16,2 3 0 0,-5-2 87 16,10-2 0-16,1 3 0 0,5 3 0 0,2 3-37 0,4-1 0 0,0-1 1 15,22 6-1-15,6 0 2 0,-2 0 0 0,-5-3 1 16,7-1 0-16,-2-5-50 0,-2 1 2 0,-7-1-2239 15</inkml:trace>
  <inkml:trace contextRef="#ctx0" brushRef="#br0" timeOffset="36810.048">5314 9017 1871 0,'0'0'0'16,"0"0"0"-16,-3-7 0 0,3 3 154 0,-4 4 0 16,0 0 0-16,2-4-1 0,2 4-81 0,0 0 0 15,0 0 0-15,0 0 1 0,0 0-34 0,2 0 1 0,-2 0 0 16,0 6 0-16,0 3-40 0,-2-1 1 0,2-1-1 15,-9 37 1-15,3 7-1 0,-1 5 0 0,7-1 0 16,7-2 1-16,3-4-1 0,5-6 0 0,5 3 0 16,12-3 2-16,2-5-1 0,5-12 0 0,0-3 0 15,6-2 0-15,0-6 14 0,-7-8 0 0,7-3 0 16,1-11 1-16,1-3-6 0,-6-5 1 0,-9-6 0 16,2-5 0-16,-10-2 15 0,-3 5 0 0,-4-2 0 15,-6-3 0-15,0-4-2 0,-11 2 2 0,0 1-1 0,-7-10 1 16,3 7-4-16,-7 3 2 0,-8-1-2 0,-2-11 2 15,-1 7-2-15,7 9 2 0,-4-1-1 0,2-3 1 16,2 7-10-16,4 7 1 0,0 7 0 0,5-1-1 0,1 5-15 16,5 4 1-16,0 2 0 0,5 5 0 0,1-1-24 15,-6-2 1-15,0-4-2563 0</inkml:trace>
  <inkml:trace contextRef="#ctx0" brushRef="#br0" timeOffset="37174.962">6144 9246 2287 0,'0'0'0'16,"0"0"0"-16,0 0 0 0,0 5 103 0,0-3 0 16,0 2 0-16,5 0 2 0,-3 3-40 0,2 1 0 15,-4-1 0-15,6 10 0 0,5 6-11 0,0 5 1 16,-5-3-1-16,-1 5 1 0,1 0-50 0,5-11 1 16,-7 6 0-16,3 1 0 0,-3-7 5 0,2-4 2 15,1-4-2-15,-1-3 1 0,-2-6-3 0,1 2 1 16,-3-4-1-16,4-4 2 0,-3 4-9 0,-3 0 0 0,0 0 0 15,2-10 0-15,8-10 5 0,1-1 1 0,-4 2 0 16,-1-17 0-16,3-2 0 0,-3 4 1 0,5 2-2 16,2 2 2-16,-3 7 5 0,1 3-1 0,0 3 1 15,-5-4 0-15,1 6-7 0,1 7 1 0,-1-1-1 16,6 7 1-16,-9 2 2 0,-4 0 0 0,6 0 0 16,5 4 1-16,0 7-10 0,4 0 2 0,-7-3-1 15,14 13 0-15,6 5-2 0,-2-1 0 0,-3 3 0 0,1 4 0 16,-3-4-3-16,-4-5-1 0,5 0 1 0,-1 1 0 15,-3-3-3-15,-6-6 0 0,-1 0 1 0,0-7 0 16,-5-1 3-16,-6-5 0 0,5-2-1 0,1-7 1 16,-6 7-2587-16</inkml:trace>
  <inkml:trace contextRef="#ctx0" brushRef="#br0" timeOffset="37526.389">7192 8883 2362 0,'0'0'0'0,"0"0"0"0,-11 4 0 0,0-4 116 16,-2 0 2-16,3 0-1 0,-5 4 1 0,-9 3-36 0,7-1 0 15,-5-2 0-15,-5 5 1 0,-1 6-46 0,0-5 1 16,4 5 0-16,-4-8 0 0,2 5-39 0,7-1 0 16,0-2 0-16,6-3 0 0,9-4-1 0,-3 0 1 15,7 2 0-15,-4-1 0 0,4 1-15 0,4-4 2 16,-4 0-2-16,11 0 2 0,0 2-3 0,2 4 1 0,-5 1-1 15,22 10 1-15,9 6 4 0,-1-2 1 16,-3 3-1-16,-3-3 0 0,0 2-5 0,-12 3 2 0,7-1-2 16,-9 9 1-16,1-8 17 0,-6-3 0 0,-2 3 1 15,-5 4-1-15,-6-5 12 0,-6-10 1 0,1 0-1 16,-5 0 2-16,-8 0-3 0,5-7 0 0,3 3 1 16,-14-5-1-16,-2-2 3 0,3-1 0 0,-5-1 0 15,-4-2 1-15,2 0 7 0,2-2 2 0,-2-1 0 16,0-1-1-16,2-4-11 0,2-1 0 0,9 1 1 0,6-1-1 15,2 3-13-15,5-3 0 0,8-1-2538 0</inkml:trace>
  <inkml:trace contextRef="#ctx0" brushRef="#br0" timeOffset="38576.784">7677 9193 2009 0,'4'0'0'0,"-2"0"0"0,3-2 0 0,-1-2 136 0,-2 0 0 15,7 2 0-15,-1-3 1 0,-3 1-67 0,-5 0 2 16,0 0 0-16,6 1 0 0,-2 3-24 0,-2 0 0 16,-2-6 1-16,0 2-1 0,0 0-44 0,0-1 1 15,-2 1-1-15,-2-2 2 0,-2-7 8 0,-5 2 1 16,7 5 0-16,-16-5-1 0,3 3 6 0,-9 4 2 15,5 6-1-15,-7 8 0 0,4 5 0 0,3 2 0 0,4 2-1 16,0 0 1-16,-1-2-3 0,14 3 1 0,-2 3 1 16,6 2-1-16,0-1-15 0,0-3 1 0,6-6-1 15,5 2 2-15,4-2 0 0,-4-2 1 0,-3-7 0 16,3 3 1-16,0-5-8 0,-5-2 0 0,5-2 0 16,0-2 0-16,4-2-20 0,-3-1 0 0,-5 1 0 15,-3-2 1-15,3-3 2 0,-7 5 2 0,4-2-2 16,2-5 1-16,-1-2-4 0,1 5 1 0,-6 1 0 15,0-3 0-15,4-5 10 0,-2 0 1 0,-2 4 0 16,0 5 0-16,0-3 0 0,0 5 2 0,0 2-1 0,9-2 0 16,-7-3 1-16,5 3 1 0,-7 0-1 0,4 4 2 15,2 0-1-15,-6 0 1 0,0 0-1 0,5-4 1 0,1 4 2 16,5 0-1-16,-5 0 1 0,9 4 1 0,-2 0 0 16,7 2 0-16,-8-1 0 0,16 3-1 0,-4-1 1 15,4-3 0-15,-2 0 0 0,-3-2 1 0,5 2-1 16,-6-4 1-16,-1 0-1 0,-2-4 1 0,3 0-2 15,-7-2 0-15,-2-3 0 0,4 3 1 0,-6-9 0 16,-1 0 0-16,1-4 0 0,-7-9 0 0,-1-4 1 16,-3 0 0-16,4-6 0 0,0-7 0 0,-2 3 0 0,3-5 0 15,-3-12 0-15,-2-7 0 0,0 0 0 0,0 6 0 16,0 1 0-16,4 3 0 0,0 8 0 0,-8 14 0 16,0 6 0-16,4 2 0 0,0 9-2 0,0 11 2 15,-2 2-1-15,4 2 1 0,2 0-1 0,-4 2 1 16,0 2-1-16,0 19 1 0,0 9 0 0,0 4 0 15,4-2 0-15,-2 36 0 0,3 2 0 0,-1 0 0 16,-2 9 0-16,-2 1 0 0,0-1 1 0,-2 2 0 0,-2 4 0 16,-1 11 1-16,-1-3-2 0,6-14 1 0,0 2 0 15,-4 4 0-15,-3-5 5 0,1-14-1 0,-1 2 1 16,-1 0-1-16,1-10 0 0,3-9-1 0,-2-9 1 16,-12-4 1-16,8-4-2 0,-1-11 0 0,5-6 1 15,-1-4 1-15,-4-3-5 0,7-8 1 0,-2-4 0 16,6 0 0-16,-5-2 2 0,5-3-1 0,0 3 1 0,-6-28-1 15,-1-17 0-15,3 2 2 0,2-2-2 0,4 2 2 16,7-2 2-16,-1 4 1 0,-3 0 0 0,1-2 1 16,-2 3-4-16,7 7-1 0,-4 7 1 0,-1 9-1 15,3 2 1-15,-7 4 0 0,8 4 0 0,-3 9 0 16,4-3-5-16,-7 5 1 0,2-2-1 0,9 6 2 0,-2 0 1 16,4-2 1-16,-6 0 1 0,21 2-1 0,3 5 9 15,-3-1-1-15,2-2 0 0,5 1 1 0,-9-3-7 16,-2-2 2-16,4 0-1 0,2-2 1 0,-6-5 2 15,0-1 0-15,4-3 0 0,-4 0 1 0,0-6-6 16,-4 0-1-16,4 3 1 0,-7-10 1 0,5-1-4 16,-9-1 0-16,2-2 0 0,1-3 1 0,-7-6 0 0,-3 3 1 15,3-4 0-15,-8-2 0 0,1 4-3 0,-6 6 2 16,-6 0-2-16,-5 5 1 0,4 10-2 0,1 0 1 16,-5 2 0-16,-4 2 0 0,4 5 2 0,3 2-1 15,-1 8 0-15,-1 0 1 0,-3 7 1 0,-2 0-1 16,8-7 1-16,-14 28-1 0,1 10 0 0,5 1 2 15,9-1-1-15,6-1 1 0,6-5-4 0,9 2 1 16,-2-2 0-16,15 5 1 0,-2-7-2 0,4-5 0 0,13-3 0 16,2-5 0-16,-4-2 1 0,-5-6 2 0,3-2-2 15,6-7 1-15,-6-2-2 0,-5-4 1 0,-4-2-1 16,7-9 0-16,-37 13-2614 0</inkml:trace>
  <inkml:trace contextRef="#ctx0" brushRef="#br0" timeOffset="39327.286">4221 9157 1192 0,'0'0'0'0,"0"0"0"0,0 0 0 16,0 0 155-16,0 0 0 0,0 0 0 0,0 0 1 0,0 0-75 16,0 0 0-16,0 0-1 0,0 0 2 0,0 0-54 15,0 0 2-15,0 0-1 0,0 0 0 0,0 0-50 16,0 0-1-16,0 0 1 0,0 0 1 0,0 0-6 15,0 0 1-15,-11-21 1 0,16 19-1 0,-1 2 20 16,2 0 1-16,-4 0-1 0,7-2 2 0,4 2 3 16,-2 0 0-16,-1 0 0 0,12 0 0 0,-3 0 10 15,3 4 0-15,-5-2 0 0,0-2 0 0,-2 0 20 0,0 0-1 16,-2 0 0-16,4-2 1 0,-2 0-4 0,-8 0 0 16,-1 2 0-16,0 0 1 0,-1 0-4 0,-5 0 1 15,6-7-1-15,-2 5 1 0,-4 2-4 0,7 0 0 16,-7 0 0-16,0 0 1 0,0 0-2 0,0-2 0 15,0 0 0-15,-7 2 0 0,7 2 2 0,-4 0 1 16,4-4-1-16,-13 0 0 0,-8 2-3 0,-11 4 1 16,2 0-1-16,-13 1 1 0,8-5-1 0,7 0 1 0,0 0-1 15,5-9 1-15,-3 3-12 0,9-3 1 0,4 3 0 16,-2-5 0-16,15 11-2132 0</inkml:trace>
  <inkml:trace contextRef="#ctx0" brushRef="#br0" timeOffset="51620.776">9967 9242 1394 0,'0'0'0'0,"0"0"0"0,0 0 0 0,0 0 74 0,0 0 2 15,0 0-2-15,0 0 1 0,0 0 18 0,0 0 1 16,0 0-1-16,0 0 2 0,0 0-46 0,0 0 2 15,0 0-1-15,28 0 1 0,-6 19-38 0,-3 0 2 16,2 7-1-16,7 10 1 0,-10-2-4 0,-1-2 1 16,2 2 0-16,0 4 0 0,-8-2-4 0,-4-1 1 15,1-4-1-15,-8 1 1 0,-4-6 5 0,0-5 1 0,-3 2-1 16,1 3 1-16,1-7-4 0,3-4 0 0,-2 2 1 16,0-2-1-16,-3-11-2 0,5-4 1 0,-2 0-1 15,-1 0 1-15,5 0-1922 0</inkml:trace>
  <inkml:trace contextRef="#ctx0" brushRef="#br0" timeOffset="52338.721">10798 8908 1997 0,'0'0'0'0,"0"0"0"0,0 0 0 0,6 0 84 16,-1 5 1-16,6-1 1 0,-5 11-1 0,0 0-28 0,5 0 0 15,0 4 1-15,17 19-1 0,-5 5-18 0,-1-3 2 16,-5-2-1-16,0 3 0 0,3-5-40 0,-12-2 0 16,9 0 0-16,-2 2 2 0,-4-11-2 0,0-3 0 15,-5-5 0-15,5 0 0 0,-7-5 0 0,-2-5 0 16,-2-5 0-16,7-2 0 0,-7 0 0 0,0 0 0 0,4 0 0 16,-4-6 0-16,0-3 2 0,0 1 0 0,0-1 0 15,11-29 1-15,-5-13 14 0,1 4 1 0,1 4 0 16,-1 7 0-16,-1-2-9 0,-2 6 1 0,3 2-1 15,-1 1 2-15,3 3 5 0,0 7 1 0,-5-2 0 16,7 6 0-16,-1 6-10 0,-8 5-1 0,3 2 1 16,1-2 0-16,-2 4-2 0,-4 0 2 0,7 0-1 15,-1 0 0-15,5 10 0 0,0 1 0 0,-7-3-1 16,9 18 1-16,8 4-2 0,3 0 1 0,-2-1-1 0,-1-3 1 16,3-5-4-16,-3 2 1 0,7-6 0 0,0 7 1 15,-7-5 3-15,3-8 1 0,4-1 0 0,-2 1 0 16,-7-3-3-16,-4-8 1 0,2 2-1 0,5-2 1 15,-10-2-1-15,-1-4 1 0,0 2-1 0,0-9 2 0,-1 0-5 16,-7 0 1-16,5 3 0 0,-6-11 1 16,-2-3 7-16,-2 1 1 0,2-1 0 0,2-3 0 0,-4 6 2 15,-6-3-1-15,1 3 0 0,-4-3 1 0,-6 7-5 16,6 5-1-16,1 1 1 0,-3 5 1 0,2 1 1 16,0 10 0-16,5-1 1 0,-5 7 0 0,-2-1-3 15,-2 1 1-15,9 2-2 0,-5 18 2 0,7 4-4 0,-3-1 0 16,7 4 1-16,0 4 0 0,7-8-2 0,8-2 2 15,-4 4-1-15,6-2 1 0,0-4-1 0,0-4-1 16,7-3 1-16,8 0-1 0,-8-1 0 0,-3-12 1 16,5 5-1-16,-3-11 1 0,1-1-1 0,-9-6 1 15,2-5-1-15,5 2 1 0,-1-9-6 0,-4-4 1 16,0-1-2537-16</inkml:trace>
  <inkml:trace contextRef="#ctx0" brushRef="#br0" timeOffset="52672.776">12427 8817 1884 0,'0'0'0'0,"-2"0"0"16,-2 2 0-16,4 0 129 0,0-2 0 0,0 0 0 15,-4 7 1-15,-3-3-45 0,5-4 2 0,-2 2-1 16,-11 7 1-16,-9-1-41 0,3 5 1 0,-3 0-1 16,-8-1 1-16,4 1-30 0,0 2 1 0,-2 0-2 0,2 0 2 15,0 0-6-15,2-5-1 0,3 5 0 0,1-6 0 16,1 1 5-16,8 1 0 0,2-5-1 0,5 5 1 15,1-3-15-15,5-3 1 0,0-3 0 0,11 6 0 16,-11-1-2-16,7 1 0 0,-3-8 0 0,20 9 1 0,3 3-2 16,10 1 0-16,-7 0 0 0,-2 2 1 0,0 2-5 15,0 0 2-15,-3 2-1 0,-1 6 1 0,0-1-6 16,-9-5 0-16,-2 2 0 0,-3-2 1 0,-3 3 3 16,-3-12 0-16,-4 3 1 0,-4 2-1 0,-3 2 5 15,1-4 0-15,-5-3 0 0,-6 1 0 0,-7 0 9 0,-1-5 0 16,1 0 0-16,-2 1 1 0,3-3 0 0,-1 0 0 15,5 3 0-15,-5-7 1 0,11 0 14 0,2 0 1 16,-4-5 0-16,9 1 0 0,2-2-14 0,-3-3 0 16,7 9-2450-16</inkml:trace>
  <inkml:trace contextRef="#ctx0" brushRef="#br0" timeOffset="53775.462">12644 9306 2148 0,'0'0'0'0,"-6"0"0"15,-5 0 0-15,7 0 125 0,8 0 0 0,0 0-1 16,-4 0 1-16,-4 0-47 0,4 0 1 0,4 2-1 16,-2 7 1-16,3-3-49 0,-1 3 1 0,-2-3-1 0,9 22 1 15,0 3-34-15,1 8 0 0,-3 5-1 0,-3 1 1 16,-1 0-3-16,-3-1 1 0,2 7-1 0,3-4 0 15,-1 0 3-15,-6-9 1 0,0 5 0 0,0-7-1 16,0-6 2-16,0-7 1 0,0-2 0 0,4-2 0 0,-4-4 1 16,-4-11 0-16,4-1 1 0,0-1-1 0,0-2 5 15,0-2 2-15,0-1 0 0,0-5 0 0,-2-3 7 16,-2-4-1-16,4 1 1 0,0-35-1 0,-5-7 10 16,5 1-1-16,-2 0 1 0,2-11 1 0,2 2-7 15,3 5 0-15,1-7 0 0,5 2 1 0,0 9-1 16,-1 2 1-16,1 6 0 0,2 6 0 0,-2 9-1 15,-1 9 0-15,1 6 0 0,2 2 1 0,2 9-16 0,-4-1 2 16,-1 10-1-16,3 5 1 0,-2 3 1 0,0-5 1 16,-5 7 0-16,3 14 0 0,4 5-6 0,-7-2 1 15,3 0 0-15,-7 0 0 0,-2-5-2 0,6 1 0 16,-12-1 0-16,-1 5 1 0,3-9-1 0,-7-4 0 16,3 0 0-16,-7-2 0 0,-7-6 0 0,9 1 0 15,-2-6 0-15,3-1 0 0,-3-3 0 0,4-3 0 0,0-1 0 16,-6 4 0-16,6-4-1 0,-2 0 1 0,9-1-1 15,-2-1 1-15,1-2 0 0,3 5 0 0,2-1 0 16,0 0 0-16,0 4-1 0,0 0 1 0,0-2 0 16,17-7 0-16,7-1-2 0,8-3 0 0,2 0-1 15,12-6 2-15,-8 8-20 0,1 3 1 0,-1 2 0 16,7-3-1-16,1 5 11 0,-8 2 0 0,1-9 0 16,-5 7 0-16,-2-5-7 0,1 3 0 0,-10 2 0 15,5-3 1-15,-11 3-2 0,0-4 1 0,1 1-1 16,-8-6 1-16,-5 5 6 0,1 1 0 0,-2 5-1 0,-1-2 1 15,-3 2 4-15,0 2 2 0,0 0-2 0,-3 0 1 16,3 0 6-16,0 0 0 0,0 0 0 0,-6 6 2 0,-3 3 1 16,-1 6 1-16,1 0 1 0,-10 17-1 0,-1 6 11 15,5-6 1-15,5-5-2 0,10-3 2 0,0-5 1 16,0 0 0-16,4-4 0 0,7 4-1 0,-1-8-4 16,1-3 0-16,-2-1-1 0,1-3 1 0,8-2-6 15,-8-2 0-15,1-2-1 0,6-9 2 0,0 3-5 16,-2-7 2-16,-4 0-1 0,-4-9 0 0,3-1 1 0,-3-1 0 15,-1 1 1-15,-6-9-1 0,0-2 0 16,-6 2 0-16,-1 2-1 0,-3 0 2 0,-12 0-4 0,5 2 1 16,-7 1-1-16,-1 3 2 0,1 7 0 0,7 0 0 15,0 8 1-15,-1 1-1 0,3 5-3 0,3-1 0 16,1 4 0-16,4 4 1 0,-1 0 0 0,1-2 1 16,7-2-1-16,0 2 0 0,7 2-1 0,-7 2 1 15,0-4 0-15,6 0 0 0,3 0-1 0,2 7 1 0,1 1 0 16,27 3 0-16,0 8-1 0,2-4 0 0,-5-7 0 15,-2-1 0-15,-6 8-10 0,0-5 0 0,4 1 0 16,-4 8 0-16,-4-4-9 0,-7-5 0 0,0 5 0 16,0 4 0-16,-6-4-3 0,-2 0 2 0,-7-4 0 15,2 10 0-15,-4 3 6 0,-4-10 1 0,2-3-1 16,-3 0 2-16,1-3 1 0,4-4 1 0,0 3 0 16,0-3 0-16,0-2 8 0,0 0 1 0,0-2 0 15,0 0 1-15,0 0 0 0,0 0 0 0,0 0 0 0,0-4 1 16,4-7 7-16,7 3 1 0,-9-3 0 0,20-23 0 15,-5-2 6-15,0 6 0 0,-2 7 0 0,2 6 1 16,-2 2-5-16,-6 7 1 0,2 1 0 0,-3 3 0 16,1 4-3-16,-1 0 1 0,-1 0-1 0,-1 4 1 0,5 3 0 15,-5 1 0-15,3 3 0 0,10 10 0 0,1 7-2 16,-12-3 1-16,9-8-1 0,-6 7 1 0,6-5-4 16,-6 0 0-16,0-4 1 0,-7 0-1 0,3-3-5 15,-1-3 2-15,-2-3-2 0,3-2 1 0,-3 1-1 16,2-5 0-16,-6 0 0 0,7 0 0 0,-3-5-1 15,-4 1-1-15,7 0 1 0,3-9 1 0,8-6-11 16,-1-4 0-16,-7 1-2548 0</inkml:trace>
  <inkml:trace contextRef="#ctx0" brushRef="#br0" timeOffset="54140.276">14501 8966 2274 0,'0'-2'0'16,"0"0"0"-16,0 2 0 0,0-5 121 0,0-1 2 0,4 4-2 15,-4 4 1-15,0 0-41 0,0-4 1 0,0 0-1 16,0 0 1-16,0 2-54 0,-4 0 0 0,4 0 0 16,-11 0 0-16,-12 0-33 0,-10 6 1 0,3 3-1 15,-15 1 1-15,2 5 1 0,5-4-1 0,10-3 1 16,0-1 1-16,6-3-13 0,9 0 2 0,-4 2-1 16,7 3 1-16,3-3 6 0,3-1 0 0,0-3 0 15,8 0 1-15,-4 0-4 0,4-2 1 0,-2 0-2 16,9 4 2-16,6 1 4 0,0 1 0 0,5-2 0 15,21 3 0-15,-2 5 0 0,-5-1-1 0,1 4 0 0,-1 2 2 16,-6 2 2-16,-8-2-1 0,1 0 1 0,-4 2 1 16,1 2-2-16,-9-2-1 0,-5 1 1 0,-6 1 0 15,-6 0 0-15,-5-4 2 0,0-2-1 0,-6 6 1 0,-2-2 1 16,-1-8 0-16,-3 4 0 0,-1 0 0 0,-2-9 0 16,7 3 0-16,-3-3 0 0,1-2 0 0,4-6 13 15,2-2 1-15,8 2-1 0,-3 0 2 0,7-5-3 16,-1 1 1-16,8-3-1 0,5-5 0 0,6-10-7 15,7 1 0-15,-1 2-2325 0</inkml:trace>
  <inkml:trace contextRef="#ctx0" brushRef="#br0" timeOffset="54317.041">14958 9353 2287 0,'0'2'0'0,"0"4"0"16,0-1 0-16,0 5 127 0,0-6 3 15,4 1-1-15,-4 3 0 0,0 5-44 0,0-7 1 0,5-4 1 16,1 1-1-16,-4 1-62 0,-2-4-1 0,0 2 1 16,0-2-1-16,0-2-37 0,0 2 0 0,0-4 1 15,0-7-1-15,-2-8 4 0,2-2 1 0,-4-9-2366 16</inkml:trace>
  <inkml:trace contextRef="#ctx0" brushRef="#br0" timeOffset="54474.715">14868 8687 2362 0,'0'0'0'0,"0"-4"0"0,0 4 0 16,0-6 97-16,0 1 2 0,0 5-1 0,0-4 0 15,4-2-38-15,3 2-1 0,-1 4 1 0,-6-5-1 16,0 1-59-16,4 2 0 0,-4 0 0 0,0 0 0 0,0 2-2245 16</inkml:trace>
  <inkml:trace contextRef="#ctx0" brushRef="#br0" timeOffset="54876.238">15074 8632 1871 0,'0'0'0'0,"0"0"0"0,0 0 0 0,0 0 62 0,0 0 1 15,0 0 0-15,0 2 0 0,6 2-21 0,-1 1 2 16,-1-1-1-16,-2 11 0 0,5 10 3 0,-7 1 2 16,4-1-1-16,0 20 0 0,3-7-29 0,-3-2 1 15,5 5-1-15,-1 3 1 0,-6-3 9 0,7-7 0 16,-3 0 0-16,-4-4 0 0,3 2-3 0,5-5-1 15,-3-1 1-15,4-1 0 0,-7-6-5 0,2-2 0 0,-1-4 0 16,-3-7 2-16,-2-1-14 0,0-5 1 0,6-5 0 16,-1 5 0-16,1 0 2 0,-2-6 1 0,3 2-1 15,3-5 2-15,8-6-5 0,-1-2-1 0,-2 0 1 16,8-8 1-16,5 4 0 0,-6-1 0 0,1 5 0 16,3 0 1-16,-9 7 4 0,-4 1 0 0,9 3 1 15,-5-3-1-15,-6 9-2 0,-1 0-1 0,-3 0 0 16,3 5 0-16,1 1-5 0,-4 3 0 0,-3-5-1 15,7 13 1-15,-1 6-1 0,-3-2 1 0,-3 1 0 16,-2 1 0-16,-2-2-5 0,-6-2 2 0,2 1-1 0,1 1 0 16,-5-4 5-16,-5-7 0 0,-2 1-1 0,-2 0 2 15,0-5-3-15,-1-4-1 0,1 0 1 0,2-4-1 16,-8 0 4-16,5 0 1 0,3-6-1 0,5-3 1 0,-8 0-5 16,1-2 1-16,4 1-1 0,3-12 2 0,-1 5-5 15,0-2 1-15,1-5-2446 0</inkml:trace>
  <inkml:trace contextRef="#ctx0" brushRef="#br0" timeOffset="55307.077">15920 8668 1972 0,'0'0'0'15,"0"-4"0"-15,-9 0 0 0,3 2 127 0,-1-3 1 16,3 5 0-16,4-4 0 0,0 8-47 0,-6-4 1 15,6 5-2-15,-5-5 2 0,5 0-36 0,-2 0 0 16,-2 0 0-16,-13 17 0 0,-1 12-43 0,-7 3 0 0,5 0-1 16,3-2 2-16,2 0 0 0,4-1 2 0,1 1-2 15,-1 2 2-15,5-2-2 0,1-3 1 0,10 1-1 16,-5 2 1-16,6-2-4 0,5-7 1 0,-1 9 0 16,1-1 1-16,4-7-2 0,-2-5 0 0,4 0 0 15,5 2 0-15,-5-4 1 0,0-7 2 0,5 3-2 16,1-9 1-16,-1-2 1 0,-5-2-1 0,4-9 0 15,3-2 1-15,4-2-3 0,-7-2 1 0,-4-2-1 16,9-6 2-16,-7-1 0 0,-3 3 0 0,1-7 1 16,0-8-1-16,0 6-3 0,-6 2 0 0,-7 0 0 0,-2 5 1 15,-2 6-1-15,-6 4 0 0,-1 6 0 0,-3 7 1 16,3 2 0-16,-1 0 0 0,-1 5 1 0,-6 7-1 16,-7 5-1-16,-1 5 1 0,6 3 0 0,0 15 0 0,2-1 13 15,-3-5-1-15,8 2 0 0,10-2 2 0,-7-4-8 16,7-5 0-16,4 1-1 0,9 3 2 0,-2-7 2 15,6-5 0-15,-6-2 0 0,10-3 2 0,-1-3-10 16,1-9 0-16,-4 0 0 0,11-9 1 0,-28 9-2436 16</inkml:trace>
  <inkml:trace contextRef="#ctx0" brushRef="#br0" timeOffset="56345.904">17332 8309 1507 0,'0'-4'0'0,"0"1"0"0,-6-5 0 16,6-1 149-16,6 3 1 0,-6 0 1 0,-6 1-1 16,6 5-57-16,0 0 1 0,0 0 0 0,-5-4 0 15,5 4-46-15,0 4 0 0,0-4 1 0,-6 5 0 0,-5 1-27 16,1 3 1-16,3 1-1 0,-10 16 1 0,-9 14-17 15,0 5 2-15,5 4 0 0,6 6 0 0,2 4 2 16,2 3 1-16,5 10 1 0,2 5-1 0,4-3 10 16,-5-12 2-16,5 6-2 0,9 2 1 0,-3-4-5 15,-4-8 0-15,3-3 0 0,1 0 0 0,-2-10-10 0,-4-5 1 16,7-8 0-16,-7-4 1 0,0-3-5 0,0-10-1 16,-7 0 0-16,3-11 2 0,2-4-5 0,-2-4 0 15,-1 4 0-15,-3-11 0 0,-7-1-4 0,4-3 2 16,-2-2-1-16,-13-19 1 0,-1 4-18 0,-1 0 1 15,4-6 0-15,-4 1 0 0,0-7-1 0,7 5 1 16,-3 8-1-16,-2-6 1 0,9 6 5 0,6 9 2 0,5 3 0 16,0 2-1-16,6 6 10 0,0 3-1 0,2 2 1 15,2-1 1-15,0 5 2 0,-2-2 0 0,9 0 0 16,17 1 0-16,9 3 8 0,-7 3 1 0,8 1-1 16,7 2 1-16,-2 3 6 0,-8-1 2 0,5 3-1 15,8-5 1-15,-8 3-11 0,-1 1 1 0,-5-3 0 16,3 6 1-16,-9-3-5 0,-5-6 0 0,1-4 1 15,-2 0-1-15,-5 0-3 0,0 0 1 0,-2 0-1 16,-4 0 1-16,-9 0-1 0,-2 0 0 0,0-4 0 16,0 0 0-16,0 4-1 0,0 0 1 0,0-2 0 0,4 2 0 15,-4 2 0-15,0 2 0 0,0 0 0 0,-6-4 0 16,-5 7 6-16,-4 1 1 0,4 3-2 0,-12 10 2 16,-5 5 8-16,10 1-1 0,3-5 1 0,9 1-1 15,6-2-3-15,0-2 2 0,6 3-2 0,5 1 1 0,4-4-3 16,-4 2 1-16,2-6-1 0,8 0 2 0,3-8-1 15,-3 1 0-15,3-4 0 0,4-2 0 0,0-2-2 16,-7-6 1-16,-4-2-1 0,3 1 1 0,-12-8-5 16,-3-4 2-16,-1 0-1 0,-4-6 1 0,-4-1 3 15,-3 0 0-15,1 1 0 0,-5-5 1 0,-4-4-2 16,-2 2 0-16,0-2 0 0,-1 5 1 0,1-1-2 0,2 8 2 16,2 1 0-16,-2 4 0 0,5 7-4 0,-1-1 0 15,11 7 1-15,0 4 0 0,0 0-4 0,-2 0 0 16,2 0 0-16,2 0 1 0,2 0-3 0,0 0 0 15,-4 0 0-15,20 15 1 0,16 2-2 0,-1 6-1 16,-1-2 1-16,-6 3 0 0,0-7-11 0,0-2 0 16,-3 8-1-16,5-4 1 0,-4 7 3 0,-9-5 1 0,3 2 0 15,-5 7 0-15,2-5-7 0,-6-5 0 0,2-1-1 16,-5 2 2-16,-1-6 6 0,-1-4 1 0,0-1 0 16,-6 1 1-16,5-3-6 0,-5-8 2 0,0 0 0 15,0 0 0-15,0 0 10 0,0 0 0 0,0 0 0 16,0 0 0-16,-5 0 2 0,5-4 1 0,0 2-1 15,-2-11 0-15,-2-8 10 0,4-9 2 0,0-4-1 16,0-6 1-16,0-1 9 0,6 5 2 0,5 4 0 16,0 0-1-16,4 5-6 0,4 3 0 0,-4 3 0 0,13 4 1 15,0 2 3-15,0 0 0 0,4 5 0 0,7-1 0 16,-3 3-20-16,1-3 0 0,8 11 1 0,-4 0-1 16,-41 0-2602-16</inkml:trace>
  <inkml:trace contextRef="#ctx0" brushRef="#br0" timeOffset="56910.702">19374 8513 1369 0,'0'0'0'0,"4"-4"0"15,7-5 0 1,-1 3 154-16,-5-5 1 0,-3 3 0 0,-2-9 1 0,0 4-68 0,0 7 0 0,-2-5 1 16,-3-2 0-16,-1-2-37 0,-3 3 2 0,7 7 0 15,-6-7 0-15,-1-5-30 0,-2-3 0 0,1 12 0 16,-6 1 0-16,6 3 1 0,-7 2 0 0,-1 2 0 15,6 6 0-15,-4 5-6 0,-1 4 1 0,0 4-1 16,-4 15 1-16,4 9 4 0,6 1 1 0,0 9 0 16,-2 9 1-16,2-4-7 0,5-1 1 0,-3 11 0 15,7 0 0-15,-2-2-12 0,4-4 1 0,0 1-1 0,0 1 1 16,4-6-2-16,3-10 1 0,3 1-1 0,-3-2 1 16,-1-9-5-16,-1-8-1 0,-5-6 0 0,4-3 0 15,-2-11-2-15,-2-3 0 0,0-3 0 0,-6-2 1 16,6 0-2-16,0-2 1 0,0-2 0 0,-7-6 0 0,-4-16-9 15,-4 3 1-15,7 2 1 0,-18-28-1 0,2 2-11 16,-1 5 0-16,1 2 0 0,3-3-1 0,3 5 5 16,6 7-1-16,-3 5 0 0,2-1 1 0,-7 1-4 15,7 7-1-15,9 7 1 0,8 1 1 0,-4 5 0 16,0 2 0-16,7 0 1 0,-7-1-1 0,0 3 18 16,4 0 0-16,-4 0 0 0,11 5 0 0,6 3 0 0,0 1 0 15,7-5 0-15,15 11 0 0,6 2 3 0,-7 0 1 16,5-2 1-16,-2-5-1 0,-2-3 2 0,-5 3 0 15,5-1-1-15,6-5 1 0,-7 3-4 0,-10-3 0 16,0-4-2109-16</inkml:trace>
  <inkml:trace contextRef="#ctx0" brushRef="#br0" timeOffset="57056.582">19577 9108 1695 0,'0'0'0'0,"0"0"0"16,0 9 0-16,0-5 116 0,0 0 0 0,3 3 0 15,1 3 1-15,7 9-39 0,-5 1 1 0,1 1-1 16,3 2 1-16,-5 7-36 0,1-2-1 0,0-1 1 15,-1 3 1-15,-1-2-28 0,-4-5 1 0,-4-2 0 16,4 3 0-16,-5-9-6 0,5-5 2 0,-6-1-2 16,4-3 1-16,-2-2-6 0,-1-4-1 0,5-4 1 15,0 0 0-15,0 4-2094 0</inkml:trace>
  <inkml:trace contextRef="#ctx0" brushRef="#br0" timeOffset="57228.259">19535 8677 2086 0,'0'0'0'0,"-3"0"0"0,-1 0 0 0,4 0 58 16,0 0 0-16,4 0 1 0,-1 2-1 0,1 2-30 15,-4-4 0-15,4 0 0 0,3 4 1 0,5-2-29 16,-1 3 0-16,-11-5-1824 0</inkml:trace>
  <inkml:trace contextRef="#ctx0" brushRef="#br0" timeOffset="57424.492">19957 9083 1847 0,'0'0'0'16,"0"0"0"-16,0 4 0 0,7 2 67 0,-3 3 0 15,3-5 1-15,-1 7 0 0,9 4 29 0,-9-5-1 16,5 1 1-16,13 8 0 0,2 4-45 0,-3 3 1 0,-1-7-1 16,-5 4 1-16,4-1-34 0,-4-1 0 0,-1-6 0 15,-4 2 0-15,3-2 4 0,-6-2 0 0,2-3 1 16,-1-3 0-16,-3-5-7 0,-3 0 3 0,-4 2-1 15,7-4 0-15,-3-4-11 0,-4 2-1 0,-4 0 1 16,8-9 1-16,0-10-8 0,-2-3 1 0,5-1-2248 16</inkml:trace>
  <inkml:trace contextRef="#ctx0" brushRef="#br0" timeOffset="57595.626">20337 8951 2035 0,'0'0'0'0,"0"0"0"0,0 0 0 15,0 0 109-15,-6 2 0 0,2 2 0 0,4 5 1 16,-7 1-35-16,-4-5 1 0,5 3-1 0,-15 22 2 15,-7 8-35-15,4-8 2 0,-2 6-1 0,-2-2 0 0,5-4-39 16,1 0-1-16,-6 4 1 0,-2-5 0 0,-2 1 5 16,4-4 1-16,5-1-1 0,1-3 1 0,1-3-10 15,-1-7 0-15,5-1 0 0,6 0 0 0,-2-7-9 16,7-4 1-16,6 0-2230 0</inkml:trace>
  <inkml:trace contextRef="#ctx0" brushRef="#br0" timeOffset="57806.92">20537 9153 2110 0,'0'0'0'16,"0"0"0"-16,0 0 0 0,0 2 110 16,0 4 0-16,0-1 0 0,-4 12 0 0,2 6-36 0,-3 7 1 0,1-5 0 15,2 14 0-15,-2-1-38 0,1-8 0 0,-1-3 0 16,0 3 1-16,2-4-38 0,-3-7 1 0,1-4-1 15,13-3 1-15,-7 1 0 0,-2-9 2 0,0-2-1 16,4-4 0-16,-4 0-2 0,4 2 0 0,-4 0 0 16,3-6 1-16,1-9-2 0,0 4 0 0,3-1 0 15,5-29 1-15,-12 41-2256 0</inkml:trace>
  <inkml:trace contextRef="#ctx0" brushRef="#br0" timeOffset="57942.791">20432 8692 2048 0,'0'0'0'0,"0"0"0"0,4 6 0 16,-2-6 87-16,-2 4 1 0,5 3-1 0,1 5 2 0,5 1-59 16,-5-2 0-16,-2 1 1 0,11 10 0 0,-2 3-33 15,5 3 0-15,-1-7-1887 0</inkml:trace>
  <inkml:trace contextRef="#ctx0" brushRef="#br0" timeOffset="58260.292">20788 9306 1909 0,'0'2'0'16,"4"7"0"-16,-1 10 0 0,1-4 61 0,-4 0 1 16,6-5 0-16,1 5-1 0,-3 0 27 0,-4-4-1 15,6 1 1-15,-1-1 0 0,1 0-31 0,-6-1-1 16,7-6 0-16,-3-4 1 0,-4 3-36 0,0-1 1 16,0-2-1-16,0 0 0 0,0 0 1 0,0 0-1 0,0 0 0 15,4-2 1-15,3-1-15 0,-1-1 2 0,5-2 0 16,6-32 0-16,11-11-2 0,0 2 1 0,-7 9-1 15,3 6 1-15,-5 8 1 0,-6 7 0 0,2 5 0 16,-2 5 1-16,4 3-3 0,-2 0 1 0,-8 4 0 16,-1 4 1-16,1-4-7 0,1 4 1 0,-6 3-1 15,3 5 0-15,1 3-1 0,0 2 1 0,-1 2 0 16,1 3 0-16,5 7-1 0,-5-1 0 0,-1-2 0 16,-5-7 0-16,10 2-1 0,-3-2 1 0,-1 0-1 0,-1-2 2 15,1-8-1-15,-2 1 1 0,1-5 0 0,1-3 0 16,0 2-3-16,1-4 1 0,-3 0 0 0,11-4 0 15,-15 4-2299-15</inkml:trace>
  <inkml:trace contextRef="#ctx0" brushRef="#br0" timeOffset="58663.315">21769 9232 1997 0,'-4'-5'0'0,"4"3"0"0,-7-6 0 0,-3-7 91 15,3 0 1-15,-4 6-1 0,-1-1 1 0,-3-3-41 0,4 5 2 16,0 3-1-16,0 1 1 0,-2 0-7 0,3 2 0 15,-1 2 0-15,0 2 0 0,-2 4-39 0,-4 1 2 16,0-1-1-16,-11 11 1 0,-4 4 17 0,11-2 1 16,3 3 0-16,8-1 0 0,3-4-8 0,3-4 1 15,4 2-1-15,4 4 1 0,3-4-18 0,-1-7 0 16,5 3 0-16,6-5 0 0,2 3 1 0,1-3 0 16,-3-2-1-16,11-4 2 0,0 0-3 0,-7-6 1 0,0 2-1 15,-3-1 1-15,3-3-2 0,1-3 0 0,-5 1 0 16,-4-5 0-16,2-2-1 0,-2 2 1 0,-3-2-1 15,5 0 1-15,-2 2-1 0,-6 4 0 0,1 7 0 16,-1 0 1-16,-1 4-4 0,-2 0 2 0,-1 0 0 16,-3 4 0-16,4 0-3 0,-4 7 2 0,0-5-1 15,0 20 1-15,0 12 1 0,-4 2 1 0,-3-1-2 16,-4-3 2-16,5 4 1 0,-5-4 0 0,0 3 0 16,-6-3 0-16,-4 2 0 0,2-8 0 0,-7 0 0 15,-9-5 1-15,3-2 4 0,4-1-1 0,-10-5 1 16,-3-2 0-16,2-3 23 0,5-7 1 0,2-3-1 0,4-2 1 15,0-2-5-15,6-3 1 0,5 1 0 0,-2-6 0 16,4 1-10-16,4-2 2 0,0-8-1 0,5-2 1 16,6 21-2464-16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23:48.365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7565 6940 12 0,'0'0'0'16,"0"0"0"-16,0 0 0 0,0 0 0 0,0 0 0 16,0 0 0-16,22-7 0 0,-16 5 48 0,1 2 0 0,-3 0 1 15,0-4-1-15,-2 4 2 0,3 0 2 0,-3 0-2 16,-2 2 2-16,4-2-3 0,3 0 2 0,-7 0-2 16,0-2 2-16,0 2-19 0,0-4 1 0,0 4-1 15,4 0 1-15,2 0 3 0,-6 0 0 0,0 0 0 16,0 0 1-16,0 0-6 0,0 0 2 0,0 0-1 15,0 0 1-15,0 0 11 0,0 0-1 0,0 0 1 16,0 0 0-16,0 0-4 0,0 0 1 0,0 0-1 16,0-5 2-16,0 3-5 0,0 0 1 0,0 2 0 15,0 0 0-15,0 0 1 0,0 0 2 0,0 0-1 0,0 0 1 16,0 0-11-16,0 0 0 0,0 0 0 0,0 0 2 16,0 0-10-16,0 0 1 0,0 0-1 0,-6 0 1 15,-5 2 9-15,-2 5 1 0,3-1-1 0,-5 3 1 16,-7-5-3-16,5 2 0 0,6-2 1 0,3 1-1 0,-3 1-5 15,0-6-1-15,7 4 1 0,-7 1 1 0,5 1-3 16,-1-6 2-16,3 4-1 0,-3 0 0 0,3 7-1 16,-7-5-1-16,5-1 1 0,-5 3 0 0,-6 3-4 15,6-1 0-15,1-5 1 0,7-1 0 0,-1 2-20 16,4-6 1-16,0 5-1 0,0-5 1 0,0 2 2 16,0 0 1-16,0 0-1 0,0 2 0 0,0-4-1 0,0 0 0 15,7 0-1-15,-3 4 1 0,7 3 4 0,-5-3-1 16,1 0 1-16,-3 3 1 0,7-3-3 0,-7-4 1 15,2 4-1-15,-6 3 2 0,2-7-2 0,-2 4 1 16,5-4-1-16,-5 0 2 0,0 4-6 0,0 2 1 16,0-6-1-16,4 0 1 0,-2 0-1 0,-2 0 0 15,4 0 0-15,-4 0 1 0,0 0-1 0,0 0 0 16,0 0 0-16,0 0 1 0,0 5 1 0,7-1-1 16,-7-2 0-16,4 2 0 0,-2 3-1 0,-2 1 1 0,5-3 0 15,1-3 0-15,5 6-1 0,-5-4 1 0,-1 1 1 16,-5 1-1-16,4 0 0 0,2-1 1 0,-6-1 0 15,5 0 0-15,1-4 2 0,0 2-1 0,-6 3 1 16,7 1-1-16,-3 2-2 0,0-3 1 0,-1-5-1 16,3 4 2-16,5 2 0 0,-7 1 0 0,3-3 1 15,-3 0-1-15,-2-4 4 0,-2 4 1 0,9-4-2 16,-7 3 2-16,6 1-7 0,-6 0 2 0,-2 0-1 16,5-4 0-16,-3 5-1 0,2 1 2 0,3-6-2 0,-7 0 1 15,0 4-2-15,4-2 1 0,-4 0 0 0,6-2 0 16,-6 0-1-16,0 0 1 0,5 0-1 0,-3 0 2 15,2 7-1-15,-4-3 1 0,0-2 0 0,0 0 0 16,0 5 1-16,0-3 0 0,0-4 0 0,4 4 1 16,-2 3-3-16,3-7 1 0,-1 4-1 0,-4-2 1 0,2 2 2 15,-2 0-1-15,-2-4 1 0,2 5-1 0,2-1-2 16,3-2 1-16,-3 2-1 0,-2-2 2 0,-2 7-1 16,-3-5 1-16,5-2 0 0,-2-2 0 0,2 0-2 0,-4 0 1 15,4 2-1-15,-5 5 2 0,3-3-1 0,-2-4 1 16,4 2-1-16,-4 3 2 0,-3-1-1 0,-3 0 2 15,3-4-2-15,3 0 2 0,-5 4-2 0,1-2 1 16,1-2 1-16,1 5-1 0,-5-1 1 0,7-2-1 16,-3 0 1-16,3 0-1 0,-2 3-3 0,-5-5 2 15,4 4-1-15,3-4 0 0,-4 2 5 0,3-2 0 16,-1 0-1-16,2 0 1 0,-1 0-2 0,-1 0-1 16,6 0 1-16,-11-2-1 0,5 2 1 0,-1-4-1 0,3 4 1 15,2 0 0-15,-3 0 3 0,5 0 1 0,-4-5-1 16,4 5 1-16,0 0-1 0,0 0 0 0,-2 0-1 15,2 0 2-15,-9-2-1 0,7 0 1 0,-2 0 0 16,-2 2 0-16,-5 0 0 0,7 0 0 0,-3 0 0 16,5 0 1-16,-7 0-5 0,3 0 0 0,-1 0 0 15,3 0 0-15,4 0 0 0,0 0 0 0,0 0 1 16,0 0 0-16,0 0-6 0,0 0 1 0,0 0-1 16,0-4 1-16,0 4-2298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6:35:51.12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1512 15042 1808 0,'0'0'0'0,"0"0"0"0,0 0 0 16,0 0 128-16,0 0 1 0,0 0-1 0,28 26 1 15,-17-9-46-15,-1-2 2 0,1 0-1 0,13 12 0 16,8 1-36-16,0-3 2 0,2 1-2 0,1 6 1 0,8-2-44 15,-7-5-1-15,11 1 1 0,5 5 0 0,-7-3 1 16,0-5 1-16,5 1-2 0,1 1 2 0,-2-1 1 16,-4-5 1-16,1 0 0 0,-3-4 0 0,-9 0-8 15,-2 0 1-15,-4 0 0 0,0-3 1 0,-15-1-2 16,-5 2 0-16,-8 2 0 0,-4-1 1 0,4-14-2211 16</inkml:trace>
  <inkml:trace contextRef="#ctx0" brushRef="#br0" timeOffset="366.385">2231 14813 1344 0,'0'0'0'0,"7"-5"0"16,-5 3 0-16,0 2 154 0,-2 0-1 0,6 0 1 15,-12 2 0-15,6 1-58 0,-4-3 1 0,-3-3-1 16,-4 12 2-16,-1 6-31 0,-4 2 1 0,-1 2-1 0,-17 21 1 16,2 5-18-16,2 0 0 0,4 4 1 0,-2 8-1 15,0 7-5-15,5 4 0 0,-10 8 0 0,5 3 0 16,1-7-7-16,-1-6 0 0,6 2 0 0,-6 4 2 15,9-10-12-15,-3-11 0 0,12 0 0 0,-7-2 0 0,2-11-7 16,2-8 2-16,2 2-2 0,4-9 1 0,-3-6-17 16,5-4 0-16,5-6 1 0,5-7 0 0,-5-3-6 15,0-1 0-15,0 0 0 0,13-15 1 0,-13 19-2532 16</inkml:trace>
  <inkml:trace contextRef="#ctx0" brushRef="#br0" timeOffset="667.179">1974 14711 1821 0,'0'-3'0'0,"0"1"0"16,-5-4 0-16,-1-3 101 0,6 3 0 0,0 0 0 15,0 4 0-15,0 2-29 0,0 0-1 0,0-5 1 16,0 5 0-16,0 0-19 0,0 0 1 0,0 0-2 15,-4 5 2-15,4 5-23 0,0 5-1 0,-7 2 0 16,5 23 1-16,-2 16 2 0,4-3 1 0,0 0-1 16,13 2 1-16,-3 1-2 0,1 1 0 0,0 5 1 15,4 4-1-15,4-7-6 0,3-8 0 0,1 2 0 16,5-2-1-16,-2-6-4 0,-5-7 0 0,-1 1 0 0,7-3 1 16,-5-7-24-16,2-7 2 0,1-3-1 0,-3 0 1 15,-5-6-55-15,-4-7 0 0,-13-6-2335 0</inkml:trace>
  <inkml:trace contextRef="#ctx0" brushRef="#br0" timeOffset="832.194">1493 15533 2035 0,'0'3'0'0,"0"1"0"0,0 0 0 15,0 2 81-15,6 3 0 0,5-1 0 0,-3 1-1 0,3-1-22 0,0 1-1 16,0-1 0-16,14 7 0 0,5-6 7 0,3-3 1 15,1-2 0-15,11 5 1 0,4-9-41 0,-3-9 1 16,7-1 0-16,5-7 1 0,2-2-2 0,-2-5-1 16,2-8 1-16,20-6 0 0,-80 38-2314 0</inkml:trace>
  <inkml:trace contextRef="#ctx0" brushRef="#br0" timeOffset="1200.458">3341 14723 1494 0,'-7'0'0'0,"7"0"0"0,-10-6 0 0,-1-3 171 15,2 5 1-15,-1 6-1 0,-1 0 1 0,0-2-68 16,-4 3 1-16,4 1-1 0,-1 2 0 0,5 3-39 16,-4-5 1-16,5 2-1 0,-9 16 0 0,-2 10-38 15,6 6 1-15,5 6 0 0,1 10 0 0,12 1 4 16,-3 2 1-16,7 13-1 0,2 3 2 0,-3-1-7 0,5-8 0 15,3-5 0-15,5 3 1 0,3-9-10 0,-13-10 0 16,8-5 0-16,7-6 0 0,-6-15-20 0,-5-7-1 16,6-1 1-16,-1-18 1 0,-22 9-2454 0</inkml:trace>
  <inkml:trace contextRef="#ctx0" brushRef="#br0" timeOffset="1702.851">3051 14917 2060 0,'4'-2'0'0,"-4"0"0"15,7-1 0-15,-3-1 2 0,0 0 0 0,-1 0 1 16,3-5 0-16,13-6 9 0,-6 0 1 0,9 1-1 16,8-8 0-16,8 5 32 0,-10 5 0 0,11-1 0 15,0 2 1-15,3 0-12 0,-7 1 1 0,10 1 0 0,-6 3-1 16,1 4 8-16,-7 4 0 0,-1 4 1 0,2-1-1 15,0 1-8-15,-6 7 0 0,-6 2 1 0,-1 4 0 16,-8 4-17-16,-4 1 0 0,-9-1 0 0,-9 5 1 0,3 3-9 16,-5 1 0-16,-6 0 0 0,-5 2 1 0,3-4-7 15,4-4 0-15,-6-3-1 0,-7-2 2 0,4-6 3 16,-2-4 1-16,9 1 0 0,4-1 1 0,-2-7-8 16,9-4 1-16,-5 0 1 0,11 0-1 0,0-4 8 15,0 2 1-15,0 2 0 0,0-2 1 0,0 0-9 16,11 0 2-16,-5 2-1 0,11-5 0 0,5 1 1 0,-1 2 1 15,1 4-1-15,-3 7 1 0,3 1 2 0,-5 3 1 16,4 8 0-16,3 9 0 0,2 2-8 0,-5 0 1 16,9-5 0-16,-4 3 0 0,-3-4-2 0,-5-1 0 15,-1 7 0-15,-2 0 2 0,-9-2-4 0,-1-7 2 16,-5 1 0-16,-5 1 0 0,-6-2-1 0,1-3 1 16,-1-1 0-16,-8 4 0 0,2-8-1 0,-3-4 1 15,-8-1-1-15,-2 3 1 0,-2-4-1 0,4-7 1 0,-10-2 0 16,-1 0 0-16,5-2 6 0,-5-3-1 0,-6 1 1 15,6 2-1-15,1 0 18 0,7-5 0 0,-1-1 0 16,9-1 0-16,8 1-6 0,-3 1 1 0,14 3-1 16,-2 2 1-16,1 0-6 0,5 0 2 0,0 2-2428 15</inkml:trace>
  <inkml:trace contextRef="#ctx0" brushRef="#br0" timeOffset="2134.913">4255 15331 1897 0,'0'0'0'0,"0"0"0"0,0 0 0 0,0 0 164 16,0 0 1-16,0 3-1 0,-8 5 1 0,-1 5-72 15,-2-5 1-15,5 1-1 0,-7 6 2 0,-2 6-37 0,-6-4 0 16,8-2 1-16,-2 4-1 0,2 0-37 0,-2 2 1 16,2 1-1-16,-2 3 0 0,6-1-14 0,5-5 1 15,0-2 0-15,8 2 0 0,-4-4 12 0,4 0 1 16,-4-1-1-16,9 3 2 0,6 0-12 0,-2-6 1 16,8-2 0-16,7-1 0 0,0-1-8 0,0-5 0 15,6-2-1-15,-1 2 2 0,-1 0 0 0,-2-6 2 16,-4-7-1-16,-5 0 1 0,3 1-7 0,-12-1 1 0,-1-2-1 15,0 3 1-15,-5 1-1 0,-1-1-1 0,-10-5 1 16,-1-4 0-16,-5-9 0 0,5 0 0 0,-9-1 0 16,-9-5 0-16,3-1 1 0,4 4 0 0,-1-3 0 15,-3 2 1-15,4 6 3 0,4 7 2 0,4 2-2 16,-4 6 2-16,9 5-4 0,-2 2 0 0,6 4 1 16,0 2 0-16,-5 0-4 0,5 0 0 0,0-2-2591 15</inkml:trace>
  <inkml:trace contextRef="#ctx0" brushRef="#br0" timeOffset="2433.752">4798 14813 2023 0,'0'0'0'0,"0"0"0"0,-4 0 0 0,0 0 136 16,2 0 1-16,-3 0-1 0,-5 4 1 0,5 0-53 0,-1-2 1 16,-1 3-1-16,3 3 1 0,2 3-34 0,-2-1 0 15,-1 3 0-15,-1 13 0 0,6 10-27 0,4 2-1 16,-2 2 1-16,3-1 1 0,1 3-4 0,11 3 0 16,-2 4 1-16,0 6 0 0,-2-6-3 0,4-11 0 15,5 5 0-15,6-7 0 0,-5-4-19 0,-1-7 0 16,-1-1 0-16,9-3 0 0,-4-8-42 0,-13-5-1 15,9-1 1-15,-5-3 0 0,-17-4-2358 0</inkml:trace>
  <inkml:trace contextRef="#ctx0" brushRef="#br0" timeOffset="2627.063">4476 15306 1808 0,'7'0'0'0,"-1"0"0"15,3 0 0-15,-3 0 34 0,5 0 1 0,0 2-1 0,12 7 0 16,5 1-11-16,-4-3-1 0,4-1 1 0,0-2 0 16,0-4 22-16,-7 0 1 0,5 2 0 0,-3 3 0 15,10-5-2-15,-10-5 1 0,5 1 0 0,4 2 0 0,-2-7-5 16,-4 3 0-16,-2-5 1 0,10-6-1 0,-6 3-4 16,0-1 1-16,4-9 0 0,3-3 0 0,-35 27-2067 15</inkml:trace>
  <inkml:trace contextRef="#ctx0" brushRef="#br0" timeOffset="2905.151">5481 14651 1934 0,'0'0'0'0,"0"0"0"15,0 4 0-15,-11 7 122 0,1 2 1 0,3 2-1 16,7 4 2-16,-2 2-46 0,-2 4 2 0,8 3-1 16,-2 10 1-16,5 3-51 0,1 1 0 0,5 7 1 15,2 2-1-15,7 0-31 0,-3-2-1 0,13 0 1 16,-4-6 1-16,-4-3-5 0,1-10 2 0,-1-3-2127 15</inkml:trace>
  <inkml:trace contextRef="#ctx0" brushRef="#br0" timeOffset="3118.952">5129 15095 1808 0,'6'0'0'0,"5"5"0"0,15 1 0 0,4 3 94 16,2-3 0-16,-8 0 0 0,21-1 0 0,4 1-30 0,3 0 0 16,1-1 0-16,8-5 0 0,-4 0-26 0,-7-5 1 15,1-1-1-15,3-7 0 0,-2-2-38 0,-18 0 1 16,9 1 0-16,-5-10 0 0,-38 24-1949 0</inkml:trace>
  <inkml:trace contextRef="#ctx0" brushRef="#br0" timeOffset="3584.293">6177 14655 1909 0,'0'0'0'16,"0"0"0"-16,0 0 0 0,0 0 115 0,0 2-1 15,0 5 1-15,0-3 0 0,0-4-40 0,0 0-1 0,0 2 0 16,-5 9 0-16,-6 6-13 0,5 2 1 0,0 0 0 15,-20 19 0-15,2 9-34 0,7-4 1 0,-4-1 0 16,3 3 0-16,6-3-5 0,-3 1 0 0,4 4 0 0,4-1 1 16,-3-1-5-16,5-5 1 0,5-1 1 0,5-3-1 15,5-4-13-15,3-9 1 0,7 3 0 0,3-5 0 16,5-2-8-16,-4-6 0 0,8-5 0 0,2-3 1 0,5-3-5 16,-7-2 0-16,2-2-1 0,1-5 2 15,3 1-14-15,-3-1 0 0,3-1 1 0,-1 2-1 0,-7-1 4 16,-4-3 0-16,-3-5 0 0,1 2 1 0,-9 0 8 15,-2-4 0-15,-2 0 0 0,-1-4 1 0,-5-2-1 16,-5-3 1-16,-5-4 0 0,3-10 1 0,-6 2 1 16,-5 4 0-16,-2 2 0 0,4 0 0 0,-6 11 1 0,4 8 1 15,-2 4 0-15,2 5 1 0,4 4 0 0,3 4 2 16,-1 3-1-16,-3 3 1 0,-1 7-1 0,0 2 1 16,1 7-1-16,-3 25 0 0,2 2 4 0,0-2 1 15,9-6-1-15,-2-1 1 0,4-7-4 0,0-6-1 16,6 1 1-16,1-4-1 0,8-5-3 0,-2-3 1 15,8-3 1-15,7-7-1 0,-2-6-2 0,4-4 0 16,13-6 0-16,-3-5 0 0,-40 11-2407 0</inkml:trace>
  <inkml:trace contextRef="#ctx0" brushRef="#br0" timeOffset="4085.82">7310 15015 1821 0,'0'0'0'0,"0"0"0"16,-2-5 0-16,-7 3 97 0,3 0 1 0,-5-2 0 0,-8 2-1 16,-3 2-23-16,1 0 2 0,-1 2-2 0,-8 6 1 0,-2 3-3 15,4 0 1-15,0 6-2 0,-6 4 2 0,6 0-29 16,6-2 0-16,1 3 0 0,4 1-1 0,4 0-1 15,4-1-1-15,3 3 1 0,-5 3 1 0,11-7-14 16,0-6 0-16,5 2 0 0,1 2 1 0,5-4-7 16,-1-7-1-16,1 3 1 0,11 0-1 0,6-3-7 15,-1-6-1-15,3-2 1 0,3-4 0 0,-3 0-18 0,2-5 1 16,-4-3 0-16,6-3 1 0,-6 0-26 0,-6-4 1 16,1-3-1-16,-1 1 1 0,-1 2 5 0,-8-7 0 15,-2 3-1-15,-1-5 1 0,-1 3 5 0,-9 2 1 16,0-3-1-16,-4-8 0 0,-3 0 13 0,-1-2 1 15,-3-2-2-15,-2-7 2 0,-2 7 6 0,-2 4 1 16,4 0-1-16,-2-3 1 0,4 8 17 0,-2 3 1 0,9 7-1 16,-2 2 2-16,-1 6 0 0,3 5 1 0,4 2 0 15,-2 4 0-15,2-4-3 0,0 4 2 0,0 0-2 16,0 4 2-16,-5-2-5 0,5 2 1 0,0-2-1 16,0 22 1-16,0 16-6 0,5 3-1 0,1 3 0 15,7-1 2-15,4-5-6 0,-2-3 1 0,-2 5-1 16,13 7 1-16,-2-2-4 0,-9-7-1 0,6-2 1 15,3-1 1-15,-1-1-7 0,-6-6 1 0,9-7 0 16,-2 0 0-16,2-8-10 0,-7-6 0 0,2-3 0 0,1-2 1 16,-22-4-2692-16</inkml:trace>
  <inkml:trace contextRef="#ctx0" brushRef="#br0" timeOffset="4587.754">8463 14472 1632 0,'0'0'0'0,"0"0"0"16,0 3 0-16,0 1 116 0,-5 0-1 0,5 2 1 0,-2 18 1 15,-4 12-44-15,1 4 1 0,-5 3 0 0,10 10 0 16,0 2-8-16,0 3 1 0,-5-1 0 0,5 3 0 16,5-1-32-16,-1-3 1 0,2 3-2 0,1 7 2 15,-1-7-10-15,-1-12 0 0,1-2 0 0,5-7 1 0,-1-4 1 16,-3-6 0-16,4-5 0 0,4-4 0 0,-2-4-4 15,-7-4-1-15,-2 0 1 0,3-11 0 0,1 2-14 16,-6-2 1-16,5 0-1 0,-3-9 0 0,7-4-10 16,-7 1 0-16,3-1 0 0,6-36 0 0,-13 49-2365 15</inkml:trace>
  <inkml:trace contextRef="#ctx0" brushRef="#br0" timeOffset="4888.053">8943 14640 1960 0,'0'0'0'16,"0"0"0"-16,-6-4 0 0,-5 2 104 0,-6 2 2 16,4 0-2-16,-8-4 2 0,-1 2-40 0,12 0 1 0,-1-3-1 15,2 5 2-15,5 2 4 0,0 1-1 0,4-3 1 16,-3 0 1-16,3 0-35 0,0 0 2 0,0 0-1 16,-4 2 0-16,4 4-5 0,0 0-1 0,0 1 1 15,0 23 1-15,4 21-8 0,7 2 1 0,-2 4 0 16,-1-8 0-16,5 0-7 0,-2-2 1 0,4 2-1 15,2 4 0-15,-10-4-2 0,6-7 0 0,2 1 1 16,2 4-1-16,-11-5-13 0,5-10 2 0,-5 0 0 16,5-2 0-16,-2-7-5 0,-7-6 1 0,4-4-1 0,5-3 2 15,-7-3-3-15,1-5 0 0,-3 0 0 0,2-4 0 16,-2 0-18-16,-2 0-1 0,4-1 0 0,-8-11 0 16,2-12-13-16,-4-2 0 0,-3 1-2540 0</inkml:trace>
  <inkml:trace contextRef="#ctx0" brushRef="#br0" timeOffset="5052.406">8508 14951 1871 0,'-11'4'0'0,"0"11"0"0,-8 2 0 0,2 4 113 16,2 1 0-16,-7-3 0 0,9-2 1 0,-2 2-39 15,9 0 1-15,-5-4-1 0,7 2 2 0,2-2 0 16,2-5 0-16,2-1 1 0,6-1-1 0,-1 1-35 0,-3-3 0 16,5-2 0-16,12 3 1 0,7 1-9 0,0-1 1 15,4-1 0-15,3-10 0 0,3 2-7 0,-3-3 0 16,3-3 0-16,5-1 0 0,-2-3-16 0,-2-1 1 15,6-2-1-15,4-2 0 0,-49 17-2567 0</inkml:trace>
  <inkml:trace contextRef="#ctx0" brushRef="#br0" timeOffset="5554.648">9149 15236 1834 0,'0'0'0'0,"0"0"0"16,5-5 0-16,6 1 117 0,-1-2 0 0,-3-3-1 16,8-1 2-16,-2-1-30 0,-1 3 0 0,-3 5 1 15,-3 1 0-15,-1 0-41 0,-5 0 1 0,2 0 1 0,7 2-1 16,-9 0-31-16,2 0 1 0,-2 0-1 0,0 0 1 16,6 0 8-16,-6 0 1 0,0 0-1 0,11 8 1 15,6 7-5-15,-2 2-1 0,2 0 0 0,7 9 2 0,-3 4-4 16,5-3 0-16,-9-3 1 0,3 10-1 15,-10-5-7-15,5-1 1 0,-4 2-1 0,0 4 2 0,-3-4-6 16,3-5 1-16,-7 5-1 0,3-5 1 0,-7-1-4 16,0-3-1-16,-7-2 1 0,3 0 1 0,4 0-5 15,-6-4 0-15,-5-2 0 0,0 0 2 0,-2-2-1 16,3-3 2-16,-5-6-2 0,-9 7 1 0,2-7-3 16,5-4 2-16,7-5-2 0,-8 1 1 0,8-3-2 0,-1 1 1 15,2-3 0-15,1-4 0 0,1 3 2 0,-3 3-1 16,7 1 0-16,3-1 2 0,0 1-3 0,0-1 0 15,0 1 0-15,3-3 0 0,3-2 1 0,-2 3 2 16,-4-1-2-16,11-2 1 0,0 5-2 0,0 1 2 16,1 3-2-16,-1-2 1 0,6-1 0 0,0 3 2 15,-6 4-2-15,17 2 1 0,-2 0 1 0,-3 0 0 0,1 1-1 16,8 3 2-16,-15 2 3 0,1 1 0 0,3-3 0 16,1 3 0-16,-5-3-3 0,0-2-1 0,0 1 1 15,5-3-1-15,-5-2-5 0,0 0 1 0,0-2-1 16,0-3 1-16,-2-1-20 0,-2-5 1 0,-2-3-2553 15</inkml:trace>
  <inkml:trace contextRef="#ctx0" brushRef="#br0" timeOffset="6107.941">10163 14938 1318 0,'0'0'0'0,"0"0"0"0,0 0 0 0,6 0 137 16,-2 0 0-16,-8 0 0 0,2 2 0 0,2 0-51 16,2-2 1-16,2 0-1 0,-4 0 0 0,0 0-32 0,0 0 0 15,0 0 0-15,-4 0 0 0,2 0-8 0,-2 0 0 16,4 0 0-16,0 0 1 0,0 0-4 0,0 0-1 15,0 2 1-15,-5 5 1 0,-1 1-7 0,-5-1 1 16,5-3 0-16,-5 2 0 0,-2 7-13 0,-6 2 0 16,2 2-1-16,-1 0 2 0,1 2-6 0,7-4 2 15,-3 0-1-15,-2 0 0 0,2 0-3 0,-2 0 1 16,-2-1 0-16,-1 8 0 0,3-1-12 0,9 0 1 16,0-6 0-16,1 2 0 0,5 0-2 0,5-2 2 15,-3 0-1-15,8 4 1 0,1-2-6 0,0-6 0 0,4 1 1 16,9 5-1-16,3 0 1 0,-5-6 2 0,-1 0-2 15,9 1 2-15,5-3-4 0,-3-3 1 0,2 3-1 16,9-3 1-16,-4-2-2 0,-5-1 0 0,5-3 0 16,6-3 0-16,-13-3-1 0,-4 0 1 0,2 4 0 15,-2-1 0-15,0-3-1 0,-7-2 1 0,3-1-1 16,2-2 1-16,-13 1-3 0,-3-1 0 0,-3-2 1 0,-5-1 0 16,0 3 0-16,-2-2 0 0,-4 5 1 0,-3-14 0 15,1-5 1-15,-7-1 0 0,-2-2 0 0,-6-14 0 16,-1 3 8-16,3 9 0 0,4 3 0 0,-7-3 1 15,5 8 13-15,0 5 1 0,0 0-1 0,4-2 2 16,-6 6-4-16,1 4 1 0,5-1 0 0,-8-1 1 16,4 2-9-16,2 5 2 0,-2-1-1 0,-11 3 1 0,0 4 4 15,4 0 1-15,-8-2-1 0,2 2 2 0,-7 2-20 16,7 2 0-16,-6 1-2711 0</inkml:trace>
  <inkml:trace contextRef="#ctx0" brushRef="#br0" timeOffset="7805.498">11461 15361 1595 0,'-4'0'0'0,"-2"0"0"0,-1 0 0 15,3 0 192-15,4-2 0 0,0 0 0 0,0 0 1 16,0 2-85-16,-7 0 1 0,7 0-2 0,0-4 2 16,7 4-47-16,-3-3 1 0,-2 1-2 0,13-13 2 0,3-8-32 15,5-2-1-15,3 1 0 0,-5-1 0 0,-1 1-10 16,-3-1 0-16,2 3-1 0,0 1 1 0,3 6-8 16,-5 9 1-16,-10 2-1 0,12 2 1 0,-6 4-2 15,-3 4-1-15,-3 3 0 0,10 10 1 0,-2 6 4 16,-2-1 0-16,2 1 0 0,2-4 1 0,7 1-13 15,-3-3 0-15,7 0 1 0,-2-2 0 0,2 0 5 0,2-6 1 16,-2-5-1-16,6-2 1 0,-6-2-9 16,0-4 2-16,0-4-1 0,4-5 0 0,-8 7-1 0,-9 4 2 15,-5-11-2-15,3 1 1 0,2-1-2 0,-8 5 1 16,-7 1 0-16,6-3 0 0,-6 2-1 0,5-1 1 16,-5 3-1-16,0-2 2 0,0-5 2 0,-5 2 1 15,5 5-1-15,-6 2 1 0,6-7 7 0,-2 3 0 16,-3-2 1-16,1 1 0 0,4 1-6 0,-2 2 1 0,2 4-1 15,2 0 1-15,-2 0-2686 0</inkml:trace>
  <inkml:trace contextRef="#ctx0" brushRef="#br0" timeOffset="8174.394">12951 14768 2123 0,'0'0'0'0,"-6"0"0"0,6 0 0 0,-5 4 173 15,-1-2 0-15,4 1 1 0,-3 1 0 0,5 2-79 16,0 1 0-16,-4-3-1 0,4 11 2 0,-6 8-37 0,-1 0 2 16,1 1-1-16,6 14 1 0,0 7-38 0,2-3 1 15,-2 7 0-15,0 4-1 0,0 0-10 0,0-4-1 16,0 2 0-16,0 5 2 0,0-10 1 0,0-3 2 16,0-1-1-16,0-1 1 0,-2-7-16 0,2-4 1 15,0-3-1-15,0-3 1 0,-4-5 0 0,-1-6 0 16,5-5-1-16,0-2 1 0,-2-3-3 0,-2-3 1 15,4-5 0-15,6-1 0 0,-6 6-2746 0</inkml:trace>
  <inkml:trace contextRef="#ctx0" brushRef="#br0" timeOffset="8586.532">13468 15023 1871 0,'0'0'0'0,"0"0"0"0,0-4 0 16,0 0 113-16,-4-1 0 0,2 1 0 0,-2-9 1 15,4 5-43-15,0 4 2 0,-5-1 0 0,-1-1 0 0,6 2-37 16,-2-1 0-16,-3 10 0 0,1-5 0 0,4 0-14 16,0 0 2-16,-2 2-1 0,-9 11 1 0,-4 4 15 15,2 4 1-15,-2-2-1 0,-2 13 1 0,4 8-5 16,5-1 1-16,6-5 0 0,4 8 0 0,2-10-3 15,2-4 1-15,5-1 0 0,0 1 1 0,10-7-15 16,-3 0 0-16,5-1 0 0,-1-6 0 0,1-5-14 0,5-3 0 16,2 3-1-16,0-3 1 0,2-8-5 0,-8-2 0 15,4 2 0-15,4 0 0 0,-4-7-1 0,-4-2 0 16,1-1 0-16,-1-1 0 0,-7 0-2 0,-6-2 0 16,0-2 0-16,-5 0 0 0,-6 2-3 0,-6-2 0 15,-5-2 1-15,-4-6-1 0,-2-3 0 0,-3-4 0 16,-1-2 0-16,-5 2 0 0,-2 0 5 0,0 3 1 15,5-5-1-15,-5 4 1 0,6 4 15 0,3 9 0 0,0 2-1 16,6 3 1-16,-2 3 1 0,8 7 0 0,3-2 0 16,-2 4 0-16,6 0-16 0,0-2 1 0,0 2 0 15,0 2 0-15,0-2-2619 0</inkml:trace>
  <inkml:trace contextRef="#ctx0" brushRef="#br0" timeOffset="9007.434">14243 14872 2123 0,'0'0'0'0,"-4"0"0"0,4 0 0 0,-11 0 125 15,5 0 2-15,-5 0 0 0,5 0 0 16,-1 2-43-16,3 3 1 0,-3-1-1 0,-3 2 2 0,-1 3-27 15,-2-1 2-15,-2-1-2 0,-6 7 2 0,-3 12-40 16,7-1 0-16,2-1 1 0,6-1-1 0,1 3 4 0,1 4 1 16,7-9-1-16,0 6 1 0,4 27-13 15,7-25-8-15,2 5 2 0,4-6 1 0,5-5 0 16,1 1 0-16,3-5 0 0,-2-2-5 0,4-4-1 16,0-5 0-16,-1 3 0 0,-5-7-3 0,-5-6 0 15,5-2 0-15,-1 2 0 0,-4-5-4 0,-6-1 2 16,-2-7 0-16,6-9-1 0,-5 1-1 0,-10-5-1 15,2-6 1-15,-2-2 0 0,0-4 3 0,-2-1 0 16,-4-5-1-16,2-3 2 0,-1 6 1 0,-5 9 0 0,3 9 0 16,1 3 0-16,-5 8 7 0,-2 7 1 0,-2 3 0 15,-2 6 0-15,0 4 2 0,-1 1 0 0,3-1 0 16,-2 9 0-16,2 6-8 0,-2 3 0 0,0-5 1 16,6-2-1-16,11-17-2622 0</inkml:trace>
  <inkml:trace contextRef="#ctx0" brushRef="#br0" timeOffset="9391.647">15018 14938 1947 0,'0'-2'0'0,"0"2"0"0,-11-9 0 0,-6 3 132 16,2 2 0-16,2 4 1 0,9-2 0 0,-2 0-49 15,1-1 2-15,5 1-1 0,0 2 0 0,0 0-41 16,0 0 0-16,-6 0 0 0,6 0 1 0,-2 0-14 16,-3 0 1-16,5 0 1 0,-6 5 0 0,-5 5-4 0,-4 3 0 15,5 2 0-15,-18 12 0 0,8 10-7 0,3-5-1 16,2 2 0-16,4-5 2 0,9-1-6 0,2-3-1 16,0 5 1-16,0 4 0 0,9-4-9 0,2-7 0 15,10 1 0-15,3 1 1 0,4 1-7 0,-1-11 1 16,6 0 1-16,5-1-1 0,-3-1-3 0,1-4 1 15,1-3-1-15,1-2 1 0,-6-4-1 0,3-4 0 16,-1-2 0-16,-6-3 1 0,-6 1-1 0,-1-3 0 0,-8-6 0 16,-2 0 0-16,-1 0 3 0,-10 0 0 0,0-6 0 15,-6-11 1-15,2-3 8 0,-3-1 0 0,-4-6 1 16,-6-7 0-16,0 0 5 0,0 6 0 0,-5 2 0 16,-1 7 0-16,6 11-8 0,2 6 1 0,-3 4 0 15,-3 6 1-15,4 5-7 0,4 2 2 0,-2 2-2732 16</inkml:trace>
  <inkml:trace contextRef="#ctx0" brushRef="#br0" timeOffset="10155.978">16132 15042 2236 0,'0'2'0'0,"0"3"0"15,-6 22 0-15,2 12 164 0,-1-3 0 0,-1-2 0 16,6 2-1-16,-5 0-74 0,-1-2 1 0,6 0-2 15,0-4 2-15,6 0-56 0,-6-5 0 0,0-2-1 16,11-1 1-16,-2-7-48 0,-3-5 2 0,1-3 0 0,3-5-1 16,-5 0-3-16,-3-2 0 0,-2-2-1 0,0 0 1 15,6 0 3-15,-1-5-1 0,-5 3 1 0,6-7 1 16,-2-8-3-16,-2-2 0 0,3 2 1 0,1-11 0 16,3 0 10-16,-3 7-1 0,5 2 1 0,-5 4-1 15,1 6 5-15,1 5 0 0,-5 1 0 0,3 3 0 0,5 0 4 16,-7 2 0-16,2 2 1 0,1 2-1 0,8 5 11 15,-2 2 1-15,-2-1-2 0,10 11 2 0,3-1-5 16,-3-3 1-16,-4-3 0 0,0 6 0 0,-2-3-3 16,-2-5 1-16,2-1-1 0,3 2 1 0,-8-1-8 15,1-3 2-15,-7-3-2 0,5 3 1 0,-5-5-4 0,0-2 0 16,-1 3 0-16,-3-5 1 0,0 0-20 0,0 0 0 16,0 0-1-16,6-7 2 0,-4 3 8 0,0 0 0 15,5-1 0-15,-3-12-1 0,7-12 1 0,0-3 0 16,-5 2 0-16,5 0 0 0,2 5 5 0,-3 3 0 15,5 5 1-15,3 5 0 0,-6 3 2 0,-3 3 1 16,-3 1-1-16,1 5 1 0,-1 0 1 0,-1-2 1 16,1 4 0-16,3 7 0 0,-1 4 3 0,3 0 1 0,-7-3-1 15,7 16 2-15,0-1 9 0,-5-1 1 0,7-1-1 16,-4-2 1-16,-3-2-12 0,1-4 2 0,-1-2-2 16,5 0 2-16,-11-1 0 0,4-3 1 0,0 0-1 15,-4-5 2-15,0 0-2 0,0-2-1 0,0-2 1 16,0-2 0-16,0-2-15 0,2 2 1 0,-2 2-2407 15</inkml:trace>
  <inkml:trace contextRef="#ctx0" brushRef="#br0" timeOffset="10524.455">17214 15212 2009 0,'0'0'0'0,"0"0"0"0,-4 2 0 0,2 3 111 15,-3 1 1-15,1-6-1 0,2 0 0 0,2 4-39 16,-4-2 0-16,4-2 0 0,-5 3 1 0,3 3-21 16,-2-6 1-16,4 0-2 0,-11 6 2 0,0 7-40 15,-1 4 2-15,1 4 0 0,0 16-1 0,0-1-5 16,11-11 0-16,0 1 0 0,11 3 1 0,-4-1-6 0,1-7-1 16,5 1 0-16,8-1 1 0,3-4-5 0,-5-4 1 15,1-3-2-15,8-3 2 0,-7-3-6 0,1-4 0 16,-5-2 1-16,0-2-1 0,0 1-18 0,-6-1 2 15,0-4-1-15,-11-3 1 0,4-2 21 0,-4 1 1 16,-4-1 0-16,-7-15 0 0,-2-4 0 0,-6 5 0 16,-9 1 0-16,4-2 0 0,-4 1 8 0,0-5 0 15,0-2-1-15,7 0 2 0,4 4 7 0,0 9 0 0,6 6 0 16,0 0-1-16,5 4 2 0,1 5 1 0,10 4-1 16,1 2 1-16,-2 0-18 0,-1-2 0 0,1 2 0 15,28 6 0-15,9 5-23 0,-3-1 2 0,1-3-2277 16</inkml:trace>
  <inkml:trace contextRef="#ctx0" brushRef="#br0" timeOffset="11090.844">17497 15280 1632 0,'0'0'0'0,"-4"0"0"0,-2 3 0 16,1 1 100-16,5 0 0 0,0 2 0 0,5 3 1 15,-3-3-34-15,-2-1 1 0,4-3-1 0,0 6 0 0,3 1-29 16,-1-1 2-16,5 3-2 0,2 6 1 0,13 8-25 15,-13-1-1-15,4-3 0 0,-2-2 2 0,-4-4-3 16,-5-4 2-16,5 1-1 0,4-3 1 0,-7-1-6 16,-3-1 1-16,-1-5 0 0,-2 0 0 0,2-2-4 15,1 0 2-15,-3-2-1 0,-2-2 0 0,0 2-3 16,0-1-1-16,0-1 0 0,4-9 1 0,-2-10 1 16,3 0 0-16,-5-3 0 0,0-12 0 0,4-3 14 15,-4 12 0-15,0 3 0 0,0 5 0 0,2 2 3 0,2 6 2 16,-4-2-2-16,5 9 1 0,-5 1 0 0,0 5 0 15,0 0 0-15,0 0 0 0,0 0 0 0,0 0 1 16,0 0-1-16,0 0 2 0,0 0-5 0,0 0 0 16,0 0 0-16,2 0 1 0,4 0-7 0,-2 0 0 15,3 0 1-15,1 7-1 0,1 3 3 0,6 3-1 0,-4-2 1 16,10 6 0-16,-1 2-5 0,-3-2 1 16,4-4 0-16,1 0 0 0,-5 1-10 0,4-3 2 0,1 0-2 15,1-3 1-15,5 1-2 0,-4-5 2 0,2-2-1 16,2 2 0-16,-5-4-2 0,-6-2 0 0,5-2 0 15,-5 2 1-15,-2 0-1 0,-2-5 1 0,2-1 0 16,-2-3 1-16,2-4 0 0,-4 0 0 0,-9 5 0 16,8-3 1-16,-3-8-2 0,-3-3 0 0,0 1 0 15,3-17 1-15,-1-1 0 0,-6 5 2 0,0 2-1 16,-4 2 1-16,2 7-3 0,-2 10 1 0,-7 0-1 0,4 6 1 16,-3 5-2-16,3 4 1 0,-3 2 1 0,-8 7-1 15,-3 6 1-15,-1 4 0 0,-1 6 0 0,-5 11 2 16,0 5-3-16,11-3 0 0,2-2 0 0,8 3 0 0,7-3-1 15,0-7 1-15,11-1 0 0,0 6 1 0,6-6-2 16,0-5 1-16,5 3 0 0,1-5 0 0,3-6-1 16,2-5 1-16,2-7-1 0,9-3 1 0,-39 0-2485 15</inkml:trace>
  <inkml:trace contextRef="#ctx0" brushRef="#br0" timeOffset="11591.277">19298 15244 1457 0,'0'0'0'0,"0"0"0"15,7 5 0-15,10 1 151 0,-6 0-1 0,2-1 0 16,15 7 1-16,2 3-56 0,-5-2 0 0,5-5 1 16,-6 3 0-16,4-2-38 0,-4-3 0 0,-3-2 0 0,3 0 1 15,-3-1-38-15,-4-3 1 0,5-3 1 0,-5 1-1 16,0-2-17-16,-6 2-1 0,0-7 1 0,-5 1 0 15,3-3 19-15,-7-1 0 0,2-1-1 0,-2-11 1 0,-2-8-14 16,-6 1 0-16,-1-3 0 0,-3-3 1 16,-1 6 0-16,-2 3 1 0,-2 0-1 0,-7 5 0 0,5 4 4 15,7 6-1-15,-8 4 1 0,-5 5-1 0,1 6-7 16,5 5 1-16,0 3-1 0,-5 7 1 0,-1 3-3 16,-3-1 1-16,2 6-1 0,3 9 2 0,4 0 2 15,6-4 1-15,0-2-1 0,9 3 1 0,2 1-5 16,2-4-1-16,3 0 1 0,8-3-1 0,-3 1 1 0,7-3 0 15,5 0 0-15,6-1 0 0,0-3-3 0,-3-4 0 16,6 0 0-16,1-3 0 0,2-1 2 0,-6-5-1 16,11-3 0-16,-1-6 1 0,3-1-4 0,-9-2 0 15,7-1 0-15,0-7 0 0,-39 14-2379 0</inkml:trace>
  <inkml:trace contextRef="#ctx0" brushRef="#br0" timeOffset="11807.398">19985 15172 1847 0,'0'0'0'0,"0"0"0"16,11 21 0-16,0 5 102 0,-5-1 0 0,9 3 0 16,-2 0 0-16,-2-3-36 0,2-2 1 0,6 5-1 0,-2 2 1 15,0 0-31-15,1-7 1 0,-1-2 0 0,9-2 0 16,-7-4-37-16,2-4 1 0,-4-3 0 0,5 1 0 15,-1-7 2-15,-8-4 0 0,-2 0-1 0,6-7 2 0,-6-1-4 16,-5-3 0-16,-1 0-2014 0</inkml:trace>
  <inkml:trace contextRef="#ctx0" brushRef="#br0" timeOffset="11995.094">20292 15219 1934 0,'-6'2'0'15,"-5"4"0"-15,-13 11 0 0,-3 2 100 0,-1 3 1 16,-9 3 0-16,3 5 0 0,-5 2-39 0,9-2-1 16,-2 1 1-16,4 1 1 0,0-2-11 0,11-2-1 15,2-1 1-15,9 1 0 0,-1 0-35 0,3-5 3 16,10-8-1-16,5 0 0 0,0-2-1 0,-1-9 0 16,1-4 0-16,11-9 0 0,-22 9-2224 0</inkml:trace>
  <inkml:trace contextRef="#ctx0" brushRef="#br0" timeOffset="12527.573">20481 15242 1545 0,'0'0'0'0,"0"0"0"0,0 0 0 16,7 0 107-16,-3 0 1 0,-2 0 0 0,-2 2 1 15,0 3-43-15,-2-1 1 0,-2-2 0 0,4 11 0 16,-7 10-29-16,3 7 1 0,-3 4 1 0,1 19-1 0,-5-2-37 16,1-4 1-16,-1 4 0 0,9 2 0 0,-3-2 2 15,5-6 0-15,0-3 0 0,0 3 0 0,0-5 0 16,-4-8-1-16,2-6 1 0,8 1-1 0,-6-14-3 16,-4 0 2-16,2-3-1 0,8-1 0 0,-6-7-3 15,0 0 1-15,0-2 0 0,0-2 0 0,0 0-1 0,0 0 1 16,5 0 0-16,3-11 0 0,1-8 0 0,-3-1 0 15,1-3 0-15,3-16 0 0,-3-3 4 0,1-1 2 16,-1-4 0-16,4-2-1 0,-1 0 18 0,3 2-1 16,2 0 1-16,9-6-1 0,-7 4 5 0,5 9 0 15,-1 3 0-15,-2 1 0 0,3 10 2 0,-1 9 1 16,-4 2-1-16,5 0 2 0,-9 4-7 0,2 7 1 16,-2 2 0-16,-3 4-1 0,1 0 9 0,-4-2 1 15,1 4-2-15,1 8 2 0,-5 1-3 0,2-2 1 0,-1-3-1 16,12 17 0-16,-6 3-6 0,-1-3 0 0,-3-1 0 15,4 3 0-15,-5-2-4 0,-2-1 0 0,-2-7 0 16,-4 6 1-16,-2-6-15 0,2-5 2 0,-7 3 0 16,1 4 0-16,-3-2 3 0,-4-4 0 0,2-5-1 15,-8 0 1-15,-1-6-7 0,9 3-1 0,-2-1 1 16,-2-4-1-16,6-5-1 0,1 1-1 0,3-3 0 16,-4-4 0-16,-1-4 0 0,-3 0 0 0,4 0-1 0,4-2 1 15,3-2-3-15,4 2 1 0,0 2 0 0,0 2 0 16,0 15-2587-16</inkml:trace>
  <inkml:trace contextRef="#ctx0" brushRef="#br0" timeOffset="12693.889">21179 15563 2374 0,'0'0'0'0,"-2"0"0"0,-7 2 0 0,3 5 99 0,1-1 0 15,10-2-1-15,-5 1 2 0,-5-3-44 0,5 0 2 16,0-2-2-16,0 0 1 0,0 0-2306 0</inkml:trace>
  <inkml:trace contextRef="#ctx0" brushRef="#br0" timeOffset="13543.265">3289 16178 2048 0,'0'0'0'0,"0"0"0"0,0 0 0 0,0 0 134 15,-21 32 1-15,14-18-1 0,3 6 2 16,4 1-41-16,-6 2-1 0,6 7 0 0,0 10 0 0,6 3-41 0,-2 4 0 16,7 10 0-16,0 7 0 0,0-3-45 0,-9-3 1 15,9 4-1-15,6 3 1 0,-7-1-3 0,5-8 0 16,-2 1 0-16,2-4 1 0,-2-10-2 0,-2-9 1 16,6 0 0-16,-2-5-1 0,-4-9-4 0,-9-6 2 15,5-1-1-15,-3-2 0 0,-4-9-3 0,4-4 0 16,-2 0 0-16,3-9 0 0,-5 11-2446 0</inkml:trace>
  <inkml:trace contextRef="#ctx0" brushRef="#br0" timeOffset="14045.108">2766 16679 2023 0,'0'3'0'0,"0"5"0"15,-5 5 0-15,10 2 39 0,-5-3 0 16,6 1 1-16,3 4-1 0,-1 2-13 0,7-2 0 0,2 0-1 0,11-2 1 15,-4 2 40-15,8-4 2 0,2-5-2 0,12-1 1 16,-3-7-35-16,2-4 0 0,4-3 0 0,2-3 0 16,5-5 1-16,-6-2 0 0,1-2 1 0,3-7 0 15,-5 3-6-15,-8 1 0 0,-2 1 0 0,-1-9 1 0,-10 3-22 16,-4 1 1-16,8-1-1 0,-11-7 1 0,1 4-1 16,-3 2 1-16,-2-6 0 0,3 0 0 0,-7 0-6 15,4 4 0-15,-6 3 0 0,-1-3 1 0,1 7-2 16,0 6 0-16,2 0 0 0,-3-3 1 0,1 12-2 15,-5 6 0-15,-1 4 0 0,1 4 0 0,5 1-1 16,-5-1 1-16,1 7-1 0,1 19 1 0,5 10-1 0,-2 5 0 16,0 4 0-16,2 4 1 0,-3 1-1 0,-1 1-1 15,0 7 1-15,1 6 1 0,5-4-2 0,-4-11 0 16,0 3 0-16,2-5 0 0,4-11-19 0,-6-8 1 16,-1-4 0-16,7 0-1 0,-6-9-2 0,-4-4 0 15,1-4 1-15,1-5 0 0,-9-3 3 0,4-3-1 16,-4-2 1-16,7-2 0 0,-7-1 17 0,4 3 0 15,-4 3 0-15,0-6-1 0,0-3 3 0,0 0 0 0,0-1 0 16,0-27 0-16,11-10 7 0,-5-1 1 0,-2 9 0 16,7 2 0-16,2 6 12 0,-2 7 0 0,2 0 0 15,2-7 2-15,-3 9-6 0,3 8 1 0,3 5 0 16,3 2 0-16,1 1-9 0,-10 6 1 0,12 3-1 16,-5 7 1-16,1-1 2 0,-1 1 0 0,0 6 0 15,-4 7 0-15,-4-1-11 0,2-1 0 0,-2-3 0 16,6 5 0-16,-6-3-1 0,-1-6 1 0,1 0-1 15,0 2 1-15,-11-19-2236 0</inkml:trace>
  <inkml:trace contextRef="#ctx0" brushRef="#br0" timeOffset="14495.679">4985 16886 1985 0,'-6'0'0'0,"6"0"0"0,-11-5 0 0,-2-3 18 0,-4-1 1 15,2 3-1-15,-7 0 1 0,3-1 1 0,0 3 0 16,2 2 0-16,6 4 2 0,0 2 21 0,-2 3 2 16,0 1 0-16,-2 7 0 0,0 2-21 0,-2-2-1 15,11-2 1-15,1 2-1 0,-3 2 13 0,-1-3 0 16,9-3 0-16,0-2 0 0,0-1-11 0,0-4-1 15,0-2 1-15,5 1 0 0,1-1-7 0,0-2 0 16,5-2 0-16,21-7 1 0,11-8-19 0,2-2 1 0,-10-2-1 16,3-3 1-16,-8 3-9 0,3 2 0 0,-12 2 0 15,3-2 2-15,-3 6-1 0,-10 4 1 0,2 5 0 16,-2 0 0-16,-3 4 5 0,-6 2 0 0,-2 4 0 16,7 1-1-16,-3-1 2 0,-4 1 0 0,0-1 0 15,6 13 2-15,-1 9 19 0,1-3 1 0,-2-3 1 16,-1 5-1-16,5 1-5 0,-8-7 1 0,2-2-1 15,3-2 1-15,-1-2-5 0,-4-2 1 0,0-3-1 0,0-1 2 16,0-7-10-16,0 0 1 0,0 0 0 0,-4 0-1 16,4-2-5-16,0 0 1 0,0 0 0 0,0-6 1 15,0-2-2-15,0 1 0 0,0 7-2185 0</inkml:trace>
  <inkml:trace contextRef="#ctx0" brushRef="#br0" timeOffset="14828.664">5341 16820 2072 0,'0'4'0'15,"0"7"0"-15,-6 1 0 0,12-1 96 0,1 2-1 16,-3 2 0-16,3 8 1 0,1 0-29 0,1-3 0 16,2-1 1-16,-1 2 0 0,-3 2-27 0,3-4-1 15,-5 1 0-15,8-3 1 0,-3-5-40 0,-1-1 1 16,-7 0 0-16,2-3 1 0,-1 3 1 0,-3-5 1 15,0-2-1-15,0-2 2 0,0-2 3 0,0 0 0 0,0 0 0 16,0-2 1-16,0 0-6 0,0 2 1 0,0 0-1 16,0-4 1-16,0-2-1 0,0-3 2 0,4 5-2 15,13-11 2-15,-2-11 15 0,2-1 1 0,0 1-1 16,7 11 1-16,-3 1-12 0,-3 1 1 0,-3 6-1 16,8-1 0-16,-6 6 7 0,1 4-1 0,1 4 1 15,5 5 0-15,-7-3-6 0,-2-1 0 0,-2 1 1 16,10 7-1-16,-8 0-5 0,-4-2-1 0,0 0 1 15,-5-1 0-15,1 1 0 0,-1-2 0 0,5-1-1 16,-7 1 2-16,-4-5-8 0,7-1 1 0,-3-3-1 0,-2 0 1 16,-2-2-2454-16</inkml:trace>
  <inkml:trace contextRef="#ctx0" brushRef="#br0" timeOffset="15313.672">6835 16214 1947 0,'0'2'0'0,"0"2"0"16,-2 7 0-16,-2 8 107 0,-2 0 1 0,-3 0 0 16,3 5-1-16,3 1-34 0,-1 3 0 0,-2 4 0 0,6 8 1 15,0 0-10-15,2 1 0 0,-2 3 0 0,4 10 1 16,0-6-42-16,3-1-1 0,4 4 1 0,1 2-1 16,-1-4-2-16,-4-6 0 0,3 2 1 0,1-3-1 15,-4-4-6-15,1-6 1 0,-6-2 0 0,5-5-1 0,-3-1-9 16,2-7 0-16,-6-2 1 0,0-7 0 0,0 1-6 15,0-7 0-15,5-2 0 0,-5-2 0 0,6 2-3 16,-6 0 2-16,0-2-1 0,-6-7 1 0,6 9-2378 16</inkml:trace>
  <inkml:trace contextRef="#ctx0" brushRef="#br0" timeOffset="15513.174">6417 16671 2086 0,'0'0'0'16,"0"0"0"-16,0 4 0 0,6-2 95 0,-6 3 2 15,0 1-2-15,0 0 1 0,5 1-34 0,1-1 0 16,-2-2 0-16,18 18-1 0,8 3 10 0,-2-4 0 16,6-4-1-16,5 2 1 0,-1-4-34 0,-1-2 0 15,4 0 0-15,8 0 0 0,-4-3 3 0,-4-1 0 0,2-3-1 16,2-2 2-16,0-2-10 0,-2-4 2 0,-2-4-2 16,12 2 2-16,-5-5-33 0,-5-6 1 0,6-4-2579 15</inkml:trace>
  <inkml:trace contextRef="#ctx0" brushRef="#br0" timeOffset="16395.898">7525 16745 2198 0,'0'0'0'0,"0"0"0"0,-11 2 0 16,2 3 130-16,3-1 0 0,-5-2 0 0,0 0 2 16,5-4-32-16,4 0-1 0,-3 2 1 0,-1 0 1 15,-5 2-50-15,1 2 0 0,5-2 1 0,-14 1 0 0,-7 5-46 16,3 5 1-16,-3 2 0 0,6 6 1 0,1 0 21 15,6-2 1-15,-8 0-1 0,10 1 2 0,0-1-13 16,5-2 1-16,4-2 0 0,4 4 0 0,4-2-11 16,3-7 1-16,2 1 0 0,12-2 0 0,-1-5-13 15,-3-2 2-15,3-2-1 0,14 2 0 0,-12-2-21 16,4-6-1-16,-5-3 0 0,5-1 1 0,-2-1-11 0,-9-2 1 16,4-2-1-16,-1 3 2 0,-3 3 0 0,2 1 2 15,-10-5-1-15,2 0 1 0,-1 2 5 0,1 5 0 16,-11 0 1-16,0-1-1 0,0 3 21 0,0 4 1 15,0 0-1-15,0-2 2 0,0 2-2 0,0 0 2 16,0 0 0-16,0 0-1 0,0 0 4 0,0 0 0 16,0 0 0-16,0 0 0 0,0 0 1 0,0 0 1 15,0 2-1-15,0 6 1 0,0 5 1 0,6 2 2 0,3 0-2 16,0 4 2-16,6 0-5 0,0-4 1 0,-2-2-1 16,4-2 1-16,-2-3-1 0,-7-4 0 0,3-2 0 15,11 3 1-15,-1-3-2 0,-8-4 0 0,6-3 0 16,5-5 0-16,-7-1-16 0,0-2 0 0,0-1 0 15,5-6 0-15,-5-1-29 0,-6 0 1 0,-1-3 0 16,3 1 1-16,-8 2-25 0,1 0 2 0,-6-5-1 16,0-2 1-16,0 7 4 0,0 4 0 0,-6 0 1 15,6 7-1-15,-5 3 8 0,5 3 0 0,0 2 0 0,-6 0 0 16,6 0 50-16,0 2 2 0,0 0 0 0,0 0-1 16,0 0 21-16,0 0 1 0,0 0-1 0,0 0 1 15,0 2 24-15,0 4 1 0,0 0 0 0,-7 24 0 0,3 19 5 16,4 2-1-16,0 2 0 0,4-2 1 0,3-2-5 15,-7-2-1-15,6 2 1 0,-6 0 1 0,5 0-9 16,1-7 0-16,3 1 1 0,-3 1 0 0,1 1-12 16,-1-7-1-16,3-4 1 0,-3 5 1 0,0-5-9 15,1-9 1-15,-3-2 0 0,3 1 0 0,-7-7-9 16,0-7 0-16,0-3 0 0,0-5 1 0,0 0 1 0,0-2 1 16,0 0 0-16,0 0 0 0,0 0-6 0,0 0-1 15,0 0 1-15,0-4-1 0,-7-3 5 0,7-3 0 16,-4-5 0-16,-3-36 1 0,3-17 15 0,-2 4 0 15,-1 7-1-15,1-1 1 0,6 1 2 0,0 2 0 16,2 4 0-16,2-5 1 0,3 5-2 0,3 9 1 16,8-1 0-16,-3 3 0 0,-2 4-7 0,4 10 1 15,-2 1 0-15,2 6 1 0,4 2 0 0,-3 2 1 0,-1 4-1 16,0 0 2-16,0 3-5 0,0 4 0 0,-2 4 0 16,9 0 0-16,-7-2-7 0,-2 2 1 0,2 4-1 15,5-2 1-15,-1 4-7 0,-8 3 1 0,2-1-2 16,4 5 2-16,1 4-1 0,-3 2 0 0,-4 2 0 15,4 1 1-15,-6-5-7 0,-1-2 1 0,-5 4-1 16,-10 4 1-16,1-4-11 0,-2-4 1 0,-5 2-1 16,-6 4 1-16,0-4-11 0,-5-4 1 0,1 0-2 15,-7-2 2-15,4-1 7 0,-4-3 1 0,7-3-2 0,-3-2 2 16,3-6 8-16,4-5-1 0,-5 1 1 0,-2-3 0 16,9-4-1-16,3 0 2 0,5-2 0 0,-4 2 0 15,1 1-3-15,-1-1 2 0,7 0-1 0,4 2 1 16,0 13-2694-16</inkml:trace>
  <inkml:trace contextRef="#ctx0" brushRef="#br0" timeOffset="16725.028">8976 16167 2048 0,'0'2'0'0,"0"2"0"15,0-2 0-15,0 1 153 0,0-1 1 0,0 2 0 16,0 4-1-16,0-3-52 0,0-1 2 0,-5 0-2 15,5 1 1-15,0 1-43 0,0 0 1 0,0 3-1 16,-2 6 1-16,-2 10-37 0,4 7 2 0,-2 0-2 16,4 10 2-16,4-1-11 0,5-5 0 0,-7 4 1 15,9 3-1-15,-2-1 1 0,-2-3 0 0,-1-3-1 0,7-4 1 16,-15-32-2655-16</inkml:trace>
  <inkml:trace contextRef="#ctx0" brushRef="#br0" timeOffset="17195.16">8965 17328 2098 0,'0'0'0'16,"-2"2"0"-16,2 2 0 0,-5-2 140 15,1-2 1-15,2-2-1 0,-2 0 1 0,-1 0-51 0,5 2 1 16,0 2 0-16,-2-4 0 0,2 0-45 0,2 2 1 16,3 0-1-16,-5-2 1 0,0 0-37 0,0-1 0 15,0 3 0-15,0 0 0 0,0-2 4 0,0 0 0 16,0 0 1-16,0 0 0 0,0 0-4 0,0 0 1 0,0 0-1 16,0 2 2-16,0 2-4 0,0 2 1 0,0-2-1 15,6 2 1-15,3 3 0 0,-1 1 0 0,-3 1 0 16,-5 3 0-16,0 3-2 0,0 0 1 0,-5-4-1 15,3 0 1-15,-4-7-5 0,-3 0 2 0,7 0 0 16,-2-2-1-16,4 1-2 0,-7-3-1 0,3-3 0 16,4-1 0-16,0 0 2 0,-6 2 0 0,6-2-1 15,0-7 2-15,0-8 2 0,0 0 1 0,0-1-2 16,6-1 2-16,5 2-3 0,-7 6-1 0,2 9 1 16,1 4 0-16,-1 2-4 0,-1 0 2 0,-1-2-1 0,-2 0 0 15,2 5 1-15,1 1 2 0,-3 0-2 0,4 5 2 16,-1 4-2-16,1 0 2 0,-2-5-2 0,-4 1 1 15,0 2-4-15,0-5 0 0,-4-3 0 0,4-3 2 16,0 0-2-16,-6-2 0 0,6 0 0 0,-5-7 0 0,5 7-2702 16</inkml:trace>
  <inkml:trace contextRef="#ctx0" brushRef="#br0" timeOffset="4765.284">1521 17955 836 0,'0'0'74'0,"0"0"13"0,0 0 1 15,0 0-1-15,0 0 1 0,0 0-25 0,0 0 1 0,0 0-2 16,0 0 2-16,0 0-27 0,0 0 0 0,0 0 0 16,0 0 2-16,0 0 1 0,0 0 2 0,0 0-1 15,23 4 1-15,12 15-19 0,3 5 1 0,7-1-1 16,-2 5 2-16,-8-1-8 0,-1-5 0 0,0-5-1 15,9 2 1-15,-8 4 8 0,-3-1 1 0,-4-5-2 16,0 2 2-16,-1-2 2 0,-3-5 0 0,4-1 0 16,-2 0 2-16,-7-5-1 0,-4-4 1 0,7 0 0 0,-12 0 1 15,-3-2-1-15,-5 0 1 0,-2 3 1 0,-2-1-1 16,2-2-6-16,2 0 1 0,-2 0-2 0,0 0 2 16,0 0-9-16,0 0 0 0,-2 0 0 0,-3 0 0 0,5 0-1981 15</inkml:trace>
  <inkml:trace contextRef="#ctx0" brushRef="#br0" timeOffset="5215.276">2029 17827 1462 0,'0'0'73'0,"-15"-14"3"0,9 3 1 0,6 7 1 15,-2 4-1-15,2 0-32 0,0 0 1 0,0 0 0 0,0 0 0 16,-5 0-29-16,5 2 1 0,-4 2-1 0,-2 11 1 16,-11 8 4-16,2 5 1 0,-3 0-1 0,-1 10 1 15,-7-2 7-15,5-2 1 0,1 2 1 0,-1 2-1 0,0 1-1 16,-1-3 1-16,-6 2-1 0,-2 5 0 0,4-3-5 15,3-10 0-15,8-3-1 0,-5 5 2 0,3-6-9 16,2-7 1-16,4-4-1 0,1-2 1 0,-1-5-10 16,9-6 1-16,2-2 0 0,0 0 0 0,0 0-4 15,0 0 2-15,0 0-1993 0</inkml:trace>
  <inkml:trace contextRef="#ctx0" brushRef="#br0" timeOffset="5713.027">1808 17696 604 0,'0'0'47'16,"-19"2"69"-16,4 2 0 0,8 0-1 0,3-2 1 0,4-2-60 15,0 0 1-15,0 0-1 0,-6 0 2 0,6 0-35 16,0 0 1-16,0 0-1 0,0 3 1 0,6 5-13 16,-6 3 0-16,4-1 0 0,7 22 1 0,2 6-4 15,4 1 1-15,-6-1-2 0,0-2 2 0,-1 0 13 16,1-2-1-16,0 0 0 0,0 7 2 0,-1-12-8 0,3-7 2 16,-2 3-1-16,0 3 1 0,-1-5 1 0,-7-4 1 15,7-2 0-15,-5 0 0 0,-5-4-7 0,4-4 1 16,-2-1-1-16,5 1 0 0,-7-3 14 0,0-4 0 15,0-4 0-15,0-2 1 0,0 2-27 0,0 0 1 16,0-3-1-16,-7-3 1 0,7 8-1424 0</inkml:trace>
  <inkml:trace contextRef="#ctx0" brushRef="#br0" timeOffset="5911.78">1445 18121 1635 0,'0'0'97'0,"11"2"-53"0,0 0 0 0,-5-2-1 15,5 0 2-15,4-2-22 0,-2 0-1 0,8 0 1 16,18-2-1-16,-5-1-4 0,9 1 1 0,-8 0 0 0,6-1 0 16,-3 1 8-16,-6 0 1 0,9 0 0 0,-2-3 0 15,-1 1-1-15,-10 0 0 0,11-3 0 0,-11 5 0 16,0 0-9-16,-2-1 0 0,1 3 0 0,-7 2 1 0,-20 0-1793 15</inkml:trace>
  <inkml:trace contextRef="#ctx0" brushRef="#br0" timeOffset="6665.032">3088 18057 1704 0,'0'0'88'0,"-22"6"-22"0,11 1 0 16,7-3 0-16,4-6 0 0,0 0-26 0,0 0-1 15,0 0 0-15,4-7 1 0,-4-4-15 0,7 1 2 16,-3-1-1-16,7-11 1 0,2-5-4 0,-3 5-1 16,1 9 0-16,0 5 2 0,0 3 5 0,-5 3 0 0,1 2 0 15,3 4 1-15,1 2-7 0,-5 1 2 0,-1-1 0 16,8 9-1-16,2 6-3 0,-5-2-1 0,3-2 0 15,4 0 0-15,-6-1-12 0,4-1 1 0,-4-4 0 16,2-3 0-16,-2-2-2 0,-1-2 0 0,3 1 0 16,6-6 1-16,1-1-3 0,1-2 0 0,-4-5 1 15,5-4-1-15,-1 0-3 0,-3 1 0 0,-1 1 0 16,-7 2 0-16,1-2 5 0,-9 1 0 0,3 1-1 16,1 3 1-16,-2 3 1 0,-4 3 0 0,5 2 0 0,-3-4 1 15,-2 2-8-15,0 0 1 0,0 0 0 0,0 2 1 16,0 2-5-16,0 2 1 0,0-4-2147 0</inkml:trace>
  <inkml:trace contextRef="#ctx0" brushRef="#br0" timeOffset="7113.164">4064 17715 1593 0,'0'0'118'0,"-4"2"-26"0,-2 2 1 0,6-2 0 0,6 0 0 15,-2 1-33-15,1-1-1 0,-5 0 1 0,6 4-1 16,5 7-30-16,-1 0 1 0,3-1-1 0,9 18 1 15,-1 4-9-15,-1-4 2 0,1-2-2 0,5 1 2 16,-7-5-4-16,-2-7 0 0,5 0 0 0,-5 0 0 0,0-4 4 16,-6-3 2-16,6-1 0 0,2-1-1 0,-1-1-1 15,-12-5-1-15,7-4 1 0,-9-1-1 0,3-1-7 16,-7 2-1-16,0 0 1 0,10-2 0 0,-10 4-2152 16</inkml:trace>
  <inkml:trace contextRef="#ctx0" brushRef="#br0" timeOffset="7415.492">4592 17613 1814 0,'0'0'111'0,"-8"2"-23"0,8 0 0 0,0-2 0 15,0 0 1-15,0 0-37 0,0 2 1 0,0 2 0 16,0 13 0-16,0 13-32 0,0 6 1 0,0 0 1 16,0 15-1-16,0-4-7 0,0-4-1 0,0 4 1 15,0 6 0-15,0-9 7 0,0-5 0 0,-2-5 1 16,-3 2-1-16,5 0-9 0,0-2-1 0,0 0 0 16,0 0 2-16,5-6 2 0,-5-9-1 0,0 0 1 15,0-2 0-15,0-9-10 0,2-5 2 0,-2-1 0 0,-2 0 0 16,2-2-2-16,0 0 0 0,-5-2 0 0,10-7 1 15,-5 9-2179-15</inkml:trace>
  <inkml:trace contextRef="#ctx0" brushRef="#br0" timeOffset="8116.786">4839 17804 1538 0,'0'0'90'0,"-4"15"-3"0,-3-4 1 0,7-5-1 16,0-2 2-16,-2-2-36 0,2-2 0 0,0 0-1 15,0 0 1-15,0 0-20 0,0 0 0 0,0 0 0 16,0 0 0-16,0 0 6 0,0 0-1 0,0 0 0 16,0-2 1-16,0 0-13 0,0 0 0 0,0-2 0 15,2-1 1-15,5-1-3 0,4 0 1 0,-1 1 0 16,-3 3-1-16,4-2-4 0,-1 0 1 0,-3 4-1 0,14 2 0 15,-4 2-8-15,1 0 2 0,-3 1-1 0,8 3 1 16,-6 3-4-16,-2 2 0 0,3-1 0 0,5 1 0 16,-8 2 0-16,-4 2 0 0,2 0 1 0,4 0-1 0,-6 0-3 15,-1-2 2-15,-5 2-1 0,5 2 1 0,-7-2-4 16,1-2 0-16,0 4 1 0,-4 2 0 0,-8 1-4 16,5-5 0-16,-1-7 0 0,0 3 1 0,-3 0 3 15,1-5 2-15,-7-1-1 0,5 3 1 0,1 3-4 16,1-4 1-16,-5-3-1 0,-4 0 1 0,-2-1 7 15,0-3 2-15,-1 0-1 0,1-2 0 0,-4-4 4 0,4-3 1 16,-1-1-1-16,3-3 1 0,5-4-8 0,-3 2 1 16,8 3 1-16,-1 3-1 0,2 3-6 0,4 4 2 15,0 0-1-15,0 0 1 0,0 0 3 0,0 0 0 16,0 0 0-16,0-2 1 0,0 0-10 0,4 0 1 16,2 0 1-16,12-9-1 0,3-8-1 0,1 0 0 15,1 4 0-15,3 6 1 0,-2 5-2 0,3 4 2 16,-5 2-1-16,8 5 0 0,-2-1-1 0,2-2 1 0,-6 3-1 15,3 1 1-15,-9 1-1 0,5-1 1 0,-8 3-1 16,7-1 1-16,-9-1-1 0,-3-7 0 0,1 0 0 16,2-2 1-16,-4 0-1 0,-3 0 0 0,-6 0 0 15,4 0 2-15,-4 0-2449 0</inkml:trace>
  <inkml:trace contextRef="#ctx0" brushRef="#br0" timeOffset="16478.318">6166 17523 1343 0,'0'0'92'0,"0"0"-6"0,-17 34 1 0,17-21-1 15,10 19 0-15,-3 13-28 0,-1-1 0 0,5-1-1 16,6 6 2-16,-6-5-37 0,0-3 2 0,-1-1-2 15,1-1 2-15,0-5 3 0,-3-9 1 0,-3 1-1 16,5-3 1-16,-10-6-23 0,7-4 1 0,-3-5-1 16,3 1 2-16,-7-5 11 0,0-2 0 0,-5-2 0 15,5 0 0-15,5 0-3 0,-5 0-1 0,0 0 1 0,0 0-1 16,0 0 8-16,0 0-1 0,0 0 0 0,0-6 2 16,-7-7 1-16,7-2 1 0,-4-2 0 0,4-13-1 15,0-2-1-15,0 3 0 0,4 10 0 0,3 4 1 0,-3 4-5 16,-4 5 1-16,2 1-1 0,9 3 1 0,-3 0-1 15,-6 0 0-15,5 2 0 0,8 2 0 16,6 2-12-16,-1 1 1 0,-1-1 0 0,5 11 0 0,4 4-2 16,-5 0 2-16,-1-2-1 0,-1 2 1 0,-4 5-4 15,-4-3 2-15,2 0 0 0,-4-2-1 0,-5-6 0 16,-1-4-1-16,-3-1 1 0,6 3-1 0,-8-1 1 0,0-1-1 16,-4-5 1-16,0 5-1 0,2 1-3 0,-7-1 1 15,3-5 1-15,-12 4-1 0,6 3-1 0,-8-2 0 16,7-3 0-16,-4 0 0 0,-4-1 8 0,4-5 1 15,-1-3-1-15,-7 1 2 0,7 2-4 0,8 0 1 16,-3-4 0-16,-2 0 1 0,-2 0 0 0,6 1 0 16,4 3 0-16,1 0 1 0,0 0-8 0,-5 0 1 15,7 0-1-15,-3 0 0 0,3 3-2 0,-3 1 0 0,7-4-2285 16</inkml:trace>
  <inkml:trace contextRef="#ctx0" brushRef="#br0" timeOffset="16925.838">6853 17810 1151 0,'0'0'100'0,"4"7"23"16,7-1 1-16,-9-2-1 0,-2 1 1 0,0-1-56 15,0 0 0-15,0 0 1 0,-2 3 0 0,-3 4-32 16,-1-1 1-16,6-1-1 0,-11 8 1 0,0 10-19 16,1 1 1-16,3-3-1 0,3 5 1 0,4 0 2 0,-2-7-1 15,2 1 0-15,2-7 1 0,2 0 4 0,3-2 1 16,-3 0 0-16,13 6 1 0,-6-2-2 0,2-6 1 15,-2-3-1-15,10 1 1 0,-4-5-10 0,5-4 1 16,-7-4-2-16,10-2 2 0,1-2 2 0,-13-5-1 16,6-4 0-16,-6 0 0 0,4-2-7 0,-10 2 0 15,-3 3 1-15,1-1-1 0,-10-2 7 0,-1-2 1 0,1 0-1 16,-16-9 2-16,4-3-10 0,-5 3 0 0,-1 3 0 16,-5-3 1-16,6 5-2 0,-1 6 0 0,1 5 0 15,1-1 1-15,4 0-5 0,-3 5-1 0,10 6 1 16,1 0 0-16,0 0-6 0,5 0 1 0,-2 0 0 15,6 2 0-15,0 2-3 0,0 1-1 0,0-5-2194 16</inkml:trace>
  <inkml:trace contextRef="#ctx0" brushRef="#br0" timeOffset="17240.875">7297 17470 2132 0,'0'0'120'0,"-4"9"-62"16,4-1 2-16,0-1-1 15,10 22 1-15,5 14-25 0,-2 4 2 0,5 2-1 0,-3 0 1 0,2-3-39 0,-4-3 1 16,6 8-1-16,0 4 1 0,-2-6 11 0,3-9 0 15,-1-1 0-15,-8-5 1 0,6-2 14 0,-6-7 1 16,-1 3 0-16,1-3-1 0,2-3-3 0,-9-8 0 16,-4-3-1-16,0-2 2 0,0-3-21 0,0-6 1 15,0-2 1-15,0-2-1 0,-4-1-3 0,-2-1 0 16,3 0 0-16,-16-20 1 0,19 26-2155 0</inkml:trace>
  <inkml:trace contextRef="#ctx0" brushRef="#br0" timeOffset="17392.531">7224 18010 1966 0,'0'0'115'0,"-4"2"-67"0,4 1 1 0,4-3-1 15,9-5 0-15,4 1-32 0,5-4 1 0,1 1-2 0,20-3 2 16,0-3-7-16,-13 4 0 0,4 5 1 0,-6 2-1 16,5 2 15-16,-10 0 1 0,5 0 0 0,-2 0 0 15,-5 2-1-15,-8 4-1 0,4 1-1924 0</inkml:trace>
  <inkml:trace contextRef="#ctx0" brushRef="#br0" timeOffset="17691.357">7838 17483 1734 0,'0'4'81'0,"24"41"13"0,-7-5 1 15,-2-4-1-15,8 5 0 0,-1-1-37 0,-7-4 1 16,4 5-1-16,9 1 1 0,-11-1-42 0,3-5 0 0,-1 0-1 16,-2-2 1-16,-2-2-9 0,0-7 1 0,-6 3-2 15,6-2 2-15,-2-7 2 0,-9-7 1 0,-4-3-1 16,6 0 1-16,-6-5-4 0,-6-2 0 0,6-2 1 15,-4 2 0-15,4 2-3 0,-7 1 0 0,5-5 1 16,-7-3-1-16,3-1-2 0,-5 2-1 0,11 2-1961 16</inkml:trace>
  <inkml:trace contextRef="#ctx0" brushRef="#br0" timeOffset="17847.642">7810 17944 1877 0,'0'0'119'16,"-6"3"-42"-16,6-1 2 0,-5-2-1 0,10-2 1 0,5-1-31 15,-1 1 0-15,2 0 1 0,25-4 0 16,5-5-33-16,4 3 0 0,-6 6-1 0,4-3 1 0,-9 1 12 16,-2 2 0-16,5 2 0 0,-9-2 0 0,4-2-5 15,-4-1-1-15,-7 3 1 0,1 0 0 0,-22 2-2100 16</inkml:trace>
  <inkml:trace contextRef="#ctx0" brushRef="#br0" timeOffset="18308.802">8445 17543 2403 0,'0'0'128'0,"-23"14"-62"0,8-1 2 0,4-6-1 16,0 7 0-16,-6 12-24 0,0 2 0 0,13 1-1 15,-7 8 2-15,5-1-37 0,-1-2 0 0,3 2-1 16,4 4 1-16,4-6 1 0,0-4 1 0,5 0 0 15,6-3 0-15,2-1-4 0,-2-7 1 0,-2 0 0 16,15 5-1-16,-7-7 4 0,-8-5 1 0,9-1-1 16,-1-2 1-16,1-7-10 0,-9 0 2 0,2-2-2 15,-3 0 1-15,-1 0-2 0,0-2-1 0,-5 0 1 16,5-3 1-16,0-3-6 0,-5-1 0 0,1 1 0 16,3-5 1-16,1-4-5 0,0 0 1 0,0 2-1 15,-7-2 1-15,-2 0 6 0,5 0 1 0,-3 4 0 0,0 5 0 16,-2-1-3-16,-2 3 1 0,5 2-1 0,-10-3 2 15,5 1-2-15,-2 2 1 0,2 2-1 0,-4-1 2 16,0-1-2-16,1 0 1 0,-1 2-1 0,2 0 2 0,-9-3-6 16,0 1 1-16,1 4-1 0,-1 4 1 0,-6 3-5 15,2 1 1-15,2 5-1 0,2 13 1 0,0 1-2 16,11-3 2-16,0-3 0 0,7 2-1 0,-3-2 11 16,7-1 0-16,0-3 0 0,2-5-1 0,-3-1-2 15,1-2 0-15,6-5 1 0,5 2-1 0,-5 3 4 16,0-3 1-16,4-4-1 0,-3-2 1 0,3-6 2 15,-4-1 2-15,0 1-2 0,1 0 1 0,-1-1-3 0,-6-3 1 16,6-5-2115-16</inkml:trace>
  <inkml:trace contextRef="#ctx0" brushRef="#br0" timeOffset="18975.217">9276 17868 2191 0,'0'0'107'0,"-21"-4"-33"16,8 2 1-16,2 2-1 0,-4-3 1 0,-2 1-37 15,0 0 2-15,2 2-2 0,-3 4 1 0,-5 1-39 16,8-1 0-16,6 4 0 0,-1 5 0 0,-5 0 7 15,4 0 1-15,-6 2 0 0,6 10-1 0,-2 3 7 0,-2-5 0 16,9 0 1-16,6 3 0 0,0-3-9 0,6-6 2 16,-2 0-1-16,13-4 1 0,-2-2 3 0,-2-5 0 15,5-4 0-15,-1 5 1 0,4-1-11 0,3-4 1 16,-5-4 0-16,5-2 1 0,-1-3-2 0,3 1 1 16,-4 0-1-16,-3-3 1 0,2-6-2 0,1-2 0 15,-5 0 0-15,-4-4 0 0,-2-2-1 0,-7 1 1 16,2 3-1-16,1-2 1 0,-3-2 0 0,-4-1 0 0,0 1 0 15,-4-3 0-15,-3-6 0 0,1 3 0 0,2 1 0 16,-3 2 0-16,1 1 0 0,-5 2 0 0,7 6 0 16,-7-3 0-16,9 1 0 0,-9 4 0 0,7 3 0 15,-3 5 0-15,7 1 0 0,0-1 0 0,0 1 0 16,0 4 0-16,-4 2-1 0,4 0 1 0,0 0-1 16,0 0 1-16,0 0-1 0,0 0 1 0,0 0-1 15,4 19 1-15,7 19-2 0,0 9 2 0,2 4-1 16,4 2 1-16,-6-8 0 0,4-5 0 0,-3 1 0 0,3 1 0 15,-2-3 0-15,-2-5 1 0,0-5 1 0,0-3-1 16,-1-9 1-16,1-4 1 0,-9-1 1 0,7-1-1 16,-7-2-2-16,-2-7 1 0,0 0 1 0,0-2-1 0,0 0 1 15,0 0 1-15,0 0-2216 0</inkml:trace>
  <inkml:trace contextRef="#ctx0" brushRef="#br0" timeOffset="19425.21">10079 17421 1356 0,'0'0'0'0,"0"0"0"15,0 0 0-15,0-2 145 0,0 0 0 0,0 0 0 16,0 6 0-16,0-2-56 0,0 1 0 0,0-1-1 0,6 10 2 16,-6 8-37-16,7 3 0 0,-3 5-1 0,3 18 1 0,3 5-36 15,1-2 1-15,-5 0-1 0,5-2 1 0,0-2 2 16,-7-5 1-16,3 0-1 0,3 1 2 0,1-9 1 16,-9-7 2-16,3 1-1 0,-1-5 0 0,-2-4-5 15,-2-4 0-15,-2-3 0 0,-2-1 2 0,4-3-8 16,0-4 2-16,0-2-1 0,0 0 1 0,0 0-11 15,0 0 2-15,0 0 0 0,0-2-1 0,0 2-2186 16</inkml:trace>
  <inkml:trace contextRef="#ctx0" brushRef="#br0" timeOffset="19703.034">10302 17358 1709 0,'0'2'0'0,"0"2"0"16,0 0 0-16,0-2 85 0,-4 0 0 0,4 3 0 15,-7 5 1-15,7 3-34 0,0-2 2 0,0-5-1 16,7 26 1-16,-3 4-10 0,7-2-1 0,0 2 1 16,2 3 1-16,4-3-28 0,-2 0 1 0,6 4-1 15,-1 5 1-15,-1-3 0 0,-6-3 0 0,4-3 0 16,0-2 0-16,0-4-1 0,-6-5 3 0,0-1-1 15,-1 1 0-15,1-6-7 0,-4-2 0 0,-3-2 1 0,-2-2-1 16,-2-5-6-16,0-8-1 0,-2-4 1 0,4 0 1 16,-2 0-5-16,0-1 1 0,0 5-2054 0</inkml:trace>
  <inkml:trace contextRef="#ctx0" brushRef="#br0" timeOffset="19883.722">10040 17776 2207 0,'0'0'138'0,"15"3"-72"0,-2-1 0 15,4-4 1-15,9-5 0 16,11-3-33-16,1-1-1 0,1 2 1 0,-7-1 0 0,0-1-32 0,3 3 1 16,-5 3 0-16,6-5 1 0,-6-3-1 0,-2 5 1 15,0 1-2078-15</inkml:trace>
  <inkml:trace contextRef="#ctx0" brushRef="#br0" timeOffset="20444.748">10759 17883 1674 0,'0'0'102'0,"-4"-13"16"16,2 7 0-16,4 4-1 0,-2-1 1 0,0-1-64 15,0 2 1-15,0 2-1 0,0-2 1 0,0 0-36 16,0 2 1-16,0 0 0 0,9 0 1 0,4 0-15 15,4 0 1-15,-2 0 0 0,6 2 0 0,3 6 12 16,-1 1 0-16,-5-1 0 0,1 5 0 0,0 2-5 0,-8 0 1 16,0 0 0-16,-1 6-1 0,-3 2 0 0,-3-1-1 15,1-1 1-15,-5 7 0 0,0-3-5 0,-5-6 0 16,1-2 0-16,-3 0 1 0,1 0 0 0,-5-2 0 16,1 0 1-16,-1 0 0 0,0 0-3 0,0-2 1 15,1-3-2-15,1 1 2 0,-6-5-4 0,4-2 1 16,5-1-1-16,-5-3 1 0,0-3-2 0,1-1 2 15,8 0-1-15,-9-11 1 0,-4-6-1 0,4 0-1 0,-2 1 1 16,2 1-1-16,7-2 4 0,8 2 1 0,-4 2-1 16,0 4 1-16,0 2-1 0,5 3-1 0,1-1 1 15,1 3 1-15,3 2-4 0,-3 2 0 0,3 2 0 16,1 0 0-16,4 0-2 0,-2 0-1 0,2 2 0 16,9 6 0-16,4 3 5 0,-5-3 1 0,-1-3-1 15,-1 1 1-15,-4 3-1 0,-4-3 1 0,2-4 0 16,-4 2 1-16,0-2-4 0,-5 1-1 0,1-3 1 15,1 0 0-15,-6 0 0 0,5 0 0 0,-7 0 1 16,4 0 0-16,3 0-6 0,-7 0 1 0,0-3-1 0,0-1 1 16,0 4-2352-16</inkml:trace>
  <inkml:trace contextRef="#ctx0" brushRef="#br0" timeOffset="20977.091">11388 17574 1875 0,'0'0'97'0,"-15"-12"-51"0,9 5 1 15,6 5-1-15,-4 2 2 0,4 0-36 0,-7-2 0 16,7 2 1-16,0 0-1 0,-2 0 8 0,0 0 1 15,0 0 1-15,-5 2-1 0,-1 5-4 0,1 1 1 16,3-2-1-16,-2 1 1 0,-1-1 6 0,1 1 1 0,-3 1 0 16,3 13-1-16,-1 7 2 0,1 0 1 0,1-5 0 15,5 5 0-15,0-1-3 0,0-3-1 0,0 1 1 16,0 3-1-16,5-5-4 0,1-4 2 0,1-2-1 16,3 5 0-16,-3-3-7 0,4-6 1 0,-1-3-1 15,5 3 2-15,-2-2-6 0,-2-5 1 0,6-2-1 16,-2 0 1-16,4 1-4 0,-4-5-1 0,3-2 1 15,-1-1 1-15,0-1 2 0,0 0 1 0,-2 0-1 16,-2-1 1-16,2-1 8 0,-4 0 1 0,0-3-1 16,1 1 1-16,-1-3-13 0,-4 0-1 0,-3 3 1 0,7 2-1 15,-1-5 7-15,-3 0-1 0,-1 3 0 0,1-1 0 16,-3 1 3-16,2-1-1 0,-6 3 1 0,11 2 0 16,-7-1-3-16,-1-1 2 0,-3-3-2 0,0-1 1 15,0-3 2-15,0 0 0 0,0 3 1 0,-7-7 0 0,-4-9-8 16,-6 1 1-16,0 3 0 0,0 1 1 0,-5 2 7 15,1 2 0-15,2 2-1 0,4 0 1 0,-3 2-13 16,6 5 1-16,-3 2-1 0,2 1 0 0,-2 1 3 16,4 2 0-16,0 4-1 0,0 4 1 0,5-1-6 15,-5-3 1-15,11-2-2499 0</inkml:trace>
  <inkml:trace contextRef="#ctx0" brushRef="#br0" timeOffset="22488.277">12417 17638 1514 0,'0'0'87'0,"10"24"8"0,-1-7 2 0,-1-2-2 0,-3 12 2 16,10 11-12-16,-2 1 0 0,-7-3 1 0,3 0 0 0,-3-2-33 15,-2-4 1-15,-1-3-2 0,3 1 2 0,-6-9-11 16,4-4 1-16,3-6-2 0,-7-1 2 0,0-2-18 16,0-3 1-16,0-3-1 0,0 0 0 0,0 0-4 15,0 0-1-15,0 0 0 0,0-5 1 0,-7 1-18 16,3-2 2-16,-2-3-2 0,-7-25 2 0,13 34-2200 16</inkml:trace>
  <inkml:trace contextRef="#ctx0" brushRef="#br0" timeOffset="22638.185">12268 17258 1972 0,'0'0'0'16,"-8"0"0"-16,-3-9 0 0,5 1 115 0,-5 1 0 15,5 5 0-15,1 0 0 0,-1-2-43 0,-1 2 1 0,3 2 0 16,4-2 0-16,0-1-40 0,-2 1 0 0,-2 2 1 16,-1 0 0-16,3 0-36 0,-2 2 2 0,8 3-1 15,3 10 1-15,-7-15-2141 0</inkml:trace>
  <inkml:trace contextRef="#ctx0" brushRef="#br0" timeOffset="23080.928">12882 17453 2202 0,'0'0'133'16,"-15"-12"-80"-16,9 5 0 15,6 5 0-15,-4 0 1 0,1 0-27 0,-1 2 0 0,4 0 0 0,-6 2 0 0,-1 4-7 16,-1 3 0-16,6-3 0 0,-20 20 2 0,7 8 1 16,-9-2 2-16,12-5 0 0,3-1-1 0,3-7-1 15,1-4 0-15,3 0 0 0,-2 2 0 0,4-7-16 16,-2-3 0-16,2-1-1 0,2 0 2 0,4-1-8 16,-1-3 0-16,-5-2 0 0,4 0 1 0,2 0-2 15,-6 0 0-15,5 0 0 0,3-2 1 0,7 0-12 0,-2-1 1 16,-9 3-2-16,14 0 2 0,-1 0-2 0,0 0-1 15,-2 0 1-15,2 0 0 0,-6 0 4 16,4 3 1-16,-7 1-1 0,7 4 2 0,3 1 5 0,-3 1 1 16,-7-1 0-16,7 2 1 0,-2 1 0 0,2-1 0 15,-4 2 0-15,-5 4 1 0,5 2 4 0,-7 0-1 16,-2-2 1-16,-2 2 0 0,5-4 14 0,-5-4 2 0,0 1-2 16,-5 5 1-16,-1-2-10 0,6-6 0 0,-6-5 0 15,-3 2 0-15,0 3 6 0,1-3 1 0,-3-1-1 16,-6-5 0-16,-7 0 1 0,3-3 1 0,4 1-1 15,0-2 1-15,-5-2-11 0,5-1-1 0,2 1 1 16,6 0 1-16,-1-3 9 0,3 1 0 0,3-1 0 16,4 5-1-16,0 4-2406 0</inkml:trace>
  <inkml:trace contextRef="#ctx0" brushRef="#br0" timeOffset="23830.506">13953 17324 1306 0,'-4'-3'0'0,"4"1"0"0,-8-10 0 0,-3-5 148 0,-4 0 1 16,4 2-1-16,-2 4 1 0,-2 0-54 0,4 3 0 15,1 6-1-15,3-2 2 0,1-1-40 0,-1 3 1 16,-1 2 0-16,6-2 1 0,-5 0-20 0,3 2 1 16,0 2-1-16,-3 0 1 0,-4 0-10 0,5 3 0 15,-5 1-1-15,1 9 1 0,-3 6-4 0,-2 2-1 16,8 5 1-16,7 12 0 0,-4-1-5 0,4-5 0 16,4 8 0-16,3 11 0 0,-7-2-6 0,10-4-1 0,1 2 1 15,2 4 0-15,2-4-5 0,-2-8 2 0,2 1-2 16,-2 1 1-16,-2-7 0 0,-3-4 0 0,1 0 0 15,6-5 1-15,-2-1-10 0,-9-7 2 0,-4-4-1 16,4-5 0-16,-2-3-2 0,-2-5 0 0,-6-4 0 16,6 0 0-16,0 2-2325 0</inkml:trace>
  <inkml:trace contextRef="#ctx0" brushRef="#br0" timeOffset="24464.652">13565 17806 2088 0,'0'-2'110'16,"-2"-19"-38"-16,2 6 1 0,4 6 0 0,3 3 0 16,-1 0-39-16,0-3 1 0,5 3 0 0,6-1 1 0,16-1-33 15,-1 4 1-15,-2 8-1 0,4 0 1 0,-6 0 4 16,0 1 1-16,-2 1 0 0,4 3 0 0,-2-1-1 16,-7 1 1-16,5 1-1 0,-3 3 1 0,-1-5 0 15,-9-1 0-15,4 1 0 0,4 9 1 0,-6-4-10 0,-2-2 0 16,-6 2 0-16,-3 1 0 0,0-3-2 0,-1-5-1 15,1 3 1-15,-8 2 1 0,4-1-3 0,-3-1-1 16,-1-5 1-16,0 4-1 0,2 3-1 0,-3-2 1 16,3-5-1-16,-2 0 2 0,0-2 1 0,4 0 1 15,0 0 0-15,-3-2 1 0,3 0 1 0,3 0 0 16,-3 0 0-16,4-2 0 0,0 0 0 0,-4 0 0 16,2 0 0-16,5-9 1 0,4-8-1 0,6-2 1 15,-2 0-1-15,-2-7 1 0,2-2 0 0,-9 7 2 0,5 6-1 16,-5 0 0-16,5-4-1 0,0 1 0 0,-5 8 0 15,5-1 2-15,0 0-3 0,-5 0 1 0,3 5 0 16,-1 2 0-16,3-3-1 0,-2 3 0 0,-3 4 0 16,0 2 0-16,-1 0-1 0,1 0 1 0,1 0-1 15,3 0 1-15,-3 4-4 0,-3 2 2 0,3 3-1 16,-3 6 1-16,-2 2-33 0,2 2 1 0,-4-2 0 16,0 8 1-16,0-1 7 0,-4-5 0 0,2 0 0 0,-2 0 2 15,4-4 6-15,0-2 1 0,0-1-1 0,0 5 1 16,0 0 16-16,0-4 0 0,6 0 0 0,3 0 1 15,-3-1 5-15,-2-3 1 0,3-3 0 0,6 5 0 16,6-5 15-16,-6-1-1 0,4-3 0 0,4-4 0 16,7-1-2-16,-6-1 0 0,-3 0 0 0,9-2 0 0,-9-5 0 15,-1-2 0-15,-6 0 0 0,3-1 0 0,-4-3-6 16,-4 2 0-16,-1-2 1 0,-10 0-1 0,2-2 4 16,-3-3 0-16,-1 3-1 0,-9-4 1 0,-2 1-13 15,-3 5 2-15,-5 3-2 0,3-1 2 0,-1 0 0 16,-1 6 1-16,-4 3 0 0,2 4 0 0,9 0 2 15,0 0 1-15,-5 6 0 0,12 4 0 0,-3-1-15 0,2 1 1 16,5 1-1-16,-1-1 2 0,-1-1-11 0,5-1 1 16,3-6-2067-16</inkml:trace>
  <inkml:trace contextRef="#ctx0" brushRef="#br0" timeOffset="25066.694">14750 17685 2271 0,'0'2'130'16,"-4"34"-69"-16,4-2-1 0,4-4 1 0,-2 8 1 0,2-4-31 0,-4-8 1 0,0-1 0 0,-4 1 0 15,4-7-24-15,4-4 0 0,-4 0 0 0,0-2 1 16,0-5 2-16,0-8 2 0,0 2-2 0,0-2 1 16,0 0-4-16,0 0 1 0,0 0 0 0,0 0 0 0,0 0 7 15,0 0 0-15,0 0 0 0,0-4 1 0,7-9-11 16,1-4 0-16,1-2 0 0,2-15 1 0,6-4-2 16,-6 4 2-16,4 8-1 0,-5 5 0 0,-3 2-3 15,6 4-1-15,-3 4 0 0,1 7 1 0,0 0-1 16,-5 0 0-16,3 6-1 0,4 0 1 0,-3-2-3 15,3 0 1-15,-2 4 0 0,6 9 0 0,5 2-3 16,-5 0 0-16,-6-3 1 0,4 7 0 0,-2 1-7 0,-3-3 1 16,1 0 0-16,-5-5 0 0,-1-1 3 0,-5 0 0 15,4-1 1-15,-4 1-1 0,0-5 0 0,0-1 0 16,0-3 0-16,0 0 0 0,0 0 4 0,0 0 1 16,0-2-1-16,0-2 1 0,0 0 0 0,0 0 1 15,0 0 0-15,-4-9 0 0,4-8 3 0,0-5-1 16,0-1 0-16,0-13 1 0,0-5 0 0,0 9 2 0,13 11-2 15,-9 6 2-15,2 6-2 0,-1 3 1 0,-1 1-1 16,2 3 1-16,1 2-1 0,-3 2 1 0,-2 0-1 16,7 0 1-16,-1 0-1 0,1 0 1 0,-3 0-1 15,12 6 1-15,-1 5-5 0,4-1 1 0,-4 1-1 16,1 8 1-16,-3 0-1 0,-5-2 0 0,-1 2 0 16,2 5 0-16,-1-7-1 0,-10-2 1 0,5 2 0 15,-5 0 0-15,0-4-1 0,-5-3 1 0,5-1 0 16,0-3 0-16,0 0-1 0,0-1 1 0,-6-3 0 15,6 0 0-15,-4 2-1 0,4 0 1 0,0-1 0 0,0-1 0 16,0-2-2267-16</inkml:trace>
  <inkml:trace contextRef="#ctx0" brushRef="#br0" timeOffset="25650.648">16096 17175 1670 0,'0'0'0'0,"0"0"0"0,0 0 0 16,0 0 121-16,0 0 0 0,0 0 0 0,0 0 0 0,0 0-42 16,0 0 0-16,0 0 0 0,0 8 1 0,0 5-34 15,0 0 0-15,4 0 0 0,11 38 1 0,-2 8-29 16,-2-1 1-16,4-3 0 0,-2 2 0 0,4-4-2 15,-7-4 0-15,6 2-1 0,-8 2 1 0,7-4-4 0,-2-6-1 16,-2-1 0-16,-3 1 2 0,1-13-4 0,-5-5 0 16,3 1 0-16,1-1 0 0,-6-8 5 0,-2-4 0 15,0-5 0-15,0-1 1 0,0-5-10 0,-2 0 1 16,-2 0 0-16,4-6 1 0,0 2-6 0,-4-2 1 16,2-3 0-16,-9-20 0 0,-11-18-3 0,5-4 1 15,-4 2-2244-15</inkml:trace>
  <inkml:trace contextRef="#ctx0" brushRef="#br0" timeOffset="25847.823">15965 17581 2327 0,'0'0'111'0,"17"4"-34"0,-4 0 2 0,4-2 0 16,15 3-1-16,3-3-48 0,8-4 2 0,2 2-1 15,-2 2 1-15,-3-2-35 0,5-2 1 0,9 2 0 16,4 0 0-16,-9 0-3 0,-4 0 1 0,5 4-1 15,-1 0 1-15,-8-2-2 0,-7 3 1 0,-6 1-1 16,0 3 1-16,-6-3-4 0,-5-4 2 0,0 2-2 0,-6 3 1 16,-11-7-2088-16</inkml:trace>
  <inkml:trace contextRef="#ctx0" brushRef="#br0" timeOffset="26015.386">16808 17621 1897 0,'0'0'110'0,"-12"-13"-77"15,3 5 0-15,3 6 0 0,3 2 1 0,-7-2-34 16,1-3 1-16,3 3 0 0,-7 4 0 0,-2 3 22 15,4-1 2-15,5 0-1 0,-7 9 0 0,-7 6 11 16,1 5 1-16,4-1 0 0,4 2 0 0,5-8 2 0,2-2 0 16,4 0 0-16,8 0 1 0,-1-2-8 0,-3-5 0 15,-2-1 1-15,13 3 0 0,-2 1-13 0,2-5 2 16,-2-1-1-16,4 1 0 0,4 0-21 0,1-1 1 16,-5-5 0-16,0-3 0 0,-2-1-37 0,-2 0 1 15,-2-2-1965-15</inkml:trace>
  <inkml:trace contextRef="#ctx0" brushRef="#br0" timeOffset="26248.234">16914 17691 1424 0,'0'0'106'0,"-7"5"-82"0,3-1 0 0,4-2 1 16,0 0 0-16,0 0-25 0,0 0 0 0,0-2 0 16,0 5 1-16,4 1 18 0,-2 3 1 0,3-3 0 15,1 5 1-15,9 3-8 0,-2 1 1 0,4-6-1 16,-2 4 2-16,-2-3 4 0,-4-1 1 0,1-1 0 15,3-4 0-15,-2-1-1 0,-5-1 0 0,1 0 0 16,1 0 1-16,3-4-19 0,-2-2 1 0,-5-1-1 0,7-5 1 16,6-7-2-16,-6 0 1 0,-1 0-1 0,3-9 2 15,-2 3-22-15,-5 6 1 0,5 0-1399 0</inkml:trace>
  <inkml:trace contextRef="#ctx0" brushRef="#br0" timeOffset="26700.866">17218 17608 1176 0,'0'0'49'0,"7"-2"-34"16,-1 2 0-16,-1 5 0 0,-3 5 1 0,4 7-18 15,-6 2 1-15,2 5 0 0,0 23 1 0,-2 8 18 16,-2-4 0-16,2 0 0 0,2-2 1 0,3-2 24 16,-3-5-1-16,9 5 1 0,-5-9 0 0,-2-6 5 0,3-4 1 15,4 1 1-15,-7 3-1 0,0-4-2 0,-2-9 0 16,-2-4 0-16,-6-2 2 0,10-1-7 0,-2-3 2 16,-4-5 0-16,-2-2 0 0,0 0-6 0,4 1 0 15,0-1 0-15,-3-4 0 0,-1-1-1 0,4 1 0 16,0 0 0-16,-4-6 0 0,4-9-1 0,-2-2 0 15,-3-3 0-15,5-16 0 0,0 2-7 0,5 6 2 16,-3 0-2-16,2 1 1 0,3-1-5 0,3 2 0 0,7 1 0 16,1 1 1-16,1-4-10 0,-6 1 1 0,4-3-2 15,4-2 2-15,3 0-8 0,-7 4 0 0,5 2 0 16,3 1 1-16,-7 1-4 0,1 9-1 0,-4-2 1 16,9 2 1-16,-7 4-5 0,-7 5 0 0,1 3 0 15,4 3 2-15,-4-2-3 0,-5 2 1 0,1 4-1 16,-1 4 2-16,3-1-3 0,-7-3 1 0,-2 0 0 15,4 9 0-15,3 6-1 0,-7 0 1 0,4-3-1 16,-2 10 1-16,-2 6-1 0,-2-3 0 0,2-3 0 16,0-3 1-16,-4-2 3 0,2-2 0 0,-3-2-1 15,-1 4 2-15,-3-4-1 0,3-7 1 0,-1 1-1 0,1-1 1 16,-5 1 13-16,3-5 1 0,1-2-1 0,-10 0 1 16,4 1-4-16,-2-1-1 0,2-2 1 0,-2-2-1 0,-2-3 4 15,0-1 1-15,2-3 0 0,-2 1 1 0,6-7-8 16,0 0 0-16,5 2 1 0,-1 1-1 0,-3-3-6 15,5 2-1-15,3 2 1 0,2 5 0 0,0 6-2416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6:54:00.681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1834 6161 1746 0,'0'0'0'0,"0"0"0"0,0 0 0 0,0 0 49 15,0 0 0-15,0 0 1 0,0 0 0 0,0 0 15 16,0 0 2-16,0 0-2 0,6-21 1 0,-6 17-17 16,0 0 1-16,0 2-1 0,0 2 0 0,0-5-30 15,0 5 1-15,0-4-1 0,-4 4 0 0,4 0-14 0,4 0 2 16,-4 0-1-16,5 4 0 0,5 7 2 0,-3 2 0 16,-1-1 0-16,5 12 1 0,2 10-9 0,-9-4 1 15,3 6-1-15,-7-6 1 0,-7-1-1 0,7-7 0 16,-4 1 0-16,-5-8 0 0,1 0-1 0,-1-5 0 15,1-3 0-15,1 1 0 0,-4-3 2 0,5-5 0 16,2 0 0-16,-7 0 0 0,5-5 23 0,1 1-1 16,-3 0 1-16,-7-11-1 0,-3-6 13 0,3-1 1 0,3-1 0 15,1 2 0-15,4-5-5 0,3 7 0 0,2-4 0 16,-7-3 0-16,7 7 3 0,2 4 1 0,0-2 0 16,0 4 0-16,0 7-7 0,2-3 1 0,-2 7 0 15,5 2 0-15,-1 0-5 0,-4 0-1 0,0 0 1 16,0 0 1-16,0 0-6 0,0 0 0 0,0 0 0 15,2 7 0-15,9 3-6 0,6 3-1 0,-11-2 1 16,5 8 0-16,-7 6-5 0,1-5 2 0,-3-3-2 16,2-5 1-16,-2-1 0 0,-2 0 0 0,0-5 0 15,0 2 1-15,-2-3-10 0,-2-1 2 0,4 2-1 0,-2-6 0 16,-3 5 1-16,1-5 2 0,-2 2-1 0,-5-2 1 16,-2 0-4-16,-2-2 1 0,2 2-1 0,-2-5 2 15,-2-5-2-15,4 1 0 0,2 3 0 0,3 2 0 0,6-7-1 16,-5 7 1-16,3-3 0 0,4 3 0 0,0-7-1 15,0 7 0-15,0 0 0 0,4-2 0 0,-2 1-1 16,3-3 0-16,-3 6 0 0,6-3 1 0,-5 5-1 16,-3-4 0-16,8 0 0 0,-6 4 0 0,9 0-1 15,-5-2 1-15,-1 2 0 0,5 2 1 0,1 2-1 16,0 5 1-16,-2-3-1 0,6 5 1 0,2-1-2 0,-2-1-1 16,-9-1 1-16,-4 3 1 0,7-5 0 0,-9 3 0 15,2-5 0-15,7 2 0 0,-9-6-1 0,2 5 1 16,-2-5 0-16,0 0 1 0,0 0-3 0,0 0 1 15,0 0-1-15,0 0 1 0,0 0 1 0,0 0 0 16,0 0 0-16,-2-5 0 0,-3-5-3 0,1-5 2 16,2 0-1-16,-7-4 0 0,3-2 1 0,-1 2 1 15,12-3-1-15,-3 5 1 0,2 4-3 0,-2 5 2 0,7 2-1 16,4 1 0-16,4-5-1 0,-2 5 1 0,-4 1-2 16,2 0 2-16,4 2-2 0,0 0 1 0,-6 2-1 15,-1 2 2-15,-5 4-2 0,-1-6 1 0,2 4-1 16,-6-1 1-16,0 1-15 0,0 0 1 0,0 0-1 15,-10 7 1-15,-5 0 12 0,-9-3 2 0,3-4-2 16,-18-8 2-16,39 4-2477 0</inkml:trace>
  <inkml:trace contextRef="#ctx0" brushRef="#br0" timeOffset="549.515">2577 5951 1934 0,'0'-2'0'0,"0"0"0"16,-7 0 0-16,7 4 119 0,0 2 1 0,-4-4-1 15,-2 4 1-15,1-4-54 0,5 0 1 0,0 5-1 0,-2 9 0 16,2 8-21-16,0-1 0 0,0 7 0 0,0 27 0 16,0 11-44-16,7 2 1 0,-3 2-1 0,-4 11 1 15,0-3 5-15,0-1 1 0,6 6-1 0,-1-2 1 16,-5-3 0-16,0-5 1 0,0 3 0 0,0 1 2 15,0-14-4-15,0-12 2 0,0 1-1 0,-5-4 1 0,1-14-4 16,4-4 0-16,0-11 1 0,-2 3 0 0,2-12-2 16,0-1 2-16,-4-3-1 0,-1-2 1 0,5-4-5 15,0-4 1-15,-2 2 0 0,2-26 1 0,0 28-2265 16</inkml:trace>
  <inkml:trace contextRef="#ctx0" brushRef="#br0" timeOffset="1019.608">2431 6110 1834 0,'0'0'0'0,"0"-4"0"16,4-2 0-16,-2-5 105 0,-2-2-1 0,0 1 0 15,0-5 1-15,0 0-41 0,4-2 0 0,-1 4 0 16,1-7 0-16,-4 3-16 0,0-2 0 0,6 6 0 16,-1-4 2-16,1 0-22 0,5 4 1 0,-5 0-1 15,5-6 1-15,0 2-3 0,-1 4 0 0,3 0 0 16,9-4 1-16,-1 8-6 0,-4 3 0 0,11 1 1 0,-2-8-1 16,2 9-5-16,6 2-1 0,-4-1 1 0,9 5 0 15,-11 5-3-15,4-1 1 0,7 2-1 0,2 3 2 16,-5 4-7-16,-2 4 1 0,-1 0-2 0,-3 6 2 15,2 3 1-15,-9 3 1 0,10 3-1 0,-3 2 1 16,2 0-7-16,-8-4 1 0,-3 0-1 0,0 4 2 0,-3-2-2 16,-3-9 2-16,-5 7 0 0,-3 0-1 0,-7-5 0 15,-4 1-1-15,-3-1 1 0,-4-4-1 0,1-1 1 16,-12-1-1-16,3-4 1 0,-9 4-1 0,2-9-3 16,-4 5 2-16,-2 0-1 0,0 0 0 0,-3-4 8 0,1-7 1 15,-2 2 1-15,-1-2-1 0,-6 1 9 0,11-1 1 16,4-4 1-16,0-2-1 0,-2 0-4 0,4-7 0 15,3 3-1-15,1-3 1 0,5-1-9 0,6-1 1 16,1-4-1-16,3-4 1 0,1 2-2 0,6 0 1 16,0 0-2655-16</inkml:trace>
  <inkml:trace contextRef="#ctx0" brushRef="#br0" timeOffset="1620.558">3656 6100 1758 0,'0'0'0'0,"0"0"0"0,0 0 0 0,-4 0 169 15,4 0 1-15,0 0-1 0,-2 4 2 0,-2 7-86 16,4-5 0-16,0-2 1 0,-7 7-1 0,-1 8-39 16,1 2 1-16,3 3 0 0,-9 10 0 0,7-2-41 15,-3-5 0-15,7 5-1 0,2 2 1 0,0-8-5 0,0-7 1 16,0 6 1-16,2-5-1 0,2 1 4 0,7-2 1 15,2-4 0-15,2 0 0 0,0-5-6 0,4-5 1 16,3-3 0-16,10 0 1 0,-8-4 0 0,4-5 0 16,4 1 1-16,2-3-1 0,-6-1-3 0,-4-1 0 15,-3-4 0-15,3-4 1 0,-9 4 0 0,-2 5 0 16,-3-3 0-16,1 0 2 0,-5 5-1 0,-6-3 1 16,5 2 0-16,-5-1 0 0,0 3 0 0,0 3 2 0,0 0-2 15,0 0 2-15,0 2 3 0,0-3 1 0,-5-1-2 16,5 4 2-16,0 2-4 0,0-2-1 0,0-3 1 15,0 5-1-15,0 0 1 0,0 0 0 0,0-4 0 16,0 2 0-16,5 2 0 0,-1 0-1 0,-2 0 1 16,2 2-1-16,3 2 1 0,2 3-1 0,-1 1 1 15,3 7-1-15,-5 0-2 0,5 0 0 0,-7-4 0 16,3-1 0-16,1 5-1 0,1 0 1 0,-5-2-1 16,3 0 0-16,-3 1 1 0,2 1 1 0,-6-2 0 0,7-2 0 15,-3-1-2-15,-4-1 0 0,7-3 0 0,-3 3 0 16,7 1-1-16,-9-8 0 0,-2 1 0 0,0 3 0 15,0-2-4-15,0-4-1 0,0 0 1 0,0 0 0 16,0 0-2393-16</inkml:trace>
  <inkml:trace contextRef="#ctx0" brushRef="#br0" timeOffset="2502.112">4421 6155 1344 0,'0'0'0'0,"0"0"0"16,0 0 0-16,0 0 72 0,0 0 0 0,0 4-1 16,0 1 2-16,0 5-26 0,0-3 2 0,0-3-1 15,6 15 0-15,-2 13 14 0,-4 6 0 0,2-2-1 0,7 7 1 16,-7-1-33-16,7-3 2 0,-3 1-1 0,7 0 0 15,-9-1-7-15,3-10-1 0,4-1 0 0,-1 0 2 16,-5-7-4-16,1-2 2 0,-4-4-1 0,7-4 0 16,-3-5-8-16,-6 3 0 0,0-9 0 0,0 4 1 0,0-4 12 15,0 0 0-15,5 0-1 0,-3-4 1 0,4-3-1 16,-6 3 1-16,0 0-2 0,0-15 2 0,0-18 3 16,0-3 1-16,0-3-1 0,4 7 1 0,3 4-3 15,-3 1 1-15,3-1-1 0,-3-2 1 0,2 8-4 16,1 3 0-16,1 1 0 0,1 1 0 0,-5 6-8 15,-4 7 1-15,0 1-1 0,7 3 1 0,-3 0-4 0,2 0 2 16,-6 4-1-16,0-2 1 0,0-1-7 0,0 1 1 16,0 2-1-16,0-4 0 0,0 4 3 0,0 0-1 15,0 0 0-15,0 0 1 0,11 0-7 0,-7 4 1 16,3-4-1-16,-3 0 2 0,5 0 3 0,6 7 0 16,-2 1 0-16,-3-1 1 0,5 3-9 0,-4-1 1 0,0-1 1 15,8 3-1-15,9-5-1 0,-9 3 0 0,1 1 0 16,1 1 2-16,1 0-3 0,-1-3 1 0,-2-4 0 15,3 3 0-15,2-3-1 0,-3-4 1 0,0-4-1 16,3-1 1-16,-7-1-1 0,5-5 1 0,-7 3-1 16,4-3 1-16,-4-4-1 0,-2 1 0 0,-2-1 0 15,4-11 2-15,-5 1-1 0,-3-3 0 0,-1-2 0 16,3-2 1-16,-3 3 0 0,-3 3 2 0,1-2-2 16,2 7 1-16,-12 2-1 0,6 8 0 0,-4 1-1 15,1-3 1-15,-1 2-1 0,4 5 0 0,-6 2 0 16,1 4 1-16,3-4-2 0,-6 4 0 0,1 4 0 0,-10 0 0 15,2 11-2-15,-9-4 2 0,7 3-1 0,-4 16 1 16,-3 4-5-16,7-4-1 0,2 6 1 0,4 9-1 16,0-5 0-16,3-6 2 0,8 7-2 0,0-5 2 0,2 2-2 15,4-4 2-15,5 2-2 0,6-2 2 0,3-8 1 16,-7-1 1-16,10-1 0 0,-4 1 1 0,1-10 0 16,1 0-1-16,1 0 1 0,1-5 0 0,-1 1 1 15,1-7 0-15,-3-4 0 0,-3 0 0 0,-4-4 0 16,4-2 0-16,-2-5 0 0,2 7 0 0,-4-9-4 15,-2 0-1-15,6-2 1 0,-2-4-1 0,-15 19-2363 16</inkml:trace>
  <inkml:trace contextRef="#ctx0" brushRef="#br0" timeOffset="3371.919">6612 5611 1206 0,'0'-4'0'0,"7"4"0"0,-7-5 0 0,0 1 152 16,0 2 1-16,0-2 0 0,0-5-1 0,-2 7-74 16,2-2-1-16,0 4 1 0,-5-4-1 0,5 1-30 15,-2-1 0-15,0 0 0 0,-4 4 1 0,3 0-7 16,-5 0 1-16,6 0-1 0,-9 0 2 0,-4 0-19 15,-2 4 1-15,0 3 0 0,-1 12 1 0,-10 2-3 0,5 7 2 16,1 3-2-16,-3 12 2 0,5-3-8 0,3 7 0 16,-2 6 0-16,2 11 0 0,4-2-5 0,-2 2 1 15,2 1 1-15,2 14-1 0,0-4 1 0,-4-5 0 16,7 4 1-16,3 3-1 0,1-9-1 0,-2-7-1 16,10 3 1-16,2-13 0 0,-1-2-4 0,-3-9 0 15,9-3 0-15,6-6 1 0,-6 1 0 0,-5-6 0 16,5-3 0-16,-3-6 0 0,-6-4-5 0,5-7-1 0,-3 3 1 15,3-9 0-15,3 0-5 0,-10 0 0 0,0 0-2252 16</inkml:trace>
  <inkml:trace contextRef="#ctx0" brushRef="#br0" timeOffset="4521.839">7271 6210 1683 0,'0'0'0'0,"0"0"0"0,-6-6 0 0,-5-5 124 15,5 3 1-15,-5-3-1 0,-2-2 2 0,-2 1-53 16,-2 3 1-16,4 1 0 0,-6 1 0 0,6 1-10 16,8-3 1-16,-5 3 0 0,-3 2 1 0,2 0-38 0,0 4 0 15,-1 0 0-15,-10 0 0 0,5-7-7 0,0 7 0 16,2-4 1-16,-7 4-1 0,-6 4 8 0,11 3 0 16,0-3 1-16,-5 2-1 0,3 3 0 0,0-3 1 15,6 3 1-15,-9 10-1 0,1 2-7 0,4 0 2 16,0 3 0-16,6-3-1 0,0 2-3 0,3-4 0 15,-1 7-1-15,9 4 1 0,0-5-13 0,0 1 1 0,4-7 0 16,9 6 0-16,-2-5-2 0,6-1 1 0,2-2-1 16,1 2 0-16,1-9-2 0,1-1 1 0,-1 2-1 15,-2-7 1-15,7 2-6 0,-2-6 0 0,-7 0 0 16,4 0 0-16,1-6-7 0,-9 2 1 0,4-1 1 16,-2 5-1-16,2-6-17 0,-6-3 0 0,0 3 0 15,2-7 0-15,4 3 11 0,-2-1 1 0,-5-4-2 16,12-10 2-16,-9 5 0 0,-2 6 0 0,6-12-1 15,4 3 2-15,-4-3 5 0,-4 1-1 0,2-1 0 16,-4-8 2-16,-5 2-2 0,1 2 1 0,1 3-1 0,-5 1 1 16,-3-10 0-16,4-2 1 0,-2-2-1 0,0-9 1 15,-4 4-1-15,-4 9 1 0,3-5-1 0,3-3 1 16,-8 3-1-16,6 7 1 0,-7-2-1 0,7 6 1 16,-2 1-1-16,-3 3 1 0,3 7-1 0,-7 4 1 0,5 5 1 15,-1 1 1-15,1 3 0 0,2-5 1 0,-1 7-3 16,-1 0 1-16,-1 4 0 0,1 4-1 0,2-4 2 15,4 0 1-15,-5 0-1 0,3 4 1 0,-2 2 0 16,4-1-1-16,0-3 1 0,-6 21 1 0,1 11-1 16,5 7 1-16,-6-1-1 0,6 5 1 0,0-1-1 0,-4-3 1 15,1 10-1-15,3 6 1 0,0-6-1 16,0-4 1-16,0 2 0 0,3 4 0 0,1-2 0 0,2-6 0 16,5-1 0-16,4 1 0 0,-4 0 0 0,2-5 0 15,4-8 0-15,4 6 1 0,-4-8 0 0,1-5 0 16,-1-1 0-16,9 6 1 0,-5-5 1 0,-8-6 0 15,11 2 0-15,-5-6 1 0,0-4-3 0,-2-3 1 0,5 3-1 16,-7-4 1-16,2 1 0 0,0-8-1 0,0 0 0 16,1-4 0-16,3 4-1 0,-4-4 1 0,0-3 0 15,5 3 0-15,-5-7 7 0,0-4 1 0,0 5-1 16,5-9 1-16,-5 4-1 0,0-4 1 0,5 2-1 16,-1 0 1-16,-8 0 0 0,6 2 0 0,1-4 0 15,-3-1 1-15,-2 3-2 0,2-2 1 0,0-4 0 16,5 2-1-16,-12-1 1 0,1 3 0 0,2 0 0 15,-2-2 2-15,-1-3-7 0,1 5 2 0,-4-2-2 16,-3-4 2-16,-2-5-4 0,-2 4 0 0,4 3 0 16,-8 2 1-16,4-3 0 0,-2 7 2 0,-7 2-2 0,3-4 1 15,-1 4-2-15,-3 5 0 0,5-3-1 0,5 2 1 16,-13 1-2-16,9 1 0 0,-2 7 0 0,-1 2 0 16,1 0 0-16,2 0 1 0,-3 0 0 0,-1 0 1 0,1 0-2 15,1 2 1-15,1 7-1 0,-8 6 1 0,-2 10 0 16,3 3 1-16,-3-1 0 0,8 12 1 0,3-5 3 15,-3 2 1-15,1-2 0 0,6 6 0 0,-4-6-3 16,4 2 1-16,4-2-1 0,2-4 2 0,5-2-5 16,0-5 1-16,0 1 0 0,1 1 0 0,-1-8 0 15,0-2 0-15,6 0-1 0,5 4 1 0,-10-4-2 0,3-7 1 16,3-1 0-16,-1 1 1 0,0-1 5 0,0-7 2 16,-6-5-1-16,10 10 1 0,-3-5-1 0,-1-5 1 15,-7 5-1-15,1-2 1 0,6-2 0 0,-12 0 0 16,5 4 0-16,-7 0 1 0,5 0 9 0,-8-5 0 15,2 1 0-15,3 2 0 0,-5 2-17 0,0 0 2 16,0-4-2-16,0 4 1 0,0-4 3 0,0 1 0 16,0 1-1-16,0 0 2 0,0 2-2732 0</inkml:trace>
  <inkml:trace contextRef="#ctx0" brushRef="#br0" timeOffset="5238.472">8585 6091 1847 0,'0'0'0'0,"0"0"0"0,0 0 0 0,0 5 130 15,0-1 0-15,0-4 0 0,0 10 1 0,-4-1-68 16,4 4 0-16,0 4 0 0,-7 19 1 0,7 2-32 16,-4 3 1-16,4 3 0 0,-7-3-1 0,7-5-32 15,0-2 0-15,7 2 0 0,-7 2 0 0,0-8 1 16,0-5 1-16,4-3 0 0,-4-3 0 0,7-4 5 0,-3-5-1 16,2-1 1-16,-6-3 0 0,0-2 6 0,0-4 2 15,0 0-1-15,0 0 1 0,0-4-4 0,0 2 0 16,-2 2 1-16,-2-23-1 0,0-26-5 0,-3-13-1 15,7-2-2180-15</inkml:trace>
  <inkml:trace contextRef="#ctx0" brushRef="#br0" timeOffset="5381.26">8458 5598 2299 0,'-2'0'0'0,"2"0"0"15,-11 0 0-15,1-2 104 0,-1 2 1 0,0-4-1 16,0-1 0-16,5 3-32 0,2 2 0 0,4 2 0 15,0 3 0-15,0-1-39 0,0-4 1 0,0 0 0 16,0 0 0-16,8 6-36 0,-1 3 0 0,-7-9-2350 16</inkml:trace>
  <inkml:trace contextRef="#ctx0" brushRef="#br0" timeOffset="5822.705">9036 5896 1595 0,'0'0'0'0,"-9"-5"0"0,3 3 0 0,-1 2 126 16,-3 2 1-16,5 3-2 0,-1-5 2 0,-1 0-46 15,7 0 1-15,-4 4 0 0,4 0 0 0,0-2-38 16,0 3-1-16,0-5 1 0,-2 4 0 0,-2 2-42 0,4 3 0 16,-5-9 1-16,5 4 0 0,-2 2 1 0,-2 3 1 15,2 2-1-15,-3 3 2 0,-1 8 6 0,-3 3 1 16,3 1-1-16,6 1 2 0,-11 3-3 0,5-2 0 15,2 4 0-15,-5 4 0 0,5-2-2 0,-1-7 0 16,3 3 0-16,-6-2 1 0,5 2 1 0,3-5-1 16,3 1 0-16,7-1 0 0,-5-1-2 0,8-5 1 15,-3 2-1-15,1-2 1 0,6-2-5 0,0-4 2 0,5 0-1 16,4-1 1-16,-7-1-2 0,2-5 2 0,-3-1 0 16,7-1-1-16,-5-8 3 0,-1 1 1 0,-2 1-1 15,2-4 1-15,3 0 12 0,-5 1 0 0,-6 1 1 16,4-4 0-16,-4-5-6 0,-5 0 1 0,0 2-2 15,1-14 2-15,-3-5 8 0,3 0 0 0,-7 1-1 16,6-12 2-16,-2 3-11 0,-4 2-1 0,0-5 1 16,-4 5 0-16,-5 2 0 0,1 0 1 0,-3 9 0 15,3 6-1-15,-8-3-7 0,1 3 0 0,-2 4 0 0,0 0 1 16,-2 5 1-16,-1 1 0 0,1 3 0 0,0 2 1 16,0 4-9-16,-3 0 0 0,1 4 0 0,3-2 0 15,18-2-2529-15</inkml:trace>
  <inkml:trace contextRef="#ctx0" brushRef="#br0" timeOffset="6390.215">9444 6040 1494 0,'0'0'0'0,"4"0"0"15,-2 0 0 1,-2 0 143-16,0 0 0 0,4 5 0 0,-2-3 1 0,7 6-63 0,-7-4 3 0,-2-4-3 16,9 15 3-16,-1 0-43 0,-3 2 2 0,1 7-1 15,-2 5 1-15,3 3-33 0,-7 2 0 0,0 0 0 16,4-2 0-16,3 0-5 0,-7-2 0 0,4 2 0 15,2 2 1-15,-1-2 1 0,-3-3 2 0,2-1 0 16,2-7 0-16,-1-2 9 0,-3-4 1 0,-2 0 0 16,8-8 1-16,-5-3-11 0,3-4 1 0,-6 0-1 15,0 0 1-15,0 0 7 0,0 0-1 0,0 0 1 0,0-7 0 16,0-1-10-16,0-7-1 0,4 4 1 0,7-33 0 16,-7-7 22-16,3 6 1 0,4 7 0 0,1 2 0 15,6 2-5-15,-8 4-1 0,8 0 1 0,1 0 1 16,-6 5-4-16,4-1 2 0,-2 7-1 0,2 9 1 0,-4-1-4 15,2 2 0-15,-2 5 1 0,-9 8-1 0,3-4-12 16,-3 5 1-16,2-5 0 0,-1 10-1 0,-3-1-1 16,9 4 1-16,-5 1-1 0,9 14 1 0,-2 2-4 15,2 0 2-15,-4-1-1 0,6-1 1 0,-4 0-2 16,-3-7 1-16,1 2-1 0,11 3 1 0,-7-1-4 16,-7-1 1-16,3-3 1 0,0-2-1 0,-1-8-1 0,-5-1 0 15,1-5 0-15,-2 1 0 0,3-2-1 0,-5-4 1 16,-2 5 1-16,4-5-1 0,-4 0-1 0,0 0 0 15,0 0 0-15,0-11 0 0,7-2-1 0,-3 0-1 16,-4 1 1-16,6-20 1 0,-6 32-2534 0</inkml:trace>
  <inkml:trace contextRef="#ctx0" brushRef="#br0" timeOffset="6589.521">10289 6351 1494 0,'0'2'0'0,"0"4"0"16,-2-2 0-16,-4 7 105 0,6 0 0 0,0-1 1 16,-11 3-1-16,5 4-52 0,-1-2 0 0,1-4-1 15,6 1 1-15,-5-1-27 0,1-2 0 0,4 1-1 16,0-3 1-16,0 1-23 0,0 3-1 0,0-7 0 0,0 7 0 16,0-7 5-16,0 2 0 0,0-6-1 0,0 4 1 15,0-4-2-15,0 0-1 0,0 0 1 0,0-4 0 16,0 4-1718-16</inkml:trace>
  <inkml:trace contextRef="#ctx0" brushRef="#br0" timeOffset="6770.017">10090 5836 2035 0,'-5'-4'0'16,"5"-2"0"-16,0-5 0 0,0 0 65 0,-6 9 0 15,2 0 0-15,4-11 1 0,0 7-4 0,-7 0 1 16,7 6 0-16,7 0 1 0,-7-3-97 0,4 3 1 16,-4 0-1-16,13 0 1 0,-13 0-1783 0</inkml:trace>
  <inkml:trace contextRef="#ctx0" brushRef="#br0" timeOffset="7392.656">10397 6047 1507 0,'4'-2'0'0,"-2"2"0"16,-2-5 0-16,7 5 137 0,3-4 1 0,-1 2-2 16,14 0 2-16,5 0-59 0,0-3 0 0,0-1-1 0,4 2 1 15,3 0-46-15,-7 4 2 0,6-5 0 0,-6 1 0 16,6 4-18-16,-8 0 1 0,4-2-2 0,2 2 2 15,-8 0-9-15,-3 2 0 0,5 2 0 0,-7 5 1 16,-1-7 13-16,-3 2 0 0,-5 5 0 0,1-3 0 0,-5-2-10 16,-1 1-1-16,-5-3 0 0,2 2 2 0,-2 4-4 15,-2-3 0-15,2 1 0 0,-9 5 1 0,-2 8-5 16,-1-4 0-16,1 0-1 0,-6 10 1 0,-1 5 3 16,8 0 1-16,-5-5-1 0,-2-1 1 0,4 1-2 15,2 1 0-15,5-3 0 0,-5 2 1 0,6-3-2 16,5-3 2-16,5 0 0 0,-3 7 0 0,7-9-4 0,1-3 0 15,-1 1 1-15,6 0 0 0,2-2-2 0,4-2 2 16,-3-7-1-16,10 2 1 0,-5-2-2 0,3 1 1 16,-2 1-1-16,8-6 1 0,-2 0 3 0,-4-4 1 15,-3 0-1-15,12 1 1 0,-8-7-5 0,1-3 1 16,0-2-1-16,0-2 1 0,4-6 8 0,-8 2 0 16,8-7 1-16,0 0 1 0,-10 1-4 0,-3-1 0 15,3-4 0-15,-7 0 0 0,-2 2-2 0,-3 5 0 0,3-3 0 16,-2 3 1-16,-7 3-4 0,-4 3 0 0,0 4-1 15,-4 1 1-15,4 3-4 0,-7 5 0 0,3-3 1 16,4 3 0-16,-6 4-2 0,-1 2 1 0,1 0-1 16,-5 0 2-16,0 0-1 0,1 2 1 0,-1 8 0 15,-11 7 0-15,-6 7-2 0,5 5 0 0,8 1 0 16,-2-4 0-16,6 4-1 0,9-5 2 0,-5 5-1 16,3 0 0-16,0-1-1 0,4-5 0 0,4 1 0 0,3 1 0 15,3-5 0-15,5 2 1 0,-2-3-1 0,-2-3 1 16,2-3 0-16,-3-3 1 0,6 2 0 0,-6 2 0 15,1-3-1-15,2-7 0 0,-2-1 0 0,10-4 0 16,-8-6-2-16,4 1 1 0,9 1 0 0,8-11 0 0,-34 15-2436 16</inkml:trace>
  <inkml:trace contextRef="#ctx0" brushRef="#br0" timeOffset="8055.899">12202 6132 1557 0,'0'0'0'16,"0"0"0"-16,0-7 0 0,-4-3 127 0,-1-1 1 16,-1 7 0-16,-1 0 0 0,7-3-45 0,-10 7 1 15,3-4 0-15,-1 0 0 0,-5-3-33 0,2 3-1 0,0-4 1 16,-2 5 0-16,-12-1-27 0,-3 0 1 0,8 8-2 15,-5 0 2-15,1-1 0 0,-2-1 0 0,9 4 0 16,-11 3 1-16,5 1-4 0,-5 1 2 0,6 4-2 16,1 2 2-16,-3 2-5 0,3 0 1 0,4 2-1 15,4 3 1-15,-2-3-12 0,2 2 1 0,8 3 0 16,1-7 0-16,4 2 2 0,4-2 2 0,3 0-2 16,8-2 1-16,-4 3 1 0,2-10 0 0,4 5 1 15,4-2-1-15,1-2-10 0,-1-1 2 0,3-6-1 0,4-4 1 16,-5 3-3-16,-1-3 2 0,6-3-2 0,0-7 1 15,-1 1 1-15,-5 3 0 0,-5-3-1 0,7 1 2 16,-7 1-5-16,-6-3 0 0,4 1 0 0,-2-1 0 16,-5-5-1-16,-6 4 1 0,5-4 0 0,1-8 0 0,-1-3 0 15,-7 1 0-15,0 4 0 0,4-9 0 0,-2-4 5 16,2-2 2-16,-4 6-1 0,0-4 0 0,0 4 9 16,0 0 0-16,0-4-1 0,5 3 1 0,-3-4-4 15,-2 10 1-15,0-3 0 0,6 1 0 0,-1-1 2 16,-1 7 1-16,-4-3 0 0,2-1-1 0,-2 4-1 15,0 1-1-15,0-1 0 0,9 2 2 0,-7 4-10 0,4 0 2 16,-6 0-1-16,0 5 1 0,0 1 4 0,0 3 0 16,0 2 0-16,0 4 0 0,0-5-5 0,0 3-1 15,0 0 1-15,0 2-1 0,0 0 1 0,0 0 1 16,0 0-2-16,0 2 2 0,0 5-2 0,0 1 1 16,0 3-1-16,0 23 1 0,-6 13-4 0,4 6 1 15,-7 4 0-15,9 1 0 0,-2 1-2 0,-2-1 0 0,4-1 0 16,6 5 2-16,-6-7-4 0,0-2 2 0,0-2 0 15,9 2 0-15,-1-6-1 0,-3-7 1 0,1-1-1 16,5 1 1-16,-5-10-2 0,-2-9 0 0,1 2-1 16,1-6 1-16,-2-4 0 0,-8-9 1 0,0-1 0 15,4 1 0-15,4-4-6 0,-4 0 1 0,0 0 1 16,0-9-1-16,0 3-3 0,0-5 1 0,0 1-2587 16</inkml:trace>
  <inkml:trace contextRef="#ctx0" brushRef="#br0" timeOffset="8506.139">12588 5132 1884 0,'0'0'0'16,"0"0"0"-16,0 0 0 0,0-4 135 0,5 4 1 16,1 0 0-16,-2 0 0 0,3-4-59 0,-7 8 1 15,6 0-1-15,1 3 2 0,-3 1-38 0,2-3 2 16,-6 1-1-16,11 9 1 0,0 8-41 0,6 3 1 0,0-1-1 15,0 16 1-15,5 3-2 0,-5 1 2 0,0 4-2 16,11 2 1-16,-6-2 1 0,3 2 1 0,-5 2-1 16,1 9 0-16,-4-3 1 0,-2-6 0 0,-2 13 0 15,-2 4 0-15,0-10 4 0,-5-5 0 0,-2 0 0 16,-4-1 1-16,0-3-5 0,-4-11 1 0,-2 0-1 16,-5 3 1-16,0-3 8 0,5-8 1 0,-5-2-1 15,-2 0 2-15,-2-7 1 0,4-2 1 0,-2-1 0 16,-2-10 0-16,5 1 0 0,-3-3 0 0,2-1-1 0,0 1 1 15,7-4 1-15,-5-4 0 0,1-2 0 0,6 0 1 16,-3-2-1-16,5-5 0 0,0 9-2496 0</inkml:trace>
  <inkml:trace contextRef="#ctx0" brushRef="#br0" timeOffset="9583.469">10197 6225 740 0,'0'-2'0'15,"0"0"0"-15,4 0 0 0,-2 2 235 0,3 2-1 16,-5 2 1-16,6 1-1 0,-6-1-147 0,0-4 0 0,0 0 1 15,0 0-1-15,0 0-42 0,0 0 0 0,0 0 0 16,0 2 0-16,0 2-29 0,0 0-1 0,-6-4 1 16,6 5 0-16,6 1-16 0,-6-6 0 0,0 4 0 15,0 1 1-15,-6 5 16 0,6 1 1 0,0-3-2 16,0 5 2-16,6 4 8 0,-6 0 0 0,0-2 0 16,0 4 0-16,0 2-4 0,0-6 1 0,4 0-1 15,3 4 2-15,-7-4 1 0,0-4 2 0,0-1-1 16,-7 3 1-16,7-2-3 0,7-7-1 0,-7-2 1 15,4 2-1-15,-4 5 0 0,0-3 0 0,0-1 0 16,0-5 0-16,0 0-4 0,0 0 0 0,0 0 1 0,0 0 0 16,0 0 1-16,0 0 1 0,0 0 0 0,0 0 0 15,0 0 0-15,0 0 0 0,0 0-1 0,0 2 2 0,0 2-10 16,0 0 2-16,0 0-1 0,0-4 1 16,0 3 0-16,0-1 0 0,0 0 0 0,0 2 1 0,0-4-4 15,0 4 0-15,0-4 1 0,0 2 0 0,0 1-4 16,0-3 0-16,0 0 0 0,0 0 1 0,0 0-4 15,0 0-1-15,0 0 1 0,0 0 0 0,0 0-1 16,0 0 1-16,0 0-1 0,0 0 1 0,0 0-1 0,0 0-1 16,0 0 1-16,0 0-1 0,0 0 4 0,0 0 1 15,0 0-1-15,0 0 1 0,0 0-5 0,0 0 1 16,0 0-1-16,-4-3 1 0,4 1 2 0,0-2 2 16,-7-2 0-16,7 1 0 0,-4-5-4 0,4 1-1 15,0-1 1-15,0-5 0 0,0 4 0 0,0 7 1 16,0-5-2-16,0 3 2 0,0 0-2 0,0 1 1 15,0 5-1-15,0 0 1 0,0-4-1 0,0 0 1 16,0 0-1-16,0 2 1 0,0 2-4 0,0 0 1 0,0 0 0 16,0-5 0-16,0 5 0 0,0-4-1 0,0 2 0 15,0 0 0-15,0 0-1 0,0 2 1 0,0-5 0 16,0 5 0-16,0-4 0 0,0 2 2 0,0 0-1 16,0 0 0-16,0 2-2 0,0 0 0 0,0 0 0 15,0-5 1-15,0 5-2 0,0-4 1 0,0 4-2649 16</inkml:trace>
  <inkml:trace contextRef="#ctx0" brushRef="#br0" timeOffset="9907.457">10045 5785 1306 0,'0'0'0'16,"0"0"0"-16,0 0 0 0,0 0 170 0,0 4 1 0,0 3-1 16,0-3 1-16,0-2-132 0,0-2 2 0,0 2-1 15,-5 9 0-15,5-11-1652 0</inkml:trace>
  <inkml:trace contextRef="#ctx0" brushRef="#br0" timeOffset="19332.466">14696 5366 1897 0,'0'0'0'0,"0"0"0"16,0 0 0-16,0 0 120 0,0 0 0 0,0 0 0 15,0 0 2-15,0 0-38 0,0 0 0 0,0 0 0 16,0 0 1-16,0 0-33 0,0 0 0 0,0 0-1 16,0 0 2-16,0 0-45 0,0 0 0 0,0 0-1 15,-2 45 2-15,-2 6-2 0,4-2 0 0,4 6 0 16,-2 0 1-16,-2 1-4 0,4 8 2 0,-4 10-1 0,-6 11 1 15,6-4-2-15,0-7 1 0,-4 1-1 0,-1 14 1 16,3-13-1-16,-4-5 1 0,2-1-1 0,4 2 1 16,0-12-1-16,0-9 1 0,-5-7-1 0,-1-3 1 0,4-7-1 15,0-9 1-15,2-6-1 0,-7-4 1 0,1-4-1 16,1-5 1-16,5-6-1 0,-2-4 1 0,-2 2-4 16,0 2 1-16,4 0-2327 0</inkml:trace>
  <inkml:trace contextRef="#ctx0" brushRef="#br0" timeOffset="19901.532">14355 5960 2161 0,'0'0'0'16,"-7"0"0"-16,-8-5 0 0,-2 5 119 0,7 5 0 15,-3-3 0-15,2 2 0 0,7 0-42 0,1-4 1 16,-1 4-1-16,0 3 1 0,4 1-23 0,0-1 0 16,0-3 0-16,11 13 0 0,6 6-35 0,4-4-1 15,1-2 0-15,6 3 0 0,0-12-1 0,-1-2 0 0,1 3 0 16,13 2 1-16,-9-9-11 0,3 2 1 0,3 0-2 15,1 3 2-15,6 1 3 0,-6-8 0 0,-1 0-1 16,7 4 1-16,-2-2-10 0,-8 3 0 0,3 3 0 16,7-8 0-16,-2 2-2 0,-2 0 0 0,-2-6 0 15,2 0 0-15,-3-7-27 0,1 3 0 0,-1 1 1 16,1-3-1-16,-5 1-8 0,-6 3 0 0,0-3 0 16,0-1 2-16,-6 6-22 0,-7-3 1 0,-7-1 0 15,3 1 0-15,-7 3 7 0,-4 0 0 0,0-3 0 16,-4-1 1-16,2 2 21 0,-3-3 0 0,-1 5 1 0,-9-3 0 15,-4-7 25-15,-7-6 1 0,4 6 1 0,-5-1-1 16,-1 0 24-16,8 4-1 0,-1 7 1 0,-5 2 0 16,7 2-5-16,4 0 2 0,-2 6-1 0,-1 3 1 15,3 6-3-15,3-1 0 0,1 1 0 0,-6 11 1 0,2-1-17 16,2-1 2-16,2 1-2 0,5-10 2 0,-1 6-3 16,3 3 0-16,8 1 1 0,5-3 0 0,1-3 1 15,1-9-1-15,6 5 1 0,1-4-1 0,1-3-3 16,0-3 2-16,3 1-2 0,6-6 1 0,-1-4-2 15,1 2 0-15,-4-3 0 0,2-10 0 0,-9 5-1 16,-4-5 1-16,2 2 0 0,2-4 0 0,-6-2-6 0,-5-2 1 16,-2 2-1-16,3-1 2 0,-3 6-2 0,-4-1 1 15,0 4 0-15,2-4 0 0,-2 5 0 0,0 5 0 16,0-1 0-16,0 6 0 0,0 0-4 0,0 0 1 16,0 0-1-16,5 6 1 0,-1-1 4 0,-2 5 0 15,-2-1-1-15,-6 27 1 0,1 13 1 0,5-2 1 16,0-3 0-16,5-8 1 0,-5-4-4 0,6-2 2 15,0 0-2-15,9 2 2 0,-4-11 2 0,6 2 1 0,-2-4 0 16,5-4 0-16,-3 0-1 0,2-13 1 0,1-4 0 16,5-13 0-16,-1-4 0 0,-7-6 0 0,11-9-2145 15</inkml:trace>
  <inkml:trace contextRef="#ctx0" brushRef="#br0" timeOffset="20301.412">16132 5836 2023 0,'0'0'0'0,"-4"0"0"0,4-4 0 16,-2 2 108-16,-2 2 0 0,-1-4 0 0,-1 4 1 15,-5 0-30-15,0 0-1 0,1 0 1 0,-10 4-1 0,-5 6-34 16,-3 1 0-16,4 4-1 0,-2-4 1 0,3 1-37 16,5-1 1-16,1 0 0 0,-4-5 0 0,10 2 2 15,0 1 0-15,5-3 0 0,-1 3 1 0,1-3-6 16,2-6 0-16,-1 5 0 0,3 5 0 0,-2-6-5 15,4 3 1-15,0-3 1 0,0 0-1 0,0 7-2 16,0 0 1-16,0-5-2 0,6 7 2 0,9-3-10 0,-2 1 0 16,5-3 0-16,9 7 0 0,1 0-5 0,0-4 1 15,0-1-1-15,0 10 2 0,-2 1 8 0,-5 2 1 16,3-6-1-16,-1 0 2 0,-3 5-4 0,-7-1 2 16,0 2-1-16,-3-2 0 0,-5 3 4 0,1-7 0 15,-6 6 0-15,0-2 1 0,-2-1-2 0,-2-10 2 16,-3 1 0-16,-1 4 0 0,-5-2 1 0,2-11 0 15,-6 0 0-15,-5-2 1 0,-8-4 4 0,-2-1 0 0,0-5 1 16,-2-1-1-16,6 2 14 0,0-1 0 0,-4-1 1 16,1-4 0-16,-1-4-6 0,11 4 2 0,1 5-1 15,1-3 0-15,2 0-10 0,6 0 0 0,5 3-2298 16</inkml:trace>
  <inkml:trace contextRef="#ctx0" brushRef="#br0" timeOffset="20634.825">16613 5500 1658 0,'0'-2'0'0,"0"0"0"0,-6 2 0 0,6 2 124 16,-5 0-1-16,5 5 0 0,0-3 1 0,0 0-46 15,0 3 2-15,0-7-1 0,0 21 0 0,0 9-42 16,0 4 0-16,0 2 0 0,0 8 2 0,5 5-39 0,-5 0 0 16,0 2 0-16,0 9 0 0,0-7 0 0,-5 0 0 15,5 4 0-15,0-1 0 0,-6-1 0 0,2-6 1 16,-3 2 0-16,1-2 0 0,6-5 8 0,0-3 1 16,-5-5-1-16,5 2 1 0,0-2-2 0,0-12 1 15,0-7-1-15,0 2 1 0,5-11-7 0,-5-5 0 16,0-8 0-16,0-1 2 0,0-5-8 0,0 1 2 15,0-3-2021-15</inkml:trace>
  <inkml:trace contextRef="#ctx0" brushRef="#br0" timeOffset="21003.007">16424 5991 1784 0,'0'0'0'0,"0"0"0"16,0 5 0-16,0-1 85 0,0-2 1 0,0 0 1 16,0 5-1-16,0-3-27 0,0-4-1 0,0 0 0 15,4 10 2-15,3 1-5 0,-1 2 0 0,-1-3 0 16,12 10 0-16,-6 1-29 0,6-6-1 0,-7 0 1 15,8-1 1-15,-1 1-3 0,4 0-1 0,-4 0 1 0,11 0 1 16,0-4-2-16,-6-1 2 0,6-1-2 0,6-3 2 16,-6-2-10-16,0-4 0 0,4 5 0 0,-4-10 1 15,0 5-2-15,-5 5 1 0,5-5-1 0,-2-9 1 16,-9 3-7-16,0-3 1 0,5-1-1 0,-9-9 1 0,4 1 6 16,-6 4 1-16,4-3 0 0,2-5 0 0,-4-3-13 15,-5 6 0-15,-1-3 1 0,-1-12-1 0,1 9 3 16,-7-1-1-16,0 7 1 0,-7-6-1 0,1 6 0 15,-5 4-1-15,0 4 1 0,1 0 0 0,-1 7-5 16,4 0 2-16,-10 8-2 0,0 0 1 0,2 3-1 16,-2 1 0-16,-2 7 0 0,-7 13 1 0,-2 6-1 0,6-4 0 15,-1 6 0-15,-1 2 1 0,5-4-2 0,2-2 1 16,6 6 0-16,2-4 0 0,1-2-1 0,8-2 1 16,0-5 0-16,8 1 0 0,1-3 2 0,6-4 1 15,6 3 0-15,1-3 0 0,-3-4 5 0,3-11 1 16,-1 2-1-16,7-6 1 0,-4-4-5 0,8-2 2 15,-2-7-2-15,9 0 2 0,-1-6-6 0,-3-4 1 16,3-7-2415-16</inkml:trace>
  <inkml:trace contextRef="#ctx0" brushRef="#br0" timeOffset="21401.774">17901 5855 2098 0,'0'0'0'0,"0"0"0"15,-17-4 0-15,0 0 125 0,2 4-1 0,2-2 1 16,-2 2 0-16,-5-5-51 0,3 10 2 0,-2 1-2 16,0 3 1-16,-9 3-46 0,2 1 0 0,2 2 0 0,3-4 1 15,4-1-32-15,0 3 1 0,-1 0 0 0,-3 0 0 16,6-3 0-16,2 1 1 0,7-5 0 0,-3 7 0 16,0-9-1-16,1 3 1 0,1-3-1 0,3-2 1 0,4 0-1 15,0 0 1-15,0 2 0 0,0 3 0 0,0 1 0 16,0-3 0-16,0-5 0 0,0 4 0 0,0 2-2 15,0 1 1-15,4-3 0 0,11 9 0 0,5 4-6 16,1-3 2-16,1 1-1 0,1 0 1 0,3 6-10 16,-13 3 1-16,4-9 1 0,0 4 0 0,-2-2 0 15,-2 2 2-15,-2-4-1 0,6 0 0 0,-6 4 7 16,-7-4-1-16,2 0 1 0,1 0 0 0,-3-1-2 0,-4-3 2 16,0 0-1-16,-4-3 1 0,-3-1 2 0,1-7 1 15,-5 4 0-15,-10-2 1 0,-13 2 2 0,-5 0 0 16,0-4 0-16,-10-4 0 0,4-2 10 0,4 2 2 15,-4-7-2-15,-4 0 1 0,-1 1-4 0,9 1 1 16,3-6-1-16,3 0 1 0,5 1 1 0,2-1 0 16,9 0-2205-16</inkml:trace>
  <inkml:trace contextRef="#ctx0" brushRef="#br0" timeOffset="22451.836">1488 7592 1281 0,'0'0'0'0,"0"0"0"0,0 0 0 0,0 0 65 0,0 0 0 16,0 0 0-16,0 0 2 0,0 0 0 0,0 0 0 16,0 0 1-16,0 0-1 0,0 0-47 0,24 24 1 15,-15-16 0-15,3 31 0 0,12 14-20 0,-2-7 0 16,-1 8 0-16,-4-1 0 0,7-2 3 0,-3 0-1 15,1 4 0-15,6 9 2 0,-7-9 19 0,-2-6-1 16,-4 6 1-16,9 1 0 0,-7-7-3 0,-2-13-1 16,2 2 0-16,-6-8 1 0,0-5 4 0,-5-10 1 0,1 2-2 15,-3-4 2-15,0-7-6 0,-4-2 1 0,0 1-1 16,0-5 0-16,0 0-6 0,0 0 0 0,0 0 1 16,0-5-1-16,-4 5 9 0,4 0-1 0,0 0 1 15,-4-14-1-15,2-12 8 0,-3-8 2 0,5-2-2 16,7-13 2-16,4 2-2 0,-1 9 0 0,7-2 0 15,1-1 1-15,3 11-10 0,1 7 1 0,-1-2 0 16,3-1 0-16,4 11 1 0,4 4 0 0,-9 7 1 16,10 4-1-16,-3 4-8 0,-3 7 0 0,1 4-1 15,5 0 1-15,-1 2-13 0,-9 8 0 0,5 7 0 16,-6 4 2-16,-1 3-2 0,-1-1 0 0,-5 5 1 0,-5 3 0 16,1-3-2-16,-5-7 0 0,1 0 0 0,-7 7 2 15,0-9-3-15,-4-2 1 0,-3-3 0 0,1 5 0 16,-5-12-1-16,-6-3 1 0,2-4-1 0,-4 4 1 15,-7-7-1-15,-9-7 0 0,1 3 0 0,-9-8 1 0,9-4 6 16,-9-2 0-16,2-3-1 0,-8-2 2 0,-1-1 0 16,5-3 1-16,0-2 0 0,0-2 0 0,2 0 10 15,9 2 0-15,10-9 0 0,3 3 0 0,4 1-13 16,12 7 1-16,3-4-2 0,9 4 2 0,5 1 0 0,3-1 0 16,7 6-1-16,8-1 2 0,-30 10-2354 0</inkml:trace>
  <inkml:trace contextRef="#ctx0" brushRef="#br0" timeOffset="22706.918">2894 8439 1847 0,'0'0'0'0,"0"4"0"15,7 0 0-15,-3 5 123 0,-4 3 2 0,0 3-2 16,0 11 2-16,0 3-67 0,0 1 1 0,-4 0 0 16,4 2 0-16,-7 0-46 0,1 0-1 0,2 2 0 15,-3 0 2-15,1-7-21 0,2 1 0 0,-3-2 1 16,1-3-1-16,-3-2-8 0,7-10 1 0,-2-1-1 0,4-1 1 16,-7-9 5-16,7 0 1 0,-4 0 0 0,4-4 0 15,0-5-2-15,0 3 1 0,0-9-1861 0</inkml:trace>
  <inkml:trace contextRef="#ctx0" brushRef="#br0" timeOffset="22828.187">2901 7960 1960 0,'0'0'0'0,"0"0"0"0,-7-4 0 0,-5 4 70 16,1 4 0-16,0-4 1 0,5 0 0 0,1 0-43 0,-1 0 0 15,6 0-1752-15</inkml:trace>
  <inkml:trace contextRef="#ctx0" brushRef="#br0" timeOffset="23120.63">3474 7701 1407 0,'0'0'0'0,"-6"0"0"15,6-4 0-15,-5 1 78 0,-1 3 1 0,2 7-1 16,-3-7 1-16,-4 4-20 0,9 0 2 0,-2-2 0 15,-3 7-1-15,3 2-26 0,-7 3 0 0,5-3-1 16,6 19 2-16,0 8-31 0,0 3 1 0,0-1-1 16,0 5 2-16,11 1 17 0,-5 3 0 0,5 7 0 15,-5 7 0-15,5-7-13 0,0-3 1 0,0 6 1 16,6-1-1-16,-7-7 6 0,-5-5 0 0,1 5-1 0,1 3 1 16,-3-8-17-16,-2-7 0 0,2-7 0 0,3-3 1 15,-1-7-1-15,-1-10 0 0,-5-1 0 0,6-7 0 16,-6-2-3-16,0-2 1 0,0 2-2 0,0-6 2 15,0-4-7-15,0-3 1 0,0 0-1712 0</inkml:trace>
  <inkml:trace contextRef="#ctx0" brushRef="#br0" timeOffset="23338.091">3313 8171 1784 0,'0'2'0'0,"-6"4"0"0,-12-2 0 0,1 7 83 0,-4 0 0 15,4 8 0-15,-1 2 0 0,-3-2-26 0,4-4 2 16,6 4-2-16,0-2 1 0,5-2-1 0,2-2 2 15,4 0-2-15,8-1 1 0,-1-5-34 0,-1-3-1 16,0 0 1-16,16 1 0 0,10 1 1 0,-2-6 2 16,7-4 0-16,10 2 0 0,-8-3-6 0,3 1 1 15,-3-7-1-15,6 3 0 0,-10 4-12 0,-8 2 0 16,1-3 0-16,0 1 1 0,0-2 2 0,-4 1 0 0,-3 5-1 16,-4 0 2-16,-2-4-12 0,-2 0 1 0,2 2 0 15,3-7 0-15,-18 9-2220 0</inkml:trace>
  <inkml:trace contextRef="#ctx0" brushRef="#br0" timeOffset="23673.686">4266 7641 1407 0,'0'0'0'0,"0"0"0"0,-6 0 0 0,1 0 110 15,-1 0 0-15,-5 5 0 0,5-1 0 0,1 2-25 16,3-2 1-16,-2 1 0 0,-2 10 0 0,-1 2-38 16,3 2 2-16,0-4-2 0,4 19 1 0,0 6-31 15,0-6 1-15,4 6-1 0,-4 3 1 0,4 4-6 16,3 4 0-16,-1 0 1 0,0 4-1 0,5-2-5 0,-2-8 1 15,-1-1 0-15,7 3 0 0,-8-4-7 0,4-7 1 16,-5-2 0-16,5-2 0 0,-1-2 5 0,-3-5 1 16,4-2-1-16,-1 1 1 0,-3-3-1 0,-7-10-1 15,0-1 1-15,4 1 1 0,-4-2-8 0,-4-5 2 16,4-4-1-16,-7-4 0 0,7 4-1977 0</inkml:trace>
  <inkml:trace contextRef="#ctx0" brushRef="#br0" timeOffset="23921.918">3938 8413 1796 0,'-3'0'0'0,"-7"0"0"15,-1 0 0-15,0 2 96 0,5 2 0 0,-5 1 1 16,5-10-1-16,1 3-39 0,5 0 2 0,0 2-1 16,7-2 0-16,1 2-31 0,-1-4 1 0,6 4-1 0,34-11 1 15,0 1-29-15,3 1 0 0,-1 9 0 0,0-4 0 16,-1 0 1-16,-6 1 0 0,10-1 0 0,8 8 0 15,-8-4 29-15,-5-4 1 0,0 4 1 0,2 4-1 0,-6-4 1 16,-2 0 2-16,-7 0-2 0,9 0 2 16,-2-4-2-16,-4 0 1 0,-1 0-1 0,3-7 2 0,-1 0-18 15,-5-4 1-15,1-6-2211 0</inkml:trace>
  <inkml:trace contextRef="#ctx0" brushRef="#br0" timeOffset="24689.306">5035 8354 1394 0,'-5'0'0'0,"5"4"0"16,-2 2 0-16,-2 3 153 0,2 1 1 0,4 1-2 16,-2-3 2-16,6 3-110 0,-1-9 1 0,-1 2 0 15,9 7 0-15,-3 2-24 0,12-3 1 0,-9 5 1 16,15 0-1-16,-3-4-24 0,-3-1 0 0,2-1-1 16,3-3 2-16,-3-1 17 0,-2-5 0 0,1 0-1 15,-4-5 1-15,1 1 13 0,-10-2 2 0,12-5-1 0,-9-4 0 16,2 2 1-16,-2-1-1 0,-3-3 0 0,-5-7 2 15,1 3 2-15,-6 2 2 0,-6 0-1 0,1-7 1 16,-5-4-7-16,1 3 0 0,-6 3 0 0,2 1 1 16,-2 2-9-16,-6 2 0 0,8 6 1 0,-4 0 0 0,2 7-6 15,4 1-1-15,-6 5 1 0,0 7 0 0,6 3-15 16,4 3 1-16,-3 2 1 0,-1 15-1 0,-6 2-2 16,6 2 1-16,5 2-1 0,6 6 1 0,0-8-1 15,0-2 1-15,4 4-1 0,9-4 1 0,4-2-1 16,-2-4 0-16,4-7 0 0,3 4 0 0,6-8-1 0,-3-6 1 15,5-3 0-15,3-4 0 0,-3-4-1 0,2-4 1 16,2-9 0-16,9-2 0 0,-2-3-1 0,-13-7 1 16,4-1 0-16,7-2 0 0,-16 7-1 0,5 2 1 15,-6 2 0-15,-1-7 0 0,-4 7-1 0,1 0 1 16,-8 8 0-16,-3 1 0 0,-3 1-1 0,-2 5-1 16,-2 4 1-16,0-2 0 0,0 2 1 0,0 0 0 15,0 0 0-15,-2 0 0 0,-2 6 1 0,2 3 2 0,2 1-2 16,0 9 1-16,-9 15 5 0,3 3 0 0,10-3 0 15,2-3 1-15,-1-3 1 0,3-2 0 0,3-1 0 16,0 5 1-16,6-9-2 0,-2-2 1 0,-2-4 0 16,6 4 0-16,-6-4-7 0,0-4 0 0,-2-5 1 15,-3 3 0-15,3-3 0 0,-11-4 2 0,0-2-1 16,0 0 1-16,0 0 2 0,0 0 0 0,0-2 1 16,-4-4 0-16,-1-3-3 0,3 3-1 0,-2-5 1 15,-3-19 0-15,-8-4 0 0,2-4 0 0,-2 6 0 16,5 7 0-16,3-3 0 0,1 7-1 0,2-5 1 0,-3-1-1 15,3 3 1-15,4 5-1 0,4 0 1 0,3 4-1 16,3 0 4-16,1 0 1 0,0 0-1 0,6-4 1 16,11 2-1-16,0 5 0 0,10-3 0 0,7 2 1 0,7 0 10 15,-3-2 0-15,7-4 0 0,-2 2 0 0,4-6-9 16,-2 2 0-16,4-5 0 0,13-4 0 0,-73 30-2564 16</inkml:trace>
  <inkml:trace contextRef="#ctx0" brushRef="#br0" timeOffset="25340.987">4303 8449 1155 0,'0'0'0'15,"0"0"0"-15,0 0 0 0,0 0 184 0,0 0 0 16,0 0 0-16,-9 24 2 0,9-18-116 0,0-2 1 16,0 0 0-16,0 7-1 0,0 4-70 0,0-4 0 15,0-5 0-15,9 2 0 0,-3 3-20 0,-4 2 1 16,-2-3-1-16,0 8 1 0,9 1-1 0,-3 0 1 0,1-4 0 15,3 2-1-15,-3 0 14 0,1-5-1 0,-1 1 0 16,-5 4 1-16,7 0 17 0,-9-4 0 0,2 0 0 16,-2 4 0-16,0-2 14 0,0-5 1 0,0 3 0 15,0-9 0-15,-2 3-26 0,2-3 1 0,0-2 0 16,0 0 0-16,0 0 7 0,0-2 1 0,0 0 0 16,0 0 0-16,0 0-1 0,0 0 1 0,0 0-1 15,0 0 1-15,2 0-7 0,2-2 0 0,0 2 0 16,-2 2 0-16,-2-2-1668 0</inkml:trace>
  <inkml:trace contextRef="#ctx0" brushRef="#br0" timeOffset="26640.66">7276 8547 1419 0,'0'0'0'0,"0"0"0"15,0 0 0-15,0 0 136 0,0 0 0 0,0 0-1 16,17 21 1-16,-13-17-89 0,-4 3 2 0,2 4-2 0,7 16 1 16,1 14-11-16,-1 3 0 0,-5-1 0 0,3-1 0 15,-3-1-18-15,3-3 0 0,-7 9 0 0,0-3 0 16,0-5-19-16,0-3 2 0,-7-2-2 0,3-2 1 16,-3 2-1-16,-3-9 0 0,-1 1 0 0,-2-1 1 0,-2-1 0 15,-9-5 1-15,3-7-1 0,-7 1 2 0,7-4 11 16,1-3 2-16,-1-4-2 0,6-2 2 0,-2-2-14 15,6 2 2-15,4-8-2 0,1-3 1 0,6 11-1848 16</inkml:trace>
  <inkml:trace contextRef="#ctx0" brushRef="#br0" timeOffset="27225.718">8074 7590 1709 0,'0'0'0'0,"0"0"0"16,-6-4 0-16,6 0 101 0,0 2 0 0,0-1 0 15,-7 3 0-15,7 0-35 0,-4 0 0 0,4 0 0 16,0 9 0-16,0-5-36 0,0 7-1 0,0-1 0 0,0 44 0 16,0 12-29-16,0-5 1 0,4 3 0 0,3 0 0 15,-7 6 2-15,10-4-1 0,1 2 0 0,-4-2 0 16,1-2 2-16,1-13-1 0,6 2 1 0,2-2 0 16,-6-7-3-16,2-7 1 0,2 1 1 0,-3-2-1 15,-1-6 8-15,0-7 1 0,-7-2 0 0,-2-10 1 0,-2-2 0 16,0-3 0-16,-2-2 1 0,2 0-1 0,0-4 0 15,0-4 1-15,0 4-1 0,0 0 2 0,0-4 8 16,0 2 0-16,0 0 1 0,7-13-1 0,-3-11 9 16,7-1-1-16,-5 3 0 0,5-6 2 0,2 1 0 15,4 5 2-15,-2 9 0 0,-2-2-1 0,2 5-5 0,-2 5 1 16,-3 3 1-16,5 4-1 0,3 0-1 0,-6-2 0 16,6 4 0-16,3 7 1 0,1-1-5 0,-5 5 0 15,4 2 0-15,1 4 1 0,-9 0-10 0,4-2 1 16,0 6 0-16,-2 1-1 0,-2 3-6 0,2-1 2 15,-4 2-2-15,1-3 1 0,-7-6-5 0,1 0 1 16,5-2-1-16,-7 5 2 0,-8-5-7 0,0-7 1 0,-3 1 0 16,1-1 1-16,1 1-2 0,-5-2 0 0,1-3 0 15,-10 3 0-15,2-3 0 0,-7-2 0 0,3 0 0 16,-7-1 0-16,-7-3 0 0,3-3 0 0,-7-3 0 16,9 2 1-16,-2-5 0 0,0-1 0 0,8-1 0 15,-3-4 0-15,3 0 0 0,2 0 0 0,7-6 1 16,3 2-1-16,1 4-2 0,0 4 1 0,0 7-2612 15</inkml:trace>
  <inkml:trace contextRef="#ctx0" brushRef="#br0" timeOffset="27773.931">8926 8413 1620 0,'0'0'0'0,"0"0"0"0,0-4 0 0,0-3 142 0,0 5 2 16,0 2 0-16,0-2-1 0,0-2-51 0,-6 0 0 15,6 4 0-15,6 0 0 0,-6 0-41 0,0 0 1 16,0 0-1-16,-10 4 1 0,3 2-31 0,1 3 0 15,1-1 1-15,-1 9 0 0,-5 7-9 0,0 1-1 16,5-4 0-16,6 7 2 0,11-2-5 0,-5-12 1 16,1 4-1-16,8-1 1 0,-2-5 0 0,2-1 0 15,-3 2 0-15,3-3 1 0,3-5-9 0,-1-3 0 0,0 0 0 16,0-4 0-16,2-5 2 0,-6 1 0 0,-2 2 1 16,2-1-1-16,-2-1-4 0,-3 2 0 0,-6-5 0 15,3 3 0-15,1-5 1 0,1 3 0 0,-3-1 0 16,-4-4 1-16,4 3 0 0,-2 1 1 0,5 3-1 15,-5 2 2-15,0-5-3 0,4 5 1 0,-6 2-1 16,5-2 2-16,-1-1 3 0,-2 3 1 0,3 0 0 16,-3 0 1-16,2 2-4 0,0 0 1 0,-2 0-1 15,7 2 1-15,0 7-4 0,-5-3 1 0,2 2 0 16,11 12 0-16,5 1-2 0,-5 0 0 0,2 3 0 0,1-1 2 16,1-2-4-16,-4-10 2 0,1 8 0 0,-1-4 0 15,2 0-1-15,-6 0 1 0,2-7-1 0,-2 5 1 0,8-3-2 16,-8-5 0-16,-2-1-1 0,0 0 2 0,-5-2-1 15,-2-2 1-15,3 0 0 0,-7-2 0 0,4 2-3 16,-2-4 2-16,-2 4-2296 0</inkml:trace>
  <inkml:trace contextRef="#ctx0" brushRef="#br0" timeOffset="28141.946">9712 8413 1494 0,'0'0'0'16,"0"4"0"-16,6-2 0 0,-1 3 124 0,-5-5 0 15,0 4 1-15,4 7-1 0,2-5-64 0,-6 2-1 0,0-5 1 16,5 14-1-16,-5 4-26 0,0 0-1 0,2 7 1 16,2 4-1-16,-2 0-14 0,3-7 0 0,-1 1 0 15,-2-9 1-15,2 0-1 0,3-3 1 0,-3 1 1 16,-2 0-1-16,9-4 2 0,-7-7 0 0,-4-4 1 15,7 2-1-15,-7 2-2 0,0 1 0 0,0-3 0 16,0-4 1-16,0 0 2 0,0 2 0 0,0 0-1 16,0-7 2-16,-7-3 2 0,3-3-1 0,4 0 1 15,-11-17 1-15,5-8 3 0,4 4 0 0,-3 6 0 0,5 1 0 16,0 5-2-16,5 3 1 0,1 0-1 0,0 2 1 16,5-2-4-16,-4 8 1 0,-1-1-2 0,5-1 2 15,4 0-9-15,-4 3 0 0,-1 3 0 0,3-6 1 16,2 7-8-16,2-2 0 0,-6 1 0 0,8-3 1 0,3-5 0 15,-5 6 0-15,0 3 0 0,11-3 2 0,-13 3-8 16,7-1 1-16,1-1-1 0,5-1 2 0,-28 9-2514 16</inkml:trace>
  <inkml:trace contextRef="#ctx0" brushRef="#br0" timeOffset="28675.802">10392 8271 1281 0,'0'0'0'0,"0"0"0"16,0 2 0-16,0 4 144 0,0-2-1 15,0-2 1-15,-2 7 1 0,-2-5-61 0,4-2 0 0,0 7 0 16,-7 6 0-16,-8 2-61 0,9 6-1 0,2-4 1 15,-5 13-1-15,1 2-18 0,1 0 0 0,7 0-1 16,-4 2 2-16,4-6 2 0,0 2-1 0,0 2 1 16,0 0 0-16,8-4 0 0,-1-9-1 0,-3 2 1 15,-2-1 0-15,5-7 12 0,-7-3 0 0,4-1 0 0,-4-11 1 16,0 2-5-16,0-2 0 0,0 0 0 0,0 0 1 16,0 0 8-16,0 0 2 0,0 0-1 0,-4-2 1 15,4-7 5-15,0 3 1 0,0 2-1 0,0-22 2 16,0-14 0-16,0-3 2 0,4 7-1 0,7 7 0 15,6 5-2-15,-2 7 0 0,-2-2 1 0,4 2 0 16,-2 0-8-16,-2 4 1 0,-2 5 0 0,6 1 0 0,-6 3-6 16,-5 4 1-16,5-4 1 0,-1 4-1 0,-5-4-8 15,1 4 1-15,-2 4-1 0,5 0 2 0,6-2-6 16,2 2 1-16,-6 5-1 0,10-3 1 0,1 7-4 16,-3 0-1-16,-4 0 1 0,7 1 1 0,-9-1 2 0,4 0 1 15,-6 2-1-15,-1 6 1 0,-3-2-9 0,-1-4 1 16,3 0 0-16,1 0 1 0,-1 0-2 0,2-7 0 15,-11 5 0-15,0 0 1 0,0-3-2 0,4-7 1 16,2-1 1-16,-6 4-1 0,0-2-1 0,0-4 1 16,0 2-1-16,0 1 1 0,0-3-2 0,0 0 0 15,0 0 0-15,0-3 1 0,0 1-16 0,0 2 1 16,0 0-2469-16</inkml:trace>
  <inkml:trace contextRef="#ctx0" brushRef="#br0" timeOffset="29292.215">11440 8020 1344 0,'0'0'0'0,"0"4"0"0,0-2 0 0,0 0 154 16,-7-2-1-16,3 0 1 0,2-2 0 0,-7 0-58 16,3 2 1-16,4 4-1 0,-7 3 2 0,-4-5-50 15,-2 2 2-15,-2 4-2 0,-4 7 1 0,-3 4-18 0,-4 3-1 16,7-3 0-16,4-4 2 0,-5 0-3 0,-2-5 0 15,7 5 0-15,-4 0 0 0,4-4-9 0,2-3 1 16,-3 3-1-16,12-1 1 0,0-1 2 0,1-3-1 16,-1-1 1-16,6-3 0 0,0 2-4 0,0 0 0 15,0-4 0-15,0 0 2 0,0 4-14 0,6-1 1 16,-1-3 0-16,1 2 1 0,9 4 2 0,-6-2 2 16,1-4-2-16,12 5 1 0,1 1-7 0,-1-6-1 0,-5 4 1 15,5 3-1-15,-5 1 1 0,-7-2 0 0,-3 1 1 16,4 1-1-16,4 3-3 0,-9-2 0 0,5-5 0 15,0 6 0-15,1 1 2 0,-1 4-1 0,0-7 0 16,6 5 1-16,0 2-3 0,-2 0 1 0,-2-2-1 16,-2-1 2-16,0 1-3 0,-1 2 1 0,-3 0 0 15,-1 0 0-15,-1 0-1 0,1-5 1 0,-2-1 0 16,-4 1 0-16,5-3 0 0,-3-1 2 0,-2 1-1 16,0-1 0-16,-2-2-1 0,-3-2 0 0,1 3 1 0,-7-1-1 15,-2 0 1-15,3 3 1 0,-1-7-1 0,-11 4 2 16,-6-4 3-16,1 0-1 0,7-4 1 0,1 4 1 15,6 0 13-15,2 0 2 0,1-7-2 0,-1 5 1 16,0 2-19-16,5 0 0 0,4 0 0 0,-7-2 1 0,7 2-1 16,-2-4 1-16,4 4-2513 0</inkml:trace>
  <inkml:trace contextRef="#ctx0" brushRef="#br0" timeOffset="36119.818">11792 11241 766 0,'0'0'0'0,"0"0"0"0,0 0 0 15,0 0 129-15,0 0 0 0,0 0 0 0,0 0 0 0,0 0-1 16,0 0 0-16,0 0 0 0,0 0 0 0,0 0-25 0,0 0 0 16,0 0 1-16,0 0-1 0,0 0-29 0,0 0 1 15,-24-9 0-15,14 7 0 0,-8 2-35 0,3 0-1 16,-8 0 0-16,-9 4 2 0,4 7-12 0,0 2 0 15,4 0 0-15,3 1 2 0,1 3-10 0,-1 0 0 16,-5 5 1-16,-4-3-1 0,4 2-9 0,3-2 2 16,1-2-1-16,1 7 1 0,4-7-4 0,-1 2 0 15,6-2 0-15,-3 0 0 0,-3 2-4 0,8-4-1 0,3 0 1 16,3 0-1-16,-7 4-2 0,5-2-1 0,6-7 0 16,-2 3 2-16,-3 0-3 0,1 0 1 0,4-5-1 15,0 7 1-15,0 4-2 0,0-4 1 0,0-2 0 16,0 2 1-16,0 0-1 0,0-1 1 0,4-3 0 15,3 4 0-15,-1 0 0 0,-2-2-1 0,1-1 0 16,1 7 0-16,7-4-1 0,-2 0 1 0,0-4 0 16,-1 8 0-16,7-4-1 0,1 0 1 0,-8-5 1 15,1 3-1-15,4 4-1 0,-4 0 1 0,-3 0-1 16,7 2 1-16,-4 3 2 0,0-1 2 0,2-2-2 16,-7 6 2-16,3 1-4 0,-3-3 1 0,1 3 0 0,10 8 0 15,-13-9 0-15,-4-1-1 0,11 3 0 0,-9 5 0 16,2-10-1-16,-4-1 1 0,-4 4 0 0,2 7 0 15,2-8-1-15,-4-5 0 0,-3 0 0 0,3 2 0 0,-3-2 0 16,3 0 0-16,-2-2 0 0,-5 7 0 0,5-3 0 16,-1-2 0-16,-4-2 0 0,1 5 0 0,-1-1 0 15,-6-2 0-15,4 2 0 0,-7-2 0 0,3 0 0 16,7 1 0-16,-14 1 0 0,7 0 1 0,-5-2-1 16,1 0 0-16,4 1 0 0,-5-1 2 0,-1 0-1 15,5-4 1-15,1 0-1 0,2 2 1 0,-2-3-1 16,4-3 1-16,-2 0-1 0,4-1 0 0,5 1-1 0,2-3 1 15,2 1 0-15,-3-1 0 0,-5 1 1 0,3-3 1 16,7 1-1-16,-4 1 1 0,4 5 1 0,0-4-1 16,-7-1 0-16,7 5 1 0,7-3-1 0,-7 1 2 15,4-2-1-15,7 5 1 0,2 1-1 0,-3 0 1 16,5-2-1-16,3 4 1 0,3 4-1 0,-2-2 1 0,1 0-1 16,-1-2 0-16,3 1 1 0,-5-1-1 0,0 2 1 15,4 2-1-15,3-2-4 0,-3-4 2 16,7 0-2-16,-6 0 1 0,1 2-1 0,5-2 0 0,-2-1 0 15,-4-1 0-15,-3-2-1 0,7-3 1 0,-3 7 0 16,5 2 0-16,-4-4-2 0,-3-4 2 0,7-3 0 16,0 2 0-16,0 1-1 0,-2-3 1 0,-3 1 0 15,12-1 0-15,-7-2-1 0,-1 1 1 0,6 3 0 16,-5 3 0-16,6-7 0 0,-13-2 0 0,3 0 0 0,2 2 1 16,-7-1 0-16,3 1 1 0,-5-2-1 15,-7 0 1-15,5-2 1 0,-4 0 1 0,-9 0-1 0,9 0 0 16,-4 0 5-16,-3 0 1 0,-4 0-1 0,6 0 1 15,1 0-4-15,-7 0-1 0,4-2 1 0,7 2-1 16,-5 0 1-16,-2-2 0 0,3 2 0 0,4 0 0 0,4 0 0 16,-2-2-1-16,-3 0 1 0,3 2-1 0,6-3 1 15,-10-5-1-15,2 2 1 0,4-5-1 0,2-2 1 16,-6 0-1-16,2 3 1 0,4-3-1 0,9 2 4 16,-9 1 1-16,0-1-1 0,0 3 1 0,0-1-8 15,3 7 1-15,-3 2 0 0,6 0 1 0,1-2 0 0,2 0 0 16,-3 2 1-16,-1 0 0 0,-1-5-4 0,-1 3 0 15,-5 2 0-15,8 2 1 0,-1 3-1 0,-1-5 0 16,1-5 0-16,1 3 1 0,1 0-1 0,-3 2 0 16,-4 0 0-16,11 0 0 0,-2 0 0 0,-7 0 0 15,3 0 0-15,4 0 0 0,-3 2 0 0,-1 5 0 16,1-7 0-16,-6 0 0 0,5 0 2 0,-5 2-1 16,7 4 0-16,-5-4 0 0,-6-2 1 0,-2-2 2 0,2 2-2 15,-3-2 1-15,5 0 1 0,-8 0 0 0,-1 0-1 16,11-3 2-16,-2 1 3 0,3-2 1 0,-3-5-1 15,2 3 1-15,0-3-5 0,0-2 1 0,0 3-1 16,5-5 0-16,-5 0 1 0,0 2 1 0,0 5-2 16,5-3 2-16,-1-4-2 0,-4 0 1 0,1 3-1 15,5-1 1-15,-1 0 2 0,-1 2 2 0,-4 5-1 16,0-7 1-16,1 5-1 0,-3-1 0 0,-2-1 0 16,-3-7 1-16,-5 0-1 0,1 2 1 0,0-2 0 15,5-7 0-15,-11-1 0 0,4-1 0 0,3-3 0 0,-3 1 1 16,-2 2-2-16,-2 1 1 0,-2-5-1 0,-2 2 1 15,4 1-6-15,0 1-1 0,-7-3 0 0,3-5 2 16,-7 4-1-16,5 0 1 0,-5 0 1 0,-2-6-1 16,3 2-2-16,-1 4 0 0,4-2-1 0,-8-4 1 0,9-2-1 15,0 4 0-15,1 0 0 0,1-4 1 0,2 2-4 16,2 10 2-16,0 0-1 0,-4-1 1 0,10 6-3 16,-2 1 1-16,7 1 0 0,-5 2-1 0,5-2-1 15,-4 4-1-15,1 3 1 0,3-1-1 0,-5-2 1 16,1 4-1-16,4 1 1 0,1-1-1 0,-1 3-4 0,4-5 2 15,-4 2-2-15,6-2 1 0,7 5 3 0,-7-1 1 16,4 3-1-16,3 2 1 0,2-3-2 0,-5-1 2 16,-2 1-2-16,9 1 2 0,-6-2-1 0,1-5 1 15,-1-2-1-15,6-2 1 0,0-2-1 0,-7 0 1 16,3-3-1-16,-3-7 1 0,7-1-5 0,-6 4 1 16,1-3-1-16,-1-5 1 0,-5 2 3 0,0 6 1 0,0-4-1 15,-2-4 1-15,-2-2-2 0,-4 2 2 0,1 2-2 16,3 0 2-16,-6-2-5 0,-3 0 1 0,3 3-1 15,-1-8 1-15,-2 1 6 0,-4 0 0 0,-4-3-1 16,-2 1 2-16,6 6-1 0,-3 0 1 0,-5 0 0 16,1-7 0-16,3 5-3 0,2-2 2 0,-2 6-1 15,-3-8 0-15,3 1 1 0,2 5 1 0,2 5 0 16,-9 1 0-16,1-2 1 0,-1 3 0 0,-2-1 0 16,3-2 0-16,-7 3 0 0,-3 1 0 0,8 1 0 15,-14-5 0-15,-2 4 0 0,-2-1 1 0,1 3-1 16,-4 1 1-16,-1-5-1 0,-2 5 1 0,-9 4-1 0,9-9 1 15,-9 3-1-15,6 3 1 0,-1-1-1 0,-1 2 2 16,7 2-2-16,8 2 0 0,-2-3 0 0,7-1 0 16,2 4-2-16,6 6 1 0,0 3 0 0,1-1 1 0,3 1-3 15,3 2 1-15,4 1-2 0,0 1 2 0,0-2 0 16,0 4-1-16,0 2 1 0,6-3 1 0,-6-1 0 16,0 4 0-16,0-6 0 0,5-3 0 0,1-1 0 15,1-1-1-15,-3 0 1 0,-4-3 1 0,0-3-2 16,4 0 0-16,-2 2 0 0,3-13 0 0,-1 3-4 15,-4 3-1-15,0 7 0 0,-4-6 0 0,-1-2 2 0,5 1 0 16,-6 5 1-16,-9-6-1 0,-2-5 0 0,0 3 0 16,-3-1 0-16,1-1 0 0,-9 3 3 0,4 3 0 15,-8 0-1-15,2 2 2 0,-6 2 0 0,1-2 0 16,-3 4 0-16,-3 0 0 0,-4 4 0 0,2-2 0 16,2 3-1-16,-6 3 2 0,-5 3 0 0,7 2 0 15,-6 2 0-15,-3 0 0 0,5 0 0 0,-3 2 0 16,3 7 0-16,-7-3 0 0,0 0 0 0,15-1 0 0,-8-1 0 15,0 2 0-15,8 3 0 0,2-3 0 0,3-2 0 16,-5 1 2-16,2 1-4 0,5 3 2 0,2-3 0 16,2 2 0-16,0-3-2 0,4-3 1 0,-2 6-1 15,2-1 1-15,9 3 0 0,0-1 0 0,-5-3-1 16,1 3 1-16,4-1 0 0,4 3 0 0,-2-5 0 16,-2 3 0-16,0 1-3 0,2-3 2 0,2 6 0 15,-9 1 0-15,5-3-2 0,4 0 1 0,2 1 0 0,1-1-1 16,-5-5 0-16,4 1-1 0,0 6 1 0,-2-5 0 15,0 3 0-15,-2-1-1 0,5-3 1 0,-3 3-1 16,-2 5 1-16,2 0-1 0,-2-4 1 0,-2 4-1 16,2-1 3-16,2 1 0 0,2-2 0 0,-2-2 1 15,5-1-3-15,1-1 1 0,3 2 0 0,4-1-1 16,-7 3 0-16,1-2 0 0,2 1 0 0,4 5 0 0,0 2 0 16,0 3-1-16,-2-5 1 0,-3 15 1 0,5 4-2 15,0-6 1-15,0 1-1 0,0 1 1 0,0 0 1 16,5-2 1-16,-3 0 0 0,2-1 1 0,0-3-3 15,-2-5 1-15,5 3 0 0,-7 1-1 0,4-1 0 0,0-7 0 16,3 0 0-16,-3 4 1 0,3-4 0 0,-1 0 2 16,0-2-1-16,-1 4 1 0,1 2 0 0,1-2 0 15,3 3 0-15,-5-1-1 0,8 2-1 0,-3-4 1 16,-1 3-2-16,-3 3 2 0,-4-2 1 0,3-6 1 16,1 3 0-16,-2 1 0 0,1 0 0 0,-3 0 0 15,4-6 0-15,-1 4 1 0,-5-2-1 0,0-4 0 0,0 0 0 16,0 2 1-16,-5 0-1 0,5-5 1 0,0-1-1 15,-6 1 2-15,-1 3-2 0,3-2 1 0,-2-1-1 16,-1-1 1-16,-8 2-1 0,5-1 0 16,3-1 0-16,-10 4 1 0,0 4 2 0,2-3 1 0,2-1-1 15,-2-2 2-15,-2 2-1 0,6-3 0 0,4-1 1 16,1-1-1-16,0 5 1 0,-3-5-1 0,7-1 1 16,-9 8 1-16,0-5 1 0,-1 1 2 0,-3 2-1 15,-3-1 1-15,1 1-4 0,-4-2-1 0,4-1 1 16,-1 1-1-16,3-2-3 0,5-7 2 0,3 0-1 0,1-4 0 15,1 0-1-15,5 2 1 0,0 0-2399 0</inkml:trace>
  <inkml:trace contextRef="#ctx0" brushRef="#br0" timeOffset="37584.34">12058 11387 627 0,'0'0'0'0,"0"0"0"0,0 0 0 16,0-2 210-16,0-2 0 0,0 4-1 0,0 0 1 16,0 0-93-16,0 0 0 0,0 0-1 0,0-2 1 15,0 0-84-15,0 0-1 0,0 2 1 0,0 0-1 16,0 0-21-16,0 0 1 0,0 0-1 0,0 0 0 0,0 0-1 16,0 0 0-16,0 0 0 0,-4 0 2 0,4 0 7 15,-2 0 0-15,-3 0 0 0,1 4 1 0,-9 7 6 16,2 1 1-16,1 1-1 0,-12 8 1 0,3 1-7 15,4 1 0-15,4-2 0 0,-6 3 0 0,11-3-5 16,-1-2 1-16,-1 0-2 0,1 0 2 0,1 3-12 16,6 1 2-16,0 3 0 0,0-9-1 0,0 2 5 0,0 0 0 15,0-4 1-15,4 2 0 0,2 2-3 0,1-4-1 16,-1-3 1-16,-1-1 1 0,-1-7-1 0,-2-2 1 16,4 3 0-16,-1 1 0 0,5 3 0 0,-3-7 0 15,-3 0 0-15,3 2 1 0,3 2 4 0,1 1 0 16,0-3 1-16,0-4-1 0,1 0-7 0,-1 0 0 15,0 0 0-15,2 4 0 0,8-4 4 0,-4 0-1 0,-6 0 0 16,4 0 1-16,-2 0-7 0,-2 0 1 0,2 0-1 16,-9 0 2-16,7 0-1 0,-1 0 0 0,-5 0 1 15,3 0-1-15,3 0 3 0,0 0 1 0,-5 0-1 16,5-6 1-16,0 2-4 0,-5-1-1 0,3 5 0 16,1-6 1-16,-1 0-1 0,2-1 2 0,-1 1-1 15,1 0 0-15,-6-1 0 0,1 1-1 0,-6-1 1 16,11 3-1-16,-9-4-3 0,2 1 1 0,0 1 1 15,-1-3-1-15,1 1 1 0,0 2 1 0,-2-1-1 0,5-1 0 16,-7-7 1-16,4 0 0 0,2 4 0 0,-1-4 0 16,1-6 0-16,-1 4 0 0,-5 4 0 0,0-2 1 15,0 1-5-15,-5 1 1 0,5 4-1 0,-6 3 1 16,1-3-1-16,5 1 0 0,-10 4 0 0,3-5 0 0,-3 3-8 16,3-3 2-16,1 5-1 0,-5 2 0 0,0 2-7 15,7-4-1-15,-3 4 0 0,7 0 1 0,-6 0 6 16,2 0 1-16,4 0-1 0,0 0 2 0,-2 4-1 15,-3-2 1-15,1 2 0 0,2 5 0 0,-5 6 0 16,-3-3 1-16,-1 5-1 0,-4 5 1 0,9-1 0 0,1-4 1 16,-3-4-1-16,3 2 1 0,5 0-1 0,0-5 1 15,0 3-1-15,5-2 1 0,-3 1 2 0,4-3 2 16,-6-1-1-16,5 1 1 0,1 4-1 0,5-1 1 16,-5-3 0-16,9 6 0 0,-2 0-1 0,2-5 1 15,-4 1 0-15,2-1 0 0,-3-3 1 0,-3 1 0 16,1-1 0-16,-1 1 2 0,6-6 8 0,-9 0 0 15,2 3 0-15,5 1 1 0,-6 1-5 0,-3-5 2 16,6-2-1-16,-6 0 1 0,7 0 14 0,-3-2-1 0,1-1 1 16,-1-1 0-16,5-7-6 0,-5 7 1 0,-1 0-1 15,5-2 1-15,-3 1-6 0,2-3 0 0,-7 1 1 16,-2 3-1-16,0 4-6 0,-2-2 0 0,2 0 0 16,-5 0 1-16,1 2-5 0,-3 2 1 0,7 0 1 15,-21 0-1-15,21-2-2316 0</inkml:trace>
  <inkml:trace contextRef="#ctx0" brushRef="#br0" timeOffset="38066.385">12687 11507 1155 0,'0'0'0'16,"0"0"0"-16,0 0 0 0,0 0 125 0,0 0-1 15,0 0 1-15,0 0 1 0,2 0-43 0,7 0 0 16,-9 0 0-16,0 0 0 0,0 0-38 0,0 0 0 15,0 0 0-15,0 0-1 0,0 0-18 0,0 0 1 16,0 0-1-16,0 0 1 0,0 0-2 0,0 0 0 16,0 0 1-16,0 2 0 0,0 4 9 0,0-4 1 0,0 0-1 15,2 5 0-15,4 3-6 0,-6 5 0 0,0 4-1 16,0 11 1-16,9 4-4 0,-3 0 0 0,-1-2 0 16,-3-6 1-16,2-1-9 0,3-2 0 0,-1 3-1 15,-2-3 1-15,-4 1-3 0,0-3-1 0,5 0 1 16,-3-6 0-16,2 0 0 0,-4-4-1 0,-6-3 1 15,1-1 0-15,5-3-1 0,0-4 0 0,0 2 0 16,0-2 1-16,0 0-1 0,-4 0 1 0,4 0-1 16,0 0 2-16,0 0-3 0,0 0 2 0,0 0-1 0,-2-2 1 15,-2-2-10-15,4-1 2 0,0 1-2 0,-7-4 2 16,1-5-4-16,-3-2 2 0,7 0-2 0,4-8 1 16,-2 23-2329-16</inkml:trace>
  <inkml:trace contextRef="#ctx0" brushRef="#br0" timeOffset="38560.14">12878 11562 1318 0,'0'0'0'0,"0"0"0"15,0 0 0-15,0 0 121 0,0 0 0 0,4 0 1 16,3-2-1-16,-7 2-54 0,4 0 1 0,-4 0-1 15,0 0 0-15,0 0-29 0,0 0 2 0,0 0-1 16,0 0 0-16,0 0-18 0,0 0 2 0,0 0-2 16,0 0 2-16,0 0-3 0,0 0 1 0,0 0-1 15,0 0 2-15,0 0 2 0,0 0 1 0,2 0 0 0,7 10 1 16,-3 7-7-16,1 5 1 0,-1 1 0 0,-6 13 0 16,4 2 2-16,-4 1 0 0,0-7 1 0,5 2-1 15,-3 0-3-15,4-9 0 0,-6 3 0 0,5-3 0 0,1 1 3 16,-6-7-1-16,0 2 0 0,0 0 2 0,0-4 1 15,0-4 1-15,0-4 0 0,0-5 1 0,0 0-4 16,0-2 2-16,0 3-2 0,0-5 2 0,0 0-5 16,0 0 1-16,0 0-1 0,0 0 1 0,0 0 1 15,0 0 2-15,0 0-1 0,0 0 1 0,0 0-5 16,0 0 1-16,0 0 0 0,0 0 0 0,0 0-11 0,0 0 0 16,0 0-2469-16</inkml:trace>
  <inkml:trace contextRef="#ctx0" brushRef="#br0" timeOffset="39750.429">6951 11770 1318 0,'0'0'0'0,"0"0"0"15,0 0 0-15,0 0 71 0,0 0-1 0,0 0 1 0,0 0 0 16,0 0 29-16,0 0 1 0,0 0 0 0,0 0 0 16,0 0-61-16,0 0 2 0,0 0-1 0,0 0 1 15,0 0-18-15,0 0 1 0,0 0 0 0,0 0-1 16,18-6-12-16,-12 12-1 0,3-2 0 0,-1 11 0 15,7 11 8-15,-4 4 2 0,0 1-2 0,-5 8 1 16,5-1-3-16,2-2 0 0,-3 0-1 0,1 3 1 0,-4 5 5 16,1-8-1-16,1 1 0 0,2-3 1 0,-3-3-5 15,1-3 3-15,1 0-3 0,-5 1 3 0,1-7-8 16,-6-3 0-16,4-2 1 0,-4 2 0 0,0-2 7 16,0-4 0-16,3-7 1 0,-3 3-1 0,0-7-3 0,0 0 0 15,0 0-1-15,-3 0 1 0,-1 0-4 0,4 3-1 16,0-5 0-16,0 0 2 0,0 0 1 0,0-5 1 15,-6 3 0-15,6-2 0 0,-11 0-10 0,7-3 2 16,4 7-2216-16</inkml:trace>
  <inkml:trace contextRef="#ctx0" brushRef="#br0" timeOffset="40286.302">7505 11666 1168 0,'0'0'0'0,"0"0"0"0,-6-6 0 0,6 6 175 15,0 0 1-15,0-5-1 0,0 3 1 0,-7 2-144 16,7 0-1-16,0 0 0 0,0 0 1 0,0 0-22 16,0 0 1-16,0-2 0 0,0 0 1 0,0 2-15 15,0 2 1-15,0 0 0 0,0-2 0 0,0-2 2 0,0 0 0 16,0 2 0-16,-4 4 1 0,4 5 22 0,0-1 1 15,0-1-1-15,0 12 1 0,0 15 1 0,4-4-1 16,3 6 1-16,-3 2 0 0,3-8 2 0,-3 2 0 16,7 6 0-16,-3 0 0 0,3 0-1 0,0-4 1 15,-1 0 0-15,1 7 0 0,0-5 4 0,0-4-1 16,-1 4 0-16,-1-4 0 0,-5 0-3 0,3-5 1 16,-7 1-1-16,4-2 1 0,2-5-1 0,-6-2 1 0,0 0-1 15,0-2 1-15,0-4-1 0,-6-2 0 0,6-7 0 16,0 0 0-16,0-2-7 0,0 2 2 0,-4-4-2 15,4 0 1-15,0 0 2 0,0 0-1 0,0 0 1 16,0-4-1-16,0 2-3 0,0 0 0 0,0 2 0 16,-7 0 0-16,7-4-11 0,-4 2 0 0,4-5 0 15,-9-10 1-15,-12-8-9 0,-1-3 0 0,1 5-2379 16</inkml:trace>
  <inkml:trace contextRef="#ctx0" brushRef="#br0" timeOffset="40717.75">7024 12185 1004 0,'0'0'0'15,"0"0"0"-15,0 0 0 0,0 0 126 0,5 0 0 16,-3 0 0-16,2 0 1 0,-4 0-51 0,4 0 0 16,-1 0 1-16,1 0 0 0,2 0-34 0,1 0-1 0,-3 0 1 15,2 0 1-15,5 0-18 0,-4 0 1 0,-3 2 0 16,0 4 0-16,-2-4 1 0,5-2 0 0,-3 0 0 15,3-2 1-15,10 2 7 0,-2 0 0 0,-2 0 0 16,8-4-1-16,7 2-2 0,4 0 0 0,-2-5-1 16,2 1 1-16,3-2-4 0,-3-3 0 0,2 9 0 15,5 2 0-15,-11-7 5 0,0-1 1 0,-2 1-2 16,-7 3 2-16,2 0-7 0,-10-2 2 0,6-1-2 16,-6 7 1-16,-5 2-17 0,-6-2 0 0,7-2 1 0,-7-2 0 15,4 4 4-15,-4 0 1 0,0 0-2220 0</inkml:trace>
  <inkml:trace contextRef="#ctx0" brushRef="#br0" timeOffset="41487.291">7821 12287 1281 0,'0'0'0'0,"0"0"0"16,0 2 0-16,0 2 128 16,0-4 0-16,0 0 0 0,0 0 1 0,0 0-52 0,0 0 1 0,0 0-1 15,2 0 1-15,7 0-34 0,-3 0 1 0,-2 0 0 16,5 0 0-16,-5 0-27 0,7 0 1 0,-7 0-1 16,5-4 1-16,1 2-9 0,1 0 2 0,-4 2-1 15,3-2 0-15,5-1 15 0,-4 1 0 0,0 2-1 16,2 0 2-16,-3 0 1 0,3 5 0 0,-8-3 1 0,5-2-1 15,-3 0-1-15,-3 0-1 0,-2 0 1 0,7 8 0 16,2-1-6-16,-3 1 0 0,-4-4 0 0,7 9 0 16,6 4-6-16,-6-2 1 0,-4 0-2 0,1 10 2 15,-6 3-8-15,5 0 1 0,1-5 0 0,-6 5 0 0,3 1-4 16,-5-1 2-16,0-2-1 0,-5 1 1 0,5-5-2 16,-2-5 1-16,-2 2-1 0,-2 0 1 0,-1-2 2 15,-1-2 1-15,5-3-1 0,-7-1 1 0,1 0-8 16,3-3 1-16,-5-6 0 0,-6 3 1 0,6-5 0 0,5 2 0 15,-5-2 1-15,0-2 0 0,-8-3-3 16,4 1 1-16,2 0 0 0,-9-7 0 0,-6-6-1 0,3 2 0 16,8 3 0-16,-1 1 0 0,1 0-1 0,6-6 0 15,5 5 0-15,0 7 0 0,1 1 0 0,-1 2 0 16,2 2 0-16,4-4 0 0,0 4 0 0,0 0 0 16,0 0 0-16,10-2 0 0,-5-1 0 0,1 1 0 15,-2 2 0-15,9 0 0 0,11-2 0 0,-5 0 0 16,0 2 0-16,9 0 0 0,-2 0 0 0,-13 4 0 0,4 3 0 15,0-1 1-15,-6-2 1 0,0-2 0 0,-5 5-1 16,5 6 1-16,0-1 2 0,6-3-1 0,-6-1 0 16,-1 7 2-16,1 0-1 0,-4-2 1 0,3-5-1 15,-3 5 1-15,3-4-1 0,-5-5 1 0,1 0-1 16,1 2 1-16,-3-3-4 0,-4 1 1 0,0-2 0 16,0 0 1-16,0 0-3 0,0-2 0 0,0 0 0 15,0-2 1-15,0 0-2 0,0 0 1 0,0 2 0 0,0-2 0 16,0-3-3-16,-4-1 1 0,4-2 0 0,-7-14 1 15,7 22-2309-15</inkml:trace>
  <inkml:trace contextRef="#ctx0" brushRef="#br0" timeOffset="42253.079">8514 12070 1356 0,'0'0'0'0,"0"0"0"16,0 0 0-16,0-4 98 0,0 2-1 0,0 2 1 15,0 0 1-15,0 0-59 0,0 0 2 0,0 0-1 16,0 0 1-16,0 0-24 0,0 0 1 0,0 0 0 16,0-5 0-16,-2 5-8 0,-2 0 2 0,4 0-2 15,0-2 1-15,0 2 17 0,0 2 1 0,-7 3-1 16,3-5 1-16,-7 0 1 0,5 0 2 0,-1 0-1 16,1 2 1-16,-3 6-2 0,3 1 2 0,-1-3-2 15,-3 3 2-15,-1 1-11 0,0 1 1 0,5-3-1 16,-1 5 2-16,-1 0-4 0,1-2 0 0,5-1 0 15,-6 5 1-15,1 0-9 0,-4-4 1 0,11-3 1 0,0 3-1 16,-6-1-7-16,6-1 0 0,-4 1-1 0,4-1 1 16,4 2 4-16,2-1 0 0,-6-3 0 0,7 5 1 15,1 1-3-15,-1 0 0 0,-1-9 0 0,5 7 1 0,0-5-1 16,2 5 1-16,-9-3 0 0,7 5 0 0,-1-2 0 16,1-3 0-16,-9-1 0 0,9 1 1 0,6 5 3 15,-13-7 2-15,3-2-1 0,8 1 1 0,-2-3-8 16,-5 0-1-16,-1 2 1 0,4 3 1 0,-1-7 8 15,-1 2-1-15,-5 0 1 0,7 4 0 0,6 1-9 0,-2-3-1 16,-2-4 1-16,-2 0 0 0,2 0 3 0,-5 0 0 16,-1 0 0-16,-1 0 1 0,1 0-6 0,3 0-1 15,-5-2 1-15,1 2 0 0,0-2 0 0,5-1 0 16,-7-3 1-16,1 0 0 0,3-3 2 0,3 1 1 16,-2-1-2-16,-3 3 2 0,1-5-4 0,-1 3-1 15,-6-1 1-15,4 1-1 0,3-1 1 0,-7 1 0 16,4-1 0-16,2 1 1 0,-6-7-2 0,5 0 1 15,-5 2-1-15,0 0 0 0,0-2 1 0,0-2-1 0,0 3 1 16,-5-3-1-16,5 0 1 0,5 4-1 0,-5 2 1 16,0-2-1-16,-5-1 4 0,1 3 1 0,-2 7-1 15,6 2 1-15,-7-7-1 0,3 3 0 0,4-1 0 16,-11-1 1-16,-2-7-2 0,3-2 2 0,-1 4 0 16,-11 2 0-16,3-3-4 0,2-1 0 0,2 4 1 15,-2 3 0-15,2 1-2 0,2 3 2 0,6-5-1 16,-1 5 1-16,-5 2-5 0,2-4 1 0,11 6-2502 15</inkml:trace>
  <inkml:trace contextRef="#ctx0" brushRef="#br1" timeOffset="49355.29">8986 12342 853 0,'0'0'0'0,"0"0"0"0,0 0 0 15,0 0 99-15,0 0 1 0,0 0-1 0,0 0 1 16,0 0-8-16,0 0 0 0,0 0 0 0,28 15 0 16,-28-15-15-16,7 0 1 0,-3 0-1 0,-2 2 2 15,7 2-24-15,-7 1 0 0,2-5 0 0,7 0 0 16,2 0-26-16,2 4 1 0,-4 0 0 0,1-2 1 0,-1 2-11 16,4-4 0-16,-2 5 0 0,11 1 0 0,6 1-6 15,0-5-1-15,-4 0 1 0,4 2 0 0,-3 0-1 16,-5-2 0-16,6 1 1 0,4 3-1 0,-4-6 9 15,-4 2 0-15,-1-2 0 0,5 0 1 0,4 0-11 16,-8 0 1-16,4 0-1 0,0 0 0 0,0 0-2 16,4-2 0-16,-9 2 1 0,5-4 0 0,0 2 11 0,0 2 1 15,0 0-1-15,0-5 2 0,11 5-7 0,-12 2 0 16,6-2 0-16,1-2 1 0,-6 0-14 0,-7 0 0 16,7 2 1-16,7 0-1 0,-3-4 16 0,-9 2 2 15,5 2-2-15,-2-2 1 0,-2-3-15 0,4 1-1 16,0 0 1-16,-1 2 0 0,6 2 5 0,-3 0 0 15,-5-3 0-15,-1-1 0 0,4 4-3 0,-7 4 1 16,3-4-1-16,4 3 1 0,-2-3 0 0,-7 0 0 0,3 2 0 16,-1 2 1-16,3-2-2 0,-5-2 1 0,0 0 0 15,3 2 0-15,-5-2-5 0,4 0 2 0,-3 2 0 16,5-2-1-16,-1-2-2 0,-1 0-1 0,3 2 0 16,-3 0 0-16,7-4-1 0,-4 2 2 0,-3 2-2 15,1 2 1-15,-1-2-2 0,-8-2 1 0,4 0 0 16,5 2 0-16,-1 0-1 0,-8 0 1 0,2 0-1 15,9 2 2-15,-7-2-2 0,-7-2 0 0,5 2 0 16,-2-3 1-16,9 3-1 0,-11-4 0 0,1 2 0 0,3 2 1 16,9 0-1-16,-9 0 0 0,-2 0 0 0,4 0 0 15,2-4 0-15,-6 2 1 0,-2 2 0 0,6 0 0 16,0 0-1-16,1 0 1 0,-8 0 0 0,1 0 1 16,4-2 0-16,-2 2 1 0,-2-5-1 0,-1 5 2 0,8 0-3 15,-8-2 1-15,3 2-1 0,-2-2 2 0,0 0-1 16,-1 0 1-16,8 2 0 0,-3 0 1 0,-3 0-1 15,4 0 2-15,-6 0-2 0,3 0 2 0,-2 0-2 16,-5 0 1-16,1 0 1 0,3 0-1 0,8 0-2 16,-8 0 0-16,-5 0 0 0,1-2 0 0,9 2-1 15,-8 0 1-15,-1 0-1 0,0-5 0 0,5 5 1 0,0 0 1 16,0 0 0-16,-1 0 0 0,5 0-2 0,-2 0 0 16,-6 0 0-16,3 0 0 0,8 0 2 0,-8 0 0 15,-3 0-1-15,4-4 2 0,-3 2-1 0,-6 2 2 16,5 0-2-16,-3 0 1 0,0 0-2 0,-2 0 0 15,3 0-1-15,1 0 1 0,5 0-1 0,-7 0 0 16,3 0 0-16,-7-2 1 0,10 2 0 0,-3 0 1 0,-1 0-1 16,5 0 2-16,6 0-3 0,-6 0 0 0,-5 0 0 15,5 0 0-15,4 0-1 0,-8 0 0 0,-1 0 0 16,3 0 0-16,-7 0-1 0,4 0 1 0,-6 0 0 16,4 0 0-16,1 0-1 0,-3 0 1 0,-2 0-1 15,4-2 1-15,-4 2-3 0,0-4 0 0,0 1 1 16,0 3 0-16,0 0 0 0,0 0 0 0,0 0 1 15,0 0 0-15,0 0 0 0,0 0 0 0,0 0 0 16,0-2 1-16,4 0-1 0,3 0 1 0,-5 2-1 0,-2 0 1 16,4 0-1-16,-4-2 1 0,5 2-2 0,-3-4 2 15,-2 2-1-15,0 2 1 0,0 0 0 0,0 0 0 16,0 0-1-16,0 0 1 0,0 0 0 0,0 0 0 16,0-3-1-16,0 1 1 0,0 0 0 0,0 0 0 0,0 2 0 15,0 0 0-15,0 0 0 0,0 0 0 16,0-4 0-16,0 2 0 0,0 0 0 0,-2-1 0 0,-3 1 0 15,5 0 0-15,-4 2 0 0,2-6 1 0,-5-1-1 16,3 1 0-16,-2 0 0 0,-3-3 1 0,-8 1 0 16,6-1 2-16,3 1-2 0,-7-1 1 0,4 1-1 0,-6-1 0 15,6 3 0-15,0 4 0 0,-2-3 2 0,3 3 0 16,-1-4-1-16,0 2 2 0,0-1 2 0,1 1 1 16,3 0 0-16,5 0 1 0,-6 2-4 0,5 2 1 15,-5-7-1-15,8 5 2 0,-2 2-2 0,-3 0 2 16,-1-2-2-16,6 0 2 0,0 0-1 0,0 2-1 15,-4-5 1-15,4 5-1 0,0-2-3 0,0 0 1 16,-7 0 1-16,7 0-1 0,0 2-1 0,0 0 0 0,0 0 0 16,0 0 0-16,0 0-1 0,0 0 1 0,0 0 1 15,0 0-1-15,0 0 0 0,0 0 1 0,0 0 0 16,0 2 1-16,0 4-2 0,0 1 0 0,0-3 0 16,0-2 0-16,7 0-1 0,-3 3 1 0,2-3 0 15,-1 6 0-15,-3 3 2 0,9-1-1 0,-3-3 0 16,-6-1 2-16,5-2-3 0,1-1 0 0,-1 1 0 15,3 6 0-15,3 3-1 0,-2-2 1 0,0-1 0 16,0-5 0-16,-5 1-1 0,0 0 1 0,5 1 1 16,-7-1-1-16,3 1-1 0,-7 1 0 0,4-4 0 0,3 3 0 15,-1-1 0-15,-2 0 0 0,-4 1 0 0,5-1 0 16,-3-2-1-16,-2 1-1 0,0-5 1 0,0 6 0 16,4 3 0-16,-2-7 0 0,3 0 0 0,-5 2 0 15,0 2 1-15,0-6 0 0,0 5 0 0,0 3 0 0,6 1 0 16,-6-5 0-16,0 0 0 0,0 7 0 0,0 4 0 15,-2-7 0-15,-2 1 0 0,4-1 0 0,0-1 0 16,-5-3 0-16,3 0 0 0,2 3 0 0,-4-1 0 16,2 0 1-16,2-6 0 0,-5 2 0 0,1 1-1 15,4-1 1-15,-2 0-1 0,2 0 1 0,-4 2 2 0,-1-4-1 16,5 2 0-16,-2 0 0 0,2 1-1 0,-4-1 1 16,-3 0-1-16,7 0 1 0,0 0-2 0,0 0 1 15,-4 0 0-15,4-2 0 0,-6 0-2 0,6 0 1 16,0 0-1-16,0 0 1 0,-5 0-6 0,5 0 1 15,0 0-2547-15</inkml:trace>
  <inkml:trace contextRef="#ctx0" brushRef="#br1" timeOffset="104071.444">14879 12523 1444 0,'0'0'0'15,"0"0"0"-15,0 0 0 0,0 0 102 0,0 0 1 16,0 0-1-16,-22-17 1 0,20 13-5 0,2 4 0 15,0 0-1-15,0 0 2 0,0 0-39 0,0 0 0 16,0 0 0-16,0 0 0 0,0 0-29 0,0 0 0 0,-4 0 0 16,8 0 1-16,2 0-18 0,1 0 2 0,-3 0-1 15,16-5 0-15,12-1-6 0,2-3 2 0,3 3-3 16,3 2 3-16,-5 2-1 0,-3 0 0 0,7-3 0 16,1-1 0-16,3-3 3 0,-2 3 1 0,8 2-1 15,14 4 2-15,-14 0-8 0,0-4 1 0,3 4-2 16,4-3 2-16,-9 1-6 0,-6 0 2 0,-3 0-2 15,3 2 1-15,-4 0 2 0,-7 0-1 0,2 2 1 16,-8 0 0-16,-3 0-1 0,0-2 0 0,-3 0 1 16,-1 7-1-16,-6-7-3 0,-5-4 2 0,-2 1-2 0,7 3 1 15,-9 0-1-15,7 0 0 0,-9 0 0 0,2 0 1 16,2 0-2-16,0 0 0 0,-4 0-2171 0</inkml:trace>
  <inkml:trace contextRef="#ctx0" brushRef="#br1" timeOffset="104544.72">15630 12108 1394 0,'0'0'0'0,"0"0"0"16,0 0 0-16,0 0 144 0,0 0 0 0,0 0-1 15,2 0 1-15,-2 0-73 0,4 0-1 0,-4 0 1 16,3 0 1-16,5 0-21 0,-1 0 1 0,-3 0 0 15,9 0 0-15,8 4-30 0,1 3 0 0,-3-7 0 16,9 0 0-16,0 0-4 0,-7 0 0 0,1 4 0 16,1 7 0-16,-5-9 9 0,3 0 1 0,-6 4-1 0,2 7 1 15,-4-4-6-15,4-3 2 0,-6 0-2 0,6 9 2 16,2 4-8-16,-10 1-1 0,2 1 1 0,4 0 0 16,-9 0-6-16,-1 1 0 0,-3-1 0 0,8 0 0 15,-5 2-4-15,-5-1-1 0,0 1 1 0,2-2-1 0,-2 1 1 16,0-3 0-16,-7 0-1 0,-3 2 1 0,3 3-2 15,-3-3 1-15,-1-2-1 0,0 2 1 0,-2 1-4 16,2-8 1-16,5-1 1 0,-5 0-1 0,1-5 1 16,5-3 0-16,-1-1 1 0,-1 4-1 0,3-1-2 15,4-3 2-15,-2-2-2 0,-2-2 1 0,4 0-2 16,0 0 1-16,0 0-2264 0</inkml:trace>
  <inkml:trace contextRef="#ctx0" brushRef="#br1" timeOffset="106023.315">16980 11906 1608 0,'0'0'0'0,"0"0"0"0,0 0 0 0,-6 0 130 16,1 2 0-16,1 5 0 0,-15-1 0 0,2-4-53 15,-9 3-1-15,9 1 0 0,-11 2 1 0,4 1-38 16,5-3 1-16,2 3 1 0,-3 4-1 0,-1-3-29 16,-1-6 2-16,5 3-2 0,7 1 1 0,-8 3 9 0,3-7 1 15,-2 7-1-15,4 4 2 0,-2-7-12 16,2 1 1-16,-2-1-1 0,9 1 2 0,2-3 2 0,1-2 2 16,-1 1-1-16,2-3 1 0,-2 2-16 0,4 0 1 15,-5-2-1-15,5 3 2 0,5-1-3 0,1-2 0 16,-6 0 0-16,7 2 1 0,-3 3-2 0,7 1-1 15,-5-1 1-15,5 1 1 0,4 1-8 0,-7-1 2 16,7 1-1-16,3 3 0 0,3 1-3 0,-4-2 1 16,0 2 0-16,1 1 0 0,-1 8-5 0,-2-3-1 0,2 2 0 15,4-2 2-15,3 0 5 0,-2-4 1 0,-5 2 1 16,0 2-1-16,-2 7 0 0,-2-5 2 0,4 5-1 16,0-3 0-16,-8 0 1 0,-3-3-1 0,5-1 0 15,-9 0 1-15,-4-4 0 0,2 0 1 0,-4-1-1 16,-3-3 1-16,7-2 2 0,0-5-1 0,-6 0 1 15,-3-2 1-15,-4 0 0 0,3 1 0 0,-1-1 0 16,-6-4 0-16,-5-3 1 0,-6 1 0 0,7-7 0 16,-7-8 1-16,-2 2 12 0,8 4 2 0,1 1-1 0,-3-5 1 15,7 6 3-15,-4 3 0 0,8-1 0 0,4 1 0 16,3 1-7-16,-1-1 0 0,1 6 0 0,2 2 1 16,-1 0 4-16,5 0 1 0,-2 0 0 0,-2 0 0 15,4 0-10-15,0 0-1 0,0 0 1 0,0 0 0 16,0 0-5-16,4 0 2 0,-2 0-1 0,13 4 0 0,2 2-2 15,7 1 2-15,-2-1-1 0,5-2 0 0,8 0-2 16,-3-1 0-16,0-1 0 0,-2-2 0 0,2 0-2 16,1 0 1-16,-3-2-2 0,4-3 2 0,-2 1-11 15,-8 0 0-15,4 0-1 0,8-1 1 0,-6-1 3 16,-4-3 1-16,2-1 0 0,2-5 0 0,-9 2-2 0,1 5 0 16,-5-7 0-16,5-6 0 0,-5 4 9 0,0 2 1 15,0-2-1-15,-2-5 1 0,-4 1 0 0,-3 0 1 16,3 0-1-16,-2-3 1 0,-1 5-1 0,-3 4 1 15,1-2 0-15,-2 2 0 0,1 5 5 0,-5 1 0 16,0 1-1-16,0-1 2 0,0 1-3 0,0-1 2 16,0 3-1-16,-5-3 0 0,5 5 3 0,-4 2 1 15,4-5-1-15,0 3 1 0,-2-4-5 0,-2 3 1 16,-1 5-1-16,3 0 2 0,-2 0-5 0,2 0 1 0,-3 0 1 16,1 3-1-16,-2 3 1 0,1 2 2 0,-1-1-2 15,-5 12 1-15,1 7-4 0,3-5 0 0,5 2 0 16,-7 1 2-16,7-3-2 0,-2-2 0 0,4 2 0 15,0 5 1-15,-4-1-2 0,4-8 1 0,0 0 0 16,0 2 0-16,0 1-5 0,4-6 1 0,2-1-1 16,-6 4 2-16,9 0-6 0,-3-6 0 0,5-1 0 15,2 3 1-15,-2 0-1 0,10-5 0 0,-8 1 0 0,13 2 1 16,-3-3-6-16,5-6-1 0,-4 2 0 0,8-1 1 16,-4-3 6-16,-4-3 1 0,-3 3 1 0,11-8-1 15,-4 2-4-15,-11-3 0 0,7-4 1 0,-3-2 0 16,1 3 8-16,-5-1 0 0,5-2 0 0,-5-4 0 0,4 0 0 15,-4 0 1-15,1-3-1 0,-1 1 1 0,4 0 1 16,-8 4 0-16,-4-4 0 0,-1 1 0 0,-3 3 0 16,-1 3 0-16,-2-6 0 0,-2 1 0 0,0 0 0 15,0 0 1-15,0 0-1 0,0-2 1 0,0-5 1 16,0 3 0-16,-2 4 1 0,-2 2-1 0,4 2-2 16,0 0 0-16,0 0 0 0,0 4 1 0,-3 7-1 0,1-4 0 15,2 1 0-15,0-3 0 0,-6 1-1 0,6 3 1 16,0 1 0-16,0-1 0 0,0-2 0 0,0-1 0 15,-2 3 0-15,-3-1 0 0,1-1 0 0,2-1 0 16,-2 1 0-16,4-7 0 0,-2 2 0 0,-7 5 0 16,7 1 0-16,2 1 1 0,0 2-1 0,-5-3 0 15,1 5 0-15,2 0 1 0,2 2 0 0,-4 0 0 16,4 0 1-16,-5-4-1 0,5 4-1 0,0 0 1 0,0 0 0 16,-2-2 0-16,-2-1-1 0,4 1 0 0,0 0 0 15,0 0 0-15,0 2 0 0,-6 0 0 0,6 0 0 16,-5-4 0-16,3 4 0 0,-2 0 0 0,4-2 0 15,0 2 0-15,-4 0-1 0,1 0 0 0,-1 0 0 16,4 0 1-16,-6 0-1 0,1 0-1 0,5 0 1 16,0 2 1-16,0 2 0 0,-2 0 0 0,-2-2 0 15,4 1 0-15,-4-1 0 0,4 2 1 0,0-4-1 16,0 2 2-16,0 0 0 0,0 0 1 0,0 3-1 0,0-5 2 16,0 0-3-16,0 0 1 0,0 0-1 0,0 0 1 15,0 0 2-15,0 0-1 0,0 0 1 0,0 0-1 16,0 0 0-16,0 0 2 0,0 0-2 0,0 0 2 15,0 0 3-15,0 0-1 0,0 0 1 0,0 0 1 0,0 0-4 16,0 0-1-16,0 0 1 0,0 0-1 0,0 0 1 16,0 0 0-16,0 0 0 0,0-5 0 0,0 5-2112 15</inkml:trace>
  <inkml:trace contextRef="#ctx0" brushRef="#br1" timeOffset="107907.624">17459 12087 1269 0,'2'0'0'0,"2"0"0"0,-4 0 0 16,-4 0 146-16,4 0 1 0,4 2-2 0,3 2 2 15,-7 1-72-15,0-3 0 0,0 0-1 0,-7 4 1 0,1 5-39 16,-3-5 1-16,3 3 0 0,-1 8 0 0,-3 2-31 16,3 0-1-16,-4 0 1 0,5 0 1 0,-3 3-3 15,9-5 1-15,0-3-1 0,-6 1 2 0,4 2-3 16,2-2 1-16,0 0 1 0,2-2-1 0,4 2 1 16,-1-3-1-16,-1 1 1 0,2 4-1 0,7-2 1 15,-2-4-1-15,-2 4 1 0,-3 0-1 0,1-7-2 0,-1-2 0 16,5 1 0-16,-5 1 0 0,3 1 2 0,-3-3-1 15,1 1 0-15,10 1 1 0,0 1-4 0,-8-5 0 16,1 0 0-16,3-2 1 0,4 0-1 0,-6 3 0 16,6-5 0-16,5 0 1 0,1 0-1 0,-1 0 0 15,-1-7 0-15,7 3 0 0,-6 2 6 0,-5 0-1 16,0-7 1-16,-4 3 1 0,2-1 1 0,-4 3 1 16,-1-2 0-16,-3 4 2 0,3-3-10 0,-7 3 1 0,1-4 0 15,0-3 0-15,-2-1 3 0,3-3-1 0,-1 0 1 16,2-16-1-16,1-10 3 0,4 7 1 0,-5 3 0 15,-6-3 0-15,6 4 4 0,5 9 1 0,0-4 1 16,-2 6-1-16,-1 2 5 0,1 0 0 0,-7 0 0 16,4 2 0-16,-4 7-11 0,-2-3 0 0,0 3-1 15,0-1 1-15,0 3 10 0,0 4 0 0,-2 0 0 16,2-4-1-16,0 2-10 0,0 2 1 0,0 0-2 16,0-2 2-16,0 0 9 0,0 2 1 0,0 0-2 15,0 0 2-15,0 0-11 0,0 0 1 0,0 0-2 0,0 0 2 16,0 0 3-16,0 0 1 0,0 0 0 0,0 0 1 15,0 0-4-15,0 0-1 0,0 0 1 0,0 2 1 16,5 6-4-16,1-4 0 0,-2 3 1 0,1-3 0 0,1 9-4 16,-4 0 0-16,0-3 0 0,0 5 1 0,3 4 0 15,-3-2 1-15,2-2 0 0,-4 11 0 0,0 1-3 16,7-1 2-16,-3-1-2 0,0-1 1 0,3-7-2 16,-1-2 1-16,5 0 0 0,-5 4 0 0,5 0-1 15,-5-9 0-15,3 3 0 0,4 2 0 0,-2 0-1 0,-1-4 1 16,-3-1-1-16,4-1 1 0,1-1-7 0,-1-4 2 15,0 1-1-15,0-1 1 0,-5-2-18 0,5 0 1 16,-7 0-1-16,3-4 2 0,3 0 10 0,-5-2 1 16,-3-3-1-16,4-1 1 0,5-5-14 0,-7 0 0 15,3 3 1-15,-7-9-1 0,4-7 11 0,-2 1-1 16,2 3 1-16,3 1 0 0,-3-2 12 0,0 4 0 16,-4-1 0-16,3 1 1 0,-3 2-1 0,0-2 0 0,4 4 0 15,-2 0-1-15,-2 3 2 0,0 3 0 0,0-1 0 16,4 5 0-16,1-1 0 0,-3 2 2 0,-2 2-2 15,0 2 1-15,0-3 1 0,0-1 0 0,4 2 0 16,0 2 2-16,-2-2-3 0,-2-2 1 0,0 2-1 16,0 2 1-16,7 0 2 0,-3 0-1 0,-4 0 1 15,7 0-1-15,-3 0-2 0,-4 0 1 0,6 0-1 16,1 2 2-16,1 4 2 0,3 0 1 0,-4 1 0 16,3 8 0-16,3 4-1 0,-2 2-1 0,4 2 1 0,-2-1 0 15,4 1 0-15,0-4-1 0,-2 0 1 0,7-4 0 16,1 2-3-16,1-2 0 0,4 0 0 0,4 0 0 15,-4-4-2-15,-5 1 0 0,10-1 0 0,1-5 1 16,-2-1-1-16,-8-3 0 0,4-2 0 0,4 2 0 16,-4-4 0-16,-5-5 0 0,5 3 0 0,-6-2 0 0,-1-5 0 15,-8-2 1-15,2-2-1 0,2-4 2 0,-6-2 11 16,2 0 2-16,-2-7-1 0,-7-4 1 0,2-4-4 16,-6-2 0-16,0-3 1 0,0-3-1 0,0-1-2 15,-6 9 1-15,2 6-1 0,-3-4 1 0,1 4-5 16,-5 7 1-16,5 0 0 0,-5 1 0 0,0 5 0 0,0 7 0 15,1 1-1-15,-1 1 1 0,0 1-5 0,5 3 1 16,-5 2 1-16,0-2-1 0,-2 2-1 0,-2 4 0 16,3 2 0-16,1-2 0 0,-11 7-1 0,-1-1 1 15,6 9 0-15,-9 9 1 0,2 3-1 0,-4 3 1 16,11 4 0-16,-4 5 0 0,8-5 2 0,-2-2-1 16,8 0 1-16,1 2-1 0,6-2-4 0,2-4 0 15,4-2 0-15,14 3 1 0,-1-1-16 0,3-4 0 0,3-7 0 16,12 2 1-16,1 0 3 0,-5-4 1 0,7-2 0 15,8 7 0-15,-3-8-6 0,-4-9 1 0,4-1-1 16,4 2 2-16,0-6-3 0,-8-4 1 0,2 2-1 16,13-4 1-16,-11-3 9 0,-6 1 2 0,-1-7-1 15,-3-4 0-15,3-3-1 0,-6-1 2 0,-2-3-1 16,-4 1 0-16,-6-5 5 0,-5-4 0 0,2-2-1 16,-7-7 1-16,-3 3 2 0,-3 4 0 0,-2-2 0 15,-2 1 0-15,0 3 11 0,-2 7 2 0,-2 1-2 16,-3 3 1-16,3 4 10 0,2 2 0 0,-7 0 0 15,3 0 1-15,0 2-11 0,1 4 1 0,5 7-1 0,-10-7 1 16,3 3 3-16,1 1 1 0,6 3-1 0,-7 0 0 16,-4 2-4-16,1 0 0 0,10 0-1 0,-15-1 2 0,2 3-4 15,-2 5 1-15,2-1-1 0,-2 2 1 0,-9 7 0 16,7-2 0-16,0 6 0 0,2 10 0 0,-2 3-5 16,0 0-1-16,2 0 1 0,8 4 0 0,1-5 4 15,1-3 0-15,3 8 0 0,2 4 1 0,0 1-10 16,2-10 1-16,7 3-1 0,0 6 1 0,1-12-1 0,1-3 0 15,4 5 0-15,7 0 0 0,-3-7-1 16,-2-2 0-16,11 0 0 0,8 0 1 0,-1-2-11 0,-1-2 0 16,0-2-1-16,14-5 1 0,-3-3-20 0,-4-3 1 15,8-2-2-15,2-4 2 0,-3-1-12 0,-3-1 1 16,2-3-1-16,2-5 1 0,-6-6 0 0,-2 1 2 16,-2-2-1-16,-5-5 0 0,-2 1 8 0,-4-1 0 15,0-8 1-15,6-4 0 0,-8 2 19 0,-7-4 2 0,1-7 0 16,-1-8 0-16,-4 1 10 0,-8 1 0 0,-3-2 0 15,-2-5 0-15,-2 7 6 0,0 13-1 0,-6 4 1 16,6-5 1-16,-5 7 15 0,-1 9 2 0,-1-1-1 16,-3-8 19-16,-1 17-24 0,0 5 0 15,0 1 0-15,-1 5-6 0,-3 1 0 0,2 3 1 16,-5 0-1-16,-3 6 4 0,-3 7 0 0,-1 4 0 16,-14 12 1-16,0 10-10 0,-1 5-1 0,-3 9 1 15,2 7 1-15,2-3-2 0,7 4 0 0,2 5 0 0,13 4 1 16,0-6-5-16,8-5 0 0,13-1 1 0,3 1 0 15,8-12-3-15,2-5 0 0,4 0 0 0,7 1 0 16,0-5-12-16,-4-6 0 0,4-3 0 0,4-5 1 16,2-5-8-16,-1-5 0 0,-3-3 0 0,8-5-1 0,-38-4-2025 15</inkml:trace>
  <inkml:trace contextRef="#ctx0" brushRef="#br1" timeOffset="109994.899">22110 10628 1457 0,'0'0'0'0,"9"-21"0"0,-3-4 0 0,-10 1 97 0,-7-1-1 16,-6-5 1-16,-2 0 0 0,-13-4-28 0,-7 4-1 15,-12 1 1-15,-14-1 0 0,-1 2-35 0,-7 9 1 16,-18 0 0-16,-14 11-1 0,-6 14-15 0,3 11 2 15,-18 4-2-15,-7 9 1 0,12 4-20 0,8 6 0 16,-1 13 0-16,15-1 0 0,30-1 0 0,20 2 0 0,17 0 0 16,25 9 0-16,14-3-1 0,21 1 1 0,21 10-1 15,18 4 1-15,21-4-1 0,6-4-1 0,13 4 1 16,12 9 1-16,7-5 1 0,-1 3 2 0,8 6-1 16,0-2 0-16,-11-3 22 0,-17-5 0 0,-8 5 1 15,-3 5 0-15,-23-13 2 0,-19-8 1 0,-7 6-1 16,-6 4 1-16,-22-4-1 0,-7-6 0 0,-14 0 0 15,-9 14-1-15,-10 1-2 0,-16-3 1 0,-17 9-2 16,-17 0 2-16,-8 2-5 0,-7-4 0 0,-20 8 1 16,-18 9-1-16,1 0-12 0,-4-7 1 0,-21 11 0 0,-15 11 0 15,17-13 2-15,6-7 1 0,-8 7-1 0,-3 5 2 16,14-8-13-16,27-9 0 0,3 3 0 0,19-4 0 16,17-10-4-16,17-9 2 0,4 8 0 0,14 1 0 0,16-11-1 15,11-9 1-15,11 5 0 0,15-1 1 0,5-3-7 16,16-5 1-16,9 4-1 0,18-1 2 0,7-1 3 15,6-2 1-15,16 4 0 0,19 5 1 0,1-7-2 16,-5-1 2-16,27 3 0 0,22 7 0 0,-6-9 0 16,-4-8 0-16,22-3 0 0,10 3 1 0,-21-6 0 0,-3-7 0 15,3 0 0-15,8-7 0 0,-14-3-1 0,-21-5 1 16,4-2 0-16,-6-7 0 0,-27-3-1 0,-15-7 1 16,-6-4 0-16,-12-3 0 0,-12-6-3 0,-17-4 2 15,-7-8-1-15,-9-7 1 0,-12-8-3 0,-11-9 1 16,-17-15 0-16,-7-8-1 0,-8-5-5 0,4-4 1 15,-4-12 1-15,-9-9-1 0,9-7-11 0,9 3 1 16,1-5-2050-16</inkml:trace>
  <inkml:trace contextRef="#ctx0" brushRef="#br1" timeOffset="110159.705">23385 13210 1909 0,'13'-20'0'0,"24"-39"0"16,10-26 0-16,2 0 96 0,1 0 0 0,1-15 0 15,9-9 0-15,-8 1-45 0,-9 2 0 0,0-9 1 16,-7-13 0-16,-3 11-16 0,-12 13-1 0,-8-6 1 15,-13-5 1-15,-7 13-33 0,-10 4-1 0,-11-4 0 16,-15-4 1-16,-8 10 21 0,-9 7 0 0,-15-7 0 16,-7-8 1-16,-2 2-25 0,7 10 1 0,-2-12 0 0,12-4 1 15,7 6-6-15,24 0 2 0,8-7-2071 0</inkml:trace>
  <inkml:trace contextRef="#ctx0" brushRef="#br1" timeOffset="110726.138">23731 9270 1972 0,'17'-9'0'0,"22"-20"0"0,6-5 0 0,-2 2 93 16,-13 6 1-16,-9 5-1 0,-14 0 0 0,-7 2-35 15,-17 2 1-15,-18-3-1 0,-25-5 0 0,-23 4-36 16,-18 12 0-16,-32 3-1 0,-1 6 2 0,-5 2-27 16,-1 2 2-16,-12-4-1 0,-13-4 1 0,12 8-19 15,9 2 2-15,5 3-1 0,17-5 1 0,10 0 3 0,26 3 2 16,11 1-2-16,13 3 1 0,27 0-10 0,10-1 0 16,12 9 0-16,2-4 1 0,11 4 1 0,6 3 1 15,5 3-1-15,15 11 1 0,2 7 16 0,2-3 1 16,-2 1-1-16,6 3 0 0,-2 1 5 0,-4-7 1 15,7 5 0-15,3 1 0 0,-6-1 0 0,3-3 0 16,3 3 0-16,1 1 0 0,2-1 17 0,-5-3 1 16,5 5-1-16,4 6 1 0,-2-6-8 0,2-7 1 15,7 7 0-15,8 10 1 0,2-2-2 0,5 0 1 0,16 9 0 16,10 10 0-16,3-2-6 0,5 0 0 0,11 7 1 16,17 6 0-16,4 6-4 0,-11-2 0 0,5 11 0 15,-14 9 2-15,-14-10-4 0,-19-10 0 0,-16 11 0 16,-17 6 0-16,-25-16-1 0,-16-5 1 0,-17 6 0 15,-17 4 0-15,-12-8-1 0,-16-2 1 0,-28 5-2 16,-23 5 2-16,-13-1 0 0,-3-12 2 0,-29 7-1 16,-20 5 0-16,11-3 21 0,11-4 2 0,-7 0-2 0,-4-2 2 15,20-6-7-15,14-7-1 0,5 4 1 0,16 5 0 16,12-9 2-16,19-8 0 0,8-3 0 0,14 1 0 16,18-7-11-16,14-2 0 0,12 0 0 0,11 6 1 15,13-5-2-15,9-4-1 0,10 8 1 0,16-1 1 16,1-4-10-16,3-2 0 0,2 4-1 0,12 4 2 0,-1-3-8 15,-3-5 1-15,5 4 0 0,4 6 1 0,-7-6 1 16,-10-4 0-16,0 7 1 0,-2 3-1 0,-13-4 1 16,-3-2-1-16,1 5 0 0,-5-1 1 0,1 1 2 15,-8-9 1-15,1-1 0 0,0-1 1 0,0-2 0 0,4-5 0 16,7-1 0-16,10-3-1 0,-1-2 1 0,1-7 0 16,17-5 0-16,18-5 1 0,11-9-1 0,6-8 1 15,19-8-1-15,4-9 1 0,3-5-2 0,-5-7 0 16,9-14-2009-16</inkml:trace>
  <inkml:trace contextRef="#ctx0" brushRef="#br1" timeOffset="111286.935">19449 16148 49 0,'0'0'0'0,"0"0"0"15,0 0 0-15,0 0-3 0,0 0 0 0,0 0-30 0</inkml:trace>
  <inkml:trace contextRef="#ctx0" brushRef="#br1" timeOffset="111660.708">19423 16141 351 0,'0'0'0'0,"0"0"0"0,0 0 0 0,0 0 110 16,0 0 0-16,0 0 0 0,0 0 0 0,0 24-60 15,-2-20 2-15,2 0-2 0,0 3 2 0,-5 5 15 16,5-3 1-16,-6 0-1 0,6 1 0 0,0 1-39 16,0-1 0-16,0-1 0 0,6-1 0 0,1-1 0 15,2-3 1-15,-7 0-1 0,15 3 1 0,4-1-6 16,-4-2 2-16,1-2 0 0,7-4-1 0,3 0 17 16,-4 0 0-16,-3 0 1 0,-3-4-1 0,-6-1-5 15,-1 1 0-15,0-3 0 0,0-1 1 0,-11-1 6 0,4 0-1 16,-4 3 1-16,-4-9 0 0,-1-4-3 0,-1-1 2 15,-5 1-1-15,-6-4 1 0,-4-1-12 0,-3 5 1 16,-4 6 1-16,0 2-1 0,-4 9-2 0,4 6 1 16,-6 4-1-16,1 7 0 0,3 4-2 0,3 4 1 15,-6 9-1-15,5 8 1 0,5 1-11 0,1-5 1 16,1 8-1-16,8 3 0 0,2 0-3 0,11-7-1 0,5 0 1 16,1-2 0-16,5-4-5 0,2-6 0 0,8 1 0 15,7-3 2-15,-4-3-1 0,3-2 0 0,10-2 0 16,-3-4 0-16,-1-3-6 0,-8-3 1 0,1-7-1 15,-2-4 2-15,-3-3-4 0,1-3 0 0,-1-5 1 16,-2-7-1-16,-1 1-3 0,-3-2 0 0,-3-3-2109 16</inkml:trace>
  <inkml:trace contextRef="#ctx0" brushRef="#br1" timeOffset="111894.341">19779 16394 1884 0,'0'0'0'0,"0"0"0"0,0 5 0 0,0-1 97 16,0-2 1-16,0 0 0 0,0 0 0 0,0-2-25 15,0 0 0-15,0 0 0 0,7 9 0 0,8 6-17 16,-2 2 1-16,6-2 0 0,5 12 0 0,3 1-37 16,-3 0 1-16,2-3 1 0,4 1-1 0,-2-1-6 15,-7-2-1-15,7-1 1 0,-4-3-1 0,4-4-4 0,-3-2 2 16,-1-1-1-16,-3-3 0 0,3-1-11 0,-2-1 1 15,-5-5 0-15,-2-4 0 0,-2-5-1 0,-3-1 0 16,1-5-2238-16</inkml:trace>
  <inkml:trace contextRef="#ctx0" brushRef="#br1" timeOffset="112052.995">20408 16337 1871 0,'-4'0'0'0,"4"0"0"16,-11 6 0-16,-6 7 116 0,-4 2 1 15,3 0-2-15,-20 10 2 0,-3 1-35 0,7-5 1 0,-3 1 0 16,-8 3 0-16,11-4-39 0,1 3 1 0,-1 3-1 16,-7 3 1-16,-2-2-26 0,11-5 2 0,2 1-1 15,4-3 0-15,3-6-9 0,10-5 2 0,4 1-2 16,3-7 1-16,2-2-11 0,4-4 0 0,0 2-2233 16</inkml:trace>
  <inkml:trace contextRef="#ctx0" brushRef="#br1" timeOffset="112510.425">20382 16622 1834 0,'-6'8'0'0,"-5"14"0"0,-6 5 0 0,6 3 101 16,1 2 0-16,1 4 0 0,0 7 1 0,3-3-33 15,2-4 0-15,4 3 1 0,4 3 0 0,-4-2-49 0,6-3 0 16,3 1 1-16,0 0 0 0,-5-2-27 0,2-6 2 15,-1-2-1-15,1-3 0 0,1-4-7 0,-3-4 1 16,-4-2 0-16,0-4 0 0,0-7-13 0,-4-4 1 16,4-2-1-16,-7 2 2 0,1-2 4 0,6-2 0 15,-5-1 1-15,-1-18-1 0,-5-17 3 0,5-3 2 16,6 1 0-16,0-1-1 0,4 3 10 0,-2-3 0 16,5-4-1-16,12-6 2 0,-2 4 6 0,0 5 1 0,5-5-1 15,6 0 1-15,-5 6 14 0,1 7 1 0,2 4-1 16,-3 7 1-16,-6 1 4 0,5 5 0 0,-1 4-1 15,1 3 2-15,-3 3 3 0,-4 5 1 0,-2 2 0 16,-2 4 0-16,4 4 2 0,-2 3-1 0,-3-1 0 16,1 5 1-16,6 6-7 0,-6 5 1 0,0 1 0 15,-9 5 0-15,2-2-1 0,3-5 0 0,-7 2-1 16,0-1 2-16,-7-1-11 0,3-4 2 0,-3 0-1 16,-3-2 0-16,-1-2-6 0,-2-4 2 0,-2-3-2 15,-13-1 1-15,0-3-5 0,5-4 1 0,-9-2-1 0,8-4 2 16,-8-3-8-16,8-2 1 0,-4-6 0 0,11-2 0 15,2-4-6-15,4-3 2 0,9-5-2 0,9-6 2 16,8 1-16-16,4 0 1 0,9-2-2242 0</inkml:trace>
  <inkml:trace contextRef="#ctx0" brushRef="#br1" timeOffset="112758.269">20872 16333 1620 0,'4'0'0'16,"-2"0"0"-16,3 2 0 0,1 0 99 0,5-2 1 16,-5 0-1-16,3 0 1 0,-1 0-39 0,1 0 0 15,-3 2-1-15,12 11 1 0,-3 4-22 0,-3 4 1 16,-1 5 1-16,0 10-1 0,-5 0-22 0,-6-2 1 16,0 6-1-16,0 9 1 0,-2-6-2 0,-2-5 0 0,-3 3 0 15,-1 1 0-15,-1-4 4 0,1-8 1 0,1 2 0 16,3-7 0-16,2-3-8 0,-2-5-1 0,1-4 1 15,6-5 0-15,1-4-8 0,-4-2-1 0,0-2 1 16,0-2 0-16,0 2-6 0,0 0 0 0,0 0-2047 16</inkml:trace>
  <inkml:trace contextRef="#ctx0" brushRef="#br1" timeOffset="113110.711">21417 16658 1721 0,'-4'2'0'0,"4"2"0"0,-7-1 0 16,-3-1 104-16,5 0 1 0,-1 0-1 0,4 2 2 0,-7 1-36 16,3-3 1-16,1-2 0 0,-1 0-1 0,0 0-27 15,-1 0 1-15,-1 2-2 0,1 4 2 0,-4 5-29 16,5-1-1-16,-5-1 1 0,0 4-1 0,1 6-6 16,3 2 1-16,7-2 0 0,5 5 0 0,1-3 1 15,0-4 2-15,9 0-1 0,-2 0 0 0,5-4-10 16,1-1 1-16,0 1 1 0,7 0-1 0,-2-5-3 0,-7-3 0 15,0-3 0-15,0 0 1 0,-6 0-4 0,0-4 1 16,-5-7-1-16,3-3 2 0,-3-1 1 0,0-2 1 16,1-2-1-16,1-17 1 0,-1-4 0 0,-3 2 1 15,-2-5-1-15,-2-1 1 0,7 1 14 0,-3 7 0 16,-4 2 0-16,0 3 1 0,-4 5-5 0,-3 9 1 16,1 7 0-16,-1 4 0 0,3-1-3 0,0 5 1 15,-3 2-1-15,-3 5 1 0,-1-3-10 0,2 0 1 16,-1 1-2155-16</inkml:trace>
  <inkml:trace contextRef="#ctx0" brushRef="#br1" timeOffset="113880.468">21954 16586 1960 0,'0'-2'0'0,"0"0"0"0,-7-1 0 16,1 1 108-16,-5-2-1 0,0 0 1 0,7-3 1 16,-2 3-38-16,-1 2-1 0,3 2 1 0,4 0 0 0,-2 0-24 15,-3 0 1-15,1 0 0 0,-2 0 1 0,-5 0-36 16,5 0 1-16,-5 0-1 0,0 4 2 0,-10 5 3 16,3 1 1-16,1 1 0 0,-4 6 0 0,2 2-7 15,3 0 1-15,6 0-1 0,-3 3 0 0,2 1-10 16,5-2 2-16,1 1-2 0,10 1 1 0,-3-2-4 15,6-2 1-15,1-2 0 0,0 3 0 0,1-3-10 16,3-5 1-16,2-1-1 0,2-3 1 0,1-1-5 0,-6-3-1 16,6-4 0-16,7-4 1 0,-3-5-5 0,-3-1 1 15,-2-5-1-15,9-4 1 0,-9 2-9 0,0 0 0 16,1-2 0-16,-1-9 1 0,0-2 3 0,-6 0 0 16,4-1 1-16,-2-6-1 0,-3 3 12 0,1 2 1 15,-4-6 0-15,1 0 0 0,-6 4 9 0,-2 4 1 0,5 2 0 16,1-1 0-16,0 3 4 0,-6 5 2 0,5 2-1 15,1 4 1-15,-6 4 16 0,0 3 2 0,-2-1 0 16,2 3-1-16,0 0-5 0,0 1 0 0,0 5 0 16,0 0 1-16,0 0-1 0,0 0 1 0,0 0-1 15,0 0 1-15,0 0-7 0,0 0 1 0,0 0-1 16,-4 0 0-16,4 0 4 0,-5 0 0 0,5 0 0 16,-12 15-1-16,-10 15-8 0,1 4 1 0,3 0-1 15,8 0 0-15,3 0 4 0,-3-2 0 0,7 4 0 16,6-2 0-16,-3 2-11 0,0-2 1 0,0 0-1 0,10 7 2 15,1-1-4-15,2-4 2 0,2 0-1 0,9-4 1 16,-3 0-15-16,-4-4-1 0,5-3 0 0,6-1 0 16,-1-5 5-16,-3-6 0 0,2-1 0 0,2-1 0 15,-5-3-10-15,3-5 1 0,-2-3 0 0,4-5 1 0,-1-3 8 16,-3-5-1-16,-2-8 1 0,5-3 0 0,1 1-6 16,-2-5 1-16,2-8 0 0,0-2 0 0,-4 0 15 15,-3 4 1-15,-2-2 0 0,7-1 0 0,-9 5-1 16,0 7 1-16,-6 2-1 0,4 1 1 0,-13 5 0 15,-2 5 1-15,0 3 0 0,-2 5 0 0,0 4 4 0,0-2 2 16,-2 0-1-16,-3 2 1 0,-4 2 2 0,1 0 0 16,-1 4 0-16,-28 22 1 0,-1 2 3 0,7-1 2 15,3 3-1-15,5-2 1 0,1 0-4 0,9 0 0 16,-2 1 0-16,6 6 1 0,5-8-3 0,6 1 1 16,4 2-1-16,2 6 1 0,9-6-5 0,3-6 1 15,5-1 0-15,11 1-1 0,-1-3-2 0,-1-4-1 16,4-4 0-16,7-2 1 0,-4-7 1 0,-7-4 0 0,5-4 0 15,6-6 0-15,-43 8-2289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07:13.1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12432 4590 740 0,'0'0'0'0,"27"-10"0"0,-16-1 0 0,0 0 118 0,0 1 1 16,-5 6-1-16,1 4 1 0,-1-5-54 0,-6 5 0 16,0-4 0-16,0 4 1 0,0 0 28 0,0 0 2 15,0 0-1-15,-6 0 1 0,3 0-36 0,-1 0 1 16,0 0-1-16,-13 4 1 0,-16 5-26 0,-1 1 0 15,0 5-1-15,2 0 1 0,8-4-6 0,0 4 1 0,-1 0-1 16,1 2 0-16,-8 2 1 0,4 0 0 0,0 0 1 16,4 6-1-16,-4 1 3 0,-4-7 0 0,9 7 0 15,-3-3 0-15,-2 5-1 0,9-1-1 0,-7-1 1 16,-2-1 0-16,4 5-9 0,3-11-1 0,8 7 1 16,-2-5-1-16,2-2-2 0,2-4 0 0,3-9 1 15,8 3-1-15,0-9-20 0,-2 0 0 0,-3 0 0 16,5 4 0-16,0-4-5 0,0 0 2 0,0 0 0 15,0 0-1-15,0 0-2164 0</inkml:trace>
  <inkml:trace contextRef="#ctx0" brushRef="#br0" timeOffset="481.061">11813 4643 791 0,'0'0'0'16,"0"0"0"-16,0-4 0 0,0 4 114 15,0 0 1-15,0 0-1 0,0 0 2 0,0 0-57 0,0-4 1 16,0 4-1-16,0 0 1 0,0 0-27 0,0 0 1 0,0 0 0 16,0 4 0-16,0 0 0 0,0 3 0 0,-6-3-1 15,2 2 2-15,-7 9-19 0,4 4 0 0,3 5-1 16,-9 12 1-16,0 0 3 0,-2 2 1 0,5-8 0 16,5 4 1-16,-1-8 9 0,-1-1 1 0,1 5 0 15,2 0 0-15,-1-5-7 0,3-6-1 0,4 1 1 16,3 5-1-16,1-4 1 0,-6-6-1 0,9-4 1 15,4 2 0-15,-3-3 1 0,1 1 2 0,-4-1-1 16,8-1 1-16,-3-5-8 0,6 3 1 0,-8-3 1 0,5-4-1 16,5 0 8-16,-5 2 0 0,2 0 0 0,7 4 1 15,3-6-2-15,-1-6 0 0,-4 2 0 0,1 4 0 16,-1 0-7-16,-5-4 0 0,0-3 0 0,0 3 2 16,0 0-3-16,-8-3 1 0,0 3-1 0,-1-4 1 0,-6 1-12 15,3 3 0-15,-1 4 0 0,-4-6 1 0,0 6-2120 16</inkml:trace>
  <inkml:trace contextRef="#ctx0" brushRef="#br0" timeOffset="1280.873">12878 4665 866 0,'0'0'0'0,"0"0"0"0,0-2 0 0,0-1 140 15,-4 1 2-15,4 2-2 0,-7-4 1 0,5 4-65 16,-2 0 1-16,4 0-1 0,0-4 0 0,0 4-39 16,-4 0 0-16,4 0 1 0,-3 0 0 0,-1 0-11 15,4 0 0-15,0 0-1 0,0-2 1 0,0 2 4 16,0 0-1-16,0 0 0 0,4-2 2 0,-1-1-3 0,1 3 1 16,0-4 0-16,9-6 1 0,2-5 0 0,2-4 1 15,-4-3-1-15,4-7 0 0,3 1 1 0,-3 7-1 16,0 1 1-16,-4-1-1 0,4-4-3 0,-2-1 0 15,-4-1 0-15,2-3 1 0,-3 0 2 0,1 5 0 16,0-1 0-16,2-4 0 0,-3 0-4 0,-1 5 1 16,0-1 0-16,-1-3 0 0,-1 1-4 0,3 7 0 0,1 2 0 15,2-3 1-15,-2 7-5 0,-5 1 0 0,5-1 0 16,-2-4 0-16,-1 4-12 0,-4 4 1 0,3 5 0 16,-1-3 0-16,-1-1 2 0,-1 1 2 0,-2 3-2 15,2 1 1-15,1-1-11 0,-3 2 2 0,2 0-1 16,-4 4 0-16,4 0-1 0,-2 0 1 0,-2 0 0 15,5 0 0-15,-3 0-2 0,-2 0 1 0,0 0 0 16,0 4 0-16,4 6-1 0,3 5 0 0,-7 0 0 16,4 23 0-16,2 9-10 0,-6-2 1 0,0 0-1 0,5 3 1 15,-3-3-6-15,-2-5 1 0,0 5-1 0,4 6 1 16,-4-6 6-16,4-9 0 0,-1 2 0 0,1 3 1 16,-4-7-9-16,0-9-1 0,6 1 0 0,-6-1 0 15,5-6 14-15,-5-4 0 0,0 4 0 0,0-4 1 0,0 0-8 16,0-9 1-16,0 3-1 0,0-9 1 0,0 2 6 15,0-2 1-15,0 0 0 0,0-2 1 0,0-2-4 16,0 4 2-16,0 0-1 0,0-19 0 0,0 19-2129 16</inkml:trace>
  <inkml:trace contextRef="#ctx0" brushRef="#br0" timeOffset="1488.889">13095 4250 1746 0,'-4'4'0'16,"-7"3"0"-16,-6-9 0 0,-1-1 74 0,1 3 1 15,7 5 0-15,-1-1 0 0,-2-4-51 0,7 4-1 16,-3-2 1-16,7 7 0 0,-2-5-24 0,4-8 0 0,0 0 0 16,0-3 1-16,0 7-4 0,4 0 2 15,-2-4 0-15,13 8 0 0,6-2 0 0,3 3 1 0,0-5 0 16,8 0 0-16,0 0 17 0,-8 0 1 0,-1 8-1 16,-3-1 0-16,-12 1 7 0,3-6 1 0,-2 7-1 15,3-5 1-15,10 7-15 0,-11-7 0 0,-5 2 0 16,7-2 1-16,-13-4-1769 0</inkml:trace>
  <inkml:trace contextRef="#ctx0" brushRef="#br0" timeOffset="8070.759">13887 4201 1784 0,'0'0'0'0,"0"0"0"0,0 0 0 0,0 0 108 16,0 0-1-16,28-10 1 0,-22-1 1 0,3 7-87 0,-7-1 1 15,-2 3-1-15,6-6 1 0,-3 1-11 0,-1 3 0 16,-4 4 1-16,-1 0-1 0,3-4-13 0,-6 0 0 15,6 4 0-15,-6-2-1 0,1-3-5 0,-1 1 0 16,-1 2 0-16,-14 0 0 0,-7 2 5 0,4 2 1 16,3 4-1-16,-1-1 1 0,1 5 4 0,8-3 0 15,-2 1 1-15,2 7 0 0,3 0 22 0,3 4 0 16,1-4 0-16,-3 12 0 0,7 1-5 0,2-2 0 0,0-5 0 16,-4 7 2-16,-1-1-4 0,5-3 0 0,9-5 0 15,-7 6 1-15,2-6-6 0,3-4-1 0,-1 2 1 16,3 2 0-16,-3-4-5 0,5-10 1 0,0 1-1 15,8 2 2-15,0-5-1 0,1 1 0 0,-3-4 0 16,21-4 1-16,-1 1-3 0,-7-1 1 0,7 0-1 16,-7 2 1-16,4 0-5 0,-6 0 2 0,-7 2-1 15,1 0 1-15,-5 0-7 0,-11 2 1 0,3 2-1 16,-9 0 1-16,-4 0 4 0,4-4 1 0,0 0-2101 16</inkml:trace>
  <inkml:trace contextRef="#ctx0" brushRef="#br0" timeOffset="8619.324">14267 3642 1733 0,'0'0'0'0,"0"0"0"15,0 0 0-15,0 0 143 0,26 15 0 0,-13-7 0 0,-3 3 1 16,1 0-82-16,-5 4 2 0,3-1-1 0,4 6 1 0,-2 5-63 15,-5 5 0-15,1 0 1 0,3 2-1 16,-5 2-11-16,-1-5 0 0,-2 7-1 0,2 9 1 0,-2-7-7 16,3 3 1-16,-5 8-1 0,4 6 0 0,-2-4 15 15,2-2-1-15,-4-4 1 0,7-5 1 0,-3-4-3 16,-2-6-1-16,3-3 1 0,1 3-1 0,-2-4 3 16,-4-11 1-16,7 0-1 0,-7-5 0 0,4-6-1 15,-4-4 0-15,0 0-1811 0</inkml:trace>
  <inkml:trace contextRef="#ctx0" brushRef="#br0" timeOffset="9126.607">14136 4165 1771 0,'2'-4'0'0,"2"4"0"16,-1-4 0-16,1 1 89 15,0 3 0-15,3 7-1 0,5-7 1 0,3 4-53 0,3 0 1 0,-1-2 0 16,15 3 0-16,-2 3-2 0,-2-1 0 0,-2 1-1 16,2-8 1-16,-5 0-37 0,-1 0 1 0,-5 0 0 15,11-13 0-15,-2 7-4 0,-7 2 2 0,2-3-1 16,3-1 1-16,-3 1-5 0,1-1 1 0,-5 2 1 16,-6-5-1-16,2 9 1 0,-3 2 2 0,1 0-1 0,-2-2 1 15,-7 2 2-15,4 0-1 0,-6 0 1 0,5 2 1 16,-1 2 1-16,-4 0 1 0,0 1 0 0,-4 5 0 15,-1 5 11-15,5 0 0 0,-6 4-1 0,2 17 2 16,-3 5-1-16,7-7 1 0,0-5 1 0,0-3-1 0,0-7-5 16,7-8 1-16,-5 4 0 0,0-5 0 15,4-1-3-15,-1-7-1 0,-1 2 1 0,2-4 1 0,5 0-2 16,-9 0 1-16,7 0-1 0,-7-6 1 0,15 1-5 16,-2-3 1-16,-2 2 1 0,2-9-1 0,2-11 1 15,0 3 1-15,-6 6-1 0,0-2 0 0,0 4 1 16,-9 4 0-16,6 3 0 0,-6-7 0 0,3 8-1 15,1-1 2-15,-2 4-1 0,-1 1 1 0,-3-1-1 16,4 0 1-16,0 4-1 0,3 0 1 0,-1-2-1 0,-6 2 1 16,0 2-1-16,7 6 1 0,-3 3-4 0,2 0 1 15,-1-1 0-15,5 24 1 0,3-4-2 0,-2 0 0 16,0-5 0-16,-1 1 0 0,1-7-1 0,-9-4 1 16,7 0 0-16,-7 0 1 0,7-7-5 0,-7-6 1 15,-2 3 0-15,0-1 0 0,0-2-13 0,0 0 2 0,0-2-1 16,0 0 1-16,0 0-1910 0</inkml:trace>
  <inkml:trace contextRef="#ctx0" brushRef="#br0" timeOffset="10723.747">15426 4140 1796 0,'0'0'0'0,"0"0"0"0,0 0 0 16,-6 0 55-16,6 0 1 0,0 0-1 0,0 0 1 0,-5 0-16 15,5 0-1-15,5 0 0 0,-5-5 2 0,0 5-3 16,-5 0 1-16,5 0-1 0,-8 0 1 0,-7 0-36 16,-7 0 0-16,5 5 0 0,-15 5 1 0,-2 1 16 15,6 4 0-15,6-7 0 0,5 3 1 0,4 4-15 16,2-5 2-16,1 5-1 0,5 6 1 0,3-1-2 0,4-5 1 15,3-1 0-15,-5-3 1 0,10 2-6 0,-3-3 0 16,4-5 1-16,6 1-1 0,4-2 1 0,1-2 2 16,-5-4-2-16,11-2 1 0,-5-7-2 0,-6 7 0 15,1-2-1-15,-8 2 1 0,5-7-2 0,-10 2 1 16,1-5 0-16,1-1 1 0,-1-7-2 0,0 7 1 16,-1 3 0-16,-5-1 0 0,4 4-4 0,-4 3 0 15,-4 2 1-15,4 4 0 0,0 0-13 0,0 0 2 16,0-4-1-16,0 4 1 0,0 0 5 0,0 0 1 15,0 0-1-15,0 0 2 0,0 0-1 0,0-5 1 0,0 3 0 16,-2 9 0-16,-3 1 0 0,1 7 1 0,-2-2-1 16,1 2 1-16,3 4 2 0,2 0 1 0,0-8 0 15,7-3 1-15,5 3 0 0,-3-7-1 0,-3 2 1 16,18-1 0-16,2 1 1 0,-3-2 0 0,-5 0 0 16,10 1 0-16,-1-5 0 0,-5 0 1 0,-5 0-1 15,5 0 1-15,1-5 2 0,-8 1-1 0,-2 0 0 16,4 2 2-16,-2-7 8 0,2 3 0 0,-6 2 1 15,6-7 0-15,-2-4-6 0,-2 7 1 0,4-3-2 0,-2-10 2 16,-2 2 2-16,5-5 0 0,-3 3 1 0,-3-2-1 16,-1 1-3-16,-2 3 2 0,-1 0-1 0,-3-6 1 15,1 3-4-15,-2-1 0 0,1 2 1 0,-5-5 0 0,0 3-4 16,-5 1 0-16,5 3 0 0,-4-6 1 0,-2-1-2 16,1 3 1-16,3 2-1 0,-2-3 1 0,-3 3-2 15,-3 2 1-15,3-2 1 0,3 6-1 0,-2 2-1 16,-5 2 1-16,0 1-1 0,-2-5 1 0,2 4 0 15,1 7 1-15,-5 4-1 0,4-6 2 0,-6 6-1 16,10 0 1-16,1 2 1 0,-5 2-1 0,0 0 0 0,1 0 2 16,-1 3-1-16,-2 12 1 0,2-2-4 0,5 2 1 15,-3 0 0-15,3 11 1 0,-1-5-2 0,3 1 0 16,8 4 0-16,-4 0 0 0,5-1-1 0,1 1 0 16,5 0 0-16,0-5 0 0,2 1 0 0,8 2 0 15,-4-7 0-15,0 0 0 0,7 2-1 0,2-1 0 16,-3-3 0-16,-1-4 1 0,1 4 0 0,-1-4 0 0,4-5 0 15,2-1 0-15,-5-3-1 0,-6-6 1 16,1 4-1-16,-1-1 1 0,0-6-3 0,-2-1 1 0,2 0 0 16,7-7 0-16,-9 1-1 0,2-5 2 0,0 0 0 15,4-4 0-15,-3-2 0 0,-1 1 0 0,4-1 0 16,-4 2-1-16,1-4 1 0,-3 1 1 0,2-1-1 16,0 2 1-16,-2-1 0 0,-6 8 0 0,-1-1 0 15,-1-4 0-15,-1 4 0 0,1 4 1 0,-7-4 0 16,4-4 1-16,-4 4 0 0,0 0 1 0,0 0-1 15,0-4 2-15,0-2 4 0,0-5 1 0,-4 7-1 0,4-6 1 16,-7-3-5-16,7 7 0 0,-11-5 1 0,5 1-1 16,-5 2 1-16,5 3 1 0,-5 3-2 0,0 2 2 15,1 1-2-15,-1 3 1 0,2 2-1 0,1-1 1 0,-3 6-4 16,4-3 1-16,1 7 0 0,-5-4 0 0,-2 0-2 16,3-1 0-16,1 3 0 0,7-2 2 0,-4 4-2 15,-3 0 0-15,2 0 0 0,1 0 0 0,-3 0 0 16,3 6 0-16,0 3 0 0,-5 6 0 0,0 4 0 15,0 6 0-15,9 1 0 0,-4 19 0 0,2-5-2 16,-7-2 2-16,6 3-1 0,5 5 1 0,0 3-2 16,0-8 0-16,0-1 0 0,5 3 0 0,6-14 0 0,-7 3 1 15,4-8-1-15,10 1 1 0,-8 1 0 0,1-7 0 16,4-4-1-16,-2 0 1 0,4-5-2 0,-6-3 1 16,6-3-1-16,-2-4 1 0,2 4-1 0,0-4-1 15,-2-4 1-15,5-2 0 0,1 1 0 0,5-3 2 16,-7 1-1-16,9-3 1 0,-2-3 0 0,-2 2 0 15,-7 1 0-15,8-9-1 0,-5 8-3 0,1 5-1 16,-4-7 1-16,5 2-1 0,-5-4 4 0,-6 5 0 0,0-1-1 16,-1 3 2-16,-3 1-6 0,-7 3 1 0,4-2-1 15,-4 6 0-15,0 0-2 0,0 0 1 0,0 0-1 16,0 0 2-16,0 0 4 0,0 0 1 0,0 0 0 16,-4 0 1-16,4 0 0 0,-5 2 1 0,5 2 0 15,-8 15 0-15,-7 7-2 0,4 3 2 0,5 1 0 16,6-9 0-16,6-1 0 0,-2-10 0 0,3 3 0 15,14-2 0-15,1-1 0 0,-3 1 0 0,3-7 0 0,1 0 0 16,9 3-10-16,-10-7 0 0,-1 0 0 0,3-11 0 16,-3 7 1-16,-1-3 1 0,-5-5-1 0,2-5 1 15,-2 2-7-15,-2 4 0 0,-2 3-1 0,-1-3 2 16,3-4 12-16,-2 0 0 0,0 7 0 0,-5-3 1 0,5 0 0 16,-7 7 1-16,2-2 0 0,1-3 0 0,-3 5-1 15,1 2 1-15,-3 2 0 0,2-4 0 0,2 4 0 16,-6 0 0-16,5 0 0 0,1 6 0 0,1 7 0 15,3-3 0-15,-3 5 0 0,8 19 0 0,2 17 0 16,-6 5 0-16,2 7 0 0,-5 3 0 0,-6-6-1 16,3-5 0-16,-5 9-1 0,0-4 2 0,0-5-1 0,-5-8 0 15,-1 1 0-15,-1-3 1 0,-8 0 0 0,5-9 1 16,-8-2-1-16,1-4 1 0,-4-9 4 0,4-8 0 16,-7 2 0-16,-4 2 1 0,0-9 8 0,11-4 1 15,-9-4-1-15,-2-4 1 0,5-4 5 0,6 1 1 16,-5-3 0-16,5-3 0 0,2 0 3 0,6-2-1 15,5 0 1-15,0 0 0 0,4-4-1 0,4 0-1 0,3-2 1 16,8-7 0-16,4 3-4 0,0 3 2 16,5 3-2-16,4 0 1 0,4 2-1 0,-4 4 0 0,2-1 0 15,-2-3 0-15,0 6-16 0,-7 7 2 0,7-1-1 16,0-1 1-16,-4 2-2 0,-5 0 1 0,-6-1-2203 16</inkml:trace>
  <inkml:trace contextRef="#ctx0" brushRef="#br0" timeOffset="11164.65">18107 3312 1884 0,'-2'0'0'16,"-2"0"0"-16,4 0 0 0,-5 0 101 0,5 0 0 15,0 0 0-15,-2 5 0 0,-2-5-56 0,4 2 1 0,0 2-2 16,0 7 2-16,0 2-26 0,0-3 0 0,0 1-1 16,0 14 1-16,-4 9-32 0,1 7 0 0,-1-3 0 15,4 2 1-15,-2 1 4 0,2 3 0 0,0 12 1 16,0-1-1-16,0-2 1 0,0-8 1 0,0 2-1 16,0 1 0-16,2-1 5 0,5-9 1 0,1-1-1 15,-6 1 1-15,-2-2 0 0,5-6 0 0,-5-5 0 16,0 3 0-16,0-7 4 0,-5-6-1 0,5 0 0 15,-6-4 1-15,6-7 9 0,-4 0 1 0,1-4-1 16,-1 0 2-16,4 0-1904 0</inkml:trace>
  <inkml:trace contextRef="#ctx0" brushRef="#br0" timeOffset="11749.54">17716 3806 1934 0,'0'0'0'0,"0"0"0"0,5-5 0 0,1 5 88 15,1 5 0-15,-1-5 0 0,22 4 1 0,8 9-46 16,-6 0 1-16,3-3 0 0,1 1 0 0,3-3-26 16,-7-6-1-16,12 7 1 0,-1 2 2 0,-6-1-20 0,-3 3 0 15,6-2 0-15,3-1 0 0,-2 1 1 0,-7 2 0 16,0-1 0-16,7 1 0 0,-9-2-1 0,-2-1 0 16,0 1 0-16,0-3 0 0,0 3-3 0,-7-7-1 15,3 1 1-15,8-5 1 0,-9 0-24 0,-1 0 1 16,2 0 0-16,-3 0 1 0,0-5-4 0,-8 5 1 15,-2 0-1-15,0-4 1 0,-3-2-12 0,-5 6-1 16,-3-5 1-16,4 1 0 0,-4 0 12 0,0 2 0 0,0-2 0 16,0-1 0-16,-4-1 21 0,4 6 2 0,-3-4-1 15,1-3 1-15,0 3 13 0,-9-4 0 0,5 1 0 16,-5-1 1-16,-4 1 28 0,2 3 1 0,-2-2 0 16,-2 1 0-16,-4 5-4 0,-3 5-1 0,3-5 1 15,-9 2 0-15,2 6 1 0,6 3 1 0,1 4 0 16,-3-5 0-16,-2 5-10 0,9 0 0 0,0 4 0 15,6-8 0-15,5 0-15 0,-1 1 0 0,3-1 1 16,8 4-1-16,3 0-5 0,-1-5 0 0,-1-1-1 0,1-3 2 16,5-1 1-16,-1-3 1 0,1 2-1 0,0 0 1 15,2-4-9-15,4 0 2 0,0 0-1 0,5-4 0 16,5-2 2-16,-1 1-1 0,-9-1 0 0,3-3 2 16,-5-1-2-16,-2-1 2 0,-3 3-1 0,1-3 1 0,-4 0-2 15,1 7 1-15,-1 0 1 0,-1-2-1 0,-2 1 1 16,-2-3-1-16,3 6 1 0,-1-3-1 0,-2 5 1 15,-2-4-1-15,0 4 1 0,0 0-1 0,0 0-3 16,0 0 2-16,0 0-1 0,0 0 0 0,0 0 2 16,0 0-1-16,0 0 0 0,0 0 1 0,4 9-3 15,1-3 1-15,-3 3-1 0,7 12 1 0,-1 4-2 0,-4 3 1 16,3-3 1-16,1-3-1 0,-1-7-1 0,-5-5 1 16,2 3 0-16,1-2 0 0,-3-5-1 0,-2-2 1 15,0 0-1-15,0-4 1 0,6 3-1 0,-2-3 0 16,-4 0 0-16,0 0 1 0,0 0-2 0,0 0 0 15,0 0-2147-15</inkml:trace>
  <inkml:trace contextRef="#ctx0" brushRef="#br0" timeOffset="12927.109">19039 3517 1520 0,'0'-5'0'0,"0"5"0"0,0-15 0 16,4 5 78-16,2-1 0 0,-6-2 1 0,0 7-1 16,-6-2-27-16,6 5-1 0,0-1 1 0,0 0-1 15,0 0-27-15,0 2 0 0,0-3 0 0,0-1 0 0,0 6-23 16,0 0 0-16,0 0 0 0,0-2 0 0,0 0 0 15,0 2 0-15,0-5 0 0,-4 10 0 0,2-1 1 16,-3 7 0-16,1-1 1 0,-5 20-1 0,-6 10 5 16,5 9 1-16,3 2 0 0,1 2 0 0,1-2 14 15,1-6 1-15,4 4 0 0,-6 2 0 0,4-6-6 0,-7-5 1 16,3 5-2-16,1-11 2 0,3 2-9 0,-2-2 1 16,2-9-1-16,4 5 1 0,-4-4 2 0,-7-3 1 15,3-2 0-15,12-2 0 0,-6-8-7 0,-6 0-1 16,6-1 0-16,4-1 1 0,-2-5 8 0,-2 3 2 15,9-7 0-15,-7 4-1 0,2-4-7 0,-2 0 0 16,-2 0-1-16,5-4 1 0,-5-1 8 0,6 3 0 16,-2-2 0-16,13-11 1 0,11-15-10 0,5-4 1 0,-3 2 0 15,-2 3 1-15,-1-1 2 0,1 2 0 0,-6 7 0 16,6-9 1-16,0 0-3 0,-7 1 1 0,7 3-1 16,-7 5 1-16,-1 2-7 0,-10 0 0 0,1 4 1 15,6-4 0-15,-6 6 0 0,-4 4 2 0,-3 1-1 16,2 1 1-16,-1 7-4 0,-5-4 1 0,0 2-1 15,0-2 2-15,0 4-1 0,0 0 1 0,0 0 1 16,0 0-1-16,0 0-2 0,0 0 1 0,0 0-1 16,0 0 2-16,-5 4-3 0,5 2 1 0,-2-1 0 15,-6 14 0-15,-10 8-1 0,1 1 1 0,0-2 0 0,6-1 0 16,5 5-1-16,-1-9 2 0,-1 2-2 0,1-1 1 16,1 1 0-16,6-4 1 0,0 3-1 0,4-1 1 15,3-2-2-15,-1-4 2 0,-2 0-1 0,3 0 0 0,6-1-1 16,-3-5 1-16,1-3 0 0,4 3 0 0,-2-3-1 15,2-2 1-15,-2-4-1 0,15 0 1 0,-2 0 1 16,-7-4 0-16,9-2 0 0,4-3 0 0,2 3-1 16,-1-3 1-16,-1-1-1 0,-2-9 0 0,-2 4-1 15,0 4 1-15,0-8 0 0,4-2 0 0,-11 2 1 16,-4 4 1-16,1 0-1 0,-1-11 0 0,-11 3-1 16,-1 2 0-16,-5-3 0 0,4 7 1 0,-8-2-2 0,-1 0 1 15,-5 4 0-15,-1-2 0 0,-6-6 1 0,4 4 0 16,-2 6 1-16,-2 4 0 0,-1-6-2 0,8 5 0 15,-1 6 0-15,-2-3 1 0,2-1 0 0,-4 8 1 16,9 0-1-16,-5 4 2 0,5 2-1 0,-1 3 2 16,3 1-2-16,-7 10 1 0,0 5-2 0,5-4 0 15,4 3-1-15,4 1 1 0,2-6-1 0,3 3 0 0,3 3 1 16,3 3-1-16,2-11-1 0,3 2 0 0,-1 0 0 16,-7-8 0-16,5-3 0 0,-2 3 0 0,-2-9 0 15,6 0 0-15,0 0-1 0,1 3-1 0,-1-5 1 16,4-9 1-16,-4 7-5 0,-6-2-1 0,4-5 0 15,2-1 2-15,5 3-5 0,-9-1 0 0,-3 1 0 16,8-3 1-16,-3 1-1 0,-5 3 0 0,-1 6 0 16,2-9 1-16,-3 3 7 0,-6 2 0 0,5 4 0 15,-7 0 1-15,4 0-2 0,-4 0 0 0,0 4-1 0,0 2 1 16,0 3 0-16,0 6 1 0,0-5 0 16,0 12-1-16,7 12 2 0,-7-5 0 0,4 1 0 0,0-4 0 15,-2-3 0-15,5-6 0 0,1 2 0 0,-1-4 0 0,-7-4 0 16,4-3 0-16,-2-6 0 0,5 3 0 0,-3-5-1 15,0 0 1-15,-4 0-1 0,2-7 1 0,9-6 0 16,-4 3 1-16,-3-1-1 0,13-14 1 0,4-5 14 16,1 4 0-16,-3-3-1 0,1-1 1 0,-8 6-4 15,6 7 1-15,3-2 0 0,3-4 0 0,-9 6 3 16,-2 2 0-16,2 2 0 0,6 7 1 0,-8-1-10 0,-7 5 2 16,5 0 0-16,0 2 0 0,-5 0 2 0,-1 0 1 15,1 0 0-15,3 15 1 0,-1 6-8 0,3-6 1 16,-7 4-1-16,3 3 1 0,3 12-1 0,-5-5 2 15,-3-3-1-15,9-1 1 0,-5-1-5 0,-2-5 1 16,3 2 1-16,1-2-1 0,-5-2-1 0,-3-4 0 16,6-2 0-16,-4-1 0 0,0-5-2 0,-2-1 1 15,0-4 0-15,0 0 0 0,0 0-2250 0</inkml:trace>
  <inkml:trace contextRef="#ctx0" brushRef="#br0" timeOffset="13458.465">13503 5266 1269 0,'0'0'0'16,"0"0"0"-16,0 0 0 0,0 0 114 0,0 0 2 15,0 0-2-15,0 0 2 0,0 0-49 0,0 0 2 16,0 0-2-16,0 0 1 0,0 0-58 0,0 0 1 0,0 0-1 16,0 22 0-16,0-7-15 0,0-1 2 0,0 1 0 15,0 19-1-15,-2 11-5 0,2-3 1 0,2 3 0 16,-2-2 1-16,6-1 7 0,-6 3 0 0,4 4 0 15,3-5 1-15,-7 1 22 0,0-7 1 0,4 3-1 16,3-1 2-16,-3-8 3 0,0-2 0 0,3-3 0 16,-7 3 0-16,2-4 3 0,6-11-1 0,-5-1 0 15,-3 1 1-15,6-4-7 0,-4-11 2 0,-2 4-1 16,-2-4 1-16,2 2-10 0,2-2 1 0,-2 0-1862 16</inkml:trace>
  <inkml:trace contextRef="#ctx0" brushRef="#br0" timeOffset="14058.623">14215 5526 1821 0,'0'0'0'16,"0"0"0"-16,0 0 0 0,5 2 110 0,-5-4 0 15,2-2 0-15,-2-1 1 0,6 1-37 0,-6 4 0 16,0 0 0-16,0-2 0 0,-6-2-36 0,6 4 2 16,-2 0-1-16,2 0 0 0,-5-7-38 0,1 3 1 15,2 0 0-15,-9 0 0 0,-6-3 1 0,-4-4 2 16,-1 7-2-16,-6 0 2 0,0 4-1 0,5-4 1 0,1 8-1 16,1 0 0-16,4 0-2 0,4 3 0 0,-2-3 0 15,4 7 0-15,-6 4-1 0,4-7 1 0,-2 7-1 16,4 11 0-16,5-5-1 0,-5 0 1 0,7 2 0 15,2-3 0-15,-3 1 7 0,3-2 1 0,-2 0-1 16,10-8 1-16,-6 4-5 0,7-5 1 0,-3-3-1 16,7 1 1-16,-5-4-1 0,3 1 2 0,-3-3 0 15,7 2-1-15,-2-4-4 0,6 0 2 0,-6 0-1 16,4-8 0-16,-2 1-2 0,2-3 0 0,-3 1 0 16,6-6 0-16,7 0 0 0,-5 0 1 0,-1-2 0 0,-2-2 0 15,-4 4-1-15,2-4 1 0,-2 2-1 0,4-2 2 16,-6 0 0-16,0 4 0 0,-1-2 0 0,3 4 1 15,-13 7 0-15,5 2 1 0,1-5 0 0,-2 3 0 16,-4-1-3-16,5 5 2 0,-5 0-2 0,0 2 1 0,0-4 1 16,0 4 1-16,0 0-1 0,0 0 0 0,0 0-1 15,0 0 0-15,0 0-1 0,0 0 1 0,0 0 0 16,0 4 2-16,0 0-2 0,-5 11 1 0,5 11-1 16,-4 10 0-16,4 0-1 0,-6 9 1 0,6-7-2 15,0-4 0-15,0 6 0 0,0-3 0 0,0-3 0 0,0-3 0 16,10 1 0-16,-3-4 0 0,-1 0 0 0,3-7 0 15,-7-2 0-15,9-4 0 0,-1 0 0 0,-3-9 0 16,-3-2 0-16,3 1 0 0,-3-5-1 0,-2 2 1 16,2 0-1-16,-4-4 1 0,5 0-2 0,1 2-1 15,-6-5 1-15,4-5 0 0,-4 10-2185 0</inkml:trace>
  <inkml:trace contextRef="#ctx0" brushRef="#br0" timeOffset="14761.06">14662 5462 1545 0,'6'0'0'0,"-6"-4"0"0,5 2 0 15,5 2 64-15,1 0 0 0,0-3 0 0,-3 1 0 0,1-2-26 16,-3 4 1-16,1 0-1 0,-3-6 1 0,7-3-25 16,-5 5 1-16,1 2-1 0,1-2 1 0,1-1-11 15,0 5 2-15,-3-6-2 0,7 2 2 0,8 4 14 16,-4-5 1-16,-2 1 1 0,3 2-1 0,-1 2-14 16,-6 0 0-16,1 2-1 0,-1-4 2 0,6 2 10 15,-12 0 0-15,1 0 0 0,-2 2 0 0,-4-2-12 0,5 0-1 16,-3-2 1-16,2 2 1 0,-4 0 8 0,0 0 2 15,0 0-1-15,-4 0 1 0,4 0 5 0,0 0 2 16,0 0-1-16,-11 0 1 0,-17 0 3 0,0 0 1 16,-2 0 0-16,-13 2 0 0,5 2-5 0,10 1 1 15,0 1 0-15,0 9 0 0,6-7-4 0,5-3 1 16,-6 5-1-16,6 1 1 0,1 0-2 0,6-3 0 16,1-1 0-16,1 1 0 0,5-2-12 0,-1-1 1 0,-2-1 0 15,1-2 0-15,5 2-2 0,0 1 2 0,0-1-1 16,0 0 1-16,0 7-4 0,0-5 2 0,0-2 0 15,0-4-1-15,7 5-4 0,1 1 2 0,-5-6-1 16,1 4 0-16,2-4 1 0,-6 0 1 0,7 0-1 16,-3 0 1-16,0 0 2 0,3 0 2 0,-7 0-1 15,6 0 1-15,1 0-4 0,3 0 1 0,-5 0-1 16,1 0 2-16,3 0-2 0,-1 0 2 0,-8 0-2 16,9 0 2-16,-1 0-1 0,1 0-1 0,-3 0 0 0,1 4 1 15,10 3 3-15,-2-1 1 0,2-2-1 0,5 11 1 16,1 0-9-16,3 0 1 0,-7 4-1 0,7 0 1 15,-2 3-1-15,-7-3 0 0,0 0 0 0,0 2 1 16,3-2-1-16,-7-2 0 0,-3 2 0 0,1 1 1 16,-5-6-1-16,-1 1 0 0,-3 0 0 0,2 2 1 0,-4-2-1 15,-6-2 0-15,-3-3 0 0,-4 1 1 0,-2 0 2 16,2-3 0-16,-2 3 0 0,-13-3 1 0,-2 3 4 16,-2-11-1-16,2 0 1 0,-6 0 1 0,8-4 5 15,4 4-1-15,3-7 1 0,-1-7 0 0,3 3-7 16,4 7 1-16,11-1-1 0,-9-5 0 0,8 5 4 15,3 5-1-15,4-6 0 0,-2 2 1 0,0 4-2384 0</inkml:trace>
  <inkml:trace contextRef="#ctx0" brushRef="#br0" timeOffset="15594.121">15437 5481 12 0,'0'0'0'0,"0"0"0"0,0 0 0 0,-7 0 223 16,-3 0 0-16,3 2 1 0,-1 7 0 0,-1-5-116 15,0 0 0-15,3-2-1 0,2-2 2 0,-3 0-80 16,5 0 1-16,-2 0-1 0,-1 5 0 0,-1-5-26 15,0 4 2-15,1-4-1 0,5 0 1 0,0 0-5 0,-2 0 0 16,-2 0 0-16,4 0 0 0,0 0 0 0,0 0 0 16,-4 0 0-16,4-4 0 0,0 4 18 0,0 0 0 15,0-5 0-15,4-1 1 0,7-2 10 0,1 1 0 16,-1-4 0-16,6 3 2 0,9-3 11 0,-9 1 1 16,-4 1 0-16,9 3 0 0,-7-3-6 0,-5 9 0 15,3-4 0-15,2-2 2 0,-2 1-2 0,-2 5 0 16,-7 5 0-16,5-1 1 0,2-4-8 0,-3 0 0 0,-1 0 1 15,5 11-1-15,-1-1-9 0,0 1 2 0,-5-1-2 16,5 7 2-16,4 5-8 0,-4-7 1 0,-3 4 0 16,-3 11-1-16,1-3-1 0,-2 1-1 0,-4 2 1 15,5-1 0-15,-3 3-1 0,-2-2 0 0,-7 0 1 16,3 0-1-16,-7-5 1 0,5-2-1 0,-5 3 0 16,1 4 2-16,1-9-3 0,-6-2 2 0,4 0-1 15,0-4 1-15,-1 0-6 0,-3-4 1 0,4-1 0 0,-6 1 0 16,-1-3 6-16,6-3 1 0,-6-3 0 0,3-2-1 15,-6 2-4-15,2 0 0 0,-1-2 0 0,7-6 0 16,-8 1 8-16,4 1 1 0,0-2 0 0,2-5 0 16,2-4-10-16,2 3 1 0,7 5 0 0,-3-1 1 15,3 1-2-15,4-3 0 0,-2 1 0 0,-2 3 1 0,4-7-1 16,6 2 0-16,-2 5 0 0,3-5 0 0,3 3-5 16,5-7-1-16,-2 6 1 0,9-1 1 0,1-1-2 15,3 5 2-15,-7 2-1 0,3-1 1 0,-1 5-2 16,1 5 1-16,-5-5-1 0,11 4 1 0,-4 2-1 15,-7 5 1-15,4 4-1 0,5-3 1 0,-2 1-4 0,-1 2 1 16,-6 4 0-16,3 0 1 0,-3 1-2 0,-4 1 0 16,4-2 0-16,-6 0 0 0,-1 2-1 0,1-10 1 15,-7 0 0-15,-1 1 0 0,3-1-1 0,-2-5 2 16,-4 3-2-16,0-9 1 0,0 4-1 0,0-4 0 16,0 2 0-16,0 2 0 0,0-4-1 0,0 0-1 15,0 0-2291-15</inkml:trace>
  <inkml:trace contextRef="#ctx0" brushRef="#br0" timeOffset="18730.465">13932 8379 1569 0,'0'0'0'0,"0"0"0"0,0 0 0 16,-19 4 78-16,-3-2 0 0,-4 1 0 0,-12-6 0 15,-3 8 14-15,-2 3 2 0,-2-4-2 0,-6-4 1 0,5 0-67 16,1 3-1-16,-2 5 1 0,-9-6 0 0,1 0-1 15,-3 5-1-15,-13-3 1 0,-2 2 0 0,4-1-12 16,-2-1 1-16,3 2-1 0,-8 3 2 0,3 1-2 16,-6-3 1-16,-9 1-1 0,-2 3 2 0,6 4-10 15,13-7 1-15,-2 7 0 0,-6 2-1 0,-3 2-5 16,9-4 1-16,5 4 0 0,-3 3 1 0,9-8-4 0,12 1 2 16,5 0 0-16,0 4 0 0,6-4-3 0,7-4 1 15,2-5-2-15,-2 3 2 0,10-5 0 0,10-2 0 16,1-2-1-16,0 0 2 0,0 0-3 0,9 0 0 15,2 0 1-15,-4 2 0 0,4-2 2 0,0 0 1 16,0 0 0-16,0-2 0 0,6 2 0 0,1 0 0 16,-7 0 0-16,4-2 0 0,-4 0 3 0,4 0 1 0,3 2 1 15,-3-5-1-15,3 3 4 0,-5 0 1 0,2 0 0 16,0-2 0-16,-2 4-4 0,3-4 0 0,-1-1 0 16,-2 3 0-16,5-2 4 0,-7-2 0 0,0 1 0 15,4 1 1-15,2 0-2 0,5 0 0 0,-11-3 0 16,7-8 1-16,3-8-1 0,1 0 1 0,0 1 0 15,4-3 0-15,-2-1 0 0,-3 5 0 0,1-2 0 16,-4 1 1-16,-1-1-2 0,3 2 1 0,-3 2 0 16,0 2 0-16,1 2 0 0,-3 2 0 0,-4 2 0 15,7 1 1-15,-7 1 9 0,4 5 0 0,-4 2 0 16,0 2 0-16,0-5-13 0,0 5-1 0,0 0 1 0,0 0 1 16,0 0 4-16,0 0 0 0,0 0 0 0,-4 0 0 15,4 0-6-15,0 0-1 0,0 0 1 0,-7 7 0 16,-4 8-2-16,-1 4-1 0,-3 0 0 0,-3 11 0 15,-3-5 5-15,-1-1 1 0,5 1-1 0,4-4 1 0,-2-1-7 16,-2-1 1-16,0 0 0 0,6 2 0 0,5-2 2 16,-5-4-1-16,7 0 1 0,-13 2-1 0,10-4-2 15,1-3 1-15,1 1-1 0,3 0 2 0,2-3-3 16,-4-6 0-16,4 3 0 0,0-1 0 0,4 0 0 0,-2-2 0 16,-2 0 0-16,7 5 0 0,4 1 0 0,-1 1 0 15,-3-3 0-15,8 5 0 0,2 4 0 0,0-1 0 16,0 8 0-16,5-3 0 0,-5 0 0 0,0 2 0 15,5-2 0-15,-1 3 0 0,-4-7 0 0,0-1 1 16,1 1-1-16,-1-4 1 0,-6-3 3 0,4-1 2 16,-3-3-1-16,-1 0 0 0,0-2-3 0,0-2 1 15,-1 0-1-15,-7-2 0 0,1 0 9 0,2 2 2 0,-1 0-2 16,-1-2 1-16,-2 2-5 0,-2-4 1 0,6 4 0 16,-6 0 0-16,0 0 1 0,5 0 1 0,-5 0-1 15,6 0 1-15,-6 0-10 0,0 0 1 0,0 0-2415 16</inkml:trace>
  <inkml:trace contextRef="#ctx0" brushRef="#br0" timeOffset="41866.049">14348 8209 1017 0,'0'0'0'0,"0"0"0"0,0 0 0 0,0 0 54 15,0 0 1-15,0 0-1 0,0 0 1 0,0 0 6 16,0 0 0-16,0 0 1 0,0 0 0 0,0 0-17 16,0 0 1-16,0 0 0 0,0 0 0 0,0 0-29 0,0 0 0 15,0 0 0-15,-32 15 1 0,19-5-15 0,-4-3 0 16,-2 1-1-16,6 1 2 0,-2 1 1 0,4 5 1 15,-2 0-1-15,3 2 2 0,-1 2 1 0,4 1 0 16,3-6 0-16,4 3 1 0,0 0 3 0,0-2 0 16,4 2 1-16,3 9 0 0,4-3 14 0,-5-6 1 15,5 7 0-15,6-5 0 0,0-2-3 0,-2-5 1 16,2 3-2-16,11-2 2 0,-2 0-2 0,-2-7-1 16,4-1 1-16,-1-1-1 0,-3-4 1 0,-2 0 0 0,-1-4-1 15,3-5 1-15,-3 3-5 0,1-3 0 0,-10-1 0 16,6-5 1-16,-3 2-2 0,-3 4 1 0,-1-1 0 15,-6-9 0-15,-3 4-1 0,2-4 0 0,2 8 0 16,-6-10 0-16,-2 2 6 0,-2 4 0 0,4 4 1 16,-11-8 0-16,5-2-3 0,-1 6 1 0,3 2-1 15,-9 2 1-15,2 1 2 0,3-5 1 0,1 6 0 16,1 3 0-16,0-3-10 0,1 3 0 0,1-2 0 16,2 5 1-16,-2 3-13 0,-3-4 2 0,3 0 0 0,4 2-1 15,-7 2 2-15,3 0 0 0,-2 0-1 0,-1 2 1 16,-4 6-6-16,1-1 2 0,-1 1-2167 0</inkml:trace>
  <inkml:trace contextRef="#ctx0" brushRef="#br0" timeOffset="42317.343">14819 8294 1206 0,'0'0'0'0,"0"0"0"16,0 0 0-16,4 0 111 0,0 6 1 0,3 3-1 16,-5-5 1-16,-2 0-83 0,0 3-1 0,0-3 0 0,4 9 0 15,0 2-14-15,-2 0 2 0,3-1-1 0,5 10 0 16,1 1-15-16,-4 1 1 0,3-3-1 0,1-4 2 15,-4 7 12-15,-1-7 1 0,5 2-1 0,-1-2 1 16,-3-2 14-16,-1-6 1 0,-6-2 1 0,0-1-1 0,5-2-1 16,-5-1 1-16,0-5 1 0,0 0-1 0,6-5-2 15,-6 5 0-15,0 0 0 0,0-6 0 0,-6-2-6 16,1 1-1-16,5 7-1732 0</inkml:trace>
  <inkml:trace contextRef="#ctx0" brushRef="#br0" timeOffset="42581.132">14739 7952 1909 0,'0'0'0'16,"0"0"0"-16,0 0 0 0,7 0 90 0,-7 2 0 0,4 4 0 15,-8 1 0-15,4-5-32 0,0 0 1 0,0 2 1 16,6 7-1-16,-2 8-32 0,-4-4 1 0,0-5 0 15,0 9 0-15,0-4-29 0,0 0 1 0,-4-8 0 16,-2 1 0-16,6-6-1 0,0-2 1 0,0 0-1 16,-7 0 1-16,7 0-1 0,0 0 1 0,0 0 0 15,0-2 0-15,0-2-2 0,7-3 1 0,-7 3-2 16,4 0 2-16,2-11-10 0,-6 4 0 0,7-1 0 16,1 3 0-16,-8 9-1911 0</inkml:trace>
  <inkml:trace contextRef="#ctx0" brushRef="#br0" timeOffset="43142.594">15203 7994 1281 0,'0'0'0'0,"0"0"0"16,-2 0 0-16,2-4 116 0,0 4-1 0,0-4 1 15,-5-3 1-15,5 3-49 0,0 4 0 0,-4 0 1 16,4-4-1-16,-2 2-30 0,2 2 1 0,0 0-1 0,-4-2 1 15,4-1-25-15,0 3 0 0,0 3 1 0,0 5-1 16,0 1-7-16,6 3 1 0,-6 1 0 0,9 21 0 16,-7 13 2-16,4 2 0 0,3-5 0 0,-3 1 1 0,7-5 7 15,-9-3 1-15,3 7 0 0,4-5 0 16,-7-3 0-16,2-4 2 0,5-5-2 0,0 3 1 0,-5-5 1 16,-1-1 0-16,-3-3 1 0,8 5-1 0,-10-7 0 15,5-9 2-15,1-1-1 0,-6 2 1 0,0-9-4 16,0 0 0-16,0 0 0 0,0 2 1 0,0-4-2 15,0 0 1-15,0 0 0 0,0 0 0 0,0 0-12 0,0 0 1 16,0 0-2105-16</inkml:trace>
  <inkml:trace contextRef="#ctx0" brushRef="#br0" timeOffset="43691.498">14449 8298 627 0,'0'0'0'15,"0"0"0"-15,0 0 0 0,7 0 203 0,-3 0 0 16,-2 0 0-16,3 0 1 0,-5-4-191 0,0 4-1 0,0 0 0 15,0 0 1-15,0-4-11 0,0 2 0 0,0-1 1 16,0 1-1-16,0-2-6 0,-5-2 2 0,3 4-1 16,-2-1 1-16,-3-5 2 0,3 2 0 0,2 1 0 15,-13 1 1-15,-2 0 10 0,-5 2 1 0,-6 4-1 16,-2-2 2-16,30 0-1166 0</inkml:trace>
  <inkml:trace contextRef="#ctx0" brushRef="#br0" timeOffset="59964.398">16358 8447 1344 0,'0'0'0'15,"0"0"0"-15,0 0 72 0,0 0 0 0,0-19-1 0,0 15 2 16,0-3 16-16,0 3 0 0,0 4-1 0,0-4 1 16,0 4-28-16,0-4 0 0,0 1 0 0,0 1 1 0,-3 0-29 15,-1 2 1-15,4 0 0 0,0 0 0 0,-6-4-13 16,-1 4 0-16,3-4 0 0,-17 2 0 0,-3-1-6 16,0 3 1-16,-1 3-2 0,-3 3 2 0,0 9-2 15,6-5-1-15,-1 3 0 0,6 0 2 0,1 2-7 16,6 4 1-16,-3-4-1 0,2 0 1 0,0 6-4 0,5 2 1 15,6 1 0-15,4 3 0 0,3-1 3 0,-1-3 1 16,9-4-1-16,4 11 1 0,7-9-5 0,-6-6-1 16,5 0 1-16,8 0-1 0,-6-4 1 0,-3-7 1 15,0 0-2-15,1 3 2 0,-1-3-5 0,-3-8 1 16,1-1 0-16,-3 3 0 0,-2-6 0 0,-2-3-1 16,-2-6 0-16,-2 0 0 0,0 0-1 0,-11-2 1 15,6-4 0-15,-1-7 0 0,1 0 4 0,-2 2-1 16,-4 3 1-16,0-9 0 0,5 4 3 0,-5 5 0 0,-5-7 0 15,1-4 1-15,4-1-1 0,-6 8 1 0,-5-1-1 16,4-4 1-16,3 8 0 0,-7 1 0 0,5-1 0 16,-5 1 1-16,-2 1-6 0,3 5 2 0,-1-2-2 15,-2 2 2-15,2-5-2 0,3 7 2 0,-1-2 0 16,-2 4-1-16,3 1 0 0,1 3-1 0,1 0 1 16,2 1-1-16,1 5 1 0,-1-3-1 0,0 4 1 15,4 4-1-15,-2 0 1 0,-3-2-1 0,5 2 1 16,0 0-1-16,0 0-3 0,0 2 1 0,0-2 1 0,7 12-1 15,4 18-1-15,4 2 0 0,-3 11 0 0,10 16 0 16,2-4-1-16,-9 1 1 0,2-1 1 0,6 0-1 16,-1-6-1-16,-7-4 1 0,2-3-1 0,7 1 1 0,-7-9-1 15,-6-4 0-15,4-5 0 0,6-4 1 0,-8 1-1 16,-2-3 0-16,2-4 0 0,-3-5 1 0,-10-1-2 16,0-7 0-16,0-2 0 0,0-2 0 0,0 2-2212 15</inkml:trace>
  <inkml:trace contextRef="#ctx0" brushRef="#br0" timeOffset="60497.969">16791 8313 1431 0,'0'0'0'0,"0"0"0"15,0 0 0-15,0-4 99 0,0 4 0 0,5 0 0 16,-3 0-1-16,6-4-64 0,-6 4 0 0,5 4-1 16,-7-4 2-16,0 0-28 0,0 0 1 0,0 0-1 15,0 0 0-15,0 0 15 0,0 0 0 0,0 0-1 16,-7 6 2-16,7 13 6 0,7 3 1 0,-7-3 0 0,0 11 0 15,0 4-3-15,0-3 0 0,4-3 0 0,3-2 0 16,3-3-5-16,-1-2 0 0,-1-4 1 0,10-2-1 16,-8-2-12-16,1-2 1 0,4-1-1 0,-2-1 0 15,4-9 1-15,-6 2 0 0,0-2 0 0,-1-2 1 0,5 2-4 16,-6-5 0-16,0 5 0 0,1-10 1 0,-1 1-4 16,-5-1 0-16,1-1 1 0,-3-4 0 0,2-8 7 15,-4 6 2-15,6-2-1 0,-6-3 1 0,-6 3-8 16,2-2-1-16,4 6 1 0,0-4 0 0,0 4 7 15,-2 7 2-15,2 3-1 0,0 3 0 0,0-2-11 16,0 0-1-16,0 4 1 0,2 4 0 0,2-4 5 0,2 0 1 16,-6 0-1-16,0 6 1 0,7 9-5 0,4 2-1 15,-3 0 1-15,5 17 0 0,4-4 0 0,-2 0 0 16,2-5 0-16,-4-8 0 0,4-2 0 0,-6-2-1 16,4-2 1-16,-2-1-1 0,-2-1 1 0,-3-9-1 15,-1 0 1-15,-1 0-1 0,-1 0-4 0,-3-5 1 16,-2 5-2108-16</inkml:trace>
  <inkml:trace contextRef="#ctx0" brushRef="#br0" timeOffset="61148.835">17291 8413 1192 0,'0'0'0'0,"0"0"0"16,0 0 0-16,0 0 124 0,0 0-1 0,3 0 1 0,1 0 0 15,0 0-78-15,-2 0 0 0,-2 0 0 0,0 0 0 16,0 0-45-16,0 0 2 0,0 0-1 0,0 0 0 0,0 0-9 16,0 0 2-16,0 0-1 0,0 0 1 0,0 0-7 15,0 0 1-15,0 0 0 0,0 0 1 0,-2 11 6 16,-2-5 2-16,4 3-1 0,-4 8 1 0,4 10 2 15,0 5 1-15,0-4 0 0,4-3 0 0,2-6 19 16,-6-4 0-16,7-4 1 0,-7 0-1 0,4-1 6 16,2-1 1-16,-6-9-1 0,5 2 1 0,-5-2-1 0,0 0 1 15,0 0 0-15,6 0 0 0,-6 0 3 0,0-2 1 16,0 2-1-16,0-9 0 0,4-1-3 0,-1-1 1 16,1-4 0-16,2-8 0 0,3-9-1 0,4 4 1 15,-2 7-1-15,-5 2 1 0,5 4-8 0,4 4 2 16,-2 3-2-16,-7-5 1 0,5 2-2 0,0 7 0 15,-1 4 1-15,1 0 0 0,0 4-12 0,-1 3-1 0,-7-3 1 16,7 0 1-16,5 7-2 0,-6 2 0 0,2-1-1 16,4 3 2-16,-2 6-5 0,2-1-1 0,-3-1 0 15,-1-9 0-15,0 1-2 0,-5-3 0 0,3-3 0 16,2 1 1-16,-5-6-1 0,-4 2 0 0,-2 0 0 16,0-2 0-16,0 0 0 0,0 0 0 0,0 0 0 15,0-2 0-15,0 0 0 0,0-2 2 0,0 4-1 16,5-11 0-16,-1-14 1 0,-2-1 0 0,-2 3 1 15,4 4 0-15,1 2-2 0,-3 6 1 0,4 3-1 16,-1-1 2-16,5 3-1 0,-10 1 1 0,5 5 1 0,3-2-1 16,-4 2-2-16,3 0 1 0,-3 0-1 0,7 2 2 15,2 7-3-15,-3-5 1 0,1 3 0 0,6 7 0 16,5 1-1-16,1 0 0 0,-8-4 0 0,-2-1 0 0,-2 3 0 16,0-2 0-16,0 4 0 0,1 0 0 0,-1-5 0 15,-2-3 0-15,2 1 0 0,-9-1 0 0,-2 1 0 16,4-6 0-16,-2 0 0 0,2-2 1 0,1 0-2 15,-3 0 0-15,-2 0 0 0,0-2 1 0,6 0-6 16,-4 2 1-16,-2 0-2022 0</inkml:trace>
  <inkml:trace contextRef="#ctx0" brushRef="#br0" timeOffset="62031.126">18167 8504 1595 0,'0'0'0'0,"0"0"0"15,2 0 0-15,3 0 101 0,-1 0 0 0,-2 0 0 16,2-2 1-16,3 2-42 0,-1 2 0 0,-1 3 1 16,-1-5 0-16,-2 4-34 0,-2-2 1 0,9 7-1 15,-7 5 1-15,2 6-28 0,-2-1 1 0,-2 2 0 16,4 19 0-16,3 5-1 0,4 0 1 0,-5-1-1 15,3 1 1-15,-3-2-1 0,-6-5 1 0,11-4-1 16,-5 0 1-16,5-2-1 0,-7-5 0 0,-2-1 0 0,5-5 0 16,-5-6-3-16,0 0 0 0,-2-7-1 0,4 3 2 15,-4-5 0-15,-4-1 0 0,4-10-1 0,0 5 1 16,0-2-2-16,4-2 0 0,-4 2 0 0,-4-9 0 16,2-10 10-16,-7 0 0 0,3-3-1 0,-9-22 1 0,9-3 20 15,-1 4 0-15,-4-4-1 0,7 2 2 0,2 3-2 16,-2-1 0-16,1 0-1 0,-1-3 2 0,4 3-2 15,0 9-1-15,0 2 1 0,11 4-1 0,-5-2-7 16,1 9 0-16,-3-3 0 0,9 1-1 0,2 8-6 16,-9 2 1-16,5 2-1 0,6 4 1 0,-6 1 0 0,4 2 1 15,-13 1-1-15,13 5 1 0,2 0-10 0,-4 0 1 16,-2 5 1-16,6 7-1 0,3 5-1 0,-1 3 1 16,-2-3-1-16,2 10 1 0,-1-1-2 0,-6 3 0 15,6 1 0-15,-8 0 0 0,1 2 0 0,0-5 0 16,-7-5 0-16,-4 1 0 0,-4-2-1 0,-3-1 1 15,-1-6-1-15,1 1 1 0,1-4-1 0,-5-7 1 16,0-4-1-16,-6 4 1 0,4-4-1 0,-2-4 1 0,9 4-1 16,-9-10 1-16,-9-5-1 0,9 0 1 0,2 0-1 15,-2 0 1-15,2-2 0 0,3 4 1 0,-1 5 0 16,0 1 0-16,9-1 0 0,-2 1 0 0,-1 7 0 16,5-4 0-16,0 4-1 0,5-4 0 0,-5 2 0 15,0 2 0-15,0 2 0 0,0 2 0 0,0 0 0 16,11 1 0-16,6 10-1 0,6 2 1 0,5-2-1 15,4 6 1-15,3-2-2 0,-7-6 0 0,4-3-1 16,6 1 2-16,-3-7-1 0,-7-2 1 0,0 0-1 16,0 1 1-16,-5-6-6 0,-1-1 1 0,-7 0-1 0,6 4 2 15,-4-4-1-15,-4-3 2 0,-2-1-1 0,4 1 1 16,-6-3-5-16,-1 1 1 0,-1-1-1 0,5-5 1 16,-1-4 6-16,0 2 0 0,-5 2-1 0,5-9 2 15,-2 3 0-15,-7 2 1 0,2-9 0 0,-4-1 0 0,0 3 0 16,-4 9 0-16,2-6 0 0,-7 4 0 0,7 2 1 15,-2 4 1-15,-1 4 0 0,-1 5 0 0,-1 0-1 16,3-1 1-16,-2 3-1 0,1 2 2 0,-1 2-1 16,0 3 1-16,-1-1 1 0,-1 7-1 0,-5 6 4 15,2 2 1-15,0-4-2 0,0 12 2 0,1 5 0 16,3-2 1-16,7-5-1 0,5 5 1 0,1 0-5 0,0-4 2 16,5-3-2-16,11-2 2 0,-5-2-4 0,0-4 0 15,11 0 1-15,-2 0-1 0,-3-7 1 0,-1-1 2 16,-3-3-2-16,3-2 2 0,-5-4-5 0,-2-2 0 15,-2-5 0-15,8 3 1 0,-4-5-1 0,0-4 0 16,-2 1 0-16,-2-6 0 0,-13 20-2125 0</inkml:trace>
  <inkml:trace contextRef="#ctx0" brushRef="#br0" timeOffset="62698.172">19661 8283 1709 0,'0'0'0'0,"0"0"0"0,0 0 0 16,0 2 69-16,0-2 1 0,2 0-1 0,-2 0 1 16,0 0-24-16,0 0 1 0,0 0 0 0,0 0 0 15,0 0-28-15,0 0 0 0,0 0 1 0,-2 3-1 0,-2 3-21 16,4-2 1-16,-7-4 0 0,-3 0 1 0,-7 0-4 15,2 0 0-15,-5 0 1 0,-1 4 0 0,-7 3 3 16,11-5 0-16,2 2 0 0,-5 5 0 0,-1 1-1 16,-1 1 1-16,1 0 0 0,8 1 0 0,-2-1-7 15,-2 4 1-15,4-4-1 0,4-1 2 0,-1 3 4 16,3 0 1-16,1-1-1 0,1-3 1 0,10-1 12 0,-5 1 0 16,6-1 1-16,-1 7 0 0,5 2 5 0,1-2 1 15,-2-4 0-15,12 2 0 0,0-3-6 0,-8-1-1 16,2-3 0-16,3 1 2 0,-1-3 2 0,-7 0 0 15,5-2 0-15,-8 2 1 0,6-1-16 0,-5-3 0 16,-1-3 0-16,-1-1 1 0,1-2-2 0,-3-1 0 16,-4 5 0-16,6 0 2 0,-1-6-1 0,5 1 1 15,-3 1-1-15,-1-7 1 0,5 2 4 0,0-3 0 0,-5 3-1 16,-1-8 1-16,1 4 2 0,0 0 1 0,-1 0-2 16,1-6 2-16,-2 2-1 0,1-2 1 0,-5 1 0 15,-5-7 0-15,1-5-4 0,-2 2 0 0,-1-6 1 16,-8 2 0-16,9-2 3 0,-5 2 0 0,0 4-1 15,-2-8 3-15,3 10-7 0,-1 9 1 0,5 0-1 16,-5 0 1-16,7 4-1 0,-3 4 2 0,7 1-2 16,-4 1 2-16,4 3-2 0,-2 1 1 0,-3 1-1 0,5 2 1 15,5 0 7-15,-5 0 2 0,-5-2-1 0,5 4 0 16,-2 0-6-16,2 0 0 0,0-5 0 0,0 3 1 16,0 2 2-16,0 0 0 0,0 0 0 0,2 13 0 15,5 15-6-15,4 6 1 0,-7 6-1 0,7 22 2 0,-1 6-2 16,-3-2 2-16,3-3 0 0,-3 3-1 0,4-6 0 15,2-9-1-15,-3-2 1 0,7 2-1 0,-2-7-3 16,-2-5 2-16,2-3-1 0,-4-2 0 0,-4-9-1 16,3-6 0-16,-5-4 0 0,1-8 1 0,-4-3-2 15,-2-4 0-15,0-4 0 0,-2 2 0 0,2 2-2144 16</inkml:trace>
  <inkml:trace contextRef="#ctx0" brushRef="#br0" timeOffset="70921.074">13855 9155 1105 0,'0'0'0'0,"0"0"0"0,0 0 0 15,0 0 90-15,0 0 1 0,0 0-1 0,0 0 1 0,0 0 8 0,0 0 1 16,0 0 0-16,0 0 0 0,0 0-27 0,0 0 1 16,0 0-1-16,0 0 1 0,-35 6-38 0,18 14 1 15,-4 1 0-15,-9 19 0 0,-2 1-15 0,-1-3 1 16,5 2-1-16,5-1 2 0,1 7-5 0,5-1 1 16,4 2 0-16,-2 4 0 0,9 0-13 0,2-9 1 15,8 5 0-15,-2 0 0 0,2-5 12 0,11-5 0 16,2-6 0-16,5 1 2 0,-3-6-20 0,3-5 1 0,10-2 0 15,-2-2 1-15,2-4-2 0,-10-2 1 0,1-7 1 16,5 2-1-16,-6-6-6 0,-5-4 1 0,0 2-1 16,-6-9 1-16,-11 11-1952 0</inkml:trace>
  <inkml:trace contextRef="#ctx0" brushRef="#br0" timeOffset="71203.768">14132 9731 1583 0,'0'2'0'0,"0"5"0"0,0-5 0 0,0-2 84 15,0 0 1-15,0 2 0 0,0 4 0 0,0 1-29 16,0-3 1-16,0 0-1 0,6 5 1 0,5 6-23 15,-5 0 1-15,5-3 0 0,-7 12 0 0,3-5-34 16,-1-2 0-16,-2-2 0 0,3 0 0 0,-3-3 2 0,-2-1 1 16,-2 0-1-16,5-3 2 0,-5 1 2 0,0-5 2 15,0 0-1-15,0 0 1 0,0-4-8 0,-5 2 2 16,5-2-1-16,0 3 0 0,-2 1-2 0,-2-2 0 16,4-2-1761-16</inkml:trace>
  <inkml:trace contextRef="#ctx0" brushRef="#br0" timeOffset="71354.475">14117 9506 1808 0,'-3'0'0'0,"-3"-11"0"15,-3-2 0-15,3 7 81 0,6-2 1 0,-4 1-1 16,4 1 1-16,0 2-27 0,-7-3 0 0,7 7 0 16,0 0 0-16,0 0-51 0,0 0 2 0,0 0 0 15,0 0-1-15,0 0-1787 0</inkml:trace>
  <inkml:trace contextRef="#ctx0" brushRef="#br0" timeOffset="71743.802">14443 9784 1457 0,'0'0'0'0,"0"0"0"0,2 3 0 0,2-1 119 15,-4 4 0-15,0-2 0 0,7 7 0 0,-1-9-65 16,-1 0 1-16,-5 0-1 0,10 11 1 0,1 2-35 15,-5-2 1-15,1-1 1 0,-3 3-1 0,-4 0-21 0,0-4 0 16,0-3 0-16,0 5 0 0,-4 0 7 0,2-3-1 16,-3-5 1-16,1-1 0 0,4-2 1 0,0 2 1 15,-6-4-1-15,6 0 1 0,-2 0-4 0,-3 0 1 16,1 0-1-16,4 0 2 0,0 0 2 0,0-4 1 16,0 2-1-16,0-13 1 0,9-13-2 0,-7-1 0 15,2 3 0-15,2 1 1 0,5-1-1 0,2 7 1 16,-2 4 0-16,0 0 0 0,-5-4 13 0,5 6 0 15,4 7 1-15,-2 0-1 0,8-3-5 0,-10 7 0 16,-5 2 0-16,5 2 0 0,4 2-5 0,-4-2 0 0,-3 5 1 16,12 8 0-16,-1 2-7 0,-4 0 1 0,-2 4-2 15,2 5 2-15,2 3-2 0,-4 1 2 0,2-7-1 16,-2 3 1-16,2-1-3 0,-2-10 1 0,-5 2-1 16,3 0 2-16,-5-4-5 0,-3-4 1 0,1-5 0 15,0-2 0-15,-2 2 0 0,-2-4-1 0,0-2 0 16,0 2 0-16,0 0-1 0,0-2 1 0,0 2-2038 15</inkml:trace>
  <inkml:trace contextRef="#ctx0" brushRef="#br0" timeOffset="72288.98">15280 9699 1871 0,'0'-2'0'0,"-4"0"0"0,2-2 0 0,-3-3 91 16,1-1 0-16,4-1 0 0,0 1 0 0,0 6-33 16,0 0 1-16,0 2-1 0,4-5 1 0,-4 5-32 0,0 0 1 15,0 0 0-15,0 0 1 0,0 0-31 0,0 0 2 16,0 0 0-16,-6 0 0 0,-9 0 3 0,4 0-1 16,-8 5 0-16,-13 7 0 0,-3 1 6 0,3 4 1 15,4 0-1-15,7 2 1 0,-3 3-7 0,3-7 1 16,8 6-1-16,-2 2 0 0,2-2-1 0,4-1 1 15,7-6 1-15,2 1-1 0,2 0-1 0,3 0 0 0,1-4 0 16,9 4 0-16,-2-5-1 0,2-6 0 0,2-1 0 16,0-6 0-16,0 3 0 0,1-8 0 0,3 2 0 15,1-5 0-15,-1-4-3 0,-2 0 1 0,3-4-2 16,-1 0 2-16,-8 2-3 0,2-2 0 0,-2-2 1 16,-2 1-1-16,0-5 5 0,-5 6 0 0,3-5 0 15,-3 3 0-15,0-2 0 0,-6 1 1 0,5-1 0 16,1-5 0-16,-6 1 5 0,0 6 1 0,0-3-2 15,0-1 2-15,0 3-2 0,0 3 0 0,-4 2 1 16,2-2-1-16,-3 4 0 0,5 2 1 0,0 7-2 0,-6-5 2 16,2 7-2-16,2 0 1 0,2 2-1 0,-5 0 1 15,5 0-1-15,-4 2 1 0,4 0-1 0,0 0 1 16,0 0-4-16,0 0 1 0,0 0 0 0,0 10 0 0,-2 7 0 16,-2 7-1-16,4 3 0 0,0 24 0 0,0-4-1 15,6-2 1-15,-2-1 0 0,1-3 0 0,1-3-1 16,0-8 1-16,5 4-1 0,6 2 2 0,-2-4-2 15,-8-5 0-15,6-1 0 0,2-5 0 0,0-2-4 16,-7-6 1-16,7 0-1 0,-2-5 2 0,-13-8-2041 16</inkml:trace>
  <inkml:trace contextRef="#ctx0" brushRef="#br0" timeOffset="72722.525">15587 9714 1847 0,'0'0'0'16,"0"0"0"-16,0-4 0 0,0 4 32 0,0 0 1 16,0 0-1-16,4 0 2 0,-2 0-7 0,3 0 0 0,-5 0 0 15,6 0 0-15,-6 0 12 0,0 0 1 0,0 0 1 16,4 2-1-16,-1 11-22 0,-3-3 0 0,-3 5 0 16,3 11 1-16,-4 8 6 0,4-2-1 0,0-5 1 15,4-1 1-15,3-7-8 0,-7-4 0 0,6 0 0 16,3-5 1-16,-7-3-6 0,5-5 1 0,-3-2-1 15,2 0 2-15,-1 0-13 0,7 0 0 0,-7 0 1 16,5-9 0-16,12-3-2 0,-9-1 1 0,4-2 1 16,4-10-1-16,-6-1 1 0,-2 3 1 0,-2 4-1 0,-4 4 1 15,3 0 3-15,-3 0 0 0,-3 0 0 0,7 4 0 16,-7 1 1-16,-2 1 1 0,2 3-1 0,-4-5 1 16,0 3-4-16,0 1 0 0,0 3 0 0,0 4 0 15,0-4 0-15,0 2 0 0,0 0 1 0,3 2 0 0,-3 0-5 16,4 0 1-16,-4 0 0 0,0 2 1 0,0 4 0 15,0 3 0-15,4-3 1 0,7 15-1 0,2 9-3 16,4 4 0-16,-2-4 0 0,-2-5 1 0,2-1-1 16,-4-3 0-16,-3-2 0 0,7-4 0 0,-4-4-4 15,-9-3-1-15,2-2 1 0,3 3 0 0,-3-3-1 0,3-6 0 16,-3 2 0-16,-2-4 0 0,2 2-4 0,1 0 0 16,-3-6 0-16,2-9 1 0,-4 15-1968 0</inkml:trace>
  <inkml:trace contextRef="#ctx0" brushRef="#br0" timeOffset="73108.221">16439 9461 1960 0,'0'0'0'0,"0"0"0"15,-4-6 0-15,2 4 70 16,2 2 0-16,-5 0 1 0,1 2 0 0,4 4-19 0,-2-2 1 0,-2-4 0 15,-3 0 1-15,-3 7-14 0,3 1 1 0,-1-3-1 16,-27 16 1-16,1 0-37 0,2-2 0 0,8-4 0 16,-4-2 0-16,11-2 6 0,2-1 0 0,4 5 0 0,0-4 2 15,3-5-12-15,-1 3 0 0,9-5 0 0,0-4 0 16,5 4-8-16,-1 2 1 0,-2-6-1 0,9 7 2 16,-1 1-10-16,12-1 0 0,-5-5 0 0,17 6 1 0,1 5-3 15,-3-4 0-15,-4-1 0 0,0 5 0 0,0-3 17 16,-5 1 1-16,-1 2 0 0,-7 4 0 0,-2-6 1 15,-3-3 1-15,-3 3 0 0,-3 4 1 0,0-3-2 16,-4-3 1-16,-4-1-1 0,0 7 1 0,-5 4 11 16,1-4-1-16,-9 0 0 0,-7 6 2 0,-2-2-3 15,3-4 1-15,-1 0 0 0,-4 0 0 0,2-6-4 16,9-1 1-16,0-4-1 0,0 1 1 0,2-1 1 0,8-4 0 16,3-4 0-16,4-1 1 0,0 3-10 0,0 0 1 15,0 2-2027-15</inkml:trace>
  <inkml:trace contextRef="#ctx0" brushRef="#br0" timeOffset="73774.528">16778 9346 1583 0,'0'0'0'0,"0"0"0"0,-4 0 0 16,0 5 112-16,4-3 1 0,4 2 1 0,-4 5-1 16,0-5-38-16,0 2 1 0,0-2-1 0,-4 11 0 15,4 7-47-15,4-1 1 0,0 2-1 0,-12 15 1 0,8 3-28 16,0-1 2-16,0-4-2 0,0 3 1 0,0-3 1 15,4-2 1-15,0 2-1 0,-1 4 1 0,1-6-8 16,-2-6 2-16,2 0-1 0,1-1 0 0,-3-5-7 16,6-5 1-16,1-5 0 0,-9-1 0 0,0-7 4 15,4-2-1-15,0-2 0 0,-1-2 2 0,-3 2-2 16,0-4 1-16,0 2-1 0,0-7 1 0,-3-1-9 0,-1-5 1 16,0 0-1-16,-13-28 2 0,-3-1-34 0,5 8 0 15,-2 10 0-15,2 3 1 0,-2 6 0 0,0 2 0 16,0 0 0-16,-1 4 0 0,8 1 9 0,-1 1 1 15,9 1-1-15,-7 6 0 0,9 2 54 0,0 0 1 16,0 0 0-16,9-5 0 0,-7 5 13 0,-2 0 1 16,4 0 0-16,7-6-1 0,8 2 5 0,-4-1 1 15,-2 1 0-15,9 0 1 0,6 2-8 0,-7 2 0 0,1 0 1 16,-3 0 0-16,0 0-9 0,-2 2 0 0,-4 6 0 16,4-1 0-16,5 1-7 0,-5-1 0 0,-2 1 0 15,-2 7-1-15,4 0-1 0,-2-4-1 0,-4 3 1 16,0 6 0-16,-5-5-1 0,0-5 0 0,5 5 0 15,-4 6 1-15,-3-4-6 0,2-4 1 0,-6 0 0 16,11 0 0-16,-11-1 1 0,0-7 0 0,0 1 0 16,0-6 1-16,7 0-3 0,-7 0 1 0,0 0-1 15,0 0 1-15,0-4 6 0,0 2-1 0,0 2 1 0,0-5-1 16,0-10-2-16,0 3-1 0,4-1 0 0,2-13 0 16,1-5 4-16,1 1-1 0,-1 4 1 0,6 9 0 15,-3 2-8-15,1 3 1 0,-4-1 0 0,8 4 1 16,-5-1-3-16,-8 1-1 0,3 3 1 0,1 2 1 0,5 4-2 15,-11 0 1-15,4 0-1 0,-2 0 1 0,-2 0-2194 16</inkml:trace>
  <inkml:trace contextRef="#ctx0" brushRef="#br0" timeOffset="73958.301">17375 9816 1947 0,'2'2'0'15,"3"5"0"-15,-5-7 0 0,-5 4 97 16,5 0 2-16,0-2-1 0,9 7 0 0,-1 2-30 0,-3-1 0 16,-1-1 1-16,9 8-1 0,2 6-38 0,-2-6 2 15,-2 2-2-15,-5-4 1 0,-2-4-31 0,-4-3 0 0,7-1 0 16,-7 1 0-16,4-1-1 0,-2-5 1 0,2-4 0 16,-4-3 0-16,0 5-2051 0</inkml:trace>
  <inkml:trace contextRef="#ctx0" brushRef="#br0" timeOffset="74092.382">17298 9495 1960 0,'0'0'0'0,"0"0"0"0,0 0 0 16,0 0 52-16,0 0-1 0,0 2 1 0,13 7-1 15,-13-9-1677-15</inkml:trace>
  <inkml:trace contextRef="#ctx0" brushRef="#br0" timeOffset="74892.07">17895 9665 1922 0,'0'0'0'15,"0"0"0"-15,-5-6 0 16,5 6 46-16,0 2 1 0,0 2-1 0,-2-4 1 0,-2 0 13 0,4 0-1 16,0 0 1-16,-4 5-1 0,4-3-23 0,-3-2 1 15,-1 0-1-15,2 0 1 0,-2 0-34 0,-1 0 1 16,-1 0-1-16,-1 2 0 0,-8 6 14 0,-2 5 0 0,4-2 0 16,-4 12 0-16,-9 3-14 0,9-9 0 0,7 6 1 15,14-8-1-15,-2 0 3 0,-2-9-1 0,4 3 1 16,3 6 1-16,3-7-3 0,1-2 1 0,-4-1-1 15,3 1 2-15,8-2-2 0,-3-4 1 0,-5 0-1 16,1 0 1-16,2-4-4 0,4-2 1 0,-6 1 0 16,6-7 1-16,4-3-3 0,-5 0 0 0,-8 0 0 15,1 2 1-15,-1 1-2 0,-3-1 1 0,-1 4 0 16,-2-1 0-16,-2-3 0 0,4 2 0 0,1 5 0 0,1-7 0 16,-6 2 1-16,0 5 1 0,0 2 0 0,0 0 0 15,-4-1 3-15,2 3-1 0,2 2 1 0,0 0-1 16,0 0 10-16,0 0-1 0,0 0 1 0,0 0 0 15,0 0-7-15,0 0 0 0,0 0 0 0,0 0 0 0,-5 0 4 16,5 0-1-16,-4 0 0 0,4 9 0 0,0 3-2 16,0 1 1-16,0-2-1 0,0 6 1 0,0 0-5 15,0-4 2-15,0-1-1 0,0-1 1 0,4 0-2 16,3-5 2-16,-1-2 0 0,3 5-1 0,1-5-4 16,-3 0 2-16,4 3-1 0,2-7 0 0,4 0 1 0,2 0 1 15,-6 0-1-15,11-5 0 0,1 1 1 0,-3-2 0 16,-3-5 0-16,7 3 0 0,-7-1 4 0,-4 1 0 15,7-1 0-15,-3-6 1 0,0 0-8 0,-6-4 1 16,-2 2 0-16,6 7 1 0,-2-5 0 0,-8-2 0 16,3 0 1-16,1-7 0 0,0 3-3 0,-3-7 2 15,-3 1-2-15,1-3 1 0,-2 4-1 0,3 3 0 16,-7-2 0-16,-7 1 0 0,1 5-1 0,-3 4 2 0,3 2-1 16,-1 5 0-16,-3-3 0 0,5 3 1 0,3 6 0 15,-2-3 1-15,4 5-1 0,-2 0 1 0,2 0 1 16,-9 5-1-16,7-5 0 0,-2 0 2 0,-1 0-1 15,-5 10 1-15,-10 5 3 0,-1 0 1 0,6 0-2 16,-13 10 2-16,4 1-1 0,3-3 0 0,4-1 0 16,0 1 1-16,10-6-4 0,1 0 0 0,1 0 0 15,5-2 0-15,5 0-5 0,-3-7 0 0,4 5 0 16,9 2 0-16,3 2-2 0,-1-4 0 0,0-1-1 0,15 3 1 16,-4 0-7-16,0-2 1 0,6 0-1 15,-6-3 2-15,0-1 1 0,0-3 0 0,0-1 1 0,-7-1 0 16,1-4 3-16,-5-4 0 0,-4 4 0 0,2-5-1 15,-2-1-5-15,-5 2 2 0,-6-5-2 0,-2 3 1 16,0 6-2250-16</inkml:trace>
  <inkml:trace contextRef="#ctx0" brushRef="#br0" timeOffset="75100.077">18708 9442 438 0,'2'-2'0'0,"3"0"0"15,-1-11 0-15,-4 13-330 0</inkml:trace>
  <inkml:trace contextRef="#ctx0" brushRef="#br0" timeOffset="75441.351">18620 9263 791 0,'0'-2'0'0,"0"2"0"16,0-10 0-16,0 1 98 0,7 3 1 0,-3 2 0 0,2-5 1 16,3 7-35-16,-9-2 0 0,2 4 0 15,-2-7 1-15,0 5-1 0,6 2 0 0,-6-2 1 0,0-2 0 16,0 4-19-16,-2 0 0 0,-2-4 0 0,4 1 0 15,0 1-5-15,0 0 0 0,0 2 1 0,0 0 0 16,4 4-5-16,-2 3 0 0,3-7 0 0,5 19 0 0,12 11-7 16,-1-1-1-16,-1 8 0 0,8-3 2 0,-11-2-8 15,2 2 2-15,0 2 0 0,3 8 0 0,-5-3-11 16,-6-3 2-16,0 2-1 0,6 9 1 0,-11-10-8 16,-2-3 0-16,-4 0 0 0,0 2 1 0,-4-4 0 15,-7-6 0-15,3-3 0 0,-1 3 1 0,-4-9 7 16,-2-2 1-16,2 2 1 0,-2-4-1 0,5-4-9 0,-3-3 0 15,2 3 0-15,5-7 0 0,-1-2 12 0,-1 3 2 16,8-1 0-16,0 0-1 0,-7 2-2 0,3-1 1 16,2-5-1-16,2 0 0 0,-5 4-7 0,5-2-1 15,-2-2 1-15,-2 0 0 0,4 0-2218 0</inkml:trace>
  <inkml:trace contextRef="#ctx0" brushRef="#br0" timeOffset="126168.391">1428 12638 1620 0,'0'0'0'16,"0"0"0"-16,0 0 0 0,0 19 109 0,0-11 0 0,0-1 0 0,-2 3-1 0,-2-1-39 16,4-1 0-16,4-3 0 0,-2 5 0 0,-2 5-33 0,5 0 1 15,-3 0-1-15,8 12 1 0,8 3-32 0,-3 0 0 16,2 0 0-16,6 2 0 0,-1-3-2 0,-1-3-1 16,7 8 0-16,11 0 2 0,-5-2 2 0,1 0 2 15,-3 4-1-15,6-6 1 0,-5-1-4 0,-10-3 1 0,5 4-1 16,0-7 2-16,0 0-2 0,-11-1 1 0,5-1-1 15,1-2 2-15,-6 0-5 0,-2-2 1 0,-4-2 1 16,-4-4-1-16,-7-11-1940 0</inkml:trace>
  <inkml:trace contextRef="#ctx0" brushRef="#br0" timeOffset="126551.012">1974 12529 1332 0,'0'0'0'0,"0"0"0"0,0 2 0 0,-5 5 98 0,5 3 2 16,-10 5 0-16,1 4 0 0,-6 5-34 0,2 1 0 15,-2 1 1-15,0 6-1 0,-2 6-48 0,4 0 0 16,-2 9 0-16,-2 4 0 0,-5 2 4 0,5-2 2 16,0 4-2-16,0 5 2 0,-5-3 4 0,5-6 1 15,0 0 0-15,-5-2 0 0,3-4-3 0,-2-11 1 16,6 4 0-16,-3 5 0 0,6-16-6 0,1-5 0 0,4-1 1 15,3-6 0-15,4 0-6 0,-4-9 0 0,2 3-1 16,-7-5 1-16,7 0-11 0,2-4-1 0,0 0-1909 16</inkml:trace>
  <inkml:trace contextRef="#ctx0" brushRef="#br0" timeOffset="126919.348">1928 12455 1871 0,'0'0'0'0,"0"0"0"0,-6 0 0 0,6 0 93 15,0 2 2-15,-4 2-1 0,-7 3 0 0,7 3-32 16,-7 1 1-16,5-3 0 0,-5 9-1 0,2 5-23 0,-2-1-1 16,11 0 0-16,0 5 0 0,0 3-29 0,0 1 0 15,3 6 0-15,5 7 1 0,1 1 5 0,-5-3 0 16,9 6 0-16,-2 8 1 0,-1-2-4 0,-1 0 0 16,-3 0 1-16,5 7 0 0,-4-7-8 0,-1-8 0 15,5-5 1-15,0 3 0 0,-1-7-6 0,-3-6 0 16,-3-1 0-16,2 3 0 0,-6-6-3 0,0-7 2 0,0 0-1 15,0-4 1-15,0-5-8 0,0-3 1 0,-4-5 0 16,2 4 0-16,-2-1-14 0,-1-3-1 0,5-2-2029 16</inkml:trace>
  <inkml:trace contextRef="#ctx0" brushRef="#br0" timeOffset="127118.242">1383 13295 1947 0,'0'0'0'0,"-4"0"0"0,4 2 0 16,-6 2 78-16,3 0 2 0,3 0-1 0,3-4 1 16,3-2-26-16,-6 0 1 0,0 2 0 0,11 2 0 15,14 0-29-15,-1-2 0 0,4-2-1 0,34-6 2 16,-2 1-20-16,3 5 1 0,-3 2 0 0,-9-6 0 0,-6 4 20 16,2 0 1-16,-6 0-1 0,2-1 1 0,-8 3-10 15,-3 0 0-15,-2 3 0 0,4-1 0 0,-2 0-9 16,1-2 1-16,-6-4-2134 0</inkml:trace>
  <inkml:trace contextRef="#ctx0" brushRef="#br0" timeOffset="127938.511">2787 12655 1369 0,'0'0'0'0,"-4"0"0"0,2 0 0 0,2-5 163 0,0 3 2 16,0 2 0-16,-5 0 0 0,1 2-87 0,4 3-1 16,0-3 1-16,-6-2 0 0,6 2-33 0,0 2 1 15,0-2 0-15,-11 5 0 0,4 5-28 0,1 1 1 16,-3-4 0-16,1 16 0 0,-7 9 0 0,-2 4 0 15,2 3 0-15,-3 1 2 0,12 5-10 0,-5-2 1 16,1 4-1-16,-8 6 2 0,8 0 7 0,-1-2 0 16,4-2 0-16,1 3 1 0,0-5-10 0,1-9 1 0,10 0-1 15,-3 1 2-15,8-12-3 0,1-3 0 0,6-5 0 16,5 3 0-16,-1-7-4 0,3-5-1 0,8-3 1 16,9-5 0-16,-7-4-4 0,5-4 0 0,0-2 0 15,10-3 2-15,-8-4-4 0,-3-2 0 0,1-4 0 16,-3-2 1-16,1-5-2 0,-5 1 1 0,-8-1 0 15,4-5 0-15,-7 1 0 0,-6 0 1 0,-2-2 0 16,-7-2 0-16,-1 2 4 0,-10 5 0 0,-1-5 1 16,-5-2-1-16,-2 0 3 0,3 10 1 0,-5 7 0 0,-3 0 0 15,8 9-4-15,-3-1 0 0,-2 7 1 0,-2 4-1 16,-1 7 15-16,8-3-1 0,-3 5 0 0,-2 8 0 0,-2 4-17 16,6 3 0-16,0 4 1 0,5 4 0 0,4 2 3 15,2-2-1-15,-5 6 1 0,5 3-1 0,5-1 4 16,1-10 0-16,7 6 0 0,4 1 1 0,-2-12-3 15,2-3 1-15,0-3 0 0,16-2 0 0,-5-8-8 16,2-3 1-16,-2-1 0 0,10-7 0 0,-6-5-2 16,-8-1 1-16,8 0-1 0,0-5 1 0,-12-6-23 0,5-4 1 15,-3-5-2330-15</inkml:trace>
  <inkml:trace contextRef="#ctx0" brushRef="#br0" timeOffset="128369.607">3792 13290 1470 0,'4'-4'0'0,"-2"-4"0"16,-2 1 0-16,4 1 125 0,-8 2 1 0,2-3 0 16,-4 5 0-16,1-2-29 0,-5 2 1 0,10 2-2 15,-11 0 2-15,0-5-42 0,-6 3 0 0,6 0 0 16,-2 2 0-16,-8 0-29 0,6 0 1 0,-5 0-1 15,5 4 1-15,5 1-1 0,-7 3 0 0,4 1 0 16,-2-1 0-16,4 1-8 0,-2 1 1 0,2 1 0 16,1 12 1-16,-8 1-8 0,8-5 2 0,3 0-1 0,3 0 1 15,2-4-6-15,-3-4 0 0,5-1 0 0,5-1 1 16,1-5-10-16,-4 0 1 0,7-2 0 0,2-4 0 16,12-2-2-16,-1 0 1 0,-3-7 0 0,13-2 0 15,0-1-6-15,-2-1 2 0,-8 2-1 0,-5 2 1 16,0 3-6-16,-2 1 1 0,-2 3-1 0,-4 4 1 0,-3 0 3 15,-6-2 2-15,0 0-2 0,0 2 2 0,0 0 2 16,0 0 2-16,0 0-1 0,0 2 1 0,0 2 0 16,0 1 1-16,0-5-1 0,0 2 2 0,0 4 3 15,0 0 1-15,5-1-1 0,1 1 2 0,5 5 2 0,-5-1 1 16,7-1-1-16,2 6 1 0,7 4-2 0,-3 0 1 16,2-2 0-16,5-4 0 0,-9-3-4 0,-4 1 0 15,4-5 1-15,0-1-1 0,-6-1-5 0,0-4 2 16,-2 2-2-16,-1-4 1 0,-8 2-2269 0</inkml:trace>
  <inkml:trace contextRef="#ctx0" brushRef="#br0" timeOffset="129140.129">4526 12946 1746 0,'-4'0'0'0,"4"0"0"0,-13-4 0 16,-7 2 115-16,3 2 1 0,-2 0-1 0,-3 0 1 16,1 0-40-16,-1 2 1 0,10 4-1 0,-6 5 1 15,-1 4-37-15,2-1-1 0,0 1 0 0,-5 4 2 0,5 1-39 16,0-1 0-16,0-2 0 0,0 6 2 0,6 3 4 15,0-1 0-15,0 1 0 0,5-1 1 0,6 1-9 16,0-7 1-16,0-2-1 0,6 0 2 0,5 0-2 16,4-2 0-16,2-3 0 0,0-3 1 0,11-5-1 15,5-2 0-15,-10 1 0 0,9-6 1 0,-2 1-12 0,3-2 0 16,-1-5 1-16,4-1 0 0,-8-1 7 0,0-2 1 16,-2-4-1-16,-3-2 1 0,-1 0-3 0,-5-4-1 15,-2-1 0-15,-6-10 2 0,1 5 3 0,-5 3 1 16,-5-8-1-16,4-8 1 0,-8-1 5 0,-3 3 1 15,-1-5-1-15,6-4 2 0,-5 7 16 0,7 8 0 16,-4-3 0-16,-7 3 0 0,11 3-10 0,-4 5-1 16,-3 3 0-16,-3 3 1 0,10 6 12 0,-7 3 2 0,7 2-1 15,-4 5 1-15,4 2-8 0,-2 0 0 0,2 0 0 16,0 2 0-16,0 0-1 0,0 0 1 0,0 0 0 16,-5 27 1-16,3 18-8 0,-2 0 0 0,4 2 1 15,4-3 0-15,-2-1 3 0,-2-3-1 0,7 5 1 16,-3 4 0-16,3-5-9 0,-3-8 1 0,2 3-2 15,5-5 2-15,4-4-2 0,-8-7 0 0,3 0 0 16,10 3 1-16,-5-5-7 0,2-6 1 0,0-2 0 16,11-7 0-16,-7 3-2 0,1-9 1 0,-1 0-1 15,9 0 1-15,-4-5-3 0,-7-1 0 0,3 2 0 0,2-11 1 16,3 0-7-16,-5-2 0 0,-1-4 0 0,3-5 1 16,-3 5 2-16,1 0 2 0,-9-3-1 0,8-1 1 15,-4-3-2-15,-10 5 2 0,1 1-2 0,3-3 2 16,-11 6 4-16,2 2 0 0,3 0 0 0,-1 2 0 0,-8 2 2 15,-1 5 1-15,5 6-1 0,0-5 2 0,0 3 9 16,0 4 2-16,-2 0-1 0,2 0 1 0,0 0-4 16,0 2 1-16,-4 2-1 0,0 9 0 0,1 8 8 15,-5 1 1-15,6 1-1 0,2 17 2 0,2-4-11 16,2-4 1-16,0 2 0 0,-1 0 0 0,7 0-1 0,-1-4 0 16,0-2 1-16,6-1 0 0,2-5-1 0,-7-1 0 15,1 0 0-15,0-6 0 0,-5 0-5 0,1-9-1 16,4 1 1-16,-5-3 0 0,-2-2-5 0,-4-2 0 15,0-2 0-15,7-4 0 0,-3-3-2 0,-2 1 0 16,2-5-2611-16</inkml:trace>
  <inkml:trace contextRef="#ctx0" brushRef="#br0" timeOffset="129298.594">5118 12612 2299 0,'-4'0'0'0,"-9"0"0"15,-8 0 0-15,-7 0 122 0,6 0 2 0,3 0-1 16,-3 2 1-16,7-4-53 0,3-2 2 0,7 2 0 16,-1 2 0-16,6 0-28 0,-4-2 1 0,4-1-1 15,10-1 1-15,-10 4-2495 0</inkml:trace>
  <inkml:trace contextRef="#ctx0" brushRef="#br0" timeOffset="129770.868">5631 12906 1595 0,'0'0'0'15,"11"0"0"-15,0 0 0 0,-7 4 138 0,-4 4 1 16,-4 3 1-16,-3 0-1 0,-1-1-55 0,1 3 0 15,1-5 0-15,-5 7 0 0,-2 9-35 0,-2-1 0 16,9 5-1-16,-5 1 2 0,7-1-20 0,-3 0 0 16,3 2 1-16,4-1-1 0,4-3-11 0,-4-7 1 15,11 0-1-15,-5 2 1 0,1-6-6 0,1 0 0 16,-5-9 1-16,7 3 0 0,-5 0-1 0,-3-3 2 0,2-6-1 16,3 0 0-16,-7 0-2 0,0-2-1 0,0 0 0 15,0 0 1-15,0-3 0 0,0 1 2 0,0-2-1 16,0-9 1-16,0-9-7 0,0-1 0 0,4 1-1 15,7-3 2-15,-5 3 10 0,0 1 2 0,3 4-1 16,4 2 0-16,-2 4-4 0,-5 5-1 0,1 3 1 16,3 3 0-16,-5 2-4 0,1 0 2 0,-2 0-1 15,7 0 1-15,2 0 0 0,4 2 2 0,-6 3-1 16,4 10 0-16,4 2-8 0,3-3 1 0,-1-1 0 16,-4 4 0-16,-2-2-3 0,-2-4 2 0,4-1-1 0,-2 3 0 15,-2-2 0-15,-2-11-1 0,0 4 1 0,-1 2 0 16,-3 1-6-16,-7-5 1 0,6 0-1 0,-6 0 1 0,0-2-11 15,0 0 0-15,0 0 0 0,0-2 0 0,0 0-16 16,0 0 0-16,0 2-2512 0</inkml:trace>
  <inkml:trace contextRef="#ctx0" brushRef="#br0" timeOffset="130356.291">6376 12901 1431 0,'0'-4'0'16,"0"2"0"-16,-4 0 0 0,-3-2 136 0,-1 1 1 16,-5-1 0-16,-2 4 0 0,6 4-48 0,-6 1-1 0,0-1 1 15,-8 4 1-15,-7 5-26 0,4-4 1 0,-2 1 0 16,6 1 0-16,-1 8-21 0,-5-2 1 0,11-2-1 15,-5 4 1-15,5 0-4 0,6-2-1 0,1 2 1 16,8 5-1-16,-7-3-10 0,13-2 2 0,3 2-1 16,10 1 0-16,0-5-25 0,2-5 0 0,5 1-1 15,15-4 2-15,-9-5-2 0,2-4-1 0,0-2 1 16,2 2 0-16,-1-2-5 0,-10-3 0 0,1-1 0 16,-3 0 0-16,-4-3-4 0,-6 1 0 0,-4-1 1 15,-3-1 0-15,2-3-3 0,-6 2 0 0,0 5 1 0,0-7 0 16,-6 2 3-16,6 1 0 0,-4 1-1 0,4-4 1 15,-7 1 2-15,1 1 0 0,1 5 0 0,3-3 0 16,-2 5 18-16,0 2 0 0,2 2 0 0,2-4 0 0,0 4-2 16,-5 0-1-16,5 0 1 0,-2 0 0 0,2 0 3 15,-4 4 0-15,4-2 0 0,0 6 0 0,0 5-6 16,4 0-1-16,-2-2 0 0,9 14 1 0,4 7 2 16,4 0 1-16,-4-2 0 0,-2-5-1 0,4 1-13 15,5 1 0-15,-5 3-1 0,0-2 1 0,-2 2-1 16,-2-3 2-16,2 5-2 0,2 6 1 0,-2 1-3 0,-2-10 1 15,-2 3 0-15,2 2 0 0,-5 0-5 0,-1-4 1 16,-7 0-1-16,0 6 1 0,-11-6-6 0,0-5 1 16,-6-1 0-16,-6-1 0 0,-3 5 3 0,-8-11 2 15,1 2-2-15,-7-4 2 0,1-3-2 0,7-1 0 16,-9 0 1-16,-2-9 0 0,-2 0 1 0,6-2-1 16,1-2 1-16,-3-7-1 0,9 3 1 0,4 2-1 0,0-1 1 15,9-5-1-15,-3 3 1 0,1 5-1 0,-1 0-2432 16</inkml:trace>
  <inkml:trace contextRef="#ctx0" brushRef="#br0" timeOffset="137845.447">7449 12874 1821 0,'0'0'0'0,"0"0"0"0,0 0 0 16,0 0 132-16,0 0 1 0,0 0-1 0,-2 23 0 0,-2-4-44 15,-2-4 1-15,1 0-2 0,-12 25 2 0,4 5-33 16,-2-5 1-16,9 5-1 0,-1-5 2 0,-1 3-42 15,1-5 1-15,-3-4 0 0,10 0 0 0,-7-4-13 16,14-7 1-16,-7 1-1 0,10-1 1 0,5-6 2 0,-2-4-1 16,9-5 1-16,6-5 0 0,-7-6 1 0,-2-3 1 15,9-2-2-15,4-5 2 0,-4-2-7 0,0-2 0 16,-4 0 0-16,4-2 0 0,-7 6 2 0,-4 4-1 16,1 3 0-16,-8-5 2 0,1 7-4 0,-11 0 1 15,0 4-1-15,-6 0 2 0,6 0 2 0,0 0 2 16,0 0-1-16,0 0 0 0,0 0 2 0,0 0 1 0,0 0-1 15,0 0 1-15,0 0-5 0,0 0 1 0,0 0-1 16,0 0 2-16,0 0-1 0,0 0 0 0,0 0 1 16,12 6-1-16,10 11 0 0,6 5-1 0,-2-1 1 15,4 2-1-15,-2-4 1 0,-11 1-1 0,4-3 1 16,1-3-1-16,-5-1-3 0,-2-4 2 0,2-3-1 16,2 5 0-16,-4-7-3 0,-2-6 0 0,2-2 0 15,2-3 0-15,1-3-12 0,-8-3 1 0,1-2 0 16,4-6-1-16,-2-5 0 0,2 3 0 0,-2 4 1 0,2-5 0 15,-6 1 2-15,1 4 1 0,-1 2 0 0,-1-2 0 16,3 4 3-16,-7-4 1 0,7 4-1 0,0-4 0 16,-5 2 1-16,1-3-1 0,4 6 0 0,-1 3 1 15,3 0 0-15,-9 7 1 0,7-4-1 0,0 3 1 16,-9 3 3-16,7 2 1 0,-9 0-1 0,2 0 1 0,-2 4-1 16,4 3 1-16,-4-1 0 0,0 15 0 0,0 16-2 15,0-3 2-15,0 2 0 0,4 10 0 0,-1 3 0 16,3 0 0-16,-6 7 0 0,4 5 0 0,3-3 0 15,3-3 0-15,1 4 0 0,-7 1 0 0,7-7 2 16,-4-6-1-16,-1 2 0 0,5-5 1 0,2-5-1 0,-3-7 0 16,-5-5 0-16,12 1 2 0,-11-7-2 0,3-6 0 15,-3-2 0-15,1-3 0 0,-1-3-2 0,-6-3 1 16,0-8 0-16,0 2 0 0,0 2-1 0,0 0 0 16,0-2 0-16,-6-13 1 0,1-15 0 0,-3-4 0 15,-1-2 0-15,-4-15 0 0,-2-5 1 0,-2 3 1 16,6-4 0-16,1-3 0 0,3 1 11 0,5 1-1 15,-2 1 1-15,4 0 0 0,4-1 5 0,3 9 0 0,3 0 0 16,3 3 1-16,-2 5-9 0,0 11 1 0,4 1 0 16,4-1 1-16,-2 4-2 0,-2 5 0 0,-2 0 0 15,2 0 1-15,2 6-1 0,0 0 0 0,1 4 0 16,-1 3 1-16,-2 1-4 0,-2 5 2 0,2 4-1 16,6 9 1-16,-1-5 0 0,-1 3 0 0,0 1 0 15,-2 5 1-15,5 4-5 0,-1 1 0 0,1 1 0 16,-5 2 0-16,0 1-5 0,-2-3 0 0,-2 4 0 0,2 1 0 15,-9-1-8-15,-6-8-1 0,0 0 0 0,-4 3 1 16,-2-1 1-16,-5-4 1 0,-4-3 1 0,-9-1-1 16,1 0-5-16,-9-3 1 0,-1-1 0 0,-3-3 0 15,-3 0 4-15,3-4 2 0,-5-6-1 0,2-3 1 0,5 1-2 16,2 1 1-16,10-3 0 0,9-1 0 0,-2-2-4 16,7 5 2-16,6 1-2 0,2 1 1 0,0 6-2412 15</inkml:trace>
  <inkml:trace contextRef="#ctx0" brushRef="#br0" timeOffset="138313.318">9607 12285 1670 0,'0'2'0'0,"0"4"0"16,0-6 0-16,0 0 118 0,0 0 0 0,0 2 0 0,-2 3 0 16,-3 3-31-16,5-4 1 0,0 1-1 0,-6 12 2 15,-5 4-42-15,0 6 1 0,7-1 1 0,-2 19-1 0,6-9-26 16,-3 0 2-16,3 6-2 0,3 12 2 0,3-3-3 16,-4 0 2-16,0 6-2 0,9 7 1 0,-4-2-8 15,1-7-1-15,-1 4 1 0,3 1 0 0,1-7 6 16,-2-10 0-16,1-5 0 0,1-2 0 0,0-4-9 15,-5-7 2-15,3 3-2 0,-1-9 1 0,-3-2-10 16,1-4 2-16,-2-2-2 0,-4-7 1 0,0-4-3 0,0-2 2 16,0 2-1-16,-4-5 0 0,4-1-11 0,-2 0 1 15,-2-3 0-15,-9-27 0 0,-13-9-11 0,5 3-1 16,-3 10-2217-16</inkml:trace>
  <inkml:trace contextRef="#ctx0" brushRef="#br0" timeOffset="138728.474">9420 13080 2533 0,'-9'-2'0'15,"-8"-5"0"-15,0 3 0 0,-4 4-21 16,1-2 1-16,1-2-1 0,0 4 0 0,-3-5 10 0,7 1 0 15,7 2 0-15,-3 0 1 0,2 0 10 0,3-2 1 0,-5 4-1 16,5-3 1-16,1 1 17 0,5 0 0 0,5-2 0 16,-5 4 0-16,0-4-3 0,0-1 1 0,6 3 0 15,5-2 0-15,6-2 6 0,4-3 0 0,3 1 1 16,13-5-1-16,3 0 0 0,-5 0-1 0,3 3 0 16,5-1 2-16,-4 1-4 0,-9 3 0 0,6 1 0 15,-1-1 0-15,-1 1-7 0,0 0 2 0,-1 1-1 16,5-1 1-16,-3 0-9 0,-7 4 1 0,-1 2 0 15,6 2 0-15,-12 0-3 0,-2 2 0 0,-8 2 0 16,4 1 1-16,-8 1 2 0,-3-3 2 0,-4 5 0 0,0 1 0 16,0-1 0-16,0-1 0 0,0 2 0 0,-9 10 0 15,-4 4 0-15,3 3 1 0,-1-7-1 0,0 3 1 16,0-3 10-16,9-2 0 0,-4-2 0 0,6 0 2 16,0-2-11-16,-2-2 0 0,4-1 0 0,4-1 0 15,1 2 6-15,4-5 1 0,-5-1-2 0,18 1 2 0,1 1-10 16,-1-1 0-16,2-6-1 0,-3 3 2 0,5-5 2 15,-6 0 1-15,-1 0 1 0,3-9-1 0,-7 3-7 16,-2-3 1-16,-6 1-1 0,-1-3 1 0,-8 0-3 16,0 1 0-16,-4-1 1 0,-3-6-1 0,-8-4 15 15,-2 0 1-15,0-3-2 0,-7-12 2 0,-8 4-10 0,4 5 1 16,11-1 0-16,-4 2 0 0,4 9 8 0,4 7 0 16,4 3 0-16,3 3 0 0,1 4-16 0,3 0 0 15,2 0-2580-15</inkml:trace>
  <inkml:trace contextRef="#ctx0" brushRef="#br0" timeOffset="139213.925">10905 12223 1318 0,'0'0'0'16,"0"0"0"-16,-6 4 0 0,2 3 168 0,1 1 1 16,-1 1-1-16,-2-1 0 0,1 1-62 0,3 1-1 15,-2-3 1-15,4 8-1 0,0 10-41 0,0 3 1 16,0-7-1-16,0 22 1 0,0 3-39 0,11 3 0 15,-1-4 0-15,-3 2 0 0,4-3-16 0,2 5 0 16,-3 0 0-16,1 4 1 0,4 0-1 0,-4-4 0 16,0-4 1-16,-3-3 0 0,9-5-7 0,-6-8 1 0,-2-1-1 15,-1-2 2-15,1-9-4 0,-9-5 0 0,2-1 1 16,2-3-1-16,-4-3-41 0,0-5 0 0,-4-5 0 16,2 1 1-16,-3 0-19 0,-1-2 1 0,6 6-1908 15</inkml:trace>
  <inkml:trace contextRef="#ctx0" brushRef="#br0" timeOffset="140265.031">10620 12742 1608 0,'0'0'0'0,"0"0"0"0,0 4 0 15,6 7 36-15,-1-1-1 0,-1-1 1 0,9 6 0 16,4 4-18-16,-2-2 1 0,2-2-1 0,7 0 1 16,-3-5 43-16,1 1 1 0,1-3 0 0,10-3 0 15,-10-3-24-15,5-2 1 0,0-2 1 0,6-7-1 0,-6-1 7 16,0-3 0-16,-2 0 0 0,2-2 2 0,-11-2-6 15,0 2 2-15,5-2-1 0,-1-2 1 0,-4 0-10 16,-4 2 1-16,9 2 0 0,-5-8 0 0,-2 1-10 16,-2 3 1-16,-3-2 0 0,3 2 0 0,2 0 0 15,-4-3 1-15,2-1-1 0,-2 2 1 0,-1 6-4 16,1 4-1-16,2-4 1 0,-2 7-1 0,-3 2 0 0,-1-1 0 16,-1 3 0-16,1 6 0 0,-7 2-3 0,4 1-1 15,-4-3 0-15,6 17 1 0,5 11-2 0,0 4 1 16,-5 2 0-16,-6 13 0 0,9-5-12 0,-7 1 1 15,4 0 0-15,-1 3-1 0,1-3 0 0,5-7 1 16,0-1-1-16,-5-1 1 0,3-7-6 0,-1-7 0 16,3-3 0-16,0-2 1 0,6-4-5 0,-6-5 1 0,-5-6 0 15,9 0 1-15,-2-2-21 0,-2-2 1 0,-1-4-2 16,12-7 2-16,-5-6 3 0,-2-2 0 0,-2-3 1 16,4-8-1-16,0 5 3 0,-6 1 1 0,6 1-1 15,5-3 2-15,-12 5 2 0,5 1 0 0,-6 1 0 16,8-2 0-16,-6 4 4 0,-7 6 0 0,3 2 1 15,-3 5-1-15,7 2 1 0,-11 4-1 0,0 0 0 16,0 0 1-16,0 0 3 0,0 0-1 0,0 0 1 16,0 0 1-16,0 0 0 0,0 0 0 0,0 0 0 0,0 8-1 15,-5 9 2-15,-1 7 0 0,6-3 0 0,0 15 0 16,6 2 0-16,-6-4 2 0,5-12-2 0,-3-3 1 16,9-4-1-16,-1-1 1 0,1 1 0 0,0-6 0 15,6 1 1-15,-6 1 1 0,6-7-1 0,6-4 1 0,3-2 1 16,-9 0-1-16,1-2 0 0,-1-5 2 0,-2 3-9 15,-5 0 2-15,3-5 0 0,2-6 0 0,-2 2-7 16,-2 4 0-16,0 1 0 0,-1-7 1 0,-7 2 2 16,-3 2 1-16,4 3-1 0,0-5 0 0,-2 4 1 15,3 2-1-15,-1 3 1 0,-4-2-1 0,0-1 4 16,0 1-1-16,0 1 1 0,0 1 1 0,0 2 0 16,-4 1 0-16,-1 3 0 0,5-6 0 0,5 4 1 0,-1 2 0 15,-4 2 0-15,-4 4 0 0,-1 5 0 0,5 0 1 16,0-3-1-16,5 18 1 0,-1 8 1 0,-2 0 0 15,9-7 1-15,6-14 0 0,4-2-2 0,-3-1 1 16,-1-5-1-16,15-7 2 0,-2-1-2 0,2-3 0 16,3 0 0-16,-3-3 0 0,2-1 1 0,-6-3 2 15,0-2-2-15,-7-6 1 0,3 6-1 0,2 4-1 0,-5-4 0 16,-8-8 0-16,4 4 5 0,-2 2-1 0,-4 0 1 16,-2-5 0-16,-1 5 2 0,-6 5 1 0,3 1-1 15,-5-4 1-15,0 0-4 0,0 0-1 0,0 7 1 16,-5-1 0-16,5 3 4 0,0 0 0 0,0 1 0 15,0-1 1-15,0-3-5 0,0 5-1 0,5 2 1 16,1 2-1-16,5 0-3 0,-5 0 2 0,-1 0-1 16,16 21 0-16,7 9 1 0,0 4 2 0,-5 0-2 15,5-2 2-15,-6 0-2 0,-1 0 2 0,-8 2-2 16,4 2 1-16,1-4 0 0,-8-7 0 0,1 3 1 0,-5-2-1 16,-1-9-3-16,-5-5 2 0,0 1-1 0,-5 0 0 15,5-5-3-15,-2-3 1 0,-4-3 0 0,2-4 0 0,-7-3-4 16,4 1-1-16,-1 0 1 0,-9-11 0 0,-11-11-6 15,0 1 1-15,0 2 0 0,9 6 0 0,-1 4 7 16,3 0 0-16,4 2-1 0,-2 3 1 0,2 4 0 16,9 4 1-16,-7 2-1 0,5 0 0 0,2 2-1 15,4 0 0-15,0 1-1 0,0-1 2 0,4 0 0 16,2-2 1-16,5 3 0 0,6 1 0 0,15 7-1 0,1-1 1 16,-3-7 0-16,6-1 1 0,-2-6 0 0,-6-2 0 15,0 1 0-15,-6 3 0 0,-3 0 2 0,-2-8 1 16,3 4-1-16,-8-3 0 0,-1-1-2 0,0-3 1 15,-5-2-1-15,1-6 1 0,-3-4-1 0,0-3 0 16,-2 1-2362-16</inkml:trace>
  <inkml:trace contextRef="#ctx0" brushRef="#br0" timeOffset="140416.023">11946 12378 2211 0,'-4'0'0'0,"4"0"0"16,-6 0 0-16,6 0 97 0,6-2-1 0,9 0 1 16,-2 4-1-16,9 0-34 0,5 2 0 0,8-4-2103 15</inkml:trace>
  <inkml:trace contextRef="#ctx0" brushRef="#br0" timeOffset="140813.669">13653 12880 1620 0,'0'0'0'15,"0"0"0"-15,0 0 0 0,0 2 121 0,0 2 0 0,0 1 1 16,-6 5 0-16,6-1-32 0,0 1 1 0,-5 3-2 16,5 13 2-16,-2 1-39 0,2-1-1 0,2 4 1 15,3 4 1-15,-1 0-32 0,-2-5 0 0,4 8 1 16,5-3-1-16,-2 2-13 0,-3-11 1 0,-6 5 0 15,2 4 0-15,-2-4 2 0,0-5 0 0,0 1 1 16,-2-1-1-16,-4-8-3 0,-3-4 1 0,3 0-2 16,-5 0 2-16,5-5 0 0,-5-6 0 0,4-2 0 15,-3-8 1-15,-1-3-5 0,0-2 1 0,11-2-2 16,-11-10 2-16,11 25-2205 0</inkml:trace>
  <inkml:trace contextRef="#ctx0" brushRef="#br0" timeOffset="141830.53">14718 12255 853 0,'0'0'0'15,"0"0"0"-15,6 0 0 0,-2-4 187 0,3 2 0 16,-3 2 1-16,-4 0-1 0,0 0-105 0,0-3 1 16,0 1 0-16,0 0 0 0,0 2-34 0,0 0 1 0,0 0-1 15,0 0 2-15,-4 0-5 0,4 0 1 0,0 0 0 16,0 0 0-16,0 0-16 0,0 0 1 0,0 0-1 15,0 0 1-15,-2 0 6 0,-3 0 0 0,5 0 0 16,-6 2 0-16,-9 5-4 0,4 1 0 0,0 1-1 16,-12 8 1-16,-1 6-5 0,3 3 0 0,6-3 1 15,-2-2-1-15,-3 3-8 0,1-1 0 0,6 5 1 16,2 1 0-16,1-5-3 0,-3 1 1 0,2 1 0 16,7 4 0-16,2-3-2 0,-7-3 0 0,9-3 0 0,9 7 1 15,-7-3-13-15,4-8 2 0,5 2 0 0,6 5 0 16,-2-3 3-16,7-2 2 0,-10-2-2 0,6-4 1 15,3 2-4-15,1-5 0 0,-1 5 0 0,3-2 1 16,-1-7 0-16,-1-4 0 0,6 3 0 0,-1-5 1 0,1-2-8 16,-6-1 0-16,1 3 0 0,5-2 1 0,-2-2-3 15,-7-2 0-15,9-3 0 0,-8-1 0 0,-1-1-4 16,-4-2 1-16,-2-2 0 0,8 0-1 0,-3-2-1 16,-8 2-1-16,5 1 0 0,-2-8 2 0,-2 3 2 15,0 0-1-15,-7-4 1 0,-2-3 0 0,-2 5 1 16,-2-7 1-16,-2-2 0 0,-3 1 0 0,-1 3 1 0,-10 3 0 15,1-1 0-15,4-1 0 0,-6 2 3 0,0 1 0 16,-3 3 1-16,1 4-1 0,-1 5 4 0,-1-1 1 16,6 7 0-16,-5-3 0 0,5 1 12 0,-5 4 2 15,3 6-2-15,0-2 1 0,-5 7-12 0,11-7 1 16,-2 2-1-16,-2 5 1 0,17-9-2549 0</inkml:trace>
  <inkml:trace contextRef="#ctx0" brushRef="#br0" timeOffset="142499.392">15336 12812 1218 0,'0'0'0'0,"0"0"0"0,0-2 0 0,0 2 140 0,0 2 1 16,0-2-1-16,0-4 1 0,0 4-53 0,0 0 1 15,0 0-2-15,0 0 2 0,0 0-39 0,0 0 2 16,0 0-2-16,4 0 2 0,3 0-15 0,-1 0 0 16,-2 0 0-16,3 0 1 0,6 0-4 0,-3 0 1 15,5 0 0-15,-2-5-1 0,4 3-6 0,-2 0 2 16,-4-2-2-16,6 4 1 0,-10-2 2 0,4 2 1 16,-5 2-1-16,9 0 0 0,2-2-6 0,-2 0 0 15,-6 2 0-15,12 7 0 0,-4 3-1 0,-6 1-1 16,0 0 1-16,6 6 0 0,5 7-5 0,-5-1 1 0,-2-6-1 15,-2 5 1-15,-3 3-8 0,-3-1 2 0,-1-1-1 16,-1 5 1-16,-1-2-8 0,-4-7-1 0,-4 0 1 16,-7 3 0-16,4-3 5 0,3-2-1 0,-7-2 0 15,-6 0 1-15,0-4-11 0,4 0 0 0,-4-7 0 16,-2 2 0-16,1-5 0 0,1-1 0 0,4-2 0 16,-12-5 0-16,-3-3-1 0,0-5 0 0,0 0 0 15,11-4 1-15,0-2-4 0,2 0 1 0,2 0 0 16,2 2 0-16,0-2 2 0,5 0 1 0,6 2 0 0,0 4 0 15,0 0-2-15,0 0 1 0,13 5-1 0,-9 6 0 16,2 2 1-16,3 0 0 0,0 0 0 0,10 0 1 16,4 2 0-16,-1 4 0 0,-1 1 0 0,9 3 0 0,3 1 0 15,-10-3 1-15,5 3-1 0,0 4 1 0,0 0 8 16,-2-7 1-16,-3 5-1 0,-1 2 1 0,1-2-8 16,-5-3 0-16,-3-3 0 0,-2 3 0 0,4-3-2 15,-13-5 1-15,7 0-1 0,-11-2 2 0,0 0-6 16,4 0 2-16,-4-2-1 0,0-2 0 0,0 4-2448 15</inkml:trace>
  <inkml:trace contextRef="#ctx0" brushRef="#br0" timeOffset="143967.287">16851 12553 1381 0,'0'0'0'0,"0"0"0"16,0-7 0-16,0 5 146 0,0 2 1 0,0-2-1 15,-4-4 1-15,4 1-54 0,-2 5 0 0,0 0 0 16,0 0 0-16,-3 0-33 0,3 0 0 0,2 0 0 0,-11 0 0 15,-6 0-9-15,-2 0-1 0,6 2 1 0,-8 5 1 16,-1 1-2-16,-1 1 1 0,1-3-1 0,-2 3 1 16,1 3-12-16,1 1 1 0,1 2 1 0,-3 0-1 0,3 2 5 15,-1-2 0-15,5 2 0 0,0 0 0 0,0-2-17 16,2 0 1-16,4 4-1 0,5 0 1 0,-5-4-16 16,4-2 2-16,7 1 0 0,0 6-1 0,0-1-12 15,5-11 2-15,3 3-1 0,3 2 1 0,0-1-2 16,4-5 0-16,-2-3 0 0,8 0 1 0,7-2-5 15,0 3 2-15,-4-5 0 0,4-5 0 0,-3 3-4 0,-8 2-1 16,7-10 1-16,4-1-1 0,-2 3 0 0,-3-1-1 16,-1-2 1-16,1-4 0 0,-1 5-5 0,-5-3 1 15,0 2 0-15,0-6 0 0,5 3 0 0,-7-1 1 16,2-4 0-16,0-5 1 0,5 1-2 0,-9-1 0 16,-3 1 0-16,7-5 1 0,1 1 2 0,-3-3 1 15,-5-6-1-15,3-2 1 0,-6 1 0 0,-3 1-1 16,2-2 1-16,-1-2 0 0,-5-1 1 0,-5 5-1 15,5-2 1-15,0 0-1 0,-6 6 1 0,2 2-1 0,-3-2 1 16,5 2-1-16,-6 7 1 0,5 4-1 0,-1 4 1 16,0 4-1-16,-3 5 4 0,7 4 1 0,-6 2-1 15,2 0 1-15,4 0 0 0,-2 0 0 0,-3 0 0 16,1 8 0-16,-5 7 1 0,1 2 0 0,1 0 0 16,-3 11 1-16,-3 4 1 0,4-5 0 0,-4-1 1 15,9 4 0-15,-2-1 4 0,-1 1 1 0,1 4-1 16,-3 4 1-16,7 3-5 0,-2-9 1 0,-1 8-1 0,-1 3 1 15,2-3-1-15,-3-6 2 0,7 2-2 0,0-2 2 16,4-4-5-16,3-9 1 0,-3 5 1 0,3 1-1 16,8-5-1-16,-2-3 0 0,-3 0 0 0,14 0 0 15,-3-2-1-15,3-2 1 0,-3 0 1 0,14 0-1 0,-7 0-1 16,-3-7 0-16,3 1 0 0,11-7 0 0,-9 0 0 16,2 2 0-16,0 0 0 0,3-4 0 0,-3 0-1 15,-4-6-1-15,0-3 1 0,2-3 0 0,2 3-2 16,-4 1 1-16,2-12-2 0,2 3 2 0,-4 0-7 15,-6 0 1-15,1 3 0 0,-1-1 0 0,-5 0 4 16,-6 0-1-16,4 0 1 0,-7-8-1 0,3 1 0 0,-7 5 0 16,-4 0 0-16,0-2 0 0,0 2 3 0,0-6 0 15,-4 2 0-15,2 1 0 0,-7-1 4 0,3 2-1 16,-1 8 0-16,3-1 0 0,-2 1 11 0,1 0 1 16,-1 3-1-16,-5 6 0 0,5 2 1 0,1-7-1 15,-1 5 0-15,-5 2 2 0,5 0-1 0,-1 0 2 16,3 0-1-16,4 0 1 0,-6 2-7 0,1 5 0 0,-8-1 0 15,-4 11 1-15,-4 9-4 0,-5 1 1 0,7 1-1 16,1-3 2-16,3-1-1 0,9 1-1 0,2 1 1 16,-3-7 0-16,7 7-5 0,7-1 1 0,-1-8 0 15,3 4 0-15,1 1-3 0,3-12 0 0,11 3 0 16,2-5 0-16,-5 1-11 0,-2-5-1 0,9-2 1 16,11-2 0-16,-7-4-8 0,-4-2 3 0,6-3-3 15,1-4 2-15,1-1-2 0,-8-1 0 0,2-9 0 16,2 3 0-16,-4-2-12 0,0 4 1 0,-6-1-1 15,-5-1 2-15,0 4-26 0,0 2 1 0,-6 0-1 0,0 0 1 16,-7 1 6-16,-2 1-1 0,-2 4 1 0,-2 1-1 16,-2 1 21-16,-1 3 1 0,5 4-1 0,-6-4 1 15,6 2 27-15,-4 2 0 0,2 2 0 0,-9 6-1 0,7 3 7 16,-7 2-1-16,4 0 1 0,-3 16 1 0,3 10 9 16,7-3 2-16,4 4-1 0,-4-4 1 0,0 7-5 15,3-1 0-15,1 1 1 0,2 4 0 0,1-5-7 16,-3-4-1-16,3 5 1 0,-3-3 0 0,7-1-4 15,-9-3 1-15,2-6-1 0,-4 4 2 0,4-7-4 16,-2-3 0-16,-2-1 0 0,0 2 0 0,-2-5-5 16,-2-8 2-16,4-1 0 0,-4 2-1 0,2-3-1 0,-3-5-1 15,5-5 0-15,-6 2 2 0,6 2-2 0,0 0 1 16,0-2-1-16,0-4 2 0,0 2 2 0,0-4 2 16,0 4-1-16,0-2 1 0,0-2-1 0,0-3 1 15,6-1 0-15,1-28 0 0,3-18 0 0,5 3 0 16,-2 3 0-16,-4-6 0 0,0 5 4 0,6 3 0 15,-9-3-1-15,5-6 2 0,-1 4 14 0,3 6 0 0,2-6 0 16,3 2 0-16,-3 9-4 0,-3 8-1 0,-1 4 1 16,6-2 0-16,-2 5 4 0,-6 6 0 0,2 2 0 15,6 2 0-15,-6 6-1 0,-1 3 0 0,1-1 0 16,4 5 0-16,-2 2 3 0,-7 0 0 0,3 7 1 16,-3 5-1-16,5 3 0 0,-4 2 1 0,3 2-1 15,3 15 1-15,7 1-3 0,-1-8 1 0,-8 1-1 16,-5-3 0-16,5 1-7 0,-1-7 2 0,-3 2-1 15,-3-2 0-15,3-2-7 0,-7-2 0 0,0 0-1 16,-2-4 2-16,-7-3-5 0,2-1 2 0,-3-3-1 0,-18 4 0 16,-2 1-2-16,-7-1 2 0,3-3-2 0,-5-3 1 15,5 0 4-15,-5-2-1 0,1-2 1 0,-7-5 1 16,12 1 1-16,10 0-1 0,1-3 1 0,9-1 1 0,7 1-9 16,6 3 0-16,6-5 0 0,25-12 0 15,-31 23-2602-15</inkml:trace>
  <inkml:trace contextRef="#ctx0" brushRef="#br0" timeOffset="145168.685">18858 12170 1507 0,'0'0'0'0,"0"0"0"0,0-4 0 0,-4 2 143 15,-2 2 1-15,6-7 0 0,-5 5-1 0,5 2-54 0,0 0 1 16,0 0-1-16,0 0 1 0,0 0-40 0,0 0 0 16,0 0-1-16,0 2 2 0,0 5-23 0,0-7 1 15,0 0-1-15,-2 2 1 0,-2 4-3 0,4 3 0 16,-4-1 0-16,-3 1 0 0,1 3 6 0,-5 5 1 15,7 5-1-15,-3 16 1 0,-6 4 0 0,3-3 2 16,-1 1 0-16,7 5 0 0,-7-7-6 0,2-4 0 0,5 0 0 16,6 0 1-16,0 0-9 0,0-4 1 0,3 0 0 15,8-3 0-15,-5 1-6 0,1-7-1 0,10 2 1 16,0-1 0-16,3-3-8 0,-1-4 1 0,3 0-1 16,10 0 1-16,-1-7-4 0,-6 1 2 0,6-5-1 15,-3-6 0-15,-2 2 0 0,0 0-1 0,-1-5 1 16,-1-1 0-16,-4-2-2 0,-9-1 1 0,4-2-1 15,0-6 1-15,-2 2-1 0,-2 1 1 0,-3-6-1 16,1-3 1-16,0 2-1 0,-7-5 1 0,3-3-1 0,-5-5 1 16,2 2-1-16,-4 2 1 0,0 2-1 0,0 3 1 15,-4 3 2-15,-3 8 2 0,5-1-1 0,-2 2 1 16,4 7-1-16,-4-1 0 0,2 1 0 0,2 4 1 16,-5-3-5-16,5 3 2 0,0 0-2 0,0 2 2 15,-4 0-2-15,4 0 2 0,-2 0 0 0,-3 0-1 0,5 0 0 16,-6 2-1-16,2 5 1 0,-3-3-1 0,1 9-3 15,-5-1 2-15,7 3-1 0,2 2 0 0,-3 7-1 16,1-3 0-16,4-4 0 0,9 4 1 0,-3-2-2 16,-2-4 1-16,3 2 0 0,4 5 0 0,-1-3-1 15,-1-4 0-15,6-1 0 0,2 1 0 0,0-2-1 0,-6-2 0 16,6 4 0-16,5-5 1 0,-5 1-7 0,-6-3 1 16,6-3-1-16,4-3 2 0,-4 0-4 0,-4 0 0 15,-2-2 0-15,4-4 1 0,-2 2-11 0,-2 2 0 16,-1 0 0-16,12-5 0 0,6-1 9 0,-11-3 0 15,7 1-1-15,-3-5 1 0,7 0-6 0,-7-1 0 16,1-6-1-16,-3 3 1 0,-4-2 12 0,2 0 0 16,1 0 1-16,-8-7 0 0,5 5-1 0,-4-4 2 0,-2-3-1 15,-5-2 0-15,0 1 1 0,-4-3 1 0,-4-4-1 16,4 1 1-16,-4-3 0 0,-3 2-1 0,3 2 1 16,2 0 1-16,-3 9 0 0,3 5 0 0,-2-1 0 15,0 2 0-15,4 6 0 0,0 5 1 0,0 1 1 16,-7-1-1-16,7 1 4 0,0 5 1 0,0 2 0 15,0 0 0-15,0 0-1 0,0 0 0 0,0 0 0 16,0 2 0-16,-2 5 0 0,0 1 1 0,2 3-2 16,0 23 2-16,2 17-2 0,0 0 1 0,5 6-1 0,8-6 1 15,-5 1-1-15,1-4 1 0,2 8-1 0,4-1 1 16,0-6-4-16,-2-7 1 0,-2 3 0 0,7-7 0 16,-3-2-2-16,-4-6 0 0,-3-2 0 0,8-3 2 15,-8-3-15-15,1-7 1 0,-7-7 0 0,3-2-1 0,-5-3-22 16,2-3 1-16,-4-5-1 0,0-5 1 0,0-3-10 15,0-2 2-15,-4 0-2 0,-3-25 1 0,-5-7-17 16,-10 9 0-16,5-5 1 0,-4 3-1 0,-1 2-5 16,-6-1 1-16,5 1-2029 0</inkml:trace>
  <inkml:trace contextRef="#ctx0" brushRef="#br0" timeOffset="145333.879">19689 12397 1683 0,'-4'3'0'0,"-3"5"0"0,1 1 0 0,-3-1 55 16,1-2 1-16,-1 1 0 0,7 8 0 0,-2 0-22 0,4-1-1 15,-5-5 1-15,5 6 0 0,0 0 40 0,5-5 1 16,1 3-1-16,3 2 1 0,-1-2-19 0,3-3 2 15,4-3-2-15,9 5 1 0,-3 1 0 0,-4-4 2 16,1-3-2-16,9-2 1 0,-1 5-7 0,-2-5 0 16,-7-2 0-16,11-4 0 0,0 0-12 0,-7 0-1 0,3-7 0 15,8 3 0-15,-4-5-20 0,-4 3 1 0,1-1-1 16,5 1 1-16,-2-1-41 0,-2 3 0 0,2 2-2367 16</inkml:trace>
  <inkml:trace contextRef="#ctx0" brushRef="#br0" timeOffset="145452.71">20342 12591 1847 0,'4'2'0'0,"5"2"0"16,-1 3 0-16,-6 1 88 0,3-4 2 0,-5 7 0 15,4 4 0-15,-8 0-37 0,-1 2 2 0,5-2-1 16,-2 8 1-16,-6 0-13 0,1 3 0 0,1-1 1 16,1 1 0-16,5-1-12 0,0-1 2 0,-6 1-2 0,2-10 2 15,4 0-7-15,-7-6 0 0,7 1 1 0,4-1 0 16,-1-7-2-16,-3-2 1 0,0 2-2 0,4-4 2 16,-4 2-2222-16</inkml:trace>
  <inkml:trace contextRef="#ctx0" brushRef="#br0" timeOffset="145616.858">20215 12278 2048 0,'-2'2'0'0,"-2"3"0"0,1-3 0 0,-5-2 112 16,1 0 1-16,3 0-1 0,4 2 2 0,-6 2-38 0,6-4 1 16,0 0 1-16,4 0-1 0,-2 4-63 0,-2-1-1 15,4-3 1-15,14 4 0 0,7 2-15 0,5 3 1 16,3 1-2147-16</inkml:trace>
  <inkml:trace contextRef="#ctx0" brushRef="#br0" timeOffset="145970.771">20576 12689 1897 0,'-5'2'0'0,"5"4"0"16,-2 1 0-16,-2 3 129 0,0-1 1 0,1-5 1 15,3 0-1-15,0-2-47 0,3 0 0 0,1 5 0 16,2-5 1-16,3 0-45 0,-7 2 2 0,5 3-2 15,8 22 1-15,2 1-40 0,0-2 1 0,-2 0-1 16,-9-5 2-16,7 0-2 0,-2-4 1 0,-7-4 0 16,3 4 0-16,-3-8 0 0,-2-2 1 0,2 1 1 0,3-6-1 15,-7 1-1-15,4-5 0 0,-4-2 0 0,0-3 0 16,7 3 2-16,-7 2 0 0,0-4-1 0,0-5 2 16,0-1-1-16,0-3 0 0,4 0 1 0,2-8 0 15,9-7-1-15,-2 5 2 0,-6 2-1 0,3-1 1 16,-3 5 13-16,4 5 1 0,-1 1-1 0,1 0 1 15,0-1-6-15,0 5 2 0,-9 1 0 0,8 2-1 0,-1 4 4 16,-7 0 1-16,5 0 0 0,1 0 0 0,3 0-1 16,-3 2 0-16,-3 2 0 0,5 7 0 0,6 4-5 15,-8 2-1-15,3-3 0 0,6 3 1 0,-6 3-3 16,-1-3 0-16,1-2 0 0,-4-3 0 0,-3-1-8 0,2-3 2 16,1-3-2-16,1-3 1 0,-8-2-2515 0</inkml:trace>
  <inkml:trace contextRef="#ctx0" brushRef="#br0" timeOffset="146502.749">21475 12650 1557 0,'0'0'0'0,"0"0"0"16,-6 0 0-16,-7-2 137 0,-2 2 0 0,-7 0 0 15,-6 0 0-15,0 5-45 0,1-1 0 0,3 2 0 16,0 3 1-16,5 1-40 0,6-3 1 0,0 3-2 16,-6 5 2-16,6 0-31 0,2-2-1 0,7-3 0 15,4 3 2-15,0 4-16 0,4-2 1 0,1-2 0 16,7 4 0-16,6 2 2 0,3-4 0 0,7-4 1 0,-4-3-1 16,8-2-11-16,0-1 0 0,-4-3 0 0,-4 0 0 15,3-6-15-15,-5-5 2 0,-5 1-1 0,7-3 1 16,-9 0-1-16,-9 1 2 0,1-3 0 0,-3-2-1 0,0 2 7 15,-4 5 0-15,-4 1 0 0,4-7 1 0,-4 1 5 16,1 6 0-16,-1 1 0 0,4-2 1 0,-4-1 22 16,-3 1 2-16,5 1-1 0,-6 1 0 0,6 2 7 15,-7 1 0-15,9 3 0 0,-6 0 1 0,3-2-2 16,-1 2 2-16,4 0-1 0,-4 0 0 0,2 0-3 16,2 0 2-16,0 0-2 0,-5 5 1 0,5 5-4 0,0 3-1 15,0-2 1-15,11 12 0 0,2 13-10 0,-2 0 2 16,-1 3-1-16,1-5 1 0,6 2 2 0,-6-2 0 15,4 6 0-15,-2 5 0 0,2-3-8 0,-4-3 2 16,2 3-2-16,2 5 1 0,-9-9-6 0,-4-2-1 16,-2-2 1-16,4 7 1 0,-4-7 8 0,-10-7 1 15,-1 1 0-15,0 0 0 0,-8-5-11 0,-2-8 2 16,-5 0-1-16,-2-5 0 0,0-3 4 0,0-3 0 0,0-2 1 16,-6-2 0-16,-1-6 7 0,3-3 1 0,-6 1 0 15,-7-5 0-15,10-2-9 0,3 0 0 0,2-4 0 16,-2 0 0-16,0 0 0 0,12 4 1 0,-6-6-1 15,9-1 1-15,17 22-2852 0</inkml:trace>
  <inkml:trace contextRef="#ctx0" brushRef="#br0" timeOffset="147787.728">1995 14630 1269 0,'0'0'0'0,"0"0"0"16,0 0 0-16,0 0 109 0,0 0-1 16,0 0 1-16,0 0 0 0,0 0-39 0,0 0-1 0,0 0 1 15,0 0-1-15,0 0-27 0,0 0-1 0,0 0 1 16,0 0-1-16,0 0-6 0,0 0 1 0,-26-13-1 0,9 13 1 16,-4 0-29-16,-3 2 0 0,3 2 1 0,-10 9 0 15,-5-2 14-15,6-3 0 0,4 3 0 0,-2 6 1 16,5-2 9-16,-10 0 2 0,6 2 0 0,3 4-1 15,-4 7-3-15,4 1 0 0,3 3 0 0,-5 2 0 16,9 0-1-16,4-2 0 0,-2 2-1 0,4 5 1 0,1-8-4 16,3-1-1-16,7-2 1 0,0-3 0 0,0-1-15 15,7-7 1-15,8-2 0 0,0 2 0 0,-2-5-4 16,4-7 0-16,4-3 0 0,7 4 0 0,0-6-4 16,4-4-1-16,-2 0 0 0,13-1 2 0,-8 3-1 15,-3-6 1-15,-2-3 0 0,8-2 0 0,-12 1 0 16,0-1 0-16,0-2 0 0,-3-4 0 0,-1 0-1 0,1 0 2 15,-3-3-1-15,-3-3 1 0,2 4-4 0,-4-1 1 16,-2-1 0-16,2-5 1 0,-2 3-2 0,-9-1 0 16,7-1 0-16,-4-3 0 0,-3 0-1 0,-4 0 1 15,0-2 0-15,-4-6 1 0,-7 0-2 0,11 0 0 16,0-5 0-16,0-2 0 0,0 3-2 0,-7 1 1 16,3 3 0-16,-2-2 1 0,6 8-3 0,-3 4 1 15,-1 3-2-15,0 6 2 0,4-7-3 0,-2 7 1 0,2 0 0 16,0 4-1-16,2 2 3 0,-2 5 0 0,-2 1-1 15,4 3 2-15,-2 2-2 0,0 2-1 0,0 0 1 16,0-2 0-16,0 2 0 0,0 0 2 0,0 0-1 16,0 15 1-16,0 14 0 0,0 8 0 0,4 1 0 15,-4 9 1-15,0-3-2 0,4-1 2 0,5 4-1 16,2 4 1-16,4 0-1 0,2-2 1 0,-4 4-1 16,8 0 1-16,-4-6-1 0,-1-3 1 0,5-1 0 15,-2 1 0-15,3-7-1 0,-7-1 1 0,2-2 0 0,0-4 0 16,0-3-5-16,-6-3 2 0,2-3 0 0,2 2-1 15,-2-2-5-15,-9-8 1 0,7-4 1 0,-11-5-1 16,0-2-34-16,0-2 2 0,0 0-2078 0</inkml:trace>
  <inkml:trace contextRef="#ctx0" brushRef="#br0" timeOffset="148637.474">2615 14662 1985 0,'0'0'0'0,"0"0"0"16,-4 0 0-16,4 0 40 0,0 0 0 0,0 0 1 16,0 6-1-16,-6 3-5 0,6-1 0 0,0-2 0 15,-11 24-1-15,11 6 28 0,0 5 1 0,0-1-1 16,-7-6 1-16,7-4-29 0,0-2 2 0,0-1-1 0,5 3 1 15,-5 0 0-15,0-7 1 0,2 3 0 0,2-1 0 16,9-6-6-16,-9-4 2 0,3 2-1 0,4 0 1 16,-3-6-7-16,1-9 0 0,-1-4-1 0,-1 0 1 0,-1 0-16 15,1 2 2-15,3-3-1 0,8-11 0 0,1-8-4 16,0-1-1-16,3 0 1 0,-1-9 1 0,-4 4-6 16,0-2 1-16,5 0-1 0,-1-1 1 0,-8 3-3 15,4 5 0-15,-6-1 0 0,11-1 1 0,-12 1-2 16,1 5 0-16,-2 2 0 0,-5 2 0 0,2 7-4 15,-6 3 1-15,0 3-1 0,5-2 2 0,-5 0-3 0,0 4 2 16,0 2-2-16,0 2 2 0,0 0 3 0,0-1 1 16,0-1-1-16,-5 15 1 0,-3 10 0 0,-1 3 1 15,3-4 0-15,6-1 0 0,-5 1 2 0,5-3 1 16,9-4-1-16,-7 0 0 0,7 0 5 0,-7-4 1 16,9-4 0-16,2 2 0 0,2 0-4 0,-9-7-1 15,9 2 1-15,2-1 0 0,0-1-4 0,-2 3 2 16,-6-3-1-16,12 3 0 0,1-5-2 0,-1 0 0 0,-1 2 0 15,1-6 1-15,5 0-2 0,-9 0 1 0,2-4 0 16,7 0 0-16,-4 4-2 0,-9 2 1 0,4-2-2 16,4-6 2-16,-4-1-3 0,-2-1 0 0,-4-1 0 15,2-3 1-15,4-1 0 0,-6 2 1 0,4-2 0 16,-2-4 1-16,-2-4 0 0,1 0 0 0,3 2-1 16,-4-3 1-16,0-1 0 0,-5 2 0 0,-1 0 0 15,-3-3 1-15,-2 3-1 0,0 2 1 0,0-3-1 0,-7-5 1 16,3 8-1-16,-7 4 1 0,3 0 0 0,-1 2 0 15,-2 5-2-15,-1-1 2 0,1 5 0 0,0 2 0 16,-2-5 0-16,2 7 0 0,1 7 0 0,-5 1 0 16,-9 9 0-16,3 2 0 0,3-4 0 0,1 9 2 15,-4-1-2-15,8 5 0 0,2 2 0 0,-4 1 1 0,15 1 0 16,0 0 1-16,4 4-1 0,7 0 1 0,0-4-2 16,6-6 2-16,7 4-1 0,4-9 0 0,0-4-1 15,-1-2 1-15,-1-2 0 0,9-5 0 0,-3-4-1 16,-2-2 1-16,-2-2-1 0,0-10 1 0,0-3-2 15,-3-2 0-15,3-4 0 0,2-9 1 0,-30 28-2360 16</inkml:trace>
  <inkml:trace contextRef="#ctx0" brushRef="#br0" timeOffset="149038.183">4315 14268 1306 0,'5'0'0'0,"-3"0"0"0,2 0 0 16,3 0 123-16,-7 5 1 0,0-1-1 0,-7 6 0 16,7-3-43-16,0-1 1 0,0-1-1 0,0 7 0 15,-4 5-10-15,4 2 1 0,0 3-2 0,-2 24 2 0,2-1-26 16,2-2 1-16,2 3 0 0,9 3 0 0,-9 2-8 16,7 0 0-16,2 0 0 0,-2 3 2 0,6-6-10 15,-6-3 1-15,10 2 1 0,-4-3-1 0,-6-9-12 16,0-4 0-16,6-1 0 0,4-4 2 0,-8-5-8 15,-2-4 2-15,0-6-1 0,-1-5 1 0,-3-4-30 16,-3-2 2-16,-4 0-2215 0</inkml:trace>
  <inkml:trace contextRef="#ctx0" brushRef="#br0" timeOffset="149438.147">4127 14821 1646 0,'-7'0'0'16,"7"4"0"-16,-4-1 0 0,4-3 94 0,0 2 0 15,0 2 1-15,4 2-1 0,7-1-35 0,-5-3 2 0,1 0-1 16,8 0 1-16,8 0-18 0,-1-2-1 0,-1-4 1 16,24-9 1-16,5 0-26 0,-9 1 1 0,-3-1 0 15,5-2 0-15,-2 2 1 0,-7 2 1 0,5-1 0 16,-1-1 0-16,1 7 0 0,-11-1 2 0,6 1-1 16,-6 4 1-16,0 0-4 0,-6-1 0 0,3 6 0 15,-5 3 1-15,-3 0-8 0,-6 1 2 0,-1-1-1 16,-10 3 1-16,5-1-4 0,-5-2 0 0,-5 1 0 0,-1 6 0 15,2 4 0-15,-3 0 0 0,3-2 1 16,-7 6-1-16,3 0-6 0,-1-2 1 0,3 2-1 0,-1 5 2 16,7-7 13-16,0 0 0 0,4 2 0 0,-4-3 0 15,7-4-14-15,-5-3 0 0,9 0 1 0,6-1-1 16,-2 1 7-16,2-5-1 0,-2-1 0 0,4-5 0 0,3 0-11 16,2 0 0-16,-3-9 0 0,7 3 0 0,-2-5-1 15,-3 0 1-15,1-1-1 0,-7-3 1 0,-2-4-3 16,0 2 0-16,-2 2 0 0,-7-9 1 0,-1 3 0 15,-5 4 0-15,-11 2 0 0,7 0 1 0,-5 3 2 16,-2 1 0-16,-8-2 0 0,-5-4 1 0,-8 2 4 0,2 3 2 16,-8 1 0-16,10 5 0 0,-5 3 1 0,10 3 1 15,-5 3-1-15,2-6 1 0,26 3-2342 0</inkml:trace>
  <inkml:trace contextRef="#ctx0" brushRef="#br0" timeOffset="150238.263">6106 14647 1859 0,'0'0'0'15,"0"0"0"-15,-7 0 0 0,1 0 165 0,-5 0 1 16,0 0-1-16,-6 4 1 0,2 0-73 0,-2-2 0 15,4 3 0-15,-8-5 1 0,-1 4-46 0,3 2 0 16,0 5 0-16,-12 2 2 0,4 2-28 0,5 2 2 0,-2 0-2 16,3 4 2-16,0 0-8 0,-1 0 0 0,-2 3 0 15,7 1 1-15,-4-1 1 0,4-3 1 0,10 2 0 16,-1 3 0-16,1-1-12 0,7-1 1 0,4-3 0 16,3-2-1-16,8 0 5 0,-2-2 0 0,10 2-1 15,3-10 1-15,4 2-7 0,-8-5-1 0,3-4 1 16,6-6-1-16,1 0 1 0,-2-3 1 0,0-3-1 15,-2-3 1-15,-5-2-5 0,-1-2 1 0,-3-2 0 16,7 0 1-16,-5-5-7 0,-3 1 1 0,-6-3 0 16,6-3-1-16,-3 1-6 0,-5 2 1 0,1-3-1 0,-9-3 1 15,3-2-1-15,-3 2 1 0,-2 2-1 0,0-10 1 16,-7 1-1-16,5 3 1 0,-7-2 0 0,-1-2 0 16,3 3 3-16,-3 8 2 0,-1 3-2 0,-2-1 2 0,2 1-2 15,5 7 0-15,-5 0 1 0,0 4 0 0,1 0 1 16,3 2-1-16,7 5 1 0,0 1-1 0,-4 3 3 15,4 2 0-15,0 0 0 0,0 2 0 0,0 2 1 16,0 2 0-16,0-2 0 0,11 20 0 0,4 10 0 16,2 6 0-16,0 9 0 0,-4 4 1 0,2-5-1 15,-2-1 1-15,2 4-2 0,2 6 2 0,0-4 0 0,0-8 0 16,-2 1 0-16,-2-1 0 0,4-5 0 0,-2-6 0 16,-2 0 0-16,7-7 0 0,-8-1 0 0,6-5 0 15,-8-6 0-15,1-7 0 0,-11-6-2430 0</inkml:trace>
  <inkml:trace contextRef="#ctx0" brushRef="#br0" timeOffset="150688.585">6640 14742 1922 0,'0'3'0'0,"15"1"0"16,-13 2 0-16,-2 3 84 0,-2-3 0 0,2-2 0 16,-4 7 0-16,4 4-25 0,0-2-1 0,0-3 1 0,0 7-1 15,0 2 4-15,0-2-1 0,0-6 1 0,4 10 0 16,-2 3-33-16,3-3 1 0,1-2-1 0,1 2 2 16,1-4-7-16,-1-4 1 0,-3-2 0 0,4-1 1 0,3-1-5 15,0-3 1-15,-5 1 0 0,3-7 0 16,-3 0-13-16,1 0 0 0,-1 0 0 0,5-7 1 0,0 3-9 15,-1-2 0-15,-3-3 1 0,4-4-1 0,6-8-1 16,0 0 0-16,-6 2 0 0,-1-3 1 0,-3 5-2 16,1 3 1-16,3-1 0 0,-4 0 0 0,-5 2 0 15,2 2 0-15,2 3 0 0,-1-1 0 0,6 1 0 16,-5 2 0-16,-2 1 0 0,3 3 0 0,3-2 0 0,-5 0 1 16,-3 4-1-16,2 0 1 0,-2 2-1 0,3 4 1 15,-1-4-1-15,4 11 1 0,7 8 1 0,-2 3 1 16,7 1-1-16,-7 5 0 0,4 0 1 0,-13-9 1 15,7 2-1-15,0-3 2 0,-1-3-2 0,-1-5 2 16,-5 1-1-16,7-2 1 0,-7-3-1 0,-2-1 1 16,-2-5-1-16,7 0 0 0,-3-2-5 0,-4-2 1 15,0 0-1-15,0-7 1 0,0 9-2361 0</inkml:trace>
  <inkml:trace contextRef="#ctx0" brushRef="#br0" timeOffset="151289.115">7310 14876 1595 0,'0'0'0'0,"0"0"0"0,0 3 0 16,4 1 123-16,-4 0 0 0,0 0 0 0,4 1 1 16,-1-1-43-16,-3-2-1 0,0 2 1 0,0 11 0 15,4 8-35-15,0-1 1 0,-2-5-1 0,5 4 1 0,-3 2-17 16,3-3-1-16,-7-1 0 0,0-4 0 0,4-7-6 15,-2-2-1-15,2-3 0 0,-4 1 2 0,5-2-9 16,-3 0 0-16,2 0 0 0,-4 0 1 0,4-2-6 16,-4 0 0-16,0-2 0 0,2-2 1 0,3-2-1 15,-1-3 0-15,-4 1 0 0,2-7 0 0,2-4 4 0,-1 2-1 16,1 0 1-16,7-3 0 0,2-1-7 0,-3 4 1 16,-5 6-1-16,5-1 1 0,1 1 2 0,-9-2 0 15,9 9 0-15,0 0 1 0,6 0-6 0,-11 4-1 16,3 2 1-16,8 2 0 0,4 0 0 0,-8 0 0 15,5 3 1-15,-1 3 0 0,4 1 1 0,-4 2 2 16,-6-3-1-16,4 7 1 0,-6-2-1 0,1-2 0 16,1 0 0-16,-2-2 1 0,-7-5-7 0,4-2 0 15,-1 0 1-15,-5-1-1 0,6-1-2 0,-6 0 0 16,4 0 0-16,-4-2 1 0,2 0-1 0,1 0 0 0,-1 0 0 16,-2 0 1-16,0 0-1 0,0 0 0 0,0 0 0 15,-2-6 0-15,-1-5 0 0,1 0 0 0,2-1 0 16,2-8 0-16,3-5 0 0,-1 1 1 0,-2 5 0 15,7 4 0-15,-1 3 2 0,-3 3 0 0,1 1-1 16,5 1 2-16,0 1-1 0,-5 2 1 0,3 4 0 16,1 0 0-16,3-2 4 0,-2 2 1 0,2 0-1 15,2 0 1-15,6 0-8 0,-8 2 1 0,4 2 1 0,9 4-1 16,-2 5 5-16,-1 0-1 0,-8 0 1 16,-2 2 1-16,2 2-8 0,-2 2 1 0,-2-4-1 0,0 2 1 15,-1 0 0-15,1-2 1 0,-4-1 1 0,-3 1-1 16,0-2 0-16,-4-4 2 0,2-1-1 0,-4-2 0 0,2 1-2 15,0-3 2-15,0-4-2 0,0 0 1 0,0 0-1 16,0 0 0-16,0 0 0 0,0-15 1 0,0 15-2497 16</inkml:trace>
  <inkml:trace contextRef="#ctx0" brushRef="#br0" timeOffset="152186.417">8475 14717 1482 0,'0'0'0'16,"0"0"0"-16,-6 4 0 0,4 7 139 0,-2-1 0 15,-1 1 0-15,3 6 1 0,-4-2-69 0,4-2 1 16,-1-3 0-16,-3 5 1 0,2 2-37 0,4-2 0 16,0-2 0-16,4 19 1 0,2 4-17 0,-3 0 1 15,-1 0 1-15,4 0-1 0,-4 1-16 0,7-10 1 16,-7 5 0-16,7 4-1 0,-1-2 12 0,-4-4 0 0,3-2 0 16,-3-1 0-16,3-5-16 0,3-8 0 0,-5 1 0 15,-3 0 0-15,-2-4 6 0,0-7 1 0,0 0-2 16,8-2 2-16,-5 1 0 0,-3-1 1 0,0 0 0 15,0 2 0-15,0-2-1 0,0-2 1 0,-3 0-1 16,3 0 1-16,0-2 5 0,0 2 1 0,0 0 0 16,-4-2-1-16,0-4 3 0,2-1 0 0,-3 1 0 15,-5-18-1-15,-1-10 1 0,0-2 1 0,-2 0-1 16,7-2 1-16,6 2 0 0,2 2 0 0,-2 0 0 16,4 0 0-16,-2 2 3 0,1 8 0 0,5-1 1 0,-4-3-1 15,7 3-9-15,-4 3 2 0,3 5-1 0,1 0 1 16,0 3 2-16,-5 3-1 0,1 5 1 0,3 1 0 0,1 5-10 15,-4 0 2-15,-3 0 0 0,2 0 0 0,9 7 2 16,-2 3 1-16,-2 1 1 0,10 6-1 0,3 2-7 16,2 0 1-16,-7 0-1 0,-2-2 1 0,3 2-3 15,-7 1 0-15,4-3 0 0,4-2 1 0,-6 2-3 16,-6-3 0-16,2 1 0 0,-1 0 1 0,-3-2-2 16,-7-5 1-16,-7 1 0 0,5-3 0 0,0 1-3 15,-4-3 2-15,-1-2-1 0,-6 2 1 0,-6 1-4 0,2-5 2 16,-5-3-1-16,-8-1 0 0,-8-4 0 0,10-3-1 15,0 0 1-15,0-1-1 0,11 1 8 0,-5 3-1 16,9-1 0-16,-6-2 1 0,6 3-1 0,2 4 0 16,5 2 0-16,2-1 0 0,4-3-1 0,0 2 2 15,0 4-2-15,0 0 1 0,0 0-9 0,0-2 2 16,0 2-2463-16</inkml:trace>
  <inkml:trace contextRef="#ctx0" brushRef="#br0" timeOffset="152455.737">9149 14840 1771 0,'5'0'0'0,"-5"0"0"16,4 2 0-16,-4 3 105 0,0-3-1 0,2 2 1 0,7 2-1 15,-1 3-30-15,-3-3 1 0,-1-1-1 0,7 5 1 16,2 9-36-16,-3 0-1 0,1 1 0 0,2 5 0 15,-4 3-30-15,-7-3 0 0,4-3 0 0,-2-1 1 16,1-2 10-16,-3-4 1 0,2-2-1 0,-8 1 1 0,4-3-14 16,-2-5 0-16,2 1 0 0,-5-5 1 0,5 0 0 15,0 0 0-15,0 0 0 0,0 0 1 0,-4-2-8 16,4 0 1-16,0 0-2106 0</inkml:trace>
  <inkml:trace contextRef="#ctx0" brushRef="#br0" timeOffset="152594.492">9053 14521 2148 0,'0'0'0'15,"0"0"0"-15,0 5 0 0,0 1 80 0,-4-2 1 16,4-2 0-16,0 3 0 0,0-1-29 0,0-2 2 16,0-2 0-16,0 0 0 0,0 0-34 0,0 0 1 0,0 0-2066 15</inkml:trace>
  <inkml:trace contextRef="#ctx0" brushRef="#br0" timeOffset="152966.616">9521 14783 1909 0,'-4'8'0'0,"-7"7"0"16,4 4 0-16,-3 7 103 0,-1-3-1 0,4 1 0 16,3-1 1-16,-7-2-20 0,9 3 1 0,-2-9 0 0,8 2 1 15,-4 0-24-15,2-5 2 0,3-3 0 0,1 4 0 16,3-1-41-16,-3-3 2 0,-4-5-1 0,9 3 1 15,0-1 0-15,-5-2-1 0,-1-4 1 0,1 0 0 16,3-2-14-16,-3 0 1 0,-2 2-1 0,-2-4 1 0,-2-3-4 16,5-1-1-16,-3-1 1 0,-2-1 1 0,0-3-6 15,0 2 0-15,0-1 1 0,0-6 0 0,4-1 0 16,0 2 2-16,-4 5-2 0,3 1 2 0,3-4-4 16,-4 7 1-16,0 3-1 0,5 1 2 0,-3 0-1 15,-4 0 1-15,4-1-1 0,3 1 2 0,6 0-3 16,-5 0 1-16,-6-1-1 0,7 1 1 0,0 0-2 0,1 2 2 15,1 4-1-15,0 0 0 0,4 0 1 0,-2 2 0 16,4 1 1-16,4 5 0 0,7 5-2 0,-11 2 0 16,1 0 0-16,-3-4 0 0,-5 2 2 0,-1 0 0 15,-5-3-1-15,3 3 2 0,-3 0-3 0,-4-6 1 16,0-3-1-16,0-4 1 0,0 0-2 0,0 0 0 16,0-2 0-16,0 0 0 0,-4 0-1 0,4 0 1 0,0 0-2437 15</inkml:trace>
  <inkml:trace contextRef="#ctx0" brushRef="#br0" timeOffset="153509.955">10274 14821 1934 0,'-4'0'0'0,"4"0"0"0,-6 0 0 16,3-4 126-16,-7 2 0 0,1 0-1 0,7-3 1 15,-13-1-66-15,-2 0 2 0,6 4 0 0,0-1 0 16,-2 3-19-16,-8 3 2 0,8 1-1 0,-6 0 1 0,-1 0-42 16,-1 3 1-16,6 5-1 0,-2 3 2 0,6 2 16 15,-2-4 1-15,7-2 0 0,1-1 0 0,5-1-5 16,0-3 1-16,0-2-1 0,5 7 1 0,1-5-15 16,5-1 2-16,-5-1-1 0,22-2 0 0,0 0 0 15,-4-2-1-15,4-4 1 0,0-2 0 0,-1-3-4 16,-5 1 0-16,-5-1 0 0,2 1 0 0,-6-1-3 15,2 1-1-15,-2-1 1 0,-2-2 0 0,-5-1-3 0,1 1 0 16,-3 3 1-16,0-5 0 0,-1 0 3 0,-3 2 0 16,-3-3 0-16,-1-1-1 0,4-2 3 0,0 4 1 15,-4 4 1-15,4 1-1 0,-2 4 5 0,2 1 2 16,0 1-1-16,0 0 1 0,0 0 1 0,0 2 1 16,0 0-1-16,0 0 1 0,0 2-2 0,0 2 1 15,0 1 0-15,0 3 0 0,2 3-5 0,2 4 2 0,7 2 0 16,6 13-1-16,4 1 0 0,1-1 0 0,-5 0 1 15,2 6-1-15,3-4 0 0,-1 4-1 0,3 5 1 16,4 3-1-16,-2 1 1 0,-3-3-1 0,-1 3 1 16,1 2-1-16,-1-5 1 0,-5-8-1 0,-2 2 1 15,-4-2-1-15,-5-4 9 0,-4-4 0 0,-2-1 1 16,-8 1-1-16,-1-5-6 0,-8-4 0 0,-5 2-1 16,-8 2 2-16,-6-4 7 0,-1-6 0 0,-5-2 0 0,3-5 1 15,0-4-10-15,1 0 1 0,-7-2 0 0,-1-7 1 16,6-4 2-16,7-1 0 0,-1-6 0 15,-2-3 1-15,6 0-3 0,8 1 1 0,5-10-2597 0</inkml:trace>
  <inkml:trace contextRef="#ctx0" brushRef="#br0" timeOffset="154958.335">11457 14332 1520 0,'0'0'0'0,"0"0"0"0,0 0 0 16,0 0 198-16,0 0-1 0,-2 2 1 0,-2 3-1 16,-1-1-84-16,-1-2 2 0,6 0-2 0,-11 4 2 15,-2 1-52-15,-2-1 1 0,4 1-1 0,-6 3 1 0,-2 9-39 16,0-2 1-16,-1 0 0 0,1 9 0 0,-5 1-5 16,3 1 1-16,4-4 0 0,0 1 0 0,-1-2-4 15,1-1 0-15,-4-1 0 0,4 0 1 0,6-4-12 16,4-4 1-16,1 0-1 0,-3-1 1 0,3-3 13 15,2-5 0-15,4 0 0 0,4-1 0 0,-4-1-14 16,0 0 0-16,-4-2 0 0,8 2-1 0,2-2-3 0,3 0 0 16,-7 0 0-16,5-2 1 0,8 2-5 0,2 2 1 15,-6 0-1-15,16 2 1 0,-3 3-7 0,2 3 1 16,-7 5 1-16,3 4-1 0,-1 3-14 0,-4-1 1 16,5 0-2-16,1 5 2 0,-6 1 8 0,-1 1 1 15,-4 2 0-15,3-5 0 0,3 1 3 0,-8-5 2 16,-3 2-2-16,-3-1 1 0,-2 1-10 0,-2-4 1 15,-2-6-1-15,-4-5 0 0,1 3 10 0,-5 0 0 0,5-7-1 16,-8-4 2-16,3 0-7 0,-1-2 2 0,-2 0 0 16,-2-3 0-16,-6-3 8 0,3-3 0 0,1-1-1 15,0-5 2-15,-11 0-3 0,11 2-1 0,2 4 1 16,9 5 0-16,-1 1 4 0,3 3 0 0,-3 0 0 16,7-2 0-16,0 4 2 0,0 0-1 0,0 0 0 15,0 0 0-15,0 0 2 0,0 0 1 0,0 0-1 16,7 0 2-16,8 2-1 0,-2 2 1 0,4 3-1 0,15-5 0 15,2 0 1-15,5 0-1 0,-5 0 1 0,-1-6-1 16,1 0 4-16,-2-1 1 0,2 1-1 0,5-4 1 16,-5-1-4-16,-1-1-1 0,1-1 1 0,5-4-1 15,-7 2 1-15,-9 0 0 0,5 1 0 0,-2-3 0 0,-7-4 0 16,3 2-1-16,-7 0 1 0,-2 0-1 0,2 0 4 16,-7 0 1-16,3-2-1 0,0-3 1 0,-11 1 3 15,0 0 1-15,-7-5-1 0,3 3 1 0,4-1-5 16,-6 10 0-16,1-6 0 0,-7 1 1 0,1 2 1 15,0 7 0-15,5 1 0 0,-5 3 0 0,4 2-2 16,1 4 1-16,-3 0-1 0,3 0 1 0,-5 0-7 16,9 0 0-16,-2 0 1 0,0 6 0 0,-7 5 9 0,4-1 1 15,1-1-1-15,-9 16 0 0,-2 9-8 0,4 4-1 16,6 1 1-16,7-1 0 0,0-4 5 0,0-2 0 16,3 0 0-16,7-2 1 0,7-7-5 0,1-2-1 15,3-2 1-15,3-6 0 0,8-2-4 0,0-5 2 16,2-6-1-16,12-6 0 0,-8-3 1 0,-3-1 2 15,7-5-2-15,6-2 2 0,-10-2-29 0,-5 2 2 0,1-3-2 16,-2-1 2-16,-4 2-3 0,-4 2 0 0,-3-2 1 16,-4 0 0-16,-2 4 3 0,-8 6 1 0,-3-3-1 15,-4 1 1-15,0 5 13 0,0 1 2 0,-4 3-1 16,-1 0 1-16,5 0 3 0,0 2 2 0,0 0 0 16,0 0 0-16,-2 0 3 0,2 0 0 0,-4 0 0 15,0 2 1-15,2 4 18 0,2 3 2 0,0 0-2 16,-5 14 2-16,-1 11-13 0,1 0 1 0,-1-4 0 15,12-3 0-15,5-1 4 0,-6-9 1 0,5 0-2 16,1-4 2-16,-2-1-10 0,1-1 1 0,1-2-2 0,10-7 2 16,-5 0-6-16,-8-4 2 0,3-3-1 0,10-5 1 15,1-3-19-15,-1 0 2 0,-4 0-1 0,7-6 1 16,-9 2-13-16,-2 2 1 0,-2-2-1 0,2-2 2 16,-3 2 3-16,-10 7 2 0,5 1-1 0,5-1 1 0,-10-1 13 15,0 2 1-15,0 5-1 0,0 0 1 0,0 2 0 16,2 0 2-16,-2 0-2 0,0 2 2 0,0 0 3 15,0 0 0-15,0 0 0 0,0 0 0 0,0 0 7 16,0 0-1-16,0 0 1 0,0 10 0 0,0 11 3 0,9 5 0 16,2-1 0-16,2 9 0 0,4 0-5 0,4-8 0 15,-4-5 0-15,11-4 0 0,-4-4 1 0,-3 0 0 16,1-3-1-16,6 1 1 0,0-2-6 0,-11-9 1 16,9 0-1-16,-7-5 1 0,2-1-1 0,-3-3 0 15,-1-1 0-15,0-9 1 0,4 8-1 0,1 0 0 16,-5-4 0-16,-6-2 0 0,0 5 0 0,-5-3 0 15,0 4 0-15,-6-2 0 0,-2 1 6 0,-2-3-1 16,4-2 1-16,-11-9 1 0,0-6 2 0,1 1 1 0,-3-1-1 16,2 2 1-16,0 0-6 0,5 5 2 0,2 3-1 15,-3 1 0-15,1 8 1 0,1 5-1 0,5-3 1 16,0-4 0-16,0 3-5 0,7 1 1 0,-7 11-2637 16</inkml:trace>
  <inkml:trace contextRef="#ctx0" brushRef="#br0" timeOffset="155408.884">13597 14621 2072 0,'0'0'0'0,"0"0"0"0,0-4 0 16,0 2 155-16,0 2 0 0,0 0 0 0,0-2 1 0,0 2-54 15,0 2 0-15,0 0 0 0,-11 2 1 0,-6 3-56 16,4 1 1-16,-2-1-1 0,-6 1 1 0,-7 7-30 16,0 2 0-16,4-2 0 0,7-2 1 0,2-3 13 0,2-1 1 15,3-3 0-15,-1 0-1 0,7 1-6 0,-3-1 1 16,1 3 0-16,1-1 0 0,5-1-6 0,0-1 0 16,0 0 1-16,9 3 0 0,0 2-20 0,6-1 2 15,-5-6-2-15,12 3 1 0,1-3 0 0,-1-2 0 16,-3 0 0-16,-4-2 1 0,-2 0-5 0,-2-2-1 15,0 0 1-15,-1-2 1 0,1 2-8 0,-4 0 2 16,3-3-2-16,1-5 1 0,2-3-7 0,-5 4-1 0,-1 3 0 16,-1-5 1-16,3-1 6 0,-7-1 1 0,5 2-1 15,1 1 2-15,-1-1-6 0,-1 2 2 0,0 7 0 16,-1 0 0-16,1 0 5 0,-6 2 0 0,4 0 1 16,1 0-1-16,1 4-1 0,-6 3 1 0,0-1-1 15,7 13 2-15,3 13 1 0,3 4 1 0,-2-6 0 16,4-2 1-16,-2-5 0 0,-2-4 0 0,-1 0-1 15,1-2 1-15,2-2 0 0,-9-2 0 0,3-2 0 16,-3-3 1-16,7-6-2 0,-9-2 0 0,2-2-1 0,3-4 2 16,-7 6-2615-16</inkml:trace>
  <inkml:trace contextRef="#ctx0" brushRef="#br0" timeOffset="156243.119">14286 14630 2060 0,'-2'0'0'0,"0"0"0"0,-2 0 0 0,1 0 117 16,-1 0-1-16,0 0 1 0,-9 8 0 0,-19 5-40 0,4-2 2 16,11-5-1-16,-7 3 1 0,3-1-32 15,6-2 1-15,-3 1-1 0,-1 3 2 0,4 1-19 0,4-2 1 16,1-3 1-16,3 2-1 0,7-1 7 0,-4-1 2 16,2-2-1-16,2 3 0 0,0-1-19 0,0-1 2 15,0-3-1-15,6 2 0 0,-2 0-1 0,7 0 2 16,-4-4-1-16,6 3 0 0,4-3-21 0,-2-3 2 15,-2 3-2-15,2-8 1 0,2-1-1 0,0 1 0 16,-6 1 0-16,-1-1 0 0,-5 2-5 0,-3 1 2 0,4 1-2 16,3 0 2-16,-7-5-7 0,2 3 0 0,-4 4 0 15,7-2 0-15,-1 1 1 0,-6 1 0 0,5 0 0 16,1 2 1-16,-2 0 4 0,3 0 2 0,-7 0 0 16,4 7 0-16,2 5-3 0,1 1 1 0,1 4-1 15,5 21 2-15,5 5 1 0,-1-1 0 0,-2 3 0 16,-2 0 1-16,-3 2-2 0,1-3-1 0,0 1 1 15,0 2 1-15,-5-1-3 0,-2-5 2 0,-2-1-2 16,-2 1 2-16,0-7-6 0,-8-3 1 0,-7 3 0 16,-2-4 0-16,-5-2-23 0,1-7 1 0,-7-2-2 0,-2-6 2 15,4-2-24-15,2-3 0 0,1-4 0 0,-9-6 1 16,10-2 3-16,1-2 2 0,3-5 0 0,-1 0-1 16,0-1 8-16,10-1-1 0,-6 0 1 0,4 0 0 15,1 1 38-15,-1 1 1 0,9 0-1 0,2-4 0 16,0 1 22-16,-4 1 0 0,8 4 1 0,2-1-1 0,5-5 13 15,0 0 2-15,-5 2-1 0,9-4 1 0,2 2 1 16,3 3 1-16,1-1 0 0,1-4 0 0,1-2-4 16,3-1 2-16,2-1 0 0,2 0-1 0,-4-2 2 15,4-1 1-15,2-3 0 0,7-5 0 0,-1 4-7 0,-10 7 0 16,7-7 0-16,-1-4 0 0,-2 5-4 0,2 1 0 16,-1-2-1-16,-3-3 2 0,0 1-6 0,-5 2 1 15,1-4-1-15,-2 0 0 0,-3 0-15 0,-4 5 0 16,-1-3 0-16,-4-8 0 0,-5 8 2 0,-3 11 0 15,3-2-1-15,-7-1 2 0,0 3 0 0,0 6 1 16,-7 3 0-16,3-1 0 0,-3 3-8 0,1 3 1 16,2 3 1-16,-7 0-1 0,4-2 1 0,1 2 1 0,2 2-1 15,-7 2 2-15,-2 2 1 0,-2-2 2 0,7 3 0 16,-8 7 0-16,-1 5 0 0,-4 2 1 0,-1 3-1 16,-1 3 1-16,8 3-5 0,2-3 2 0,-2-1-2 15,6 1 2-15,1 1-2 0,6-5 2 0,-3 2-1 16,10 1 1-16,-3 3-1 0,2-1-1 0,9 0 1 15,-2-5-1-15,4-2-3 0,2-2 1 0,6 4 1 16,5-2-1-16,9-4 1 0,-9 0 1 0,2 0-1 0,15-2 0 16,-2-3-4-16,-5 3 0 0,3-2 0 0,9-1 1 15,-8-5-3-15,-7-5-1 0,-1-2 1 0,-2-3-1 16,-8 1-1-16,-3-2 0 0,3-5 0 0,-2 0 0 16,-5 1-4-16,-7-1 0 0,-3-2 0 0,-7 1 2 15,0-1-2-15,0 2 1 0,0 1 0 0,-7-12 0 0,7 22-2737 16</inkml:trace>
  <inkml:trace contextRef="#ctx0" brushRef="#br0" timeOffset="157112.43">16124 14453 1784 0,'0'0'0'15,"0"0"0"-15,0 2 0 0,0 5 139 0,0-1 0 16,0-4 0-16,0 3 2 0,0 1-56 0,0-2 1 16,0-2-1-16,0 7 2 0,0 1-40 0,0 1 0 15,0-5 0-15,0 7 0 0,-2 6-22 0,2 5 1 0,-7 1-1 16,3 22 0-16,-1 0 6 0,-5-9 0 0,3 5-1 16,7-1 2-16,-2-12-5 0,2-2 1 0,2-3-1 15,9-4 1-15,0-4-7 0,4-4 0 0,2-9 1 16,7-2-1-16,-1-4-19 0,5-4 2 0,0-5-2 15,0-6 1-15,4 0 0 0,-4 2 0 0,4-2 0 16,-4-4 1-16,-4 4-4 0,-7 4 0 0,-2 1 0 16,2-3 0-16,-4 0-5 0,-9 4 2 0,3 5-2 15,1 2 2-15,-6 4 2 0,-2 0 0 0,0-3 0 0,0 3 1 16,0 0 0-16,0 0 1 0,0 0-1 0,5 5 1 16,-3 1 3-16,2 3 2 0,3-1 0 0,10 11-1 15,9 5 1-15,1-3-1 0,4-4 1 0,1-9 0 16,-4-3-2-16,-5-3 2 0,5 0-1 0,-2-4 1 0,-2 0-6 15,-3-5 1-15,3-1-1 0,-3-5 1 0,-4-2-2 16,0 0 0-16,-6-2 0 0,0-2 1 0,-5 0-1 16,-1 0 1-16,-5 2 0 0,0-2 0 0,-5 2 1 15,3 0 0-15,-2 0 0 0,-3-15 0 0,3 2 9 16,-7 2 2-16,9 3-1 0,-2-1 0 0,0 7 2 16,2 4 1-16,4 0-1 0,-2 3 2 0,2 5-3 0,0 3 1 15,2 0-1-15,-2 0 1 0,9 4-8 0,-4-3 1 16,-7 3-2653-16</inkml:trace>
  <inkml:trace contextRef="#ctx0" brushRef="#br0" timeOffset="157594.37">17506 14600 1960 0,'-2'0'0'0,"-2"0"0"16,1 2 0-16,-1-2 130 0,0-2 0 0,4 2 0 15,0 0 1-15,-7 0-44 0,7 0 1 0,-4 0-1 16,4 0 2-16,-2 0-42 0,2 0 1 0,0 0-1 16,-4-2 2-16,-3 0-20 0,1 2 1 0,-3 0 0 15,-4 0 1-15,-8 0-5 0,-1 2-1 0,5 2 1 16,-6 9 1-16,-5-2 2 0,6-1 2 0,9 3-1 16,-4 0 0-16,2 4-2 0,2 0 0 0,3 0 0 0,1 0 0 15,3-2-4-15,-1-1 1 0,3 1-2 0,12-4 2 16,-5-2-26-16,3-3 0 0,3 0 0 0,14-1-1 0,9 1-26 15,-2-2 0-15,-4-10 0 0,9-3 1 0,-1 1 8 16,-2 1 0-16,-2 1 0 0,2-2 1 0,-4-1 2 16,-6-2 2-16,-5 1-2 0,0-1 2 0,-6 7 10 15,-5 0 2-15,5 1-1 0,-7 1 0 0,-2-2 3 16,3 0 0-16,-1 4 0 0,-4 0 0 0,0 0 3 16,0-2-1-16,0 0 0 0,0-1 1 0,0 1 17 0,0 2-1 15,0 0 0-15,0-2 0 0,0 0-9 0,0 0 0 16,0 0 0-16,0 2 0 0,0 2 0 0,0 2 0 15,0 0 0-15,2 7 2 0,13 6-2 0,-2 6 0 16,4 3 0-16,-2 0 0 0,-4-3-5 0,-5-6-1 16,1-2 1-16,4 4 0 0,-5-2-3 0,-6-4 1 15,4-1-1-15,1 1 0 0,-5-2-2 0,-5-3 0 0,5-6 0 16,0 3 1-16,-4-5-5 0,4 0 0 16,0 0 1-16,0 0 0 0,0 0-2650 0</inkml:trace>
  <inkml:trace contextRef="#ctx0" brushRef="#br0" timeOffset="157978.34">18236 14434 2324 0,'0'0'0'0,"0"0"0"0,-7 7 0 16,-5 7 89-16,-8 1 1 0,1-2 0 0,-7 2 1 15,3 4-32-15,-5-4 2 0,6-6-2 0,-6-1 2 16,7 1 6-16,1-3 2 0,1 2-2 0,-4 3 2 15,10-5-36-15,2-1 1 0,5-1-1 0,-3-2 2 0,7 0-6 16,2-2 1-16,0 0-1 0,0 0 1 0,2 0-14 16,2 0 1-16,-4 0-2 0,0 2 2 0,5 3-15 15,-3-1 2-15,2-4-2 0,7 2 1 0,6 6-3 16,2 1 0-16,-4-3 0 0,7 5 0 0,-5 2-10 16,0 2 1-16,0-1 0 0,0 3 0 0,-2 3 3 15,-2-6 0-15,-2 1 0 0,6 5 1 0,-2 1 1 0,-4-2 1 16,2-2 0-16,-7 2 0 0,3-2 3 0,-7-2 0 15,2 2 0-15,1 2 0 0,-5-2 7 0,0-4 0 16,-9-7 0-16,3 3-1 0,-1-3 13 0,-4 0 2 16,1 1-2-16,-8-3 1 0,-5 0-13 0,-3-2-1 15,5-2 1-15,-3-8 0 0,3 4 4 0,3-3 0 16,-3-3 1-16,4-9-1 0,4 2-7 0,6 0 1 0,5-3-1 16,2-3 2-16,5-5-4 0,5 1 0 0,7-3-2742 15</inkml:trace>
  <inkml:trace contextRef="#ctx0" brushRef="#br0" timeOffset="158829.78">19273 14668 1847 0,'0'0'0'16,"0"0"0"-16,0-4 0 0,4 2 151 0,-4 2 2 16,0-7-1-16,0 5 1 0,0 2-58 0,0 0 2 15,0-2-1-15,-4 0 1 0,-3 0-43 0,3 2 0 16,2 0-1-16,-15 0 2 0,-11 2-19 0,-9 6 1 16,9 5 0-16,-6-2 0 0,2 4-6 0,6 2 0 0,0 2-1 15,5-4 2-15,-3 2 2 0,9-2 0 0,7-3 1 16,-1 3 0-16,3-6-16 0,1-1 1 0,5-6 0 15,5 1 1-15,-1-3-19 0,-2 0 1 0,-2 0-1 16,11-3 2-16,10 1-3 0,-4 0 0 0,5 2 0 16,12-15 0-16,1 0-2 0,-8 3 1 0,-5 5-1 15,-5-3 1-15,-2 1-16 0,-2 3 1 0,-9 1-1 16,3 3 0-16,-3-2 8 0,-4 0 2 0,0 4-1 16,0 0 0-16,0 0 0 0,0 0 1 0,0 0-1 15,0 0 0-15,0 0 2 0,0 0-1 0,-4 0 0 0,4 0 2 16,0 0 4-16,0 0 0 0,0 0 0 0,-2 0 0 15,-3 0 2-15,5 0 2 0,-4 0-2 0,4 2 1 16,0 6 2-16,-6 1 0 0,6-3 0 0,0 7 0 0,0 4 0 16,6-2 0-16,-2-2 1 0,9 2 0 0,2 0-6 15,-2-5 1-15,2-1-1 0,9-3 1 0,-3 0-1 16,3-1 0-16,-3-3 0 0,14 0 0 0,-8 0-1 16,-1 0 0-16,6-2 0 0,-4-4-1 0,-4 2 0 15,0 0 1-15,1-5 0 0,-8-3 0 0,1-3-6 16,-5 2 1-16,2 1 0 0,6-7 0 0,-8-2 1 0,2-3 0 15,-2-3 1-15,-2-3-1 0,4 0 4 0,-7 1 1 16,-4-5-1-16,3-6 1 0,-3-1 0 0,0 1 0 16,-1-9 0-16,-3 5 0 0,0 1 1 0,-7 5 0 15,1 4 0-15,-3 5 0 0,-4 3 3 0,3 7-1 16,-1 9 0-16,0-1 1 0,5 7 0 0,-1 4 1 16,-4 7-1-16,-4-1 1 0,-2 7-1 0,-2 2 1 15,-3 7-1-15,-5 14 1 0,-1 7 7 0,2 1 1 0,2 5 1 16,11 5-1-16,-2-5-1 0,3-9-1 0,3-1 0 15,9 1 0-15,0-4-6 0,9-4 0 0,3-4 1 16,6-4 0-16,3-7-1 0,3-4 1 0,4 0-1 16,-3-3 2-16,3-3-6 0,2-5 2 0,-4-8-1 15,2-5 0-15,-4 1 1 0,3-3 1 0,8-6-1 16,1-4 2-16,-1 2-21 0,-7 0 1 0,4-3-2691 16</inkml:trace>
  <inkml:trace contextRef="#ctx0" brushRef="#br0" timeOffset="159446.952">20048 14570 2135 0,'0'2'0'0,"0"3"0"0,0 3 0 0,0 1 127 16,4-1 0-16,2-1-1 0,-1 12 2 0,1 10-33 15,5 5 0-15,2-6-1 0,-5 0 2 0,-1-1-41 16,-1-1 1-16,1 2 0 0,1-3 0 0,-1-4-48 0,-3-2 0 15,-2-2 0-15,4 3 1 0,-1-3 2 0,1-5 1 16,-6 1-1-16,4-4 2 0,3-5-1 0,-7-2 1 16,4 2 1-16,-4-2-1 0,0-2-6 0,0 0 1 15,0 0 0-15,0 0 0 0,0 0-3 0,0 0 1 16,0 0 0-16,0-2 0 0,0 0 0 0,0 0 0 16,0 0-1-16,0-11 1 0,0-8 2 0,0-5 1 15,0-1-2-15,2-5 2 0,3 6-4 0,5 7-1 0,-3 4 1 16,1 3-1-16,-5 1 4 0,3 2 1 0,3 1 0 15,-3-1 0-15,5 3-4 0,-9 2-1 0,2 4 1 16,7-2 0-16,-5-1 0 0,-1 3 0 0,-3 0 0 16,6-2 0-16,3 0 0 0,-2 2-1 0,-5 2 1 15,2 3-1-15,5 1-3 0,6 0 2 0,-8-1-1 16,10 3 0-16,7 3 2 0,-7-1-1 0,3-1 0 16,6-3 1-16,-3-1-1 0,-5 1 2 0,1-2-2 15,5-2 1-15,0 0 0 0,-5 1 0 0,-4-3 1 0,3 0-1 16,-3-5-4-16,-4 3 1 0,4-4-1 0,0-3 1 15,-2 1-1-15,2 1 0 0,-2-5 0 0,-2-10 2 16,4 3-2-16,-6 4 0 0,0-6 0 0,0 0 0 16,-5-3-5-16,0 1 2 0,-1-2-2 0,-5-3 2 15,-5 0-3-15,5 7 2 0,-6 0-2 0,0 2 2 0,-5 4-2 16,4 4 2-16,-1 3-2 0,-5 3 1 0,2 3 4 16,5 4 1-16,-1 3-1 0,-3 3 1 0,-5 9 0 15,-3 2 0-15,6 5 0 0,-14 25 0 0,13 2 4 16,-2-5-1-16,4-1 0 0,0-3 2 0,5-1 8 15,6-7 1-15,0-4-1 0,0-5 2 0,4 1-12 0,3-5 2 16,-1 0-2-16,5-4 2 0,6-4 0 0,-2-7 1 16,2-4-1-16,0-6 1 0,7 0-5 0,-3-2 1 15,1-7 1-15,10-4-1 0,3-9-3 0,-1 1 0 16,0-5-2784-16</inkml:trace>
  <inkml:trace contextRef="#ctx0" brushRef="#br0" timeOffset="159881.298">21252 14668 2023 0,'0'0'0'0,"0"0"0"15,0 0 0-15,0 0 130 0,0 0 0 0,0 0 0 16,0 0 1-16,0 0-42 0,0 0 1 0,0 0 0 16,0 2 0-16,0 0-42 0,0 3 0 0,0-5 0 15,-2 0 1-15,-3 0-20 0,1 0 1 0,-2 0-1 16,-18 6 2-16,-8 7-2 0,-3 2 0 0,8-1 0 0,-1-1 0 15,6 0-5-15,5-2 1 0,0-1-1 0,2 1 1 16,2-3-5-16,2-5 1 0,5 1 1 0,-1 4-1 16,3-3-7-16,4-1-1 0,4 2 0 0,-2-2 2 15,5 3-13-15,-3-3 2 0,3 0-2 0,18 5 1 0,5 4 0 16,3-3-1-16,-1-1 0 0,-9-5 0 0,5-2-3 16,-4 0 0-16,-3-2 0 0,-3-6 0 0,-1 2-12 15,-6 1 1-15,4-3 0 0,-3-2-1 0,-3-1 4 16,-7 3 2-16,5-1-1 0,-3-5 0 0,0 1 4 15,-2 2 2-15,3 1-1 0,-1-1 1 0,-2-1-1 16,-2-3 1-16,4 2 0 0,-1 1 1 0,1-3 1 16,0 4 0-16,-2 1 0 0,3 4 0 0,-1 2 0 0,-2 2 0 15,-2 0 0-15,4 4 1 0,-4 2-1 0,0 3 1 16,2-3-1-16,7 17 1 0,2 9 1 0,-3 0 1 16,3-2-1-16,-2-4 0 0,-1-9-1 0,1-5 0 15,-3 1 0-15,7-2 2 0,-9-3-3 0,3-1 0 16,-3-1 0-16,3-6 0 0,-1 0-5 0,-2-2 1 0,-4 2-2615 15</inkml:trace>
  <inkml:trace contextRef="#ctx0" brushRef="#br0" timeOffset="160963.236">21969 14662 2248 0,'-5'0'0'0,"5"0"0"0,-4 0 0 16,-4 0 124-16,-1 0-1 0,-2 0 1 0,3 0 0 16,-3-5-40-16,0 1 1 0,0 0-1 0,1 2 0 15,-1-2-21-15,5-1 1 0,1 3-1 0,-12 2 1 0,0 2-41 16,-5 3 2-16,5 1-2 0,-11 9 2 0,7 2-6 16,2 0 1-16,-3 2 1 0,7-2-1 0,7 4-11 15,-1 1 1-15,2-1-1 0,7 2 1 0,-4 1-10 16,4-5 0-16,0-4 0 0,4-1 1 0,7-3-1 15,-4-5 0-15,-1 1 0 0,9-3 0 0,9-2-18 0,-7-2 1 16,4-2-1-16,7-9 1 0,0 1-6 0,4-3-1 16,-4-2 1-16,2-4-1 0,-8 4-17 0,-1 0 0 15,7 0 0-15,0-6 0 0,-4 0 4 0,-5 2 1 16,-2 4-1-16,3-11 1 0,-5 3 8 0,-9 4 1 16,5-5 1-16,-5-3-1 0,-2-5 4 0,-4-2 1 15,0-2-1-15,0-5 2 0,0 5 20 0,-4-2 0 16,2-11 0-16,-2-4 1 0,4 4 2 0,-5 4 1 15,3 1 1-15,4 3-1 0,-2 5 19 0,5 11 1 0,-5 3-1 16,6 3 1-16,-2 6 0 0,-4 7 2 0,0 2-2 16,5 4 2-16,-3 0-2 0,2-2 0 0,-2 2 0 15,3 27 0-15,-12 18 0 0,3 4 0 0,-3 2 0 16,7 6 0-16,-6-1-4 0,-3-5 0 0,7 4 0 16,2 2 2-16,-4-4-9 0,-2-4 1 0,6 2 1 15,4-2-1-15,-2-6 3 0,-2-5 0 0,6 0 0 16,9-4-1-16,3-4-8 0,-12-6 1 0,5-5-1 0,6-4 0 15,0-3-8-15,-2-1 1 0,2-7 0 16,5-6 0-16,1-2-24 0,-1 0 0 0,-5-3 0 0,7-3 1 16,1-1-9-16,-1-2 2 0,-3-2-1 0,3-4 0 15,-2 4 0-15,-5 0 0 0,-2-8-1 0,2 0 2 16,-4 3 10-16,-2-1 1 0,-3-6 0 0,-1-3-1 0,-1-4 19 16,0 2 0-16,-1 2 0 0,1 2 1 0,-2 7 0 15,-1 4 0-15,1 9 0 0,-4 6 0 0,0 2 18 16,-7 0 0-16,3 0 0 0,8 8 0 0,-1 3-2 15,-6 1 0-15,-1 1 0 0,2 32 1 0,-2 4 1 16,-1-9 1-16,5-6 0 0,5-4 0 0,-5-7-6 16,4-1-1-16,5-1 0 0,6-4 1 0,2 0 2 0,-2-4 1 15,2-5 0-15,7 3-1 0,-3-1-15 0,-4-3 0 16,7-7 0-16,4-4 2 0,-7-3-8 0,1 1 1 16,1-3 1-16,-1-1-1 0,-7 1-20 0,-2-4-1 15,4 1 0-15,-2-3 0 0,-2 0 0 0,-7 0 2 16,3-2-1-16,-3 0 0 0,1-6 2 0,3-1-1 15,-5 1 1-15,-3-7 0 0,2 0 16 0,0 3 2 16,-1 1-2-16,-3 5 2 0,0 10 3 0,0 3 2 0,0 3 0 16,0 3 0-16,0 0 6 0,0 2 0 0,0 0-1 15,0 4 1-15,0 5 14 0,0-1 0 0,0-1 0 16,6 33 2-16,3 13-5 0,-3-2-1 0,5-2 1 16,-5-2 0-16,1 2-9 0,1 2 1 0,-1 4-1 15,-1 11 1-15,1-4 2 0,-3 0 0 0,0 6 0 16,-4 6 1-16,-4-8-8 0,0-11 1 0,1 7-1 15,-1 0 2-15,-7-14-6 0,1-3 1 0,-1-5-1 16,-2 1 1-16,-4-9-32 0,-5-9-1 0,1-4 1 0,-3-6-1 16,1-7-23-16,1-3 0 0,1-3 0 0,-1-7 1 15,3-1 1-15,0-3 0 0,2-6 0 0,6-6 0 16,-6-1 7-16,6 3 1 0,0-5-1 0,5-1 2 0,-1-1 12 16,3 3 2-16,8-1 0 0,3 1-1 0,3-1 32 15,5 1 2-15,-2-1-2 0,5 3 1 0,3 6 35 16,-4-2 1-16,5 2-1 0,1 0 1 0,5 0 2 15,0 2 0-15,0 2-1 0,4 0 2 0,7 0 2 16,-1 3 2-16,3 1-1 0,15 1 1 0,-7-1-7 16,-10-6 1-16,6 0 0 0,0 1 0 0,-6-1-2 0,-1 0 0 15,-5-2 0-15,-5-2 1 0,-9 2-9 0,0 2 2 16,-6 0-1-16,-2-4 0 0,-5 4-8 0,-6 2 0 16,-6 2-2581-16</inkml:trace>
  <inkml:trace contextRef="#ctx0" brushRef="#br0" timeOffset="161813.906">1991 16443 1545 0,'0'0'0'0,"0"0"0"0,0 0 0 0,0 0 113 15,0 0 2-15,17 24-1 0,-17-7 0 0,-2-2-27 0,2-3 0 16,0-1 1-16,0 12-1 0,0 9-30 0,0 0-1 16,0 2 0-16,2 7 0 0,4 1-25 0,5 3 2 15,6 4-2-15,-2 8 2 0,-2-2-29 0,2-4 1 16,2 3-1-16,5 5 2 0,-1-6 15 0,-4-4 1 15,3 0-1-15,-5 2 1 0,6-8-16 0,-8-9 0 16,9-5-1-16,-1-1 2 0,-4-5-5 0,-4-8 2 16,2-4-1-16,2 0 0 0,-10-9-22 0,1-4 0 0,-1-5 0 15,-7-3 1-15,0-3-44 0,0-2 1 0,0-4-1925 16</inkml:trace>
  <inkml:trace contextRef="#ctx0" brushRef="#br0" timeOffset="162164.288">1907 16743 1658 0,'0'-2'0'0,"6"-4"0"16,-1-16 0-16,-1-5 29 0,-2-1 0 0,5-2 1 0,3 1-1 16,1 1-17-16,0 2 0 0,6-1 1 0,4-1-1 15,-3 1 24-15,-1 1 0 0,11 3 0 0,0-3 0 0,4 3-20 16,-9 6 0-16,16 0 0 0,-5-2 1 0,5 6 11 15,-11 6 0-15,11 5 0 0,-1 2 0 0,1 2 9 16,-5 5 1-16,5 3-1 0,-7 3 2 0,-2 4-24 16,-4 4 2-16,-3 5-1 0,1 6 1 0,-9 2-7 15,0 0 1-15,-6 0 0 0,-5 6 0 0,-4 3-1 0,-4-3 1 16,-5-1-1-16,-6-3 0 0,0 0-6 0,-9-4 1 16,7-3-1-16,-4 1 2 0,-7-9-2 0,4-6 2 15,-1-4 0-15,-10 2-1 0,7-11 3 0,-6-6 1 16,10-3-1-16,-8-1 1 0,9-3-8 0,-3-4 1 15,4-2 0-15,3-6 1 0,2 2 8 0,8-3 0 16,3-3 0-16,6-7 1 0,0 2-9 0,11 2 1 16,6-2 1-16,6-6-1 0,-23 38-1946 0</inkml:trace>
  <inkml:trace contextRef="#ctx0" brushRef="#br0" timeOffset="162799.39">3028 16662 1847 0,'0'2'0'0,"6"7"0"0,5 2 0 16,-1-3 86-16,-3-1 0 0,-3 1 1 16,0-4-1-16,-1 1-39 0,1-1 1 0,-2 0-1 0,-2 2 1 15,0 3-23-15,0-3-1 0,0-1 1 0,9 1 1 0,-7 2-26 16,-2-1 0-16,0-3 0 0,-2-4 1 0,2 0 2 15,-5 0 1-15,5 0-1 0,0 0 1 0,0 0 18 16,0 0 0-16,0 0 1 0,0 0-1 0,0 0-5 16,0 0 0-16,0 0 0 0,-4-2-1 0,2-2 6 15,-2-1-1-15,1 1 0 0,-5-6 2 0,-3-10 5 16,-2-3 0-16,9-2 0 0,4-12 1 0,4 5-9 16,9 3 1-16,-2-3-1 0,0 0 0 0,4 4-1 0,-3 1 1 15,16-5-1-15,-6-2 2 0,1 2-14 0,5 2 2 16,-2 2-1-16,4 5 1 0,2 6 2 0,-4 2 1 15,4 5-1-15,-4-1 0 0,-4 7-11 0,-3 8 0 16,1 4 0-16,-3 3 0 0,-2 0-1 0,-2-1 1 16,-2 7-1-16,-4 7 1 0,-3 1-3 0,-6 1 0 0,-4 1 0 15,4 7 1-15,0-2-3 0,-2-2 1 0,-2 0-1 16,4 0 2-16,-5 4 3 0,3-5 1 0,-2-1-1 16,8-5 1-16,-4 3 9 0,2-1 0 0,3-1 0 15,1-3 2-15,3-2-5 0,-1-4 2 0,3-2 0 16,10-3 0-16,-3-1 1 0,-1-3 1 0,0-4-1 15,2 1 1-15,5-3-7 0,-1-3 1 0,-1 1-1 16,4-6 2-16,-3 1-4 0,1-1 0 0,-7-3 1 16,5-1-1-16,-5-1 1 0,-2-2 2 0,2-4-2 15,0-2 2-15,0-1-4 0,-10 1 1 0,-3 0-1 0,2-3 1 16,-6 3-2-16,0 4 2 0,-6 0-1 0,2 0 0 16,-3 0 1-16,-10-2 0 0,4 0 1 0,-13-11 0 15,-1 2 0-15,3 7 1 0,3 2-1 0,-7-2 0 16,4 6 5-16,3 4 0 0,-1 1 0 0,5-1 1 15,4 7-1-15,-2 4 0 0,4 0-1 0,1-2 2 0,3 2-10 16,1 2 1-16,1 2-1 0,5 0 1 0,0-2-5 16,0 0 0-16,0-2-2479 0</inkml:trace>
  <inkml:trace contextRef="#ctx0" brushRef="#br0" timeOffset="163315.167">4187 15680 2086 0,'-5'2'0'0,"5"2"0"16,0-1 0-16,-6 3 126 0,-1 7 2 0,1 2-1 15,-5 10 1-15,1 3-47 0,-1-1 0 0,7 5 0 16,4 7 0-16,0-1-44 0,0-6 1 0,-7 6-1 15,14 7 0-15,-3-5-37 0,2-2 1 0,-1 3 0 16,7-1 0-16,-3-6 1 0,0 0 0 0,1 2 1 16,8-4 0-16,-8-2 0 0,5-7 1 0,-4-4-1 15,2-2 2-15,4-2-1 0,-6-6 1 0,0-5-1 0,-5-2 1 16,3-2-5-16,-7 0 0 0,2 0 0 0,2-2 0 16,1-2-4-16,4 0 2 0,-11-1-1 0,0-5 0 15,6-5 1-15,-2-2 0 0,7 0 0 0,-4-9-1 16,-1-1 2-16,3 5 1 0,-7 5 0 0,8 0 0 15,-3 0 0-15,-3 0 0 0,3 5 0 0,8-3 0 0,-5 4 4 16,-3 5 0-16,-1 1 1 0,5 3-1 0,0 2 4 16,-5 2 1-16,5 3 0 0,4 3 0 0,4 9-1 15,-4-2 1-15,2 2 0 0,5 7 0 0,-5 1 0 16,-6 1 0-16,2-1 0 0,-9-2 1 0,2 3-2 16,-6 2 1-16,0-1 0 0,0-1-1 0,-10-1-3 15,-1-1 1-15,-2-1-1 0,-2 5 1 0,-2-7-2 16,-7-4 2-16,7 2 0 0,-4-2-1 0,-1-8 0 0,-1-5-1 15,5 0 1-15,-7-4-1 0,1 0 1 0,9-4-1 16,-2-5 1-16,0-1-1 0,-5-7 1 0,5-2-1 16,4-3 1-16,2-5-1 0,1-1-3 0,5 3 1 15,-1-5 1-15,12-4-1 0,-6 6-6 0,11 5 1 16,0-1-2508-16</inkml:trace>
  <inkml:trace contextRef="#ctx0" brushRef="#br0" timeOffset="164416.472">4906 15869 1670 0,'0'0'0'0,"0"0"0"0,-5-4 0 15,5 0 127-15,-6 0 1 0,2 1-1 0,2 3 1 16,-3 0-45-16,5 0 0 0,0 3 0 0,0 1 1 15,-2 0-30-15,2-2 1 0,0 0-1 0,-8 9 1 0,-3 6-35 16,4 0 1-16,-3-4 0 0,-1 12 0 0,4 5 0 16,3-2 2-16,-2-3-2 0,-1 5 1 0,1 4-4 15,2 0 2-15,1 2-1 0,-1 5 0 0,0-5-1 16,2-2 1-16,2 4-1 0,0 2 1 0,2-1-7 16,6-5 0-16,-1-2 1 0,4-5-1 0,-1-3 4 15,3-7 0-15,9 0-1 0,1 0 1 0,-1-3-13 0,10-3 2 16,-2-2-2-16,9-7 2 0,-7-2-3 0,-2-5 1 15,2-1 0-15,9-5 0 0,-5 1-2 0,-1-3 1 16,-7-4-1-16,6-4 2 0,-8 2-3 0,-7-3 1 16,9-1 0-16,-7 2 0 0,-3 2-1 0,-1 2 1 15,-7-3-1-15,-5 1 1 0,1 0-1 0,-1 2 0 16,-5-6 0-16,-11-7 0 0,6 2 0 0,-5 7 0 0,-7-2 0 16,-3-3 0-16,5 3-1 0,-6 4 1 0,8 2 0 15,-4 0 0-15,2 4 3 0,-2 7 1 0,-1 1-1 16,8 5 1-16,3 2 9 0,1 5 2 0,-3 1-1 15,-2 9 1-15,-1 7-4 0,1 1 0 0,7 1 0 16,4 10 1-16,-3 4-2 0,3 1 0 0,3 1 0 16,7-1 0-16,1-5-1 0,-5-4 1 0,3 0-1 15,8-5 1-15,-4-6-5 0,4-4 0 0,-2-2 0 16,9-2 0-16,4-4-5 0,-11-7 0 0,9-2 0 16,-5-7 0-16,-2-1-1 0,3-3 1 0,-1-6-1 0,3-4 1 15,-3 0-16-15,1-3 2 0,2-1-2 16,3-7 2-16,-5 4-8 0,-5 5 2 0,0-3-1 0,5 3 1 15,-9 4 2-15,-3 2 0 0,8-2 0 0,-3 4 0 16,-5 4 4-16,-3 5 2 0,-1 2 0 0,3 1-1 0,-7 1 2 16,-2 0 1-16,4 4 0 0,-2 13 0 0,-2 4 6 15,5 0 2-15,1 1-1 0,-2 14 1 0,9 4 0 16,-8-6 2-16,1-3-1 0,3-1 1 0,-3-4-1 16,0-5 1-16,-6-2 0 0,0 0 0 0,0 0-1 15,0-5 0-15,0-1 0 0,7 2 1 0,-7-5-6 16,-2-1 1-16,-3-1-1 0,5-2 0 0,5-2 4 0,-3 1 0 15,-2-1 0-15,0-2-1 0,0 0 2 0,0 0 1 16,0 0 0-16,0 0 0 0,0 0 0 0,0 0 0 16,0 0 0-16,0-13 0 0,0-8 5 0,8-5-1 15,1-4 1-15,6-12-1 0,2 2 4 0,-2 8 1 16,-2 2 0-16,-2 4 0 0,6 1-5 0,-2 4 2 16,-2 6-1-16,4 2 0 0,0 4 0 0,-2 3 0 0,-2 0 1 15,2 1-1-15,-8 3-3 0,3 2 0 0,-3 0 0 16,10 5 0-16,-2 1-1 0,-4 2 1 0,-5 1-1 15,9 8 0-15,-6 4-1 0,2-4 0 0,-1 2 0 16,-3 3 0-16,1-5 0 0,-6-5 0 0,7 1 0 16,-2 2 0-16,-5-2-1 0,-2-7 0 0,4-2-1 15,2 1 2-15,-6-1-1 0,5-2 0 0,-5 0 0 16,6 0 1-16,-6-2-1 0,0 0 1 0,0 0-1 16,0 0 1-16,7 0-1 0,-3-2 1 0,-4 0-1 15,0-4 1-15,4-3 0 0,3-1 1 0,-7-1 0 0,4-19 0 16,7-4 5-16,-3 0 0 0,1 4 0 0,2 1 1 15,1 3 2-15,1 7 0 0,2 4 0 0,2-6 1 16,1 4-6-16,-8 6 2 0,1 5-2 0,4-1 2 0,-6 1 3 16,-1 4 0-16,-1 4 0 0,6 4 1 0,2 1-6 15,-2-1 1-15,-3 5-1 0,12 14 1 0,-5 5-4 16,0 2 1-16,-2 2 0 0,-2 2 1 0,-2-4 0 16,-1-4 2-16,1-1-2 0,0 3 1 0,0-2 3 15,-1-7 1-15,-7-2-1 0,3 0 1 0,-2-4-4 16,1 0 1-16,-5 0-1 0,0-7 2 0,0-1-2 0,0-3 2 15,0-2-2-15,0 0 2 0,0-2-5 0,0 0 1 16,0 0 1-16,0-4-1 0,0 0 1 0,0-3 0 16,0 7-2551-16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24:47.92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12511 3302 1206 0,'0'0'0'0,"0"0"0"0,0 0 0 16,0 0 48-16,0 0 1 0,0 0 0 0,0 0 0 15,0 0-29-15,0 0 2 0,0 0-2 0,0 0 1 16,0 0-23-16,0 0 0 0,0 0-1 0,0 0 1 16,0 0 3-16,0 0 2 0,0 0-1 0,0 0 0 15,26 36-2-15,-16-17 1 0,1 0 0 0,-4 22 0 0,-1-5 2 16,5 2 0-16,6 7-1 0,-6 6 2 0,-5 4 9 15,1-2 1-15,-3 2-1 0,7 5 2 0,2-13-5 16,-9-3 0-16,7 5 0 0,-1-8 1 0,-3-12 4 16,-1 1-1-16,3 0 1 0,-1-4-1 0,-3-7-1 15,-5-9-1-15,6 1 1 0,-2-3 0 0,3-1 0 0,-7-7 2 16,-2 4 0-16,2-4-1 0,2 4 13 0,-2-4 1 16,0-4 0-16,-2 0 0 0,-3-11 4 0,1 0 0 15,-2 0 0-15,-5-29 0 0,0-3-1 0,-2 4 0 16,3 7 0-16,-5 0 1 0,6-2-1 0,-2 2 2 15,-4 1-2-15,2-5 2 0,-2 0-5 0,-2 6 0 16,6 0 0-16,1-2 1 0,3 2-8 0,1 8 1 16,-5 0-1-16,7-8 0 0,-3 5-2 0,7 7 2 0,0-1-2 15,0 6 1-15,-4-2-2 0,4 4 0 0,4 4 0 16,3-1 1-16,-3 1-7 0,0-4 1 0,3 4-1 16,-1 1 0-16,9 1-2 0,-6-1 0 0,2 5 1 15,4-1-1-15,2-2-5 0,-4 5 1 0,2-1-1 16,8 8 1-16,-1-1 0 0,-5 1-1 0,4 2 1 15,12 7 0-15,-6 2-5 0,-7-5 1 0,6 1 0 16,-5 8 0-16,-2 0 2 0,-4-4-1 0,3 0 0 0,-8 6 1 16,1-1-3-16,-5 1 1 0,-1-2-1 0,-3 0 2 15,-2-4-3-15,0 0 0 0,0 0 0 0,-11 2 0 16,5-2 0-16,-1 0 0 0,1-5 0 0,-9 3 0 16,4-7-2-16,-6 3 2 0,0-7-1 0,-7 6 1 15,-6-3-1-15,6-5 1 0,3-5-1 0,2-5 1 16,4 1-9-16,2-1 0 0,4-5 0 0,7-4 1 15,2 19-2036-15</inkml:trace>
  <inkml:trace contextRef="#ctx0" brushRef="#br0" timeOffset="1031.869">12900 2968 954 0,'0'0'0'0,"0"0"0"0,4-8 0 16,4 5 79-16,-3-1 1 0,1 4-1 0,-6-4 1 0,0 0-31 15,0 2 1-15,0 2-1 0,0 0 2 0,0 0-29 16,0 0 2-16,0 0-2 0,0-5 2 0,0 5-27 16,0-4 1-16,0 4 0 0,0 0 1 0,9 9 0 15,-1-3 1-15,-8-2 0 0,11 11 0 0,11 15 0 16,-1 6 0-16,-4 4 0 0,0 5 0 0,-6-7-1 16,0 3 1-16,0-1 0 0,-1 9 0 0,3-4-3 15,4-9 2-15,-2 2 0 0,-4-2 0 0,-2-2 4 0,1-13 1 16,1 3-1-16,4-3 2 0,-4-6 8 0,-5 0 1 15,-1-4-1-15,-3-7 2 0,4 0-3 0,-6-4 0 16,4 0 1-16,3 0 0 0,2-4 10 0,-7 0-1 16,4-1 0-16,-2-16 1 0,14-13-3 0,-3 2 1 15,-3-2 1-15,6 9-1 0,-8 1-3 0,5 3 1 16,-2 2 0-16,4-7 0 0,1 1-14 0,-8 1-1 0,-1 5 1 16,4 2 0-16,-7 2 7 0,3 0-1 0,-7 5 0 15,4 6 0-15,-1 4-6 0,-1 0-1 0,-4 0 1 16,0 0-1-16,0 0-4 0,0 0 1 0,2 0-1 15,2 6 1-15,1 7 0 0,-3 2 2 0,-2-5-1 16,0 20 0-16,-2 2 8 0,-3-4 0 0,5-7 1 16,5-2 0-16,-3-4-7 0,-2-5 1 0,0-3-1 15,11 1 1-15,-5-1 4 0,-2 1 0 0,3-4 0 16,-1-4 1-16,5 3-10 0,0 1 1 0,-5-4-1 0,16-11 1 16,3 1-1-16,-5-3 1 0,1 2-1 0,-4-4 1 15,5-2 3-15,-5 2 0 0,0-4 1 0,-2 4-1 16,-4-4 8-16,0 4 1 0,-3 5-1 0,3-1 0 0,0 0-10 15,-5-1 0-15,-2 1-1 0,1 5 1 0,-3-3 2 16,2 3 0-16,-4 2 1 0,0-5-1 0,4 3 0 16,-1 1 1-16,-3 5-1 0,0 0 1 0,0 0 3 15,0 0 0-15,0 0 0 0,0 0 0 0,0 0-6 16,0 0 0-16,0 0 0 0,0 0 0 0,0 0 2 16,0 0-1-16,0 5 0 0,0 5 2 0,0 9-2 0,-3-4 2 15,-1 0-1-15,4 11 1 0,0-1-4 0,0-6 1 16,0-4-1-16,4 4 2 0,-1-4-2 0,3-4 0 15,-2 0 0-15,11 3 0 0,-6 1-1 0,2 0 0 16,4-4 0-16,15-3 0 0,-2-1 1 0,-7-3 1 16,7 0 1-16,0-4-1 0,-2 0-1 0,-9-4 0 15,0 0 0-15,0-1 1 0,0 3 0 0,-2-2-1 16,-2-4 0-16,-2-3 0 0,0 0 5 0,-5 3-1 0,-2-3 1 16,-4 5-1-16,0 2 0 0,-6-3-1 0,2-1 1 15,-7-3-1-15,0-4 4 0,-6 0 1 0,-4 0-1 16,-3-8 1-16,0 2-1 0,3-1 1 0,6 8-1 15,-2-1 1-15,4 0-1 0,4 6 1 0,3 3-1 16,4 2 1-16,2 4-4 0,0 0 1 0,0 0-1 16,0 0 1-16,0 0-4 0,0 4 0 0,0-4-1867 15</inkml:trace>
  <inkml:trace contextRef="#ctx0" brushRef="#br0" timeOffset="1471.538">14316 2749 1557 0,'0'0'0'0,"0"0"0"16,0-4 0-16,0-7 67 0,5 5 2 0,-3 2-2 16,-2 4 2-16,0-5-37 0,0-1 2 0,0 2 0 15,0 4-1-15,0 0-25 0,0-5 0 0,0 1 0 16,0 4 1-16,0 0-10 0,0 0 1 0,-2-2 0 15,2 13 0-15,2 4-4 0,2 6 2 0,-8-2-1 16,4 17 0-16,0 17 2 0,0 3 1 0,4-8-1 16,2-5 1-16,3 6 2 0,0-5 2 0,6 5-2 15,2 2 1-15,4-6 16 0,-10-9 1 0,2 2-1 16,4-3 1-16,0-10 2 0,-6-4 2 0,4 3-1 16,-2-9 1-16,-2-1-16 0,-5-7 1 0,-2-7 0 0,-4 0 0 15,0-4-9-15,0 1 0 0,0 3-1649 0</inkml:trace>
  <inkml:trace contextRef="#ctx0" brushRef="#br0" timeOffset="1888.376">14239 3153 1269 0,'0'0'0'0,"-11"-11"0"0,-6-1 0 0,6 5 77 15,5 1 1-15,-1 2-1 0,1-1 0 0,2-1-20 16,4-3 0-16,0 9-1 0,-7-6 1 0,7 2-6 16,2 4 0-16,3-4 0 0,-5-3 0 0,10-1-28 0,1-3 0 15,-4 7 1-15,16-7-1 0,9 3 7 0,1 6-1 16,1-3 0-16,5 1 1 0,-1 4-17 0,-8 0-1 15,3 4 0-15,5-4 2 0,3-4-3 0,-9 4 0 16,0 4 0-16,-2-4 1 0,-2 0-3 0,-2 0 1 16,-7 5-1-16,7-5 1 0,-4 0-6 0,-10 2 2 15,6-2-2-15,-8-7 2 0,-3 3-4 0,-7 4 1 16,4-4-1-16,3 2 0 0,-7 2 1 0,0 0 2 16,0 0-2-16,0 0 2 0,0 0 1 0,0 0 2 0,0 0-1 15,-7 0 1-15,3 0-7 0,4 0 1 0,-7 0 1 16,-10 15-1-16,0 14 1 0,0 1 2 0,6 0-2 15,7-5 1-15,2-3-2 0,4-3 0 0,9-4-1 16,4 6 1-16,4 2-1 0,2-8 0 0,5-4 1 16,4-7-1-16,-2-4 1 0,-2-4 0 0,4 0 0 15,4-7 2-15,-8-4 3 0,-9-4-1 0,5-2 1 16,-1-5 0-16,-12-1 5 0,1 5 2 0,-5-3-1 0,-5-5 0 16,0 11-6-16,-7 0 1 0,-8 2 0 0,5-7 0 15,-8 7 7-15,1 2 1 0,-4 7 0 0,4-11 0 16,-5 8-10-16,3 1 1 0,4-5 0 0,-2 0 0 15,2 6-2-15,-3 3 1 0,8 2-1 0,-3 1 2 0,2 6-8 16,0 5 1-16,11-8-2022 0</inkml:trace>
  <inkml:trace contextRef="#ctx0" brushRef="#br0" timeOffset="2270.418">13949 3278 1243 0,'0'0'0'0,"0"0"0"0,0 0 0 15,0 0 89-15,0-2-1 0,0 0 1 0,0-4 0 16,0-1-57-16,0 7 2 0,0-4-1 0,0 0 1 15,0-2-20-15,-6-3 0 0,6 5 1 0,-2 2-1 0,-7 2-24 16,3-5 1-16,-5 5 0 0,-17 0 0 0,28 0-1305 16</inkml:trace>
  <inkml:trace contextRef="#ctx0" brushRef="#br0" timeOffset="13793.48">7666 13001 653 0,'0'0'0'0,"0"0"0"0,0 0 0 0,0 0 38 16,0 0 0-16,0 0 0 0,0 0 0 0,0 0 8 16,0 0 0-16,0 0 0 0,0 0 0 0,0 0-8 15,22 17 2-15,-18-15-2 0,-2 0 1 0,-2 3-39 0,7-1 0 16,-7-2 0-16,2 4 1 0,-2 5 3 0,-2 0-1 15,2-1 0-15,-7 7 2 0,7 7 16 0,-6-1 0 16,1-2 1-16,3 3 0 0,-6-1 6 0,1-6 0 16,5-2 0-16,-2-4 2 0,-3-1-7 0,3-1 1 15,4-5-1-15,0 2 1 0,0-3-7 0,0 1 1 16,0-2-2-16,0 0 2 0,0 2 0 0,0-4 1 16,0 0 1-16,0 0-1 0,0 5-8 0,0-3 1 0,0-2-1 15,0 0 2-15,0 0-3 0,0 0 0 0,0 0 0 16,0 2 0-16,0 4-4 0,0-4-1 0,0 3 1 15,0-1 0-15,0 0 3 0,-4 0 1 0,4 1-1 16,0 1 1-16,0-2-2 0,0 5-1 0,0-3 1 16,0-2 1-16,0-1-1 0,-2-1 1 0,-3 0 0 15,5-2 0-15,0 0-4 0,0 0 0 0,0 0 1 16,0 0-1-16,0 0-2 0,0 0-1 0,0 0 0 16,0 0 0-16,0 0 5 0,0 0 1 0,0 0-1 0,0 0 1 15,0 0-1-15,0 0 1 0,0 0 0 0,0-2 1 16,0 0 12-16,0 2 2 0,0 0-2 0,0-5 2 15,0-1 0-15,0-3 1 0,0 3-1 0,0-3 1 0,0-1-2 16,0-1 1-16,0 3-1 0,0 3 1 0,0 3-4 16,0-6 1-16,0 1-1 0,0 1 1 0,0 0-12 15,5 4 1-15,1 2 0 0,-6 0 0 0,0-5-2 16,0 3 1-16,0-2-2 0,0 0 2 0,4 4-6 16,3-7 1-16,-7 3-1 0,0-4 0 0,4-5-2 15,-2-2 0-15,3 2 0 0,1 3 0 0,5-1-4 0,-5 0 0 16,3 3 0-16,-1 1 0 0,-3 3 4 0,-5 0 0 15,0 0 0-15,6-3 0 0,-2 3-3 0,-2 4 1 16,1 0 0-16,-1-4-1 0,-2 0-1 0,0 1 1 16,0 3-1-16,4 0 1 0,-2-4 1 0,2 4 0 15,1 0 0-15,-5 0 1 0,0-4-1 0,0 2 1 16,0 2 0-16,0 0-1 0,0-2-1 0,0-1 1 16,0 1-2-16,0 0 2 0,0 2 1 0,0 0 0 15,0 0 0-15,0 0 0 0,0 0 0 0,0 0-1 0,0 0 1 16,0 0 1-16,0 0-1 0,0 0 1 0,0 0-1 15,-5 2 1-15,5 5 0 0,0 1 1 0,-4 1-1 16,4 6 1-16,-2 6 5 0,-4 0 0 0,3-4-1 16,3 0 2-16,0 0-5 0,-2-4 0 0,-2 0 1 15,4-7 0-15,-6 5 9 0,1-3 1 0,5-4-1 16,-6 3 0-16,6 1-5 0,-4-1 1 0,-3-3-1 16,7 0 1-16,0-4 6 0,0 2 1 0,-2 0-1 15,2-2 1-15,0 0-8 0,0 0 1 0,0 0-2 16,0 3 2-16,0-1-2 0,0-2-1 0,0 0 1 0,0 0 1 15,0 0 2-15,0 0 1 0,0 0-1 0,0-2 1 16,-4-3-2-16,4 3 0 0,-5-2-1 0,5-2 2 16,0-5-4-16,0-2 0 0,-2 3 0 0,2-5 1 0,-4-2-4 15,4 2 0-15,-4 2 0 0,4 2 1 0,0 1 3 16,0 1 2-16,0 3-1 0,0 2 1 0,-2-5-4 16,-3 5 1-16,3 2-1 0,2 2 1 0,0-4-4 15,0 1 1-15,0 3 0 0,0 0 1 0,0 0 0 16,0 0 0-16,0 0 1 0,0 0 0 0,0 0-3 0,0 0 1 15,0 0 0-15,0 0 0 0,0 0-2 0,0 0 1 16,0 0 0-16,0 0 0 0,0 0-1 0,0 0 0 16,0 0 0-16,0 0 0 0,0 0-1 0,0 0 1 15,0 0-1-15,0 7 1 0,0 8-1 0,2 4 0 16,-4 0 0-16,4 4 1 0,3 1-2 0,-3-1 1 16,-2-2 0-16,0-6 1 0,0-6-1 0,0-1 1 0,0-1-1 15,0-1 1-15,0-2-1 0,0-2 1 0,0 1 0 16,0-1 0-16,0-2-1 0,0 0 1 0,0 0 0 15,0 0 0-15,4 0 0 0,-4 0 0 0,4 0 0 16,-4-2 0-16,0-1 0 0,0 1 0 0,0 0 0 16,0-4 1-16,0-5 0 0,0-4 0 0,0 0 0 15,2 3 1-15,3-5 0 0,-1 2-1 0,-2 6 0 16,-2-4 0-16,7 3-1 0,-7-1 1 0,0 1 0 16,0-3 0-16,4 2 2 0,-4 3-1 0,0-7 0 0,0 2 0 15,0-2-1-15,0 0 1 0,-2 0-1 0,0-4 0 16,-5 0-1-16,5 4 1 0,-2 5 0 0,-1-3 0 15,5 2-1-15,0 3 1 0,-2 1 0 0,-2 1 1 16,4-3-2-16,0 3 1 0,0 4-1 0,0 2 1 0,0 0-1 16,0-2 0-16,0 2 0 0,0 0 1 0,0 0-1 15,0 0 0-15,0 0-2014 0</inkml:trace>
  <inkml:trace contextRef="#ctx0" brushRef="#br1" timeOffset="39532.304">15677 12140 590 0,'0'0'0'0,"0"0"0"0,0 0 0 0,0 0 24 16,0 0 2-16,0 0-1 0,0 0 1 0,0 0 28 15,0 0 1-15,0 0-2 0,0 0 2 0,0 0-34 16,0 0-1-16,0 0 0 0,0 0 0 0,0 0 20 0,0 0-1 16,0 0 0-16,0 0 2 0,0 0-31 0,0 0 0 15,-23-17 0-15,16 6 0 0,-1-3 21 0,-1-3 1 16,0 2-1-16,3 2 1 0,-5 2-10 0,-2 3 2 16,3-3-1-16,-1 3 1 0,-6-3 4 0,0 0 1 15,1 1-1-15,-5-1 1 0,-3-2 5 0,-4 3 0 16,7 1-1-16,-3 5 1 0,1 2 1 0,1-7-1 15,-3-1 1-15,-5-1 0 0,2 5-9 0,-5 1 1 0,10 3-1 16,-9 0 0-16,4-8-2 0,4 5 1 0,-4-1-1 16,0 4 1-16,-4 2-6 0,4 2 1 0,-4 4 1 15,4-1-1-15,4 5-16 0,-3-3 1 0,-1 1-1 16,0 7 2-16,-4-4-5 0,4 1 0 0,4 3 0 16,-8-2 1-16,8 2-2 0,7-2 2 0,-4-1-1 15,-3 3 0-15,3-2-1 0,3 0 1 0,-3 0-1 16,-1 6 1-16,1-2-1 0,4-2 0 0,-7-1 0 15,1 1 1-15,-3 0 3 0,2 0 0 0,3 0-1 16,-1 4 2-16,3-4 7 0,-7 0 1 0,5-4-1 16,-3 3 1-16,9 1 9 0,-2 0-1 0,4 0 0 0,-2 4 1 15,-2-4-5-15,4-4 1 0,2 4-2 0,0 8 2 16,5-4-17-16,-3-2 2 0,3 2-1 0,-5 7 0 16,5-1 13-16,2-3-1 0,1-1 1 0,-1 6 0 0,2-3-23 15,-2-3 1-15,4 0 0 0,0 1 0 0,0 1-6 16,0-2 0-16,0-2-1 0,0 5 2 0,6-5-2 15,1 0 1-15,-3 0-1 0,2 5 2 0,5 1-3 16,-5-1 1-16,9-3-1 0,-4 6 2 0,2-1 4 0,-2-7 1 16,6 2 0-16,4 5 0 0,-3 1-8 15,-1-1 1-15,4-3-1 0,-4 5 0 0,1-2 10 0,-3-7-1 16,-2-4 0-16,6 6 0 0,-2 2 1 0,-6-2 0 16,2-1 0-16,10-6 1 0,-8 3-5 0,-2 0 1 15,9 0-1-15,-5-2 1 0,0 0 6 0,-2-2 1 16,2-2 0-16,5-1 1 0,-1 5 3 0,-2-4 1 15,3 2 1-15,-1-3-1 0,1 3 11 0,-5 0 0 16,7-7 1-16,1 3-1 0,-1-1 4 0,0 3 0 0,-3 1 0 16,3 1 1-16,1 0-19 0,-7-5 0 0,5 3 0 15,-1 2 1-15,-1 0-2 0,-4-1 1 0,0-3-1 16,11 2 1-16,-10-3-2 0,3-2 0 0,-4 1-1 16,5-1 1-16,6-2-7 0,-5 1 1 0,-1-1-1 15,6 0 2-15,-1 3 11 0,1-5 2 0,0 2-2 16,15 0 2-16,-6 3 8 0,-9-1 1 0,4 0 0 15,6-6-1-15,1 5-7 0,-5 1 1 0,5 0 0 16,0 1-1-16,1-1-5 0,-1-6-1 0,6 4 0 0,-2-2 0 16,6 3 0-16,-3-1 0 0,-1-2 0 15,10-4 0-15,-9 2-1 0,-8 0 0 0,7 0 0 0,0-6 0 16,3 6 0-16,-8 0 0 0,10-5 0 0,8 1 0 16,-5 0-1-16,-1 2 0 0,-7 2 0 0,15-2 1 15,-11-3-1-15,-4 3 0 0,5 2 0 0,1 0 1 0,1 0-4 16,-9 0 2-16,6 0-1 0,9-6 0 0,-9 6 1 15,-3 2 1-15,7 2 0 0,-1-8 0 0,1 2 8 16,-8 0 0-16,3 0 0 0,5-3 1 0,-3 5 14 16,-3 0 2-16,9 0-2 0,0-6 2 0,-3 4-12 15,-12 0 1-15,4-3-1 0,4-1 2 0,-3 4 2 16,-4 2 1-16,-1-2 0 0,2 0 0 0,-2 0-14 0,2 2 1 16,8-5-1-16,-1 3 1 0,-1-2 7 0,-8 0-1 15,-2 2 0-15,-1 2 0 0,7 0-10 0,-6-3 1 16,6 1-1-16,0 0 1 0,2 0 0 0,-6 0 1 15,4 0 1-15,9 0-1 0,-7 0-10 0,-4-1 1 16,-2-1 1-16,8 0-1 0,-4 0-13 0,0 2 0 16,-6 4-1-16,4-2 2 0,-2-2 2 0,2 2 1 15,-3 2-1-15,8 0 0 0,-12 0 11 0,-4 0 2 0,11 0-1 16,2 2 1-16,-4-1-7 0,-7-3-1 0,5-3 1 16,0 3 1-16,6 5 9 0,-2-3 1 0,2-2-1 15,0 0 1-15,-6 0-1 0,-1 0 1 0,12 0 0 16,1 0 0-16,-6 0 2 0,-2 0 1 0,2 2 0 15,0 2 0-15,-6-2 1 0,0 0 2 0,6 1-1 16,-5-1 0-16,-1 0-5 0,0-2 0 0,4 0 0 16,6 0 0-16,-8 2 8 0,-3 2 1 0,3-2 0 15,6-4 0-15,-2 2 3 0,-4 0 2 0,4-2-1 0,5 0 1 16,-5 0-20-16,-2 0 0 0,-3 0 1 0,10-3-1 16,-5 1-6-16,-9 2 0 0,1 2-1 0,2 0 1 15,-1-2-7-15,-3 0 0 0,1 2 0 0,-2-2 1 16,5-1 10-16,-7-1 1 0,3 0-1 0,3 0 1 0,1-1 4 15,-5 1 0-15,1 0-1 0,3 2 1 0,-3 0-12 16,-3-3 2-16,-2-1-1 0,6 0 1 0,-6-3 10 16,2 1-1-16,-4-3 1 0,0-2 1 0,-4 7 1 15,2-5 1-15,-3 3-2 0,-1-7 2 0,1 0 8 16,-5 2 1-16,3 0-1 0,0-1 1 0,-3-1 10 0,-1 0 1 16,0-2 1-16,4 0-1 0,-3 0-9 0,-3 2 1 15,-2 0 0-15,4 0 0 0,-7 0-2 0,1 0 1 16,0-4 0-16,4-2 1 0,-6-2-13 0,1-1 1 15,-1 3 0-15,-1 2 0 0,1 2-9 0,-7-2 1 16,-2-3 0-16,4-3 0 0,1 1-7 0,-10 3 1 16,1-2-1-16,4-3 1 0,-11-1 9 0,3 3 1 0,-3-1-1 15,3-7 1-15,-1 2 0 0,-6 5 2 0,-7-1-1 16,5-4 0-16,0 1 9 0,-4 3 0 0,-1-4-1 16,-1-2 1-16,-1 9 1 0,2-5-1 0,-5 3 1 15,-6-5 0-15,5 0 15 0,1 3 1 0,-3-3-1 16,-3 0 2-16,-5 3-13 0,3 1 0 0,-3 0 0 15,-5-5 1-15,2 3 3 0,2 5 2 0,-6-3-1 16,2 1 1-16,-2-1-11 0,0 5 2 0,0 4-1 16,-11 0 1-16,7-9-3 0,0 5 2 0,-3 4-1 15,-4 2 1-15,0 2-2 0,1-4 1 0,-1 0-1 16,-4 0 1-16,4-4-6 0,4 2 1 0,-3 2-1 0,-6 2 1 16,6-4-1-16,-1 0 0 0,0 0 0 0,-6 2 1 15,6 2-1-15,4 0 0 0,-3-4 0 0,-5 0 0 0,-1 2 0 16,6 4 0-16,-8 0 0 0,1 0 0 0,2-2 0 15,4 3 2-15,-4 3-1 0,-6-1 0 0,3-1-1 16,5 2 1-16,-6 3 0 0,-3 2 0 0,1-7-1 16,8 7 0-16,-9-5 0 0,-6 3 0 0,3-3 0 15,7 7 0-15,3 0 0 0,-9 0 0 0,3-4-2 0,4 4 0 16,-5 2-1-16,-4 0 2 0,5-3-3 0,8 3-1 16,-7 3 1-16,-1-1-1 0,1 4 3 0,1-4 0 15,2 0 0-15,-5-2 0 0,5 2-5 0,2 3 0 16,4-1 0-16,-2-2 0 0,4 2 6 0,3 5 1 15,-5-5 0-15,-6-2 0 0,4 2-2 0,6 3 1 16,1 1-1-16,-3-1 1 0,3-5-1 0,1 2 1 16,1 5 0-16,-3-1 0 0,3-1 0 0,4 1 0 15,0-2 0-15,0 5 1 0,2-5 0 0,9 1 0 16,1-3 0-16,-5 9 0 0,3-5 0 0,5-3 1 0,-2-1 0 16,0 6 0-16,2-1 5 0,2 2-1 0,-4-1 1 15,4-3 1-15,-4-3 0 0,-3 2 2 0,5 7 0 16,-6-2 0-16,6-7-9 0,-2 0 2 0,-1 5-2 15,-1 3 1-15,2-5-1 0,8-3 0 0,-4 0 0 16,-4 5 0-16,4-1-1 0,5-3 1 0,-5-1-2 16,4 9 2-16,-2-5-3 0,-2-4 1 0,11-2-2 0,-4 5 2 15,-3-3-2-15,7 7-1 0,0-7 1 0,0 4-1 16,-3-3 4-16,7-3 1 0,3-2-1 0,-7 6 1 16,2-6-1-16,2 2 1 0,2 0 0 0,0 3 0 15,-2 1-1-15,5-6 1 0,-3 0 0 0,-2 2 0 16,0 2 0-16,2 1 0 0,3-1 0 0,1-2 0 0,-3 2 0 15,-1-2 0-15,5 5 0 0,-5-3 1 0,0 7-1 16,5-7 0-16,-1-2 0 0,1 7 0 0,-3 1-1 16,3-1 0-16,6-9-1875 0</inkml:trace>
  <inkml:trace contextRef="#ctx0" brushRef="#br1" timeOffset="51314.488">17723 11404 1042 0,'0'0'0'0,"0"0"0"15,0 0 0-15,0 0 81 0,0 0 0 0,0 0-1 16,0 0 2-16,0 0-23 0,0 0-1 0,0 0 0 15,0 0 1-15,0 0-19 0,0 0 2 0,0 0-1 16,0 0 1-16,0 0-23 0,0 0 1 0,0 0 0 16,21-17 0-16,-14 15-15 0,-3 2-1 0,2-4 1 15,1-4 0-15,12-3 12 0,-6-2 0 0,4 5 0 16,-2-7 0-16,2 0 2 0,5 0 1 0,-3 0-1 0,-2-2 1 16,5 4 1-16,-1 3 0 0,-3-3-1 15,3 0 1-15,-8-2 13 0,2 3 1 0,2 1 0 0,0 2-1 16,-6 1-6-16,0 4 1 0,-1-5-1 0,1 3 1 15,-4-3-5-15,-1 3 1 0,-2 2 0 0,-1 2 1 16,1 2-6-16,-4-3 0 0,6-1 0 0,-1 2 2 0,-5-4-9 16,0 4 0-16,0 2 1 0,0-3 1 0,0 3-6 15,0 0 1-15,0 0-1 0,0-2 1 0,0 0-5 16,-5 2 1-16,3-4 0 0,-13 0 0 0,-6-3 3 16,-3 1 1-16,-4 0-1 0,0 3 1 0,7-3 8 0,4 0 1 15,-1 4-1-15,6 2 1 0,1 0-13 0,2-5 0 16,3 3-1-16,1-2 1 0,5 2 5 0,0 2 0 15,-2 0 1-15,-2 0-1 0,4 0-7 0,0 0 1 16,0 0-1-16,0-2 2 0,0 2-2 0,6-5 2 16,-6 3 0-16,11-6-1 0,11-3-4 0,1 1 2 15,-3 1-1-15,-1 1 0 0,2 1 1 0,-3 5 1 16,3 0-1-16,3 2 1 0,-3 2-3 0,-6 0 1 0,-2 2-1 16,4-1 1-16,-2 1-2 0,-8 0 0 0,-1 2 0 15,5 9 0-15,0 0-1 0,-5-4 1 0,-2 2 0 16,3 6 0-16,-1 2-1 0,-6-2 1 0,0 2-1 15,0 3 1-15,4-5-1 0,-4-2 0 0,0-4 0 16,5 2 1-16,-3-1-3 0,-2-3 1 0,0-5 0 16,0-1 1-16,4-5 0 0,3 0 1 0,-7 0 0 15,0 0 0-15,6 0 0 0,-6 0 0 0,0 0 0 16,4-7 1-16,3-1-1 0,-3-1 0 0,-4 9-2158 16</inkml:trace>
  <inkml:trace contextRef="#ctx0" brushRef="#br1" timeOffset="51643.034">18446 10958 1243 0,'0'0'0'15,"0"0"0"-15,0 0 0 0,5-2 145 0,1 0 1 16,0 2-2-16,5-2 2 0,-4 2-59 0,-7-7-1 16,4 3 0-16,2 2 1 0,1 2-49 0,-3 0 1 15,-4 0-1-15,0 2 2 0,0 4-32 0,0 1 1 16,4-3-2-16,3 11 2 0,4 8 10 0,-1 3 1 16,-1-5-1-16,-5 2 0 0,7-6-6 0,-11-4 1 15,4-2-1-15,-2-1 2 0,5 1 4 0,-7-5 0 0,4-3 0 16,-4-3 0-16,0 0-12 0,0 0 1 0,0 0-1 15,0 0 1-15,0 0 3 0,0 0 2 0,0 0-1979 16</inkml:trace>
  <inkml:trace contextRef="#ctx0" brushRef="#br1" timeOffset="51762.889">18408 10696 1796 0,'0'0'0'0,"0"0"0"0,-11-4 0 16,4-2 102-16,-3 4 1 0,-3-3 0 0,4-1 0 15,7 2-57-15,-2 2 1 0,4 2-1 0,0 0 1 16,0 0-38-16,0 0 1 0,0 0-1820 0</inkml:trace>
  <inkml:trace contextRef="#ctx0" brushRef="#br1" timeOffset="52162.351">18635 10856 1583 0,'0'2'0'16,"0"2"0"-16,0 1 0 0,0-5 72 0,0 4 0 16,2 2-1-16,7-2 2 0,-3 7-22 0,-4-7-1 15,3 1 1-15,5 3 0 0,1 5 3 0,-4-7 0 16,-1 3 0-16,9-1 1 0,-4 5-35 0,-5-2 0 16,1-3 1-16,8 1 0 0,-2-3-2 0,-9-2 1 0,2 1-1 15,1 5 1-15,1-3-5 0,-5-3 0 0,1-2-1 16,0 2 1-16,-2 0-1 0,3 1 1 0,-3-5 0 15,-2-5-1-15,0 3 8 0,0 0-1 0,0 0 0 16,0-2 2-16,0-3 0 0,0-1 2 0,0 2-2 16,0-5 2-16,0-8-6 0,0 0 1 0,0-5-1 15,4 3 2-15,0 6-8 0,-2 0 2 0,-2 5-1 16,5 5 1-16,1-3-1 0,-6 1 1 0,7 5 0 16,-3 0-1-16,7 0-1 0,-5 0-1 0,1 2 0 15,3 4 2-15,1 0-5 0,6 1 0 0,-6-3 0 16,-5 6 1-16,9 7-5 0,-2-4 1 0,-4 2 0 0,-3 4-1 15,5-5 1-15,-5-3-1 0,1 4 1 0,-3-3 0 16,0 1-2-16,-1-3 1 0,-3-5-1 0,6-1 1 16,-2-2-5-16,-4 0 0 0,0 0-2323 0</inkml:trace>
  <inkml:trace contextRef="#ctx0" brushRef="#br1" timeOffset="52613.368">19395 10618 1646 0,'0'0'0'0,"0"0"0"16,4 0 0-16,1 0 134 0,-3 0 2 0,-2 2-1 16,0 6 1-16,0-1-71 0,0-3 1 0,4-2-1 15,2 7 1-15,5 3-40 0,-4 3 0 0,-1 0 0 16,5 11 1-16,4-3-29 0,-2-2 2 0,-3-4 0 16,1-2 0-16,-4-2-3 0,1-2 1 0,1-1-1 0,-5 1 0 15,3-5 3-15,-3-4 0 0,-4 3 0 0,4-1 0 16,-2-2 15-16,-2-2-1 0,0 0 1 0,0 0 0 15,0 0 12-15,0 0 1 0,0 0 0 0,-2-6 0 16,2-7-9-16,0-2 1 0,-4-2 0 0,4-21 0 16,0-3 3-16,0 7-1 0,0 2 1 0,0 5 0 0,6 10-4 15,1 2 0-15,-3 0 1 0,0-2 0 0,-2 9-8 16,3 3 0-16,-5 5 1 0,4-4 0 0,-2 2 3 16,-2 2 1-16,4 0-2 0,-1-4 2 0,1 4-10 15,0 0 0-15,-2 0 0 0,3-5 0 0,1 3-7 16,1 2 0-16,-7 0-2327 0</inkml:trace>
  <inkml:trace contextRef="#ctx0" brushRef="#br1" timeOffset="52794.994">19846 10667 1997 0,'0'2'0'16,"0"2"0"-16,0 2 0 0,6 3 100 0,-1-3 1 0,-1 1 0 15,4 5 0-15,1 1-37 0,-7-2 0 0,2-5 0 16,3 5 0-16,-3 2-34 0,-2-3 0 0,-2-3 1 15,5 1-1-15,-5 1-31 0,6-3 1 0,-6-6 0 16,0 4 0-16,0 1-1 0,0-3 1 0,0-2-1 16,0 0 1-16,0 0-2 0,0 0 2 0,0 0-2080 15</inkml:trace>
  <inkml:trace contextRef="#ctx0" brushRef="#br1" timeOffset="52928.176">19635 10352 1909 0,'-2'-2'0'0,"-4"0"0"0,-3-2 0 0,9-1 103 16,0 3-1-16,0 2 0 0,5 0 1 0,1-2-51 15,-6 2 0-15,0 0-1870 0</inkml:trace>
  <inkml:trace contextRef="#ctx0" brushRef="#br1" timeOffset="53750.08">19908 10582 1683 0,'0'0'0'15,"4"0"0"-15,3 0 0 0,-1 0 86 0,5 0 2 16,-2 2-1-16,3 6 1 0,-1 7-11 0,0-4 2 16,-5-3-1-16,5 3 1 0,0 6-36 0,-5-2-1 15,1-2 1-15,-3-1 1 0,0 1-29 0,-2-2 2 0,5-3-1 16,-3 5 1-16,-4-4 1 0,7-5 1 0,-7 0 0 15,0-2 0-15,4 2-2 0,-4-4 1 0,0 3-2 16,0-3 2-16,0-3 0 0,0 3 0 0,0-4 0 16,0-2 1-16,6-3-12 0,1 3 1 0,-3-5 0 15,0-8 0-15,-2-4 9 0,-2 1 0 0,5 8 0 16,-5-6 1-16,0 1-8 0,0 2 0 0,-5 7 1 16,3 1-1-16,2 1-5 0,0 1 1 0,-4-1-1 15,4-3 2-15,-4-4 3 0,4 3 0 0,0 5 1 16,0 5-1-16,0-4-6 0,0 1 1 0,0 3-1 15,0 2 1-15,0 0-1 0,0-2 2 0,0 2-2 16,0-4 2-16,0 2-5 0,0 0 1 0,0 2 0 0,4 2 1 16,7 4-2-16,-5-4 0 0,-1 0 0 0,7 9 0 15,10 4 1-15,-1 0 2 0,1-5-2 0,-3 1 1 16,0 0-2-16,-1-5 1 0,-1 3-1 0,4-1 0 0,-1 1 1 16,-3-3 1-16,-7 0 0 0,8-4 0 0,-3-2 0 15,-2-2 2-15,-3 0-2 0,5-8 2 0,-4 1-4 16,-5 3 1-16,-1 1-1 0,3-7 1 0,1-5 0 15,-3-7-1-15,-6 5 0 0,5-13 0 0,-10 2 1 0,5 5 2 16,-6 2-2-16,2-3 1 0,-7 3 1 16,0 6-1-16,0 2 0 0,3-4 1 0,-1 4-3 0,-1 8 1 15,-3 1-1-15,2 4 1 0,7 2 0 0,-3 2-1 16,1 0 0-16,6 5 0 0,0 1-1 0,-5 1 1 16,3 1 0-16,9 9 0 0,3 9-2 0,3 0 1 15,-8-3-1-15,8 1 1 0,8-1-3 0,-4-2 0 16,5-8 0-16,6 2 1 0,-5 0 0 0,-1-4-1 15,-1-4 1-15,-4-3 1 0,5-4-4 0,-5-2 2 16,-11 0 0-16,5 0-1 0,-4-4 0 0,1 0 0 0,-6-1 0 16,3-1 1-16,1-5-2 0,5 3 1 0,-5-3-1 15,-2 3 2-15,-4-3-6 0,0 3 1 0,0 5-1 16,0 3 1-16,0 0 4 0,0 0-1 0,0 0 1 16,0 0-1-16,0 0 3 0,0 0 0 0,0 0-1 15,0 7 2-15,0 6-1 0,0 2 1 0,0 2-1 16,0 2 1-16,0-2-3 0,5 0 2 0,-3-5-1 0,4 1 0 15,-6-6 2-15,5-1 0 0,-5 0 0 0,0 1 0 16,0-7 1-16,0 2 0 0,0-2 0 0,-5 0 0 16,5 0 0-16,-2-2 0 0,2 2 0 0,-4-13 0 15,-3-4 0-15,1-2 1 0,-3 0-1 0,3-24 1 16,4 1 4-16,4 5 0 0,2 3 0 0,-2 3 0 16,-2 5 0-16,5 7 0 0,-1 0 0 0,2-5 1 0,1 7-2 15,-1 3 2-15,3 1-2 0,-9 4 2 0,2 3 2 16,7-1 1-16,-3-1-2 0,1-1 2 0,8 5-7 15,-7 4 0-15,3-4-2325 0</inkml:trace>
  <inkml:trace contextRef="#ctx0" brushRef="#br1" timeOffset="54098.886">21050 10103 1683 0,'0'0'0'15,"0"0"0"-15,0 0 0 0,0 0 140 0,0 0 0 16,0 0 1-16,-4 0 0 0,4 0-61 0,0 0 0 15,0 0 0-15,0 0 1 0,0 0-33 0,0 0 2 0,0 0-2 16,0 0 1-16,0 0-43 0,0 0-1 0,0 0 1 16,-7 5 0-16,-6 3 4 0,-2 5 0 0,-2-3 0 15,-4 10 0-15,4-10-5 0,-1-1-1 0,12 1 1 16,2-3-1-16,4 1-4 0,0-6 1 0,0 0-1 16,0 5 1-16,4-5-1 0,-2 0 0 0,2-2 0 15,11 2 0-15,5 7-1 0,1-5 0 0,-4 0 0 16,11 3 1-16,0-3-8 0,-6 7 1 0,-1-5 1 15,-8 2-1-15,-2-1 1 0,-1 1 2 0,-3 3-1 16,-1 8 1-16,3-4 2 0,-7 0-1 0,-2-2 1 0,0-1 1 16,-2 3 1-16,-2 0 0 0,-1 0 0 0,-8 0 0 15,-2 0 1-15,3-5 1 0,-3-1-1 0,-3 1 2 16,-1-7 8-16,0 1 1 0,2 0-1 0,-1-4 2 0,1 0-5 16,-4 0-1-16,8 0 1 0,9 0 1 0,-3 0 0 15,7 0 1-15,0 0-2179 0</inkml:trace>
  <inkml:trace contextRef="#ctx0" brushRef="#br1" timeOffset="54851.639">21297 9825 564 0,'2'0'0'0,"0"0"0"16,-2 0 0-16,0 0 193 0,4 0 1 0,-1 0 0 16,5-4 0-16,-6 1-142 0,-2 3 0 0,-2 0-1 15,-2 3 2-15,4 1-20 0,0-2-1 0,0-2 1 16,0 2 0-16,0 2-26 0,0-2 0 0,0-2-1 15,4 7 2-15,3 8 15 0,-1 4 0 0,1 4 0 16,3 22 0-16,1 4-4 0,-7-2 2 0,-2-1-2 0,7 1 1 16,-3-2 5-16,5-7-1 0,-9-2 1 0,7-6 1 15,-3-2 0-15,-6-5 1 0,7 2-2 0,4-5 2 16,-5-3-3-16,-6-5-1 0,4-1 1 0,3-5 0 16,-1 3-2-16,-6-7 2 0,0 0-1 0,4 0 1 15,1-2-19-15,-3-2 1 0,2 0 0 0,3-9-1 0,-7 11-1725 16</inkml:trace>
  <inkml:trace contextRef="#ctx0" brushRef="#br1" timeOffset="55301.345">21741 9914 1470 0,'5'0'0'15,"-3"-4"0"-15,2 0 0 0,0 1 87 0,-2 1 2 0,3 0-2 16,-3-2 2-16,-2 4-39 0,0 0 2 0,0 0 0 16,-2 0-1-16,-3 0-27 0,5 0-1 15,-2 0 1-15,-2 0 1 0,-2 0-13 0,-3 4 1 0,2-2 1 16,-5 11-1-16,-10 4 17 0,5 0 0 0,2-2 0 16,-2 6 1-16,6-6-9 0,0-4 2 0,11-1-2 15,-8-1 2-15,-1-7-1 0,3 0 1 0,1 5-1 16,5-3 2-16,0-4-19 0,0 2 0 0,0 0 0 15,0 0 1-15,0 2 4 0,0-4 1 0,0 0-1 16,9 0 2-16,0 0-9 0,1 0 1 0,-5 0-1 0,7 5 1 16,8-1-4-16,-1 2 1 0,-4-4 0 0,9 3 1 15,-3 3 0-15,-4 1 1 0,-2 3 0 0,-2 1 0 16,-2-2-4-16,-5-1 0 0,3 3 0 0,-3 4 0 16,-3-2-1-16,1 0 1 0,-4 0 0 0,6-5 0 15,-6 3 0-15,0-2 0 0,-6 0 0 0,2-3 0 16,-3-2 10-16,7 1 0 0,-6 1 0 0,-1-3 2 15,-3 1 9-15,-1-6 1 0,0 4 1 0,-2-4-1 0,-2 0-4 16,-2-4 0-16,6-5 0 0,-6-1 0 0,-4-3-10 16,8-2 0-16,2 0 0 0,7 0 1 0,2-2-8 15,2 2 0-15,2 3-2125 0</inkml:trace>
  <inkml:trace contextRef="#ctx0" brushRef="#br1" timeOffset="55659.755">21975 9629 1646 0,'0'2'0'0,"0"3"0"16,0-1 0-16,0-4 122 0,-4 0 0 0,4 0 1 16,0 0 0-16,4 0-76 0,-4 0 0 0,0 0 1 15,0 4 0-15,0 7-25 0,0-1 2 0,0-3-1 0,7 22 0 16,1 10-25-16,-1 1 1 0,-1-4 0 0,11 3 0 16,-6-3-1-16,2 2 0 0,-2-2 0 0,10 0 1 15,-6-4 0-15,-4-2 1 0,-3 0-1 0,7-3 1 0,-4-1-1 16,-4-7 1-16,3 0 0 0,3-4 0 0,-8 0-1 15,-1-11 2-15,-2-2-1 0,-2-2 0 0,0 0-3 16,0 0-1-16,0 0 1 0,-2-10 1 0,-2-5-18 16,-1-2 1-16,-1 0-1 0,-11-22 1 0,17 39-1742 15</inkml:trace>
  <inkml:trace contextRef="#ctx0" brushRef="#br1" timeOffset="56274.403">21999 9903 1419 0,'-2'0'0'0,"-3"0"0"0,3 0 0 0,-2 0 54 0,0 0 0 15,-3 0 0-15,7 0 1 0,0 0-28 0,-4 0 0 16,-3 0-1-16,3 0 3 0,-2 0-6 0,-1 0 2 15,7 0-1-15,0 0 1 0,0 0-6 0,-4 0 0 16,4 0 0-16,0 0 0 0,9 0 7 0,-1 0 0 16,-4 0 0-16,14 3 1 0,-1 1 6 0,4 0 1 15,3-2 0-15,2 2-1 0,2 1-4 0,-7-1 0 0,3 2 0 16,-7 9 0-16,0 0-1 0,-6-4 0 16,4 4 0-16,-9 2 0 0,1 0-4 0,-1-7 1 0,5 3-2 15,-7 8 2-15,3-2-6 0,-1-2 1 0,-2-2 0 16,-4 0 0-16,7-2 2 0,-3-2 0 0,-4-1 1 15,4-6-1-15,-2-4-4 0,-2 3 1 0,0-3 0 16,0 0 0-16,0 0-1 0,0 0 1 0,0 0-1 16,0-7 1-16,0-3-1 0,0-5 0 0,0-4 0 15,0-11 0-15,0-4 0 0,7 2 0 0,-7-2 0 16,0 8 0-16,4-1-6 0,3 3 1 0,1 5-1 16,-6 0 0-16,-2 2 4 0,5 4 0 0,-3 5 0 15,-2-1-1-15,0 3-4 0,4 4 2 0,-4-5-2 0,4 5 1 16,-4 2-6-16,0 0 0 0,0-2-1 0,0 2 1 15,0 0 4-15,0 0 0 0,0 0 0 0,0 0 0 0,0 0-10 16,0 0 1-16,0 0-1 0,0 0 1 0,0 0-1 16,0 0 0-16,0 0 0 0,2 7 2 0,9 5-2 15,6 3 0-15,-2 0 0 0,3 2 0 0,-1-6-2 16,-7-1 2-16,6 3 0 0,-4-2 0 0,6-5-1 16,-8-4 1-16,-3 5 0 0,3-3 0 0,-3 2-2 15,4-2 1-15,-7-8 0 0,9 2 0 0,2-2 0 0,-4 0-1 16,-1-1 1-16,3-1 1 0,-2-9 0 0,0 2 0 15,-1 1 0-15,-3-3 0 0,-1-2 0 0,-1 2 0 16,-1 0 0-16,-2-2 0 0,-2 2 0 0,-2 0 1 16,-2 5-1-16,-1-3 2 0,3 2 0 0,-6 5 0 15,1-1 0-15,1 5 2 0,1 0-3 0,-1 0 1 16,-5 0-1-16,9 2 1 0,-2 2 0 0,4 2-1 16,0-2 0-16,-5 7 0 0,-5 6 1 0,-3 4 0 15,9 2 1-15,4 9 0 0,4-2-3 0,2-9 0 0,1 2 0 16,8 4 0-16,-2-5-1 0,-3-6 1 0,1 1 0 15,11 2 0-15,-5-8-2 0,0-5-1 0,-2 0 1 16,4-1 1-16,1-8-7 0,-8-3 1 0,3-1-2369 16</inkml:trace>
  <inkml:trace contextRef="#ctx0" brushRef="#br1" timeOffset="56637.315">22868 9691 2009 0,'0'0'0'0,"0"0"0"0,0 0 0 0,0 0 120 16,0 0 0-16,-2 0 1 0,-7-2 0 0,3 0-44 16,4-1 1-16,2 3-1 0,-4 0 2 0,-1 0-36 15,5 0 2-15,0 0 0 0,-6 0 0 0,-1 0-44 16,-3 3 1-16,3 5 1 0,-1-2-1 0,-5 3 16 0,6-5 0 16,3 0 0-16,0 3 1 0,4 1-15 0,0-1 2 15,0-3 0-15,8 2-1 0,3 1-1 0,-2-3-1 16,1 0 0-16,8-4 1 0,3 0-4 0,0 0 1 15,-3 0-1-15,-1-6 1 0,-6 4-2 0,-5 2 0 16,-2 0 0-16,3-2 1 0,-3 2-12 0,-2 0 1 16,-2 0 0-16,0 0 1 0,0 0 1 0,0 0 0 15,0 0 0-15,0 0 1 0,0 0 5 0,0 0 0 16,0 0 0-16,4 4 1 0,1 7-3 0,-3-5 1 0,2 2-1 16,3-1 1-16,-3 3 2 0,-2 1 0 0,2-2 0 15,3-1 1-15,1 3 1 0,-5-7 0 0,1 0 0 16,-2 3 0-16,2-5 0 0,1 0 0 0,-3 2 0 15,8 2 0-15,-3-6 0 0,1-4 0 0,-8 4-2235 16</inkml:trace>
  <inkml:trace contextRef="#ctx0" brushRef="#br1" timeOffset="57197.379">23023 9665 1105 0,'2'0'0'0,"2"0"0"0,-4 0 0 0,7 0 109 16,-3 0 1-16,-4 2-1 0,6 3 1 0,-1-1-54 15,-3 0 1-15,-2-4-1 0,8 7 1 0,-1 3-29 16,-3-1 0-16,-4-5 0 0,2 11 2 0,5 0-33 16,-3 2 2-16,0-4 0 0,3 4 0 0,3 2 7 15,-5-4 0-15,-3-7 0 0,2 3 1 0,-2-7 6 0,3 0 1 16,-5-2-1-16,0 3 2 0,0-1 3 0,0-4 0 15,0-2-1-15,0 2 3 0,6 0 10 0,-6-2 0 16,0 2 0-16,0-15 1 0,0-4-5 0,0-3 0 16,0-1 1-16,6-3 0 0,-1 1 0 0,-5 6 1 15,6 8-1-15,9-4 1 0,-8 5-4 0,-1-1 1 16,-2 7-2-16,3-1 2 0,-3-1-6 0,3 4 1 16,-3 4 0-16,2 0 1 0,5-2-2 0,0 0 0 0,-9 0 0 15,9 9 0-15,-1 1-7 0,5-3 1 0,-8 1-1 16,6 7 0-16,-3 0-2 0,1 0 0 0,0 0 0 15,0-5 1-15,-7 1-1 0,-2-2 0 0,5-3 0 16,-3 2 0-16,0-5-2 0,-2-1 1 0,3-2-1 16,-5 0 1-16,4 0 0 0,-4 0 0 0,0 0 0 15,0 0 1-15,0 0-6 0,0 0 2 0,0 0-2 16,2-9 2-16,4-1-2 0,-1-5 2 0,1-5 0 16,-2-5-1-16,14-5 3 0,-8 9 1 0,1 4-1 0,-4 4 1 15,-1 5-5-15,-2-3 1 0,3 7-1 0,-1 4 1 16,-2 0-1-16,3 0 2 0,-7 0-2 0,0 0 2 15,4 4-5-15,3 2 1 0,-7 3 1 0,8 2-1 16,1 8-1-16,-5-4 0 0,3-1 0 0,-3 6 0 16,0 1 2-16,-2-6 0 0,-2-5-1 0,0 1 2 15,7 2-3-15,-7-7 0 0,0-2 0 0,0-4 0 0,0 3-1 16,0-1 0-16,0-2 0 0,0 0 0 0,0 0 0 16,0 0 0-16,0 0-2222 0</inkml:trace>
  <inkml:trace contextRef="#ctx0" brushRef="#br1" timeOffset="57573.988">23808 9355 1859 0,'0'0'0'0,"0"0"0"16,0 0 0-16,0 0 93 0,0 0 0 0,-4 0 0 15,4 0 2-15,0 0-34 0,0 0 1 0,0 0 0 16,0 0 1-16,0 0-20 0,0 0 1 0,0 0 0 15,-2 2 1-15,-2 7-34 0,-1-3 0 0,-1 2 1 16,-5 3-1-16,-2 4 4 0,-2-4 1 0,9-3 0 16,2-2 0-16,1-1 2 0,3-3 1 0,0 2-1 15,0 5 1-15,0-5-13 0,0 2 1 0,0-6 0 16,0 0 1-16,0 4-7 0,3-1 0 0,1-3 0 16,2 2 0-16,5 4 0 0,2-2 0 0,-2-4 1 15,4 7-1-15,2 3-2 0,0 3 1 0,-6-2 0 0,-5 6 0 16,5-2-4-16,-5-3 2 0,-1 3-1 0,-5-6 0 15,4 1 1-15,-4 1 1 0,-4-5-1 0,-1 5 1 16,5 2-2-16,-2-3 2 0,-2-3 0 0,-7 1 0 16,0-6 0-16,5 1 0 0,2-1 0 0,-5 2 1 15,-2 0 4-15,1-4 2 0,-1-4-2 0,4 4 2 0,-3-2-4 16,-1 0 1-16,7-3 0 0,2-1 0 0,2 6-2163 16</inkml:trace>
  <inkml:trace contextRef="#ctx0" brushRef="#br1" timeOffset="57972.72">24021 9083 1407 0,'0'0'0'0,"0"0"0"0,0 0 0 16,0 0 153-16,0 0 1 0,0 4 0 0,0 0 1 15,0-2-86-15,6-2 2 0,-6 0-1 0,0 9 0 16,7 8-43-16,1 4 1 0,-1 0-1 0,6 24 1 0,2 2-28 16,-2-5 1-16,-3 3 1 0,1 0-1 0,-5-1-1 15,-1-8 0-15,-5 1 0 0,6 1 1 0,3-2 4 16,-7-6 2-16,-4-7-1 0,-3-2 1 0,1 1 14 16,2-7 1-16,-2-1 1 0,8-1-1 0,-8-9-11 15,-1-4 1-15,5 0-1928 0</inkml:trace>
  <inkml:trace contextRef="#ctx0" brushRef="#br1" timeOffset="58593.499">20404 11011 1243 0,'0'0'0'16,"0"0"0"-16,6 0 0 0,-6 0 157 0,5 0 1 16,-5 0 0-16,0 0 1 0,0 0-99 0,0 0 1 15,0 0-1-15,0 0 1 0,0 0-33 0,0 0 0 0,0 0 0 16,0 4 1-16,0 7-29 0,0 2 0 0,0 0 0 15,0 21 0-15,6 14 2 0,-2-1 0 0,-4 0-1 16,11-2 1-16,-4-3 14 0,-1-1 1 0,-2-3-2 16,9-2 2-16,-4-6-1 0,-3-3 0 0,1 1-1 15,8-9 1-15,-5 2 5 0,-7-4 2 0,7-4-1 16,-5-6 1-16,-3-5-5 0,2 0 1 0,0-2-1 16,-2-4 1-16,7 4-18 0,-3-3 1 0,-3 1 0 15,1-15 1-15,-4 17-1905 0</inkml:trace>
  <inkml:trace contextRef="#ctx0" brushRef="#br1" timeOffset="59054.969">20840 11230 1557 0,'0'0'0'0,"0"0"0"0,4 0 0 0,0 0 67 16,3 0 2-16,-7-2-2 0,0 0 2 0,4 2-27 15,-2 0 1-15,-2 0 0 0,0-6 0 0,0 1 15 0,-2 1 0 16,-2 0 0-16,4 0 1 0,-5 1-20 0,3 1 0 16,-2 0 0-16,-2-4 2 0,-5 1-5 0,4 1 1 15,-1 4 0-15,1 0 0 0,1 0 0 0,2-4 1 16,-3 4 0-16,7 0 0 0,-4 0-7 0,2 0-1 16,-3 0 0-16,5 4 1 0,-2 0-10 0,-2 3 1 15,4-3 0-15,0 3 0 0,4 1-6 0,-2 1 0 0,5-3-1 16,-3 2 1-16,7 1-12 0,2-5 1 15,-9-2-1-15,2 0 2 0,3-2-6 0,-7-2 1 16,-2 0 0-16,5 0 0 0,1 2-2 0,0 0 1 0,-1 0 0 16,-5 0 0-16,0 0-3 0,4 0 1 0,-2 0-1 15,7 0 1-15,-3 0-3 0,-4 0 0 0,3 0 1 16,-1 0-1-16,-2 0 3 0,2 0 0 0,-2 0-1 16,1 0 2-16,-1 2 0 0,-2 2 0 0,6 1 0 15,-2-1 0-15,7 2 0 0,-4 3 0 0,-7 1-1 16,4-3 2-16,-2 1-1 0,2 3 1 0,1-7-1 15,1 7 1-15,1-5 0 0,-3-2 0 0,-4 1 0 0,2-5 0 16,2 2 2-16,1 0 2 0,-3 0-1 0,2-2 0 16,0-2 0-16,-2 0-1 0,-2 0 0 0,7-3 0 15,-3-3 0-15,3-1 0 0,-7 9-2223 0</inkml:trace>
  <inkml:trace contextRef="#ctx0" brushRef="#br1" timeOffset="59808.522">21071 10792 1318 0,'3'0'0'15,"1"0"0"-15,0 0 0 0,-4 0 158 0,0 0 2 0,0 0-2 16,0 0 1-16,0 0-90 0,0 0 0 0,0 0 0 16,0 0 0-16,0 0-29 0,0 0 0 0,0 0 0 15,-4 4 1-15,0 3-39 0,4 1 1 0,0 3 0 16,0 14 0-16,0 9 4 0,0 3 1 0,0-1-2 16,8 6 2-16,-6-8 10 0,9-2 0 0,-4 2 0 15,-7 2 1-15,8 0-10 0,3-4 1 0,-3-2-1 16,1-4 1-16,-7-1-9 0,2-4 1 0,3-1-1 15,-1-6 0-15,-1-1 2 0,-1-4 2 0,-2-3-2 16,2-6 1-16,1-2 3 0,-3 2 1 0,2 0-1 16,-2-2 1-16,3-2-1 0,1-1 1 0,-6 1 0 0,11-15 1 15,6-13 5-15,4-2 0 0,3 2 1 0,-9 5-1 16,2 1-2-16,-6 5-1 0,4-1 0 0,-2-1 0 16,-2 0-2-16,-1 1 1 0,-3 3-1 0,8 2 1 15,-7 5-4-15,-3 1 0 0,1 0-1 0,-6 3 1 0,4 6 0 16,-4 2-1-16,0 0 1 0,0 0-1 0,0 0-4 15,0 0 2-15,0 0-1 0,0 0 0 0,0 0 2 16,0 0-1-16,0 0 0 0,-4 4 1 0,-2 7-4 0,1 3 0 16,-3 1 0-16,-1 9 1 0,3-1-1 0,1-2 0 15,5-2 0-15,5 1 0 0,-5-6-2 0,6-3 0 16,-2 2 0-16,14 4 1 0,-8 2-3 0,3-8 0 16,2 1 1-16,9-1-1 0,-3 0 0 0,-6-5-1 15,3-2 1-15,5 1 0 0,-6-5 1 0,-6-5 1 16,6-1 0-16,5 2 1 0,-5-9 0 0,-6 0-1 15,-1-2 1-15,1-4 0 0,2-2 1 0,-2 4 0 0,-1 0 0 16,-5-9 0-16,-3 7 0 0,-2-2 1 0,4 0-1 16,-8-1 1-16,4 1 5 0,-2 2 0 0,-3 4-1 15,1-4 1-15,2 2-4 0,-2 4 0 0,-1 7 1 16,-1-3-1-16,-1 5 1 0,7 4 2 0,0 0-2 16,-4 0 2-16,-2 0-4 0,1 2 1 0,3 2-1 15,-2 11 1-15,-2 7-1 0,-5 1 1 0,0 0-1 16,11 16 0-16,0-7-1 0,0-5 1 0,7 3 0 15,3-5 0-15,1-8-1 0,4 0 1 0,2 1-1 16,0-1 1-16,-2-7-1 0,3 1 0 0,1-7 0 0,2-4 2 16,-3-4-1-16,-8-3 0 0,1 1 0 0,6-11 1 15,0-2-10-15,1-2 2 0,-8 1-2 0,12-9 1 16,-22 29-2111-16</inkml:trace>
  <inkml:trace contextRef="#ctx0" brushRef="#br1" timeOffset="60175.369">22104 10767 1709 0,'4'0'0'0,"-2"0"0"0,3 0 0 16,-1 0 71-16,-4 0 2 0,-4 0 0 0,4 0 0 0,-5 0-19 0,5 0 0 16,-2 0 0-16,-2 0 0 0,4 0-31 0,-2 0 2 15,-2 0-1-15,-3 4 0 0,-8 7-9 0,-2 1-1 16,0 1 1-16,2-2 0 0,2 1 12 0,2-3-1 15,5-1 1-15,1 1 0 0,5-3-1 0,-2 1 0 0,2-3 0 16,2 0 1-16,3 0-9 0,-3-4 0 0,2 3 0 16,7 5-1-16,2-4-12 0,-3 1 1 0,5-3-2 15,9 2 2-15,2-4-3 0,-3 4 0 0,5 3 1 16,-6 1-1-16,-3 3-3 0,-4-7 0 0,2 7 0 16,-6 4 1-16,2-5-1 0,-2 1 0 0,-1 2 0 15,-3 8 1-15,-7-2-1 0,4-4 0 0,-4 0 0 16,-4 2 0-16,-3-5 15 0,-3-1 0 0,3-5-1 15,-3 5 1-15,-3 4 2 0,-2-2 1 0,4-7-2 16,-6-2 2-16,0-2 9 0,-5-2 0 0,5-2 0 0,6-2 1 16,-2 0-8-16,-2-3 1 0,9 1-1 0,6-5 0 15,0 5-5-15,6 4-1 0,-6 2-2292 0</inkml:trace>
  <inkml:trace contextRef="#ctx0" brushRef="#br1" timeOffset="63674.987">21355 9680 1017 0,'0'0'0'0,"0"0"0"0,0 0 0 0,0 0 86 0,0 0 0 15,0 0-1-15,0 0 2 0,0 0-29 0,0 0 2 16,0 0-2-16,-22-4 1 0,18 4-1 0,4-2-1 15,0 0 0-15,-2 2 0 0,-2-2-11 0,-1 2 0 16,3 0 0-16,2 0 0 0,0 0-37 0,-4 0 0 16,4 0 0-16,-4-3 1 0,4 1 16 0,-3 2 1 15,-1-4 0-15,4 4 0 0,0 0-2 0,0 0-1 16,0 0 1-16,-2 0 0 0,0 0-7 0,0 0 1 0,-3 0 0 16,5 0 0-16,0 0 0 0,0 0 0 15,0 0 0-15,0 0 0 0,0 0-6 0,0 0-1 0,0 0 0 16,0 4 2-16,-2 3 5 0,-2 1 1 0,4 1 0 15,0 14 0-15,0 11-8 0,4 4-1 0,3-6 0 16,-1 0 0-16,1 0-1 0,-3 2 0 0,2-2 1 16,5 2 0-16,-4 0-1 0,1-4 0 0,-1-3 0 15,-1 5 0-15,-2-2 4 0,-2-4-1 0,3 3 1 16,1-3 0-16,3-7-7 0,-7-4 1 0,2 2-1 16,-2 6 0-16,-2-6 3 0,0-4 1 0,0-2-1 0,9 4 1 15,-7-7 2-15,-2-2 1 0,0 1-1 0,4 1 2 16,-4-6-4-16,7 3 1 0,-7-1 0 0,4 4 0 15,-4 3-3-15,0-9 0 0,0 2 0 0,0 5 1 16,0-1 0-16,0 3 0 0,0-5 0 0,0 1 0 0,0 1 4 16,0-3-1-16,0 1 1 0,0 5 0 0,0 1-7 15,0-1 1-15,0-2-1 0,0-3 1 0,0 0 2 16,0-1 0-16,2-1 0 0,3-2 1 0,-5 2-3 16,0-2 1-16,0 0-1 0,0 3 1 0,0-1 0 15,0-2 0-15,0 0 0 0,4-2 1 0,-2 0-6 0,2 0 2 16,-4 0-2-16,5 0 2 0,-5 0-1 15,0 0 0-15,0 0 1 0,0 0-1 0,0 0 0 0,0 0-1 16,0 0 1-16,0 0-1 0,0 0 1 0,0 0-1 16,0 0 1-16,0 0-1 0,0 0 4 0,0 0 1 15,0 0-1-15,0 0 1 0,0 0-5 0,0 0 1 16,0 0-1-16,0 2 1 0,0 3-1 0,0-3 2 16,0 0-2-16,0 0 2 0,0 0-1 0,0 0-1 0,0 2 1 15,0-4-1-15,0 0 1 0,0 0-1 0,0 0 1 16,0 0-1-16,0 0 0 0,0 0 1 0,0 0-1 15,0 0 1-15,0 0-1 0,0 0 1 0,0 0-1 16,0 0 1-16,0 0-1 0,0 0 1 0,0 0-1 16,0-4 1-16,0 2-4 0,0 0 1 0,0 0 0 15,0-7 1-15,-5-12 0 0,1-4 0 0,4 1 1 16,0-6-1-16,-6 5 1 0,1 6 0 0,5 2-1 16,0 0 2-16,-6 0-4 0,4 0 1 0,-3 4-1 0,5-2 2 15,0-4-2-15,-4 4 0 0,4-2 0 0,0 0 0 16,-2-4 1-16,-2-5 2 0,-1 1-2 0,5-9 1 15,0 4 1-15,-6 0-1 0,4 0 0 0,-3-6 1 16,1 2-1-16,2 0 2 0,-2 0-1 0,4-2 1 0,0 4-1 16,0 5 1-16,0 1-1 0,4-4 1 0,-2 7-5 15,-2 6 1-15,9-7-1 0,-1 3 1 0,-8 21-2635 16</inkml:trace>
  <inkml:trace contextRef="#ctx0" brushRef="#br1" timeOffset="64690.724">23954 9147 527 0,'0'0'0'0,"0"0"0"15,-4 0 0-15,4 0 241 0,0 0 2 0,-2 0-2 16,-5 0 1-16,3-5-193 0,0 3 0 0,4 2 0 15,4 2 1-15,-4 3-23 0,0-5 0 0,0 0-1 16,0 0 1-16,0 0-6 0,0 0-1 0,0 0 0 16,4 0 1-16,-1 0-22 0,3 0 0 0,-6 0 0 15,4 0 1-15,-4 0 0 0,5 0 0 0,-3 0 0 16,2 0 0-16,0 6 20 0,-2 2 0 0,5-1 1 16,-3 8-1-16,7 8 2 0,-5-2 2 0,1 7-2 15,-3 8 2-15,3-4-2 0,-3 0 1 0,7 0-1 0,-5 4 2 16,0-2-2-16,-1-4 2 0,1 4-1 0,5 0 1 15,0-2-2-15,-5-3 1 0,1-1-1 0,1-2 1 16,-6-7 2-16,3 2 1 0,1-6 0 0,0 4 0 16,-6-2-7-16,0-4 1 0,0-3 0 0,0-3 0 0,0-3-6 15,0-2 1-15,0 2-1 0,0 1 1 16,0-1 4-16,0-4 0 0,0 0 0 0,-2 0 1 0,-2-4-3 16,4 2 0-16,0-1 0 0,0 3-1 0,0 0 6 15,0 0-1-15,0 0 0 0,0 0 2 0,0 0-5 16,0 0 1-16,0 0-1 0,0-2 1 0,0 0-1 15,0 0 1-15,0 2-1 0,0-6 1 0,0 1-7 0,0 1 1 16,0 0-1-16,0-2 0 0,0-5-2 0,0 2 1 16,0-1-1-16,0-5 0 0,0 0 0 0,0 0 0 15,0 0 0-15,0-4 0 0,-2 0-2 0,-2 2 1 16,4 2-1-16,-5-8 1 0,-1-3 0 0,2 3 0 16,-3-1 0-16,1 1 1 0,1-3-2 0,-5-3 1 15,3-5 0-15,-4 8 0 0,5-4 5 0,0 5 1 16,-1-3-1-16,-1 1 1 0,5-1-8 0,-1 7-1 0,0-3 1 15,-3-1 1-15,5-1 2 0,-2 5 0 0,4 2 0 16,-4 4 2-16,2 0-5 0,-3 0 2 0,5 0-1 16,0 5 1-16,0-5-6 0,0 4-1 0,0 7 0 15,-4-5 1-15,4 5 1 0,0 2 0 0,0-2 1 16,0-3-1-16,0 7-2530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11:32.9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8982 7571 1569 0,'0'0'0'0,"0"0"0"0,0 0 0 16,0 0 66-16,0 0-1 0,0 0 0 15,0 0 1-15,0 0-2 0,0 0 1 0,0 0 0 0,0 0 0 16,0 0-47-16,0 0 1 0,0 0-1 0,0 0 1 0,0 0-8 16,0 0 1-16,0 0-1 0,0 0 0 0,0 0-3 15,0 0 0-15,0 0 0 0,0 0 1 0,0 0 0 16,22-6 1-16,-22 6-1 0,6 0 1 0,-2 0 4 16,-4 0 2-16,5 0-1 0,-3 0 0 0,2 0-11 15,-4 0-1-15,2 0 0 0,-2 0 1 0,4 0 1 16,1 0 1-16,-5 0 0 0,2 0-1 0,-2 0 0 15,4 0-1-15,-4 0 1 0,7-2 0 0,-3 2 8 0,-2 0 0 16,2 0 1-16,3 0-1 0,-3-3 4 0,3 3 0 16,-7-4 0-16,6 4-1 0,-2 0-4 0,1 0-1 15,-5 0 0-15,6 0 0 0,-2 0-5 0,-4 0 1 16,2 0-2-16,-2-4 2 0,0 2 12 0,0 0 1 16,0 0 1-16,0 2-1 0,7 2-10 0,-3 2 0 15,-4 0 0-15,0-4 0 0,0 0 0 0,0 0 0 0,0 0 0 16,0 0 1-16,0 0 3 0,0 0 2 0,4 0-2 15,3 0 2-15,-1-4-9 0,5 2 0 0,0 0-1 16,0 0 2-16,-1 2-2 0,3 0-1 0,-2 0 1 16,0 0 1-16,6 0 7 0,-7 0 1 0,-3 0-1 15,14 0 1-15,3 0-8 0,-3 0 0 0,-3 0-1 16,10 4 1-16,4-2-1 0,-4-2-1 0,6 0 1 16,5-2-1-16,-1-2 1 0,-3-1 0 0,10 1-1 15,-7 4 1-15,7-2-2 0,-2-2 1 0,9 4-1 0,-7 0 1 16,9-5-5-16,-9 1 1 0,4-2-1 0,3 2 1 15,-3-1-1-15,-8 1 0 0,6 2 0 0,0-7 1 16,-10 3-1-16,-7-2 0 0,2 5 0 0,-4-1 1 16,-5 0-1-16,-1 0 0 0,-7 2 0 0,2 4 0 15,-6-2 3-15,-3-2 0 0,1-3 0 0,-3 5 1 0,1 0 4 16,-3 5-1-16,-2-5 1 0,3 0 1 0,1 0 5 16,-2 0-1-16,1 0 1 0,3 0 0 0,-3 0-10 15,1 0 0-15,-2 0-1 0,18 0 2 0,-3 4 4 16,0-2 1-16,-1-2-1 0,5 4 1 0,1 0-5 15,-9-4-1-15,2 0 1 0,0 0 0 0,0 0-4 16,-6 0 2-16,0 0-1 0,0 0 0 0,-1 0-1 16,1 0 1-16,-9 0 0 0,2 0 0 0,1 0 0 0,-3 0 1 15,-2 0 0-15,4-4 0 0,3 4-2 0,-7 0 0 16,0 0 0-16,0 0 0 0,0 0 2 0,0 0 0 16,0 0-1-16,0 0 2 0,0 0-3 0,0 0 1 15,0 0-1-15,0 0 1 0,0 0-2 0,0 0 2 16,0 0-1-16,0 0 0 0,0 0-1 0,0 0 1 0,0 0 0 15,0 0 0-15,0 0 0 0,0 0 2 0,0 0-1 16,0-4 0-16,-3 2 0 0,-1 0 2 0,4 2-1 16,-4-2 0-16,-3 2-2 0,1-5 2 0,-5 5-2 15,-32 0 1-15,-2 0-1 0,-2 0 0 0,0 0 0 16,2 0 1-16,0 0-2 0,0 0 1 0,-5 7 0 16,-10-3 0-16,6 0-1 0,1 0 1 0,-7 1-1 15,-3 3 1-15,1 1-1 0,0-5 0 0,-5 2 0 16,-6 7 0-16,9-2 0 0,6-5 0 0,-6 5 0 15,-3 8 0-15,5-4-1 0,0-7 1 0,-1 7 0 0,-3 0 0 16,4-2-2-16,8 0 1 0,-2 1 0 0,5 1-1 16,1-4-1-16,7-5 1 0,-2 3-2446 0</inkml:trace>
  <inkml:trace contextRef="#ctx0" brushRef="#br0" timeOffset="7715.083">4794 10135 715 0,'0'0'0'0,"0"0"0"16,0 0 0-16,0 0 110 0,0 0 2 15,0 0-2-15,0 0 1 0,0 0-40 0,0 0 2 0,0 0 0 16,0 0 0-16,0 0-21 0,0 0-1 0,0 0 1 15,0 0 0-15,0 0-10 0,0 0 1 0,0 0 0 16,0 0-1-16,-6-21-30 0,6 21 0 0,0 0-1 0,0 0 1 16,0 0 16-16,0 0 1 0,0-4-1 0,0 4 0 15,0 0 6-15,0 0 1 0,0-2 0 0,0 2 0 16,0 0-5-16,0 0 2 0,0 0-2 0,0 0 1 0,0 0-2 16,0 0 1-16,0 0-1 0,0-3 0 0,6 1-8 15,-2 0 1-15,-4 0-1 0,7-2 1 0,-5 0-7 16,9 1 1-16,-5 1-2 0,5 0 2 0,-7-4-8 15,7 4 1-15,-5 0 0 0,-1-1 0 0,5 1 6 16,-7 2 2-16,5 2-1 0,-6 3 1 0,5-3-15 16,-3-2 1-16,2 0 1 0,-1 0-1 0,1 2 3 15,5 2-1-15,-7 0 1 0,3-1 0 0,-1-1-2 0,1 0 1 16,-3 2-1-16,0-2 2 0,-2 2-2 0,3-1 1 16,-1-3-1-16,4 0 1 0,-3 2-1 0,5 2 1 15,-10-2-1-15,11 0 1 0,0 2 2 0,0 3 2 16,-9-1-1-16,9 3 1 0,6-7-4 0,-7 0-1 15,1 2 1-15,0 3-1 0,-5 3 1 0,1-6 0 16,4 1 0-16,-1-3 0 0,1 2 3 0,-5 0 1 0,1-2-1 16,4 3 1-16,-3 3-4 0,-1-4-1 0,-1-1 1 15,11 1-1-15,-6-4 1 0,-5 2 0 0,3 2 0 16,2 0 0-16,-3 1 0 0,1-5-1 0,-3 2 1 16,7 0-1-16,2 0 1 0,-8 0-1 0,-1 0 1 15,5 3-1-15,0-1 1 0,-1-2-1 0,1 2 1 16,2 1-1-16,2-3-3 0,-2-2 1 0,-9 0 1 15,7 0-1-15,2 0 1 0,-3 0 1 0,-5 0-1 16,8 0 0-16,2 0-1 0,-2 0 0 0,-3 0-1 16,12 0 1-16,-5 0-2 0,0 0 1 0,0 2 0 0,-2 2 1 15,2-2-2-15,-2-2 1 0,-2 0 0 0,9 4 0 16,-1-1-1-16,-4-1 1 0,-4-2-1 0,5 0 1 16,3 2-1-16,-10 2 0 0,4 0 0 0,-2-4 1 15,4 0-1-15,-6 0 0 0,6 0 0 0,4 0 1 0,-4 5 1 16,-6-3-1-16,6 2 0 0,-2-4 0 0,2 0-1 15,-4 0 1-15,-2 0 0 0,11 0 0 0,-10 0-1 16,3 0 1-16,-2 0 0 0,2 0 1 0,7 0 0 16,-11 0 0-16,1 0 0 0,10 0 1 0,-1-4-2 15,-8 2 0-15,-2 2 0 0,13 6 0 0,-7-6-1 0,-2 4 1 16,-2-4 0-16,2-4 0 0,2 0-1 0,-6 2 2 16,-5-3-1-16,9 10 0 0,-2 1 0 0,4-6 1 15,-6 0 0-15,4-4 1 0,-2 2-3 0,-3-3 0 16,1-1 0-16,6 2 0 0,-2 2 0 0,-2-1 0 15,-2-1 0-15,6-2 0 0,5 2-1 0,-5 4 1 16,0 0 0-16,0-5 0 0,-2 1-2 0,2 2 2 16,1 4-1-16,5 2 1 0,5 1 0 0,-6-5 0 0,-1-5 0 15,0 5 0-15,1-2 0 0,-9-2 0 0,10 2 0 16,3 2 0-16,-4-2 0 0,-3 2 0 0,-2 0 0 16,5 0 0-16,-5-5 0 0,0 3 0 0,-2-2 0 15,6 0 1-15,-1-3-1 0,1 1 0 0,-4 4 0 16,3 2 0-16,5-7 0 0,-3 3 0 0,-5 0 0 15,5-5 0-15,-1 7 0 0,1 2 0 0,-3 0 0 16,2-4 0-16,1 4 0 0,-1 0 0 0,-1 0 0 16,1-4 0-16,7 0 0 0,-7 1 0 0,3-1 0 0,2 4 0 15,-5 0 0-15,-1-6 0 0,7 2 0 0,1-3 0 16,5 3 0-16,-12 2 0 0,-2 0 0 0,14-5 0 16,-10 3 2-16,-1 2-1 0,6 0 0 0,-1-2 0 15,1-1-1-15,-2 3 1 0,2 2 0 0,6 0 0 0,-10-2-1 16,4 2 1-16,-2 0 1 0,2 0-1 15,2 0-1-15,-5 0 1 0,-1 0-1 0,4 0 1 0,-5 0-1 16,-1-2 0-16,-1 2 0 0,-3-6 1 0,-1 6-1 16,0 0 0-16,4-5 0 0,5 3 1 0,-7 2-1 15,3 0 0-15,-1-2 0 0,3-2 1 0,-3 4-1 16,1 4 0-16,-3-2 0 0,9 0 1 0,-6-2-1 0,-5 0 0 16,4 2 0-16,7 3 0 0,-4-1 2 0,-5-4-1 15,0 2 0-15,3-2 0 0,-1-2-1 0,-4 2 1 16,5 0 0-16,-1 0 0 0,3 0-1 0,0-4 0 15,-7 2 0-15,4-1 0 0,7 1 0 0,-2 2 0 16,-7 0 0-16,3 0 0 0,1 0 0 0,-3 0 1 16,-1 2-1-16,7-2 1 0,-5-2-1 0,-1 2 0 15,1 5 0-15,11-3 2 0,-12-4-2 0,1-1 1 0,0 6-1 16,7-3 1-16,0-3-1 0,-6 1 0 0,1 2 0 16,5-2 1-16,0-4-1 0,-2 2 0 0,4 4 0 15,-2-5 1-15,4 3-1 0,-10-2 0 0,1 8 0 16,5-4 1-16,-4 0-1 0,-3 0 0 0,-4 4 0 15,9-4 1-15,-9 3 0 0,-4 1 1 0,-2 0-1 16,-5-2 0-16,3-2 1 0,-3 0 1 0,-6 2 0 16,2 3 0-16,7 1 0 0,-9-6 2 0,2 0-2 0,2 0 2 15,1 0 3-15,-3 0 1 0,-2 0-2 0,0 0 2 16,0 0-1-16,0 0 0 0,0 0 0 0,0 0 1 16,0 0-5-16,0 0 2 0,0 0-1 0,0 0 0 15,0 0 4-15,0 0 0 0,0 0 0 0,0 0 1 0,0 0-9 16,0 0 2-16,0 0-1 0,0 0 0 0,0 0 1 15,0 0 1-15,0 0-1 0,0 0 2 0,0 0-2397 16</inkml:trace>
  <inkml:trace contextRef="#ctx0" brushRef="#br0" timeOffset="9186.581">11773 10095 1180 0,'0'0'0'0,"0"0"0"16,0 0 0-16,0 0 138 0,0 0 1 15,0 0 0-15,0 0 1 0,0 0-82 0,0 0 0 0,0 0 1 16,-9-21-1-16,13 16-27 0,3 5 1 0,-7 0-1 16,0 0 2-16,0-4-10 0,0 4 2 0,0 0 0 15,0-2-1-15,0 2-1 0,0 0-1 0,0 0 1 0,0 0 0 16,0 0 9-16,0 0 0 0,0-2 0 0,0 2 0 16,6 2 0-16,-2 0-1 0,-4-2 0 0,7-2 1 15,-7 2-7-15,0 0 0 0,4-2 0 0,-4 2 1 16,7 2-3-16,-7 0 2 0,4-2-1 0,2 0 0 0,1 0-9 15,1 0 1-15,-1 0-2 0,-3 0 2 0,-2 0 3 16,3 0 0-16,-3 0 0 0,2 0 1 0,2 4-13 16,-1-2 1-16,1 3-1 0,5-1 1 0,0 0 3 15,-1-4 0-15,1 4 0 0,-4 1 0 0,5-3-6 16,-7-2-1-16,1 0 1 0,5 0 1 0,0 0 3 16,-1 0 0-16,1 0 0 0,0 0 1 0,0 0 2 0,1 0 0 15,-1 0 1-15,0-4 0 0,2 1-8 0,-2 3-1 16,-1 0 1-16,7-2-1 0,-2 2 2 0,-4 0-1 15,0 0 1-15,6 0 0 0,2 0-2 0,-4 0 0 16,3 0 1-16,5 0 1 0,-8 0-2 0,7 2 1 16,-9 3-1-16,8 1 1 0,7-6-4 0,-11 0 1 15,0 0 0-15,5 0 0 0,1 0 2 0,-5 0-1 0,-3 0 0 16,12-4 1-16,-9 2-3 0,-1 2 1 0,4 0-1 16,3-2 2-16,-5 2-3 0,-6 0 1 0,4 0 0 15,11 0 0-15,-6 0-1 0,-5 0 1 0,6 2 0 16,3 4 0-16,-2-4-1 0,-3 0 0 0,-4 0 0 15,11 1 0-15,0-3 0 0,-6 0 0 0,1 0 0 16,3 2 0-16,2 2-1 0,-9-2 0 0,7-2 0 16,-4 0 0-16,-3 0 0 0,2 0 0 0,3 0-1 15,4 0 1-15,-7 0 0 0,1 0 0 0,-1 0 0 16,3 0 1-16,2 0-1 0,-7 0 1 0,2 2-1 0,3 2 1 16,-3-1-1-16,-3-3 1 0,3 0 0 0,3-5 0 15,-3 3-2-15,-4 2 2 0,5 0 0 0,1-4 0 16,-1 4-1-16,-1 0 1 0,3 0 0 0,4-6 0 15,0 6 0-15,-7 0 0 0,3 0 0 0,2-5 0 0,-3 3 0 16,-1 2 0-16,1 0 0 0,5 2 1 0,-2 0 1 16,-2 1 0-16,1-3-1 0,3 0 1 0,0 0-1 15,-9 0 0-15,14 0 1 0,-5-5-1 0,-1 5-1 16,-3 2 1-16,4 1 0 0,4-6 0 0,-8 1 1 16,4-2 1-16,0 0-1 0,4 4 0 0,-4 0-1 0,0-2 0 15,0 0 0-15,4 2 1 0,-4 0 0 0,-5 0 1 16,12 2-1-16,-3 4 2 0,2-6-4 0,-6 2 0 15,-2 5 0-15,4-1 1 0,-2-4-1 0,0 0 0 16,-3 0 0-16,5-2 1 0,-2 0 0 0,0 2 0 16,0 5 0-16,0-7 1 0,4 0-2 0,-4 2 1 15,7 0 0-15,-8-2 0 0,6-4 1 0,-1 4 0 16,-2 0 1-16,4 0-1 0,-2-4-1 0,-4 4 0 0,-2 0 0 16,4-5 1-16,-4 5-2 0,-7 2 2 0,3 1-1 15,6-3 0-15,-11 0-1 0,0-3 0 0,0 1 0 16,-2 0 0-16,7 0 0 0,-9 2 0 0,-3 0 0 15,7 4 0-15,-6-4 0 0,-7-2 0 0,-1 2 0 16,5 0 0-16,-1 0 0 0,-5 0 0 0,2 0 0 16,0 0 0-16,-2 0 0 0,-2 0 0 0,5 0 0 15,-5 0 0-15,4-2 0 0,-2 0 0 0,-2 2 0 16,7 0 1-16,-7 0-1 0,2 0 0 0,0 0 0 0,-2 0 1 16,0 0 0-16,0 0 1 0,0 0 1 0,0 0-1 15,0 0-1-15,0 0 0 0,0 0 0 0,-2 0 0 16,2 0-2425-16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7T17:13:10.1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7743 13520 992 0,'0'0'0'0,"0"0"0"15,0 0 0-15,0 0 87 0,0 0 1 0,0 0-1 16,0 0 2-16,0 0-22 0,0 0 2 0,0 0-2 16,0 0 1-16,0 0-31 0,0 0 2 0,0 0-2 15,0 0 1-15,0 0-6 0,0 0 2 0,0 0-2 0,0 0 2 16,0 0-22-16,0 0 1 0,0 0-1 0,0 0 1 16,0 0 10-16,11-26 1 0,2 24-1 0,13-4 2 15,4-3-4-15,9 3 2 0,-7 4-2 0,2 0 1 16,0 0-4-16,5-5 1 0,0 5-1 0,14 2 1 15,-1-4 6-15,-3 2 0 0,7-2 0 0,11 1 0 16,-5 3-6-16,-6 3 2 0,-1 1-2 0,16 0 1 0,-6-2-2 16,-1 0 1-16,3-2 0 0,1-2 0 0,-5 4-11 15,-10 5 0-15,5-7 0 0,-2 0 1 0,0-5 20 16,-7 1 1-16,7 0 0 0,-7-5 1 0,3-3-10 16,-9-3 1-16,2 4 1 0,6-4-1 0,-1-2-3 0,-14 5 2 15,5 1-2-15,-13 0 1 0,6-2-16 0,-6 1 2 16,4 3-1-16,-4 1 0 0,0 1-4 0,-4 3 0 15,-3 2 0-15,-6 2 2 0,-2 0-3 0,-2 2 1 16,-11-2-2105-16</inkml:trace>
  <inkml:trace contextRef="#ctx0" brushRef="#br0" timeOffset="636.005">9420 13018 1431 0,'0'0'0'16,"0"0"0"-16,-9-6 0 0,9 4 127 0,0 2 0 15,5 0 0-15,-5 0 1 0,6 0-61 0,1 2 2 16,-7 2-1-16,4-4 0 0,2 0-22 0,-1 2 2 0,1 2-1 16,0 5 0-16,9-1-37 0,3 5 0 0,-1-2 0 15,4 2 0-15,3-3-4 0,4 1-1 0,-7 4 1 16,1 0 0-16,1 0-4 0,5-3 0 0,4 1 0 15,9 4 2-15,2 0-4 0,-8-2 0 0,10 2 0 16,-7 0 1-16,-3 2-2 0,-5 2 0 0,-7-2 0 16,5 7-1-16,-11-3 0 0,-6-3 1 0,-5-1-1 15,1 4 1-15,-7-4-2 0,-7 0 2 0,-3 0 0 16,-3 5 0-16,-4 1 1 0,0-1 0 0,-3-1 0 16,3-2 1-16,0 1 4 0,-5-3 0 0,5 0 0 0,-2-2 0 15,4 0 18-15,0 0-1 0,-2 2 1 0,-3-4-1 16,5 2-5-16,-2-2 0 0,2 0 0 0,-4-3 0 15,-3-1 0-15,12 0 3 0,-12-1-2 0,5-1 1 16,4-7-13-16,-2 2 2 0,4 1-2051 0</inkml:trace>
  <inkml:trace contextRef="#ctx0" brushRef="#br0" timeOffset="2551.915">2229 12991 1293 0,'0'0'0'0,"0"0"0"0,0 0 0 0,0 0 114 0,0 0-1 16,-11-24 0-16,5 22 1 0,6 2-72 0,0 0 2 16,0-4-1-16,6 4 1 0,-6 2 16 0,0 0 2 15,0 0-2-15,7 34 2 0,-1 15-62 0,3 5 0 0,-1 1 0 16,3-2 0-16,-7-2 0 0,7-2 0 0,0 13 0 15,2 4 0-15,-3 0 1 0,-3-8 2 0,4 4-2 16,-5 4 1-16,-6-7 0 0,4-10 2 0,-4 0-2 16,-4 0 1-16,4-6 1 0,0-9 0 0,0-2-1 15,-6 2 2-15,6-10 16 0,0-5 1 0,0-6-1 16,6-2 1-16,-6-5-3 0,0-6 2 0,-6 1-1 16,6-1 0-16,0 0-8 0,0 0 1 0,6-2-1 0,-2-2 1 15,-4 0 4-15,0 2 0 0,0 0 0 0,0-11 0 16,15-8 0-16,-6-2 1 0,6-3-2 0,2-18 2 15,0-1-1-15,-6-1 0 0,4-7 0 0,2 2 0 16,3 4-5-16,-1 0 0 0,-2-4 1 0,-6-2 0 0,2 0 3 16,4 9 0-16,-6 1-1 0,4-1 1 0,-5 6-9 15,3 8 1-15,0 3-2 0,-2 1 2 0,-7 5 2 16,3 6 2-16,-3 5-1 0,-4 2 0 0,4 1-7 16,-4 3 1-16,7 0-1 0,-7 2 1 0,2 0-1 15,-2 0 2-15,0 4 0 0,4 15-1 0,0 13-4 16,-2 2 2-16,3 2-1 0,-5 9 0 0,6 0-1 0,1-9 0 15,-3 4 0-15,7 5 1 0,-5-7-2 16,-2-4 1-16,7 0 0 0,0 0 0 0,-3-4-1 0,3 0 0 16,6 0 0-16,-2 1 0 0,-4-3-1 0,0-5 0 15,2 1 0-15,4-3 1 0,-2-2-7 0,-2-4 1 16,2 0 0-16,2 2 0 0,7-4 0 0,-9-7 2 16,6-6-2-16,3 0 2 0,-1-8-2 0,-1 1 2 15,-1-5-2-15,7-1 2 0,0-4 1 0,-4-2 1 0,1-3 0 16,3 1 1-16,2-4 0 0,-4-3-1 0,-2 0 1 15,8-1 0-15,-8 1 1 0,-1 5 0 0,-4-1 0 16,-6-6 0-16,2 1-1 0,-8-1 1 0,-1 0-1 16,1-2 1-16,-7-2-2 0,0 4-1 0,-7 3 1 15,5 1 1-15,-6 5-2 0,-3 0-1 0,2-1 1 16,-6-1 0-16,4 6-2 0,-6 6 1 0,0 5-1 16,6 0 1-16,-4 1-1 0,2 3 1 0,3 2-1 15,-1 0 1-15,0 0-1 0,1 2 1 0,3 3-1 16,-4 3 1-16,-6 5 1 0,4 2 1 0,3 2 0 0,-5 4 1 15,4 2-2-15,-2 1-1 0,9-7 1 0,-7 6-1 16,4 1 2-16,-3-1 1 0,8 5-1 0,2 4 1 16,-5-3-3-16,1 1 2 0,4 2-1 0,9 0 0 0,-7 2 1 15,8-9 1-15,-3 5-1 0,8 0 1 0,2 0-3 16,-2-5 2-16,4 3-1 0,9-3 1 0,-6-3-3 16,1-5 2-16,14-5-2 0,-3-1 2 0,1-7 1 15,-7-4 0-15,4-8 0 0,6-5 1 0,-3 0 0 16,-12-2 0-16,5-2 0 0,-2-6 0 0,4 0 1 15,2 1 0-15,-6-1 0 0,4-9 0 0,2 0 0 0,-8 2 0 16,4 7 0-16,0-13 0 0,0 0 0 0,-7 2 0 16,1 0 0-16,-5 0 0 0,-4 2-3 0,-9 4 2 15,2 3-1-15,-12-3 1 0,2 5-17 0,-3 3 1 16,1 3-1-16,-5 5 1 0,0 3 11 0,0 3 0 16,1-1 0-16,-7-1 1 0,4 4 1 0,2 4 1 15,0 0 0-15,1 4-1 0,-8 0-1 0,8 7 0 16,-1-5 0-16,-2 5 0 0,-2-1 4 0,4 1 1 0,0 2 0 15,-6 2 0-15,7 4 0 0,1-9 0 0,-2 5 0 16,3 5 0-16,-3 1 0 0,5-2 0 0,-1 2 0 16,7 3 1-16,7-3-1 0,-7-2 0 0,10 2 0 15,-3-2 1-15,3-4 0 0,5-2 2 0,-2 0-2 16,9 2 1-16,-1 0 0 0,1-7 1 0,1-2 1 16,16-1-1-16,-9-1 15 0,-4-4 0 0,-3-4 0 15,5-1 1-15,-6-1-14 0,-5-5 0 0,0-4 0 16,5-4 0-16,-5 2-1 0,-2 0-1 0,2-4 0 15,2-2 1-15,-4 1 0 0,-4 8 2 0,0-6-2 0,2 3 2 16,-5 3-6-16,1 1 0 0,2 6 0 0,-1-3 1 16,-3 6-4-16,1 4 1 0,-8 0-2 0,2 2 2 15,7 2-18-15,-9 0 1 0,0 0 0 0,0 9 0 0,2 4 3 16,2 2 0-16,-1 3 0 0,1 12 1 0,2 2-4 16,5-2 0-16,0-2-1 0,-5 0 2 0,3-3-3 15,-3 1 0-15,1 0 0 0,3 4-1 0,3 0 20 16,-2-2 0-16,-7 2-1 0,3 4 2 0,-7-4-5 15,4-6 0-15,-2 4 0 0,3 4 1 0,-1-2 5 0,-4-5 0 16,-4-1 0-16,-1 4 0 0,5 0 2 16,0-7 1-16,-2 1 0 0,-2-3 0 0,4-4 16 0,0-4 0 15,0 0 0-15,-7 0 0 0,7-6-9 0,0-3 1 16,0-4-1-16,-4 0 0 0,4 0 5 0,-6 1 2 16,6-3-1-16,0-3 1 0,0-1-10 0,0 2-1 15,0-2 1-15,-5-37 1 0,-3-16 2 0,3-5 1 16,10-4 0-16,3 0 1 0,-3-4-5 0,5 2 1 15,1-6 0-15,0-3 1 0,2 14-7 0,2 7 1 0,-2-1-1 16,-3-5 1-16,1 9 1 0,-4 8 0 0,-1 1 1 16,5 5-1-16,-1 5 3 0,1 7 1 0,-4 1 0 15,8 5-1-15,-5 0 1 0,1 8 1 0,-4 2-1 16,3 5 1-16,3 4-4 0,-2 6 0 0,0 3 0 16,10 10 0-16,1 2 0 0,-3 4 0 0,2 5 1 15,3 6 0-15,-3 4-2 0,-3-2 1 0,-3 5-1 16,-3 3 1-16,6-3-1 0,-8-10 1 0,-5-1-1 15,1-2 0-15,-2-5 1 0,-4-4-1 0,-4-2 1 0,-2 0-1 16,1-4 1-16,-5-2-1 0,1-1 1 0,-12-1-1 16,-12-3 4-16,5-4 1 0,5 3-1 0,-11-3 1 15,-3-2-1-15,-2-4 0 0,5-3 0 0,-7-3 1 0,5-1-2 16,6 0 2-16,2 1 0 0,2-9 0 0,26 19-2178 16</inkml:trace>
  <inkml:trace contextRef="#ctx0" brushRef="#br0" timeOffset="3152.398">2388 15127 1255 0,'-7'0'0'0,"7"0"0"0,-6-6 0 15,0 4 187-15,-5 4 0 0,4 0-1 0,-8-2 2 0,5-2-115 16,-1 4 1-16,0 7-1 0,3 1 1 0,-14 3-32 16,1 0 2-16,-3-1 0 0,-2 8 0 0,-2 1-31 15,0 2 2-15,7 7-1 0,-3 6 1 0,3-4-11 16,8 0 2-16,-2 4 0 0,-2 4-1 0,6 1 14 15,0-3 1-15,11 3-1 0,0-1 2 0,5-6-11 16,12-2 0-16,-6 2 0 0,12 0 0 0,5-9 0 16,4-5 0-16,3-3 0 0,12-3 2 0,-6-7-7 0,4-5 1 15,4-2-1-15,3-9 1 0,-7-1 0 0,-2-3-1 16,-3-6 1-16,-3 0-1 0,-9-2 3 0,-5-1 1 16,-1-1-1-16,-5-3 1 0,-6-1 3 0,-5-1 1 15,1-2-1-15,-14-4 2 0,1-2 4 0,-5 2 0 16,-2 4 0-16,-6-4 1 0,-5-2 1 0,1 2 0 15,-10 2 0-15,1 3 0 0,-2-1-7 0,6 6 0 0,0 9 1 16,-4 7-1-16,2 4-7 0,-2 2-1 0,8 4 1 16,3 6 1-16,3-1-4 0,3 1 0 0,9-4 1 15,2 7-1-15,4-11-2316 0</inkml:trace>
  <inkml:trace contextRef="#ctx0" brushRef="#br0" timeOffset="3670.712">2993 15693 1431 0,'0'-2'0'0,"0"0"0"0,0-1 0 0,0 1 86 15,0 2 0-15,2 2 1 0,3 1-1 0,-1-3-30 16,-4 0 0-16,0 0 0 0,0-3 1 0,0 1-19 16,0 2-1-16,0 2 0 0,0 1 0 0,0-6-19 0,0 1 1 15,0 0 0-15,2-4 0 0,7-5 4 0,-3 1 1 16,1-1 0-16,-1-2 0 0,-2 7-5 0,3-1 1 16,3-1 0-16,1 2 0 0,0 1 1 0,0 3 2 15,-5 2-1-15,7 2 0 0,2 3-8 0,2-1 0 16,-2 2 1-16,2 9 0 0,7 0 7 0,-3 4 1 15,-3 4-1-15,-6 7 0 0,3-2-14 0,-4-3 0 16,-4 5 0-16,3 6 1 0,-5-2-2 0,-5-4 1 16,2-2-2-16,-4-1 2 0,-3 1 1 0,-1-2 1 0,-3-3-1 15,7-2 1-15,-9-4-2 0,1-4 0 0,-1 0 0 16,0-3 1-16,-2 1-1 0,-2-7 1 0,-2-4 0 16,4-4 0-16,-4-2 0 0,-2-1 0 0,6 1 0 15,2-5 1-15,0-2 3 0,1 1 2 0,8-1-1 16,-7-4 1-16,9 2-12 0,0 2 1 0,0 3-1 15,4 1 1-15,1 5 2 0,-3 2 0 0,2 2-1 16,13-4 1-16,5 1-5 0,1 3 1 0,5 3 1 16,15 1-1-16,-9 0-1 0,-1 2 0 0,3 5 0 15,1 0 1-15,-7 1-2 0,2 1 0 0,-8 0 0 0,3 4 0 16,-1 0 0-16,-13-4 0 0,4-1-2210 0</inkml:trace>
  <inkml:trace contextRef="#ctx0" brushRef="#br0" timeOffset="4335.691">4086 14834 1344 0,'0'0'0'0,"0"0"0"0,0 6 0 16,2 5 140-16,2-3 2 0,-4-1-1 0,15 20 0 15,5 16-76-15,-5 2 2 0,-3-1-1 0,3-1 0 16,-2 1-35-16,5-1 1 0,1 6-1 0,-2 2 1 16,2 0-32-16,-4-6 0 0,-4-1 0 0,2 1 1 0,-2-7-1 15,-1-8 1-15,-5 0 0 0,-3-5 0 0,2-6 17 16,3-4 1-16,-1-4-1 0,-6-1 1 0,-6-5-5 15,6-5 0-15,0-2 1 0,0-3 0 0,0 5 4 16,-7-2 1-16,7 0-1 0,0-9 1 0,0-3-2 16,0-3 0-16,7-3 0 0,-1-16 0 0,-6-2 0 15,4 4 0-15,7 6 0 0,-4 3 0 0,-1-1 0 0,5 3 0 16,-1 6 0-16,1-2 0 0,6 6 0 0,-2 5-1 16,7-1 1-16,1 1 0 0,1 3-11 0,-2 7 1 15,1 1 0-15,9 1 0 0,-10 4 3 0,1 5 1 16,-1 2-1-16,-5 6 2 0,0 0-9 0,0 1 1 15,-6-3-1-15,4 4 1 0,-4 5-1 0,-9-1 2 16,4-1-1-16,-8 0 1 0,-2-5-5 0,2-2 1 16,-7 0 1-16,-4 2-1 0,-2-2 8 0,-2-6 1 0,0 2 0 15,0-2 1-15,-5-7-6 0,5-2 2 0,-4 1 0 16,-3-3 0-16,1-2 7 0,1-4-1 0,5-1 1 16,-9 1-1-16,7-2-10 0,4-3 0 0,4-1 0 15,5 1 0-15,-5-4 2 0,7 1-1 0,8-1 1 16,2-8 0-16,-6 21-2328 0</inkml:trace>
  <inkml:trace contextRef="#ctx0" brushRef="#br0" timeOffset="4704.653">5095 15355 1709 0,'0'2'0'0,"0"2"0"0,-5 0 0 0,5 3 103 15,-4 1 1-15,4 1 1 0,-2 1-1 0,-5 1-34 16,3 0-1-16,4 1 1 0,0 8 0 0,-6 1-20 15,1-4-1-15,5-2 0 0,0 4 1 0,0-2-32 16,-4-4 0-16,4-1 0 0,0 3 0 0,0-4-7 16,0-5 1-16,0-1-1 0,0-3 2 0,0 0-3 15,0-2 1-15,0-2 0 0,0 0 1 0,4-3-10 16,7 1 0-16,0 0 0 0,2-13 2 0,8-9 0 0,7 1 1 16,-13 1-1-16,-2 10 1 0,4-4-5 0,-6 6 0 15,4 1 0-15,-4 0 1 0,-9 3-5 0,2 4 2 16,3 2-1-16,-1-1 1 0,-2 1-9 0,-4 2 2 15,0 0-1-15,0 0 1 0,0 0 4 0,0 0 0 16,0 0 0-16,0 0 0 0,7 0 4 0,-1 0 0 16,-6 0 0-16,11 15 1 0,6 11-1 0,2 4 1 15,-6-7-1-15,-2 2 1 0,6-5 0 0,-6-6 0 0,2 1 0 16,-5-6 0-16,-1-1 1 0,-1-1 0 0,1-5 0 16,3-2 0-16,-5 0 2 0,1 0 1 0,-1-2-1 15,-3-5 1-15,2-1 0 0,0-1 1 0,-4-1-2066 16</inkml:trace>
  <inkml:trace contextRef="#ctx0" brushRef="#br0" timeOffset="5169.536">5264 14694 1922 0,'-6'0'0'0,"6"0"0"0,-2 0 0 15,-3 0 102-15,10 2 1 0,3 2 0 0,3 11 1 0,0 4-36 16,-5 4 1-16,5 3-1 0,10 16 2 0,3 3-37 16,-3 0 2-16,1-1 0 0,6 1 0 0,4-2-58 15,-8-3 1-15,3 0-1 0,1-1 2 0,0-3 14 16,-6-4 1-16,-1 0-1 0,-1-1 0 0,-3-3-1 16,-7-7 0-16,1-2 0 0,0-2 2 0,0-6 6 0,-11-7 0 15,4-2 0-15,-2 1 1 0,-2-3 7 0,0 0 1 16,0 0-1-16,0-3 1 0,0 3 5 0,0 0 1 15,0-2-1-15,7-17 1 0,-3-13-3 0,2 0 1 16,-1 1-1-16,1 1 1 0,0 6 1 0,3 7 0 16,-7 2 1-16,7 5 0 0,-9 1-11 0,2 3 1 0,4 4-1 15,-1 4 1-15,1 2 5 0,-6-2 0 16,4-2 0-16,14 9 0 0,-1 8-6 0,4 4 1 0,-4-4-1 16,5 7 1-16,-1 1-1 0,-4 1 2 0,-4-3-1 15,-2-2 0-15,0 0 0 0,-11-4-1 0,0-2 1 16,-4 2-1-16,-3-2 8 0,7-2 2 0,-4 0-1 15,-13 0 1-15,4 1-7 0,-2-1-1 0,2-4 1 16,-2-3 1-16,-5-2 6 0,5-2 2 0,3 1-1 16,-3-6 0-16,-7-3-13 0,5 0-1 0,6 1 0 15,5 1 1-15,-1 2-5 0,3 0 0 0,-2-2 0 16,-5-1 1-16,11 5-2287 0</inkml:trace>
  <inkml:trace contextRef="#ctx0" brushRef="#br0" timeOffset="5738.291">5904 14662 1457 0,'0'0'0'16,"0"0"0"-16,-4-5 0 0,4 3 72 0,0 4 0 16,0 5 0-16,10 1 0 0,-10 1-22 0,7 1 1 15,-3-3-1-15,11 23 1 0,-2-1-23 0,-2 5 0 0,4-4 0 16,-7 4 1-16,14 7-25 0,-7-1 2 0,2 2 0 16,0 1-1-16,0-5 4 0,-2-2 1 0,-2-2-1 15,4 3 1-15,5-6 9 0,-9-3 0 0,-3 0 1 16,6-3-1-16,-10-8-9 0,-6-2 0 0,6-2 0 15,-6-7 1-15,0 1 9 0,0-3 1 0,0-4-1 16,0-6 0-16,5 6-3 0,1-3 0 0,-6 1-1 16,0-4 1-16,0-7 1 0,0-2 0 0,0 0 0 15,0-19 1-15,7-8-1 0,-3 4 0 0,-4 4 0 16,6 2 0-16,-1 8-11 0,-1 7 1 0,2 5-1 0,1-1 1 16,-1 4 9-16,-6 3 1 0,4 4-1 0,1 2 1 15,-3 0-12-15,4 0-1 0,-3 0 1 0,9 6 0 16,10 5 5-16,-9 2 0 0,2-1 0 0,2 10 0 15,0-3-3-15,-2 2 0 0,-2 0 0 0,2-2 1 0,-6 3-5 16,6-1 2-16,-5 0 0 0,-3 0-1 0,-3-1 9 16,-2-3 0-16,-2 0 1 0,-2 2-1 0,-6-2-7 15,1-2 0-15,1 4 0 0,-9-4-1 0,-3-5 4 16,1-3 0-16,4-1 1 0,-8 0-1 0,-1-1-2 16,10-3 1-16,-10 0-2 0,-4-4 2 0,-4-5 0 15,5 1 0-15,-5-3 0 0,4 3 1 0,9 0-5 0,-7-3 0 16,7-4 0-16,0 5 1 0,2 2-6 0,8-3 0 15,3 1 0-15,4 1 0 0,11-3-30 0,-7-1 2 16,-4 11-2154-16</inkml:trace>
  <inkml:trace contextRef="#ctx0" brushRef="#br0" timeOffset="5978.45">6438 14583 1859 0,'0'0'0'0,"0"0"0"16,-4 2 0-16,4 5 81 0,0 1 0 0,4 3-1 15,-1 1 1-15,-3 3-28 0,8 2 0 0,-1 5-1 16,5 20 2-16,-1 3-10 0,4-1 1 0,2 1-1 0,1-2 1 16,5-3-31-16,-8-4 1 0,13 2-1 0,0-4 1 15,0 3 4-15,-7-12 0 0,3 1 0 0,-3-1 0 16,-3-4-6-16,-3-2 0 0,-7-4 1 0,7-2-1 15,-8-4-7-15,-3-3-1 0,-4-6-2083 0</inkml:trace>
  <inkml:trace contextRef="#ctx0" brushRef="#br0" timeOffset="6152.05">6908 15074 1771 0,'0'2'0'0,"5"7"0"0,-5-5 0 0,6-2 110 16,-6-2 2-16,0 0-3 0,11 7 3 0,-5 3-34 0,3-1 2 15,-7-3-2-15,7 15 2 0,-1 5-34 0,3-5 0 16,-5-2 0-16,-12-2 0 0,6 0-26 0,-6-4 2 16,1 0-2-16,3 4 1 0,-4 0-14 0,1-7 1 15,-1-1 0-15,-3-3-1 0,9-6-2128 0</inkml:trace>
  <inkml:trace contextRef="#ctx0" brushRef="#br0" timeOffset="6309.025">6769 14647 2060 0,'0'-4'0'0,"0"1"0"15,0-5 0-15,4 2 113 0,3 3 1 0,-7 6-1 16,10-1 1-16,-3-2-68 0,-3 2 0 0,0 2 0 16,3 9 0-16,4 10-60 0,1 3-1 0,6-3-1988 0</inkml:trace>
  <inkml:trace contextRef="#ctx0" brushRef="#br0" timeOffset="6623.15">7254 15095 1356 0,'0'5'0'0,"4"5"0"0,1-1 0 0,-3-7 101 15,-2 2 0-15,0 3 0 0,6-1 0 0,-6 0-12 16,-6-1 1-16,6-3-2 0,0 6 2 0,-2 3-20 16,2-1 0-16,0-3 0 0,-5 1 1 0,1 3-32 15,4-3 0-15,0-1 0 0,-2-1 2 0,-2-2-10 16,4-1 1-16,-5-1-1 0,5 2 2 0,0-4-11 0,0 0 1 15,0 0-1-15,0-4 0 0,0 2-2 0,0-3 0 16,0 1 0-16,0-15 0 0,0-13-12 0,0 0 0 16,0 5 0-16,9 3 1 0,-3 7 2 0,1 4 0 15,-1 3 0-15,5-1 1 0,-7 1-8 0,7 3 1 16,0 1-1-16,-1 2 2 0,3 1-4 0,5 1 0 16,-8 2 0-16,12 2 1 0,-1 3-2 0,-1-1 1 15,-1 2-1-15,0 7 1 0,3 2-2 0,-5-2 1 0,0 2 1 16,-2 4-1-16,-2-2-1 0,-5-5 1 0,1 3-1 15,-9 4 1-15,4-4-1 0,-4-2 0 0,0 2 0 16,-4 6 1-16,-2-2-1 0,6-4 0 0,0-15-2229 16</inkml:trace>
  <inkml:trace contextRef="#ctx0" brushRef="#br0" timeOffset="7106.677">8016 14953 1658 0,'0'0'0'0,"0"0"0"0,-4-2 0 16,2-2 129-16,-3-1 1 0,1 3-1 0,-7 0 2 0,5 0-64 16,-5-2 1-16,5 4 1 0,-1 0-1 0,-3-2-26 15,-1 2-1-15,-6 6 1 0,-7 2-1 0,-8 9-35 16,0 3 1-16,12 1-2 0,5 2 2 0,-6-4 18 16,8 3 1-16,4-3-1 0,7 4 1 0,2-2-19 15,2-4 1-15,3-2 0 0,12 2-1 0,-2-6 0 16,-2-7 1-16,2-2 0 0,6 0 0 0,3-2-9 0,-7-2 1 15,0-4 0-15,11-5 0 0,-6 1-9 0,-10-1 0 16,3-2 0-16,-2 1 1 0,-8-1-7 0,1 2 1 16,-2 3-1-16,-4 3 0 0,0-5 11 0,0 6-1 15,0-3 1-15,0 5 0 0,-4-2-7 0,4 2 1 16,-6-3 0-16,6 5 0 0,0 0 8 0,-5-2 0 16,5 2-1-16,-6 0 2 0,4 0-1 0,-3 0 1 15,1 0 0-15,4 7 0 0,0-1 1 0,-6 3 0 0,6-3 0 16,0 9 1-16,-5 8 1 0,5 1 0 0,5-3 1 15,5 4-1-15,3 5-1 0,2-4 1 0,-2 6-1 16,7 2 1-16,-1-3 0 0,-8-1-1 0,10 0 0 16,-6 4 1-16,-6 2 13 0,-1 0-1 0,-1 0 1 15,-7 3-1-15,0-5 9 0,-7-7 0 0,-3 3 1 16,-8 2 0-16,-3 0-3 0,-3-7 0 0,3-1 1 16,-5 1 0-16,-4-6-7 0,4-4-1 0,-2-2 1 15,0-2-1-15,1-7 16 0,-1-4-1 0,4-4 0 0,-8-3 1 16,4-5-20-16,4-5 0 0,-8-3 0 0,4-5 1 15,28 25-2348-15</inkml:trace>
  <inkml:trace contextRef="#ctx0" brushRef="#br0" timeOffset="7502.236">8630 14868 1884 0,'0'2'0'0,"0"2"0"16,0 7 0-16,6 6 148 0,-1 4 0 0,5 3 0 16,1 20 0-16,0 3-67 0,-2-2 0 0,-5-3 0 15,-4 1-1-15,4-7-39 0,-2-6 0 0,3-1 0 16,-5 1 0-16,-5-9-39 0,5-6 2 0,0-2-2 0,-2 0 1 15,-6-11-1-15,5-2-1 0,3 0 0 0,-4-2 1 16,2-5 0-16,-2 3 2 0,-3 0-2 0,-4-13 1 16,11 17-2247-16</inkml:trace>
  <inkml:trace contextRef="#ctx0" brushRef="#br0" timeOffset="7652.297">8340 14562 2086 0,'0'0'0'0,"0"0"0"0,0 0 0 0,0 0 102 0,7 2 0 16,3 9 0-16,1 1 0 0,-4 3-100 0,1 0 1 15,5-2-1-15,11 8 1 0,-24-21-1881 0</inkml:trace>
  <inkml:trace contextRef="#ctx0" brushRef="#br0" timeOffset="8072.006">8836 15030 1821 0,'0'0'0'0,"0"0"0"16,0 2 0-16,0 2 40 0,0 0 2 0,0 0-1 15,0 1 1-15,0-3 51 0,0 0 1 0,0 0-1 16,0 4 2-16,4 5-44 0,-4 0 2 0,0-3-1 16,0 13 0-16,0 7-30 0,0-2-1 0,0-3 0 15,3 5 2-15,3-5-2 0,-2-6 0 0,3-2 1 16,-7 0-1-16,4-2-8 0,-4-3 1 0,4-1-1 0,3-5 2 15,-1 0-6-15,-2-4 1 0,-4 0-1 0,3 0 1 16,1-2 0-16,0 0 0 0,-4 2 0 0,7-6 2 16,-3-5-8-16,-2-2 1 0,5 0-1 0,3-14 2 15,1-7-2-15,4 2 2 0,-4 6-1 0,-3 3 1 16,1 6-5-16,-3 2 1 0,1 0 1 0,4 0-1 0,-5 5 1 16,-2 1 1-16,7 3-1 0,-5-1 0 0,1-1 1 15,-3 4 0-15,3 4 0 0,-1-2 0 0,-2 2-3 16,3 0 1-16,-3 0 0 0,7 4 0 0,6 9-1 15,-4 1 0-15,-2 6 0 0,6 11 0 0,-2 1 2 0,-2-2 0 16,2 0-1-16,-2 0 2 0,-3-5-1 0,1-4 0 16,-5 1 1-16,-1 1-1 0,-1-8 5 0,-4-7 0 15,6 5 0-15,-6 0 1 0,-4-5-2 0,2-5 1 16,2-1 0-16,0 0 1 0,0-2-1 0,0 0 1 16,0 0 0-16,0 0 0 0,0 0-5 0,0 0 2 15,0 0 0-15,0 0-1 0,0 0-2338 0</inkml:trace>
  <inkml:trace contextRef="#ctx0" brushRef="#br0" timeOffset="8774.228">2062 16713 1356 0,'0'0'0'0,"0"0"0"0,0 0 0 16,0 0 91-16,0 0 1 0,0 0-1 0,0 0 1 15,0 0-2-15,0 0 1 0,0 0-1 0,0 0 0 16,0 0-27-16,0 0 1 0,0 0-1 0,12 34 1 0,12 13-43 16,-2 2 2-16,-1 4-1 0,7 5 1 0,0-3-11 15,-7-2 0-15,9 4 1 0,9 7-1 0,0-6 4 16,-5-7-1-16,5 0 1 0,-3 2 0 0,-6-8-6 15,2-5 1-15,-8 0 0 0,4-4 1 0,-7-2-7 16,-6-6 1-16,-2-2-1 0,0-3 1 0,-2-6-4 16,-11-6 2-16,0-5-2 0,-7-4 1 0,7 0-3 0,0-2 0 15,0 0-1962-15</inkml:trace>
  <inkml:trace contextRef="#ctx0" brushRef="#br0" timeOffset="9192.14">2124 17349 1608 0,'0'0'0'15,"-4"0"0"-15,-7 2 0 0,11-6 101 0,0-2 1 0,0 1 0 16,-7 5 0-16,7 0-48 0,0-2 1 0,0-2 0 16,7 4 0-16,-3-2-29 0,7-2 1 0,-5-1-2 15,11-3 2-15,11-5-28 0,-6-2 0 0,1-2 0 16,5 2 1-16,0 3-1 0,-6-1 0 0,6 0 0 16,4-2 1-16,-9 0-2 0,-1 3 1 0,1-1 0 15,-1 0 1-15,2 2 8 0,-5 3 0 0,-2-1 0 16,2 3 1-16,-8 0-4 0,0 3 2 0,0 3-1 15,-5 0 0-15,3-2 0 0,-7 2 0 0,-2 0-1 16,0 2 2-16,4 5-5 0,0-3 0 0,-2-2 1 0,-2 11 0 16,0 6 8-16,0 5 1 0,0-1-1 0,0 13 0 15,0-4 1-15,0-7 1 0,0 3-1 0,7 2 0 16,-3-7 6-16,3-4 1 0,3 1-1 0,1-1 1 16,4 0-9-16,-2-4 2 0,4 0-1 0,15-3 0 0,-8-1 9 15,-3-5 1-15,7-1-1 0,0-3 0 0,0-7-3 16,-4-3 0-16,2-1-1 0,4-1 1 0,-9-5-4 15,-4 0-1-15,0-2 0 0,-2 0 2 0,-8 0-4 16,-3 0 0-16,-2 2 0 0,-4-4 0 0,-2 0 5 16,-7 0 0-16,0 0 0 0,-6 2 1 0,0-3-9 15,0 3-1-15,-11 5 1 0,0 3 1 0,0 5 8 0,7 2-1 16,-3 2 1-16,-2 6 0 0,-2 3-13 0,9 3 0 16,-2 5 1-16,6 5-1 0,15-22-2281 0</inkml:trace>
  <inkml:trace contextRef="#ctx0" brushRef="#br0" timeOffset="10842.917">3547 16713 653 0,'0'0'0'16,"0"0"0"-16,0-2 0 0,-6 0 169 0,1 2 2 15,5 0-2-15,0-4 2 0,0 0-107 0,-6 2 1 16,6 2 0-16,0 0 0 0,0 0-28 0,0 0 0 16,0 0 0-16,0 0 0 0,0 0-25 0,0 0 1 0,0 0-1 15,0 2 2-15,6 4-13 0,-1 3 0 0,-5-1 0 16,10 22 0-16,7 10 14 0,-2 3 0 0,-6 6 0 16,2 4 1-16,6-4 4 0,-6-3 0 0,-1 5 0 15,8 0 0-15,-1-2 11 0,-7-6-1 0,6-1 0 16,-4-3 1-16,-1-7-4 0,-2-5-1 0,-1 1 1 15,3-3 1-15,0-5 3 0,-11-8 0 0,6-1-1 16,-1-3 2-16,-5-1-2 0,6-5 2 0,-2-2-1 16,-4 0 0-16,0-2-9 0,0 0 0 0,0 2 0 15,0 0 0-15,0 0-3 0,0-2 1 0,0-1 0 0,7-3 1 16,-1-5-9-16,-2-1 1 0,1 3 1 0,-5-1-1 16,2-3-4-16,-2 4 1 0,4 1-1 0,-4-1 2 15,4-4-6-15,-1 1 1 0,-3 1-1 0,0-8 2 0,6-9-1 16,-2-1-1-16,3-3 1 0,-3-7 0 0,2 5-2 15,-1 7 1-15,1 1-1 0,9-1 1 0,-8 1-1 16,-1 5 1-16,1 2-1 0,3 0 0 0,1 4 1 16,0 4-1-16,-5 3 1 0,1 1-1 0,1 3-2 15,-8 2 0-15,0 0 0 0,2 2 0 0,3 0-2 16,-1 0 0-16,-4 0 0 0,2 0 1 0,5 2-2 0,-7 4 1 16,0 1 0-16,4 7 0 0,2 8-1 15,5-1 1-15,-5 0-1 0,5 7 1 0,0-1-2 0,0-7 0 16,6 1-1-16,0 0 1 0,-2-4 1 0,-2-2 1 15,6 2 0-15,1-2 0 0,-3-2 0 0,2-5 0 16,5-1 0-16,4-1 1 0,-5-4-1 0,-1-2 0 16,1-2 0-16,-1-4 1 0,-1-3 0 0,3 1 2 0,-7-3-1 15,4-4 0-15,1-4-1 0,-5 0 0 0,-2 0 0 16,-4-3 1-16,-3-1-2 0,3 0 1 0,-7 1 0 16,3-3 0-16,-7-3-1 0,0 3 1 0,-7-1 0 15,7 3 0-15,-4-1-1 0,-2 3 1 0,-1 2-1 16,1 2 2-16,-5 2-2 0,2 4 0 0,3 3 0 15,0 4 1-15,-5-1-1 0,0 3 0 0,7 0 0 16,-5 4 0-16,1 0-5 0,-3 1 2 0,2-3-1 16,1 4 1-16,-9 6-6 0,-1 3 0 0,6 0 0 15,-8 8 1-15,3 3-1 0,6-3 0 0,5 0 0 0,-1 5 1 16,1-3 5-16,2-4 1 0,10 2 0 0,-2 5-1 16,9 2 2-16,2-5 1 0,-2-6 0 0,9 0 0 15,-1 0-1-15,3-2 1 0,2-2 0 0,4-3 0 0,-3-3 0 16,-5-5 0-16,12 0 0 0,-1-4 0 0,1-7-1 15,-6-1 0-15,0-3 0 0,-7-4 1 0,3 0-1 16,-5-2 0-16,0 2-1 0,-4-9 2 0,7-1-3 16,-5 3 1-16,-4 3 0 0,4-2-1 0,-2-5 1 15,-4 0 1-15,-5 1 0 0,1-1 0 0,1-2-3 16,1 5 2-16,-9 3-1 0,4 5 0 0,-4-2 2 16,7 2 1-16,-7 5 0 0,-7 3 0 0,3 3-1 0,4 1 1 15,-7 5 0-15,3 5 0 0,-4-1-1 0,-1-2 0 16,7 4 0-16,-15 14 1 0,-9 3-1 0,-2 2 0 15,7 1-1-15,3 4 2 0,1-5-3 0,0-4 1 16,4 1 0-16,-2 3-1 0,11-3-4 0,-3-5 0 16,7-3 0-16,7 3 0 0,-3-2-2 0,7-8 1 0,0-5 0 15,10 2 0-15,13 0 2 0,-4-4 2 0,3-6-2 16,5-3 1-16,1-3 0 0,-5-1-1 0,5-2 1 16,-5-2 0-16,-6 0-4 0,-6 0 1 0,-5-2-1 15,4 2 1-15,-4 0 4 0,-6 0-1 0,0 0 1 16,-5 2 0-16,1 2-2 0,-7 5 1 0,0 3 0 15,0-1 0-15,0 2 1 0,0 4-1 0,0 0 1 16,0-2-1-16,0 2 1 0,0 0-1 0,0 0 1 16,4 0-1-16,0 2-4 0,-1 4 2 0,-3-2-2 15,6 20 1-15,5 8 3 0,-1 2 1 0,1 6-1 0,4 3 1 16,-4-1-2-16,-2 1 2 0,12 6-2 0,0 10 2 16,-8-4 4-16,7-6 1 0,-1 2-1 0,-4 5 1 15,2-5 9-15,-4-7 0 0,2-1 0 0,-2-3 1 16,-2-8 3-16,-3-6-1 0,1-3 1 0,-5-4 0 0,3-6 4 15,-7-5 1-15,0-1 0 0,0-5 1 0,0 0-5 16,0-2 2-16,0-2-1 0,-3-4 1 0,-5-7 4 16,6-2 1-16,-5-2 0 0,-8-19 0 0,-2-9 3 15,2 0 0-15,-2-1-1 0,4-5 1 0,-2 0-6 16,4-5 1-16,-2-5 0 0,3-3 1 0,5 4-2 16,5 9 0-16,-2 0 0 0,2 2 0 0,2 9-11 0,7 8 0 15,-3 4-1-15,7 5 2 0,-2 6 3 0,4 4-1 16,-2 5 0-16,8 4 0 0,-4 1-6 0,5 3-1 15,-1 3 1-15,9 7 0 0,-4 1 0 0,-2-1 0 16,-1 5 1-16,-1 7 0 0,-5-5-5 0,0-2 1 16,-2 4 0-16,-4 0 1 0,-11 0-2 0,0 0 0 15,-4 0 0-15,-3 0 0 0,-6 0 1 0,-2-2 2 16,-2 0-2-16,-9 0 1 0,3-6 1 0,1-5-1 0,-1 3 0 16,-9-5 1-16,8-4-1 0,2-4 2 0,1-2-1 15,4-3 1-15,4-4-4 0,2-4 1 0,7-4 0 16,8-2 0-16,-4 23-2344 0</inkml:trace>
  <inkml:trace contextRef="#ctx0" brushRef="#br0" timeOffset="11409.794">5921 16233 1821 0,'0'0'0'16,"0"0"0"-16,-4-6 0 0,-3 6 91 0,7 4 1 15,0-2-1-15,0 2 1 0,0 5-42 0,0-1 2 16,0 1-2-16,11 18 2 0,11 9-11 0,-5 5 1 16,0 3-1-16,4 1 2 0,1-2-38 0,-3-1 0 15,3 7 1-15,-1 4-1 0,-4-6 1 0,0-9 0 16,5 1-1-16,-5-1 2 0,-2-11-1 0,-6-1 0 0,1-3 0 16,1 1 1-16,-4-9-3 0,-3-7 1 0,-4 1-1 15,4-5 2-15,-2-2-2 0,3-2 1 0,-5-4-1 16,-5 2 1-16,3-3 3 0,2 1 1 0,0 0-2 15,-4-11 2-15,0-11-1 0,-3-1 0 0,7 1 0 16,0-1 1-16,7-3-1 0,-7 4 1 0,4 5 0 16,-4 4 0-16,11 4 5 0,-7 3 1 0,-2-1-1 15,7 0 1-15,-1 5-8 0,9 4 0 0,-6 2-1 16,4 2 2-16,7 2 2 0,-10 3 0 0,6 1 0 0,7 9 2 16,-5 2-8-16,-5 3 1 0,-2 1-1 0,2 0 2 15,-9 1-6-15,-2-1 1 0,-1 7-1 0,-3 2 1 16,-3-4 0-16,-7-3 1 0,5 5 1 0,-5 0-1 15,-8-7-1-15,6-6 0 0,-6 0 0 0,3 0 0 16,-2-6 2-16,6-3 0 0,-1-2-1 0,-8-6 2 0,3-2-1 16,0 0 0-16,4-4 1 0,-2-1 0 15,-2-3-1-15,6-3 2 0,0 0-1 0,5-6 1 0,6 19-2234 16</inkml:trace>
  <inkml:trace contextRef="#ctx0" brushRef="#br0" timeOffset="11859.475">6908 16703 1709 0,'0'-2'0'0,"0"0"0"16,-17-7 0-16,7 1 116 0,-1 1 1 15,-2 1 0-15,9-1-1 0,-3 3-30 0,3 4-1 0,4 0 0 16,-7-2 1-16,5 2-39 0,-2 0 0 0,0 0 0 15,-3 2 1-15,-6 9-34 0,-6 2 0 0,6-1 1 16,-10 10-1-16,-3 5 8 0,-2-3 0 0,11-3 1 16,6-2-1-16,-2-6-4 0,5 2 0 0,1 4 0 15,7-2 0-15,0-5-11 0,4-1 1 0,7 0-1 16,-4 2 1-16,-1-3-4 0,5-3 0 0,4-3-1 16,15-6 2-16,-4 0-5 0,-7-3 1 0,2-1-1 0,1-5 1 15,-5-2-6-15,-4-1-1 0,-2-1 0 0,-7 2 1 16,2 2-26-16,-1 1 2 0,-3-1 0 0,2 0 0 15,0-1 6-15,-4 1 1 0,0 3 0 0,0-1-1 0,0-2 3 16,0 1 0-16,0-1 0 0,0 3-1 0,0 1 7 16,0 1 0-16,0 0 1 0,0 1-1 0,0 3 4 15,0 2 1-15,0 2-1 0,0 5 1 0,0 3 6 16,3 3 1-16,5 0-2 0,5 23 2 0,4 6 2 16,5-3 0-16,-7-3 0 0,-2-2 0 0,-1-2 6 15,3-7-1-15,-2-3 1 0,-2-1 1 0,0-4 8 0,0-7 1 16,6 1 0-16,0-2-1 0,-2-7-11 0,-2-2-1 15,-2-7-1991-15</inkml:trace>
  <inkml:trace contextRef="#ctx0" brushRef="#br0" timeOffset="12211.562">7471 16560 1293 0,'-2'-2'0'0,"-3"0"0"16,5-6 0-16,-4-1 126 0,4 3 0 0,-2 1-1 0,-7-1 2 15,3 2-66-15,0 0 1 0,6 4-1 0,-5 0 1 16,-1 0-31-16,2 0 2 0,-5 2-2 0,-10 4 2 15,-9 11-23-15,0 4 0 0,4 5 0 0,3 6 1 16,-1 2-3-16,9-2 0 0,3 2 0 0,3 0 1 0,3-2 19 16,4-5 1-16,4-1-1 0,7 3 1 0,2 1-7 15,4-6 0-15,0-3 0 0,13-4 0 0,-4-4-13 16,0-5 1-16,-3-1-1 0,10-3 1 0,-6-6 8 16,-3-3 0-16,8-1 0 0,-8-5 1 0,-3-3-17 15,1-3 2-15,1-5-2 0,-1-1 1 0,-22 23-1931 16</inkml:trace>
  <inkml:trace contextRef="#ctx0" brushRef="#br0" timeOffset="12495.427">7754 16158 1847 0,'-4'0'0'0,"2"0"0"16,-3-4 0-16,1 4 64 0,4 2 0 0,0 0 0 15,4 3 1-15,1 3 0 0,-5 1 0 0,0-3 0 16,2 24 0-16,9 8-30 0,6 3 1 0,-6-1 0 16,4 2-1-16,-5 3-35 0,3-2 2 0,4-1-2 15,1 3 1-15,-1 2 9 0,-2-5 0 0,-2 1 0 16,2-3 1-16,6-2-3 0,-8-4 1 0,2-2 0 16,-4 0 0-16,-3-6-9 0,3-5 0 0,-7-2 0 0,-4-2 0 15,0-4-1-15,-4-5 1 0,-2-6 0 0,1 1 0 16,-1-1-6-16,6-2 2 0,-7-5-2 0,-8-7 2 15,-8-12-22-15,-5-3 0 0,4-1 0 0,-8-10 2 16,32 38-1824-16</inkml:trace>
  <inkml:trace contextRef="#ctx0" brushRef="#br0" timeOffset="12995.84">7600 16535 1470 0,'0'0'0'0,"-7"0"0"0,-3-4 0 0,-1 4 50 16,4 2 1-16,3 0-1 0,4-2 1 0,0 0-18 16,0 0 1-16,-6 0 0 0,6 2 0 0,0 2 17 15,0 0-1-15,0-1 1 0,10 5 0 0,1 5-20 16,11 0 0-16,-10-3 1 0,16-3-1 0,0-1 4 0,0-2 0 15,0-4-1-15,0-4 1 0,0-2-8 0,-7-3 1 16,3 1-1-16,8-3 1 0,-10-2-1 0,-1 3 1 16,3 1 0-16,-1-2 0 0,-6 3-27 0,3 4 0 15,-1-5 1-15,-4 1 0 0,-4-1 0 0,0 3 0 16,-1 4 1-16,-1 2 0 0,-9 0-3 0,0 0 0 16,4 0 0-16,-4 0 1 0,7 0-2 0,-7 0 1 15,-7 0 0-15,7 2 0 0,-4 2-15 0,4 0 2 16,0 1-1-16,-7-1 1 0,7 0 11 0,-2 0 1 0,0 1-2 15,0-3 2-15,2 0 0 0,0-2 1 0,0 2 0 16,0 2 0-16,2 3-13 0,2 1 0 0,7 1 1 16,6 14 0-16,9 5 0 0,-2-5 1 0,-1-4 0 15,-5-6 1-15,1-3 10 0,-6-1 0 0,4-3 0 16,4-1 0-16,-3-3 1 0,-8 0 0 0,3 2 0 16,-9 3 0-16,7-3 3 0,-4-2 0 0,-3 2 0 15,7 3 0-15,-5-1 1 0,7-2 0 0,-2-2 1 16,-1 5-1-16,1-1 3 0,-4-2 1 0,1 1-1 0,-1 1 1 15,3 0-9-15,-3-1 1 0,-1-3-1 0,1-2 1 16,-3 0-1-16,2-2 0 0,-1-1 0 0,-5 1 1 16,0 0-1-16,4 0 0 0,-4 0 0 0,-4-7 0 15,4-3-1-15,0-3 1 0,-5-4 0 0,5-13 0 0,-6 0 1 16,2 4 1-16,4 5-1 0,-7 4 0 0,7 2 4 16,7 4 2-16,-5 2-1 0,0 5 0 0,4 2-1 15,-1-3 1-15,-5 1-1 0,10 0 1 0,1-1 7 16,-4-1 2-16,3-1-1 0,3 1 1 0,2-1-5 0,7 3 1 15,-9 2 1-15,8 1-1 0,3 1-9 0,-9 0 0 16,-2 2 1-16,2 4 0 0,-15-4-1949 0</inkml:trace>
  <inkml:trace contextRef="#ctx0" brushRef="#br0" timeOffset="13202.434">8832 16562 2060 0,'4'3'0'0,"0"1"0"16,-1 4 0-16,5 5 85 0,1-2 0 0,-5-1 1 16,7 3-1-16,-5 2-11 0,1 0 1 0,1 0-1 15,-6 6 1-15,-2-2-18 0,5-2-1 0,-5-2 0 16,4 0 1-16,-2-4-42 0,-2-5 0 0,0-4 0 16,0 0 1-16,0-2-1 0,0 0 2 0,0 0-1 15,0-2 1-15,0-2-17 0,0 0 0 0,0 4-2290 16</inkml:trace>
  <inkml:trace contextRef="#ctx0" brushRef="#br0" timeOffset="13327.438">8630 16042 2173 0,'0'0'0'0,"0"0"0"0,0-5 0 16,0 3 107-16,0 2 1 0,0 0-2 0,0-2 2 0,0 2-52 15,0 0 1-15,0 0-1 0,0 4 2 0,0-4-2181 16</inkml:trace>
  <inkml:trace contextRef="#ctx0" brushRef="#br0" timeOffset="13845.414">9186 16401 1871 0,'0'0'0'0,"0"0"0"16,0 0 0-16,2 0 107 0,2 0 0 0,1 2-1 15,-5 0 1-15,0-2-24 0,0 0 1 0,0 0 0 16,0 0 0-16,0 0-40 0,-2 0 0 0,-1 0 0 16,3 0 0-16,0 0-24 0,-4 0 0 0,4 0 0 15,-6 4 0-15,-5 7-9 0,-2 4 2 0,-2 2-2 16,-6 8 1-16,1-1 4 0,1-7 1 0,6 4-1 15,2 2 0-15,5-1-9 0,2-5 1 0,4-2-1 16,4-1 1-16,2 1-6 0,1-2 1 0,4-2 1 0,4 2-1 16,-3-3-2-16,6-6 1 0,3-4 0 0,3-4 1 15,-3 0-3-15,-4-2 0 0,0-5 0 0,3 0 0 0,-7-2 0 16,-3-1 0-16,5-3 0 0,-6-3 0 0,-5 1-1 16,3 0 1-16,-3-2-2 0,-4 4 2 0,0 4-1 15,0-2 1-15,0-4-1 0,-6-6 1 0,1 1-1 16,-5 7 1-16,3 2-1 0,3 3 1 0,-3 5 0 15,7 3 0-15,0 2 0 0,-4-2 0 0,4 4 0 16,0 2 1-16,0 0 0 0,-2-2 0 0,2 0 2 0,0 2 0 16,0 2 0-16,2 22 1 0,9 12-3 0,0 0 1 15,4-6 0-15,2-6 1 0,-4 1 0 0,4-1 0 16,-2-3 1-16,2-2-1 0,-2-1 4 0,-2-3 1 16,2 4-2-16,4-2 2 0,-4-4-3 0,-4 0-1 15,-9 0 1-15,9-3 0 0,-7-3-4 0,-2-5 2 16,3 0-1-16,1 3 0 0,-6-7-2355 0</inkml:trace>
  <inkml:trace contextRef="#ctx0" brushRef="#br0" timeOffset="14913.519">8284 17460 2262 0,'0'0'127'0,"-32"4"-36"0,13 2 1 16,4 3-2-16,-7 8 2 0,5 4-38 0,4 0 0 15,-2 3 0-15,-4 10 0 0,4 0-48 0,4-7-1 0,1 1 1 16,3 0 1-16,1-5-1 0,1-4 2 0,10-2-1 16,1 4 1-16,-2-4-4 0,-1-6 1 0,7 0-1 15,1-1 2-15,6-3-5 0,0-5 1 0,-2-2 0 16,13 0 1-16,-4-11-5 0,2-4 2 0,-7-2 0 16,9-2 0-16,-7-6-12 0,-3-1 0 0,-1 1-1 15,0-3 1-15,-6 0-14 0,-3 5 2 0,-6 2-1 16,5-1 0-16,-3 1 3 0,-4 4-1 0,-4 7 1 15,8 1 1-15,-4 5 0 0,0 2 2 0,-4-3 0 16,4 3 0-16,4 2 14 0,-4 0 0 0,0-2-1 0,0 2 2 16,0 0 2-16,0 0 1 0,0 0-1 0,0 2 1 15,0 7 1-15,0-1 0 0,0-1 0 0,0 8 0 16,0 8 0-16,4 2 1 0,-2-1-1 0,7 4 2 0,0-7-2 16,-7-4 1-16,6-2 0 0,7 2 0 15,-2-7 3-15,2-1 2 0,2-1 0 0,1 1-1 0,7-7 0 16,-5-2-1-16,1 0 1 0,11-6 0 0,-8-5-4 15,-3-2 2-15,3 0-1 0,4-1 0 0,-2-3-1 16,-3-5 0-16,1-1 1 0,8-3 0 0,-10-1 3 16,-3 3 1-16,-4 3 0 0,6 0-1 0,-8-5 0 0,-2 1-1 15,0 1 1-15,-5 1-1 0,-1-2-3 0,1-3 2 16,-6-2-1-16,0-2 0 0,0 0 5 0,0 0 0 16,-11 1-1-16,5-1 2 0,-5 6-7 0,0 7 2 15,1 4-1-15,-3 2 0 0,-2 5 1 0,6-1 1 16,1 3-1-16,-3 2 0 0,4 2-1 0,-3 2 0 15,7 2-1-15,-1 2 1 0,-2 0-1 0,1 0 0 16,-5 3 1-16,-1 10-1 0,-2 6 1 0,-2 5 0 0,13 2 0 16,-7 6 2-16,9 0-3 0,5-2 0 0,-1 0 0 15,2 4 0-15,7-8-1 0,2-2 1 0,7 1 1 16,-1 1-1-16,-4-6-1 0,3-5 1 0,-5-4 0 16,13-1 0-16,-5-1-1 0,-6-2 1 0,3-1-1 15,3-1 1-15,1-5-1 0,-7-4 0 0,2-6 0 16,1-1 1-16,-5-1 0 0,2-1 1 0,-4-1-1 15,2-7 1-15,8-4 0 0,-5 1 2 0,3 6-2 16,-4 1 1-16,-2-2-2 0,-2-2 2 0,-2 2-2 0,4 0 1 16,-9 0-3-16,1 7 1 0,1 1 0 0,1 3 0 15,-9 0-2-15,4 2 0 0,-4 2 0 0,0 0 1 16,0-2-7-16,7 2 0 0,-3 0 1 0,-4 0 0 16,0 0 6-16,0 0 1 0,0 0-1 0,6 2 1 0,1 4-2 15,-3 3 2-15,1-3-1 0,1 17 1 0,5 7 0 16,2 2 0-16,-3 2 0 0,1 0 0 0,4-8 1 15,-6-3 1-15,1 0-1 0,8-1 0 0,-14 1 1 16,7-4 1-16,-5-8 1 0,5 4-1 0,-1-3 5 16,-3-7 1-16,-1-3-1 0,-6-2 1 0,5-4-8 0,1 1 1 15,-6 3 0-15,4-8 1 0,-4 8-2208 0</inkml:trace>
  <inkml:trace contextRef="#ctx0" brushRef="#br0" timeOffset="15054.176">9021 16964 2198 0,'-2'-2'0'0,"-3"0"0"15,1 0 0-15,4-2 80 0,-6-1 0 0,6 3 0 16,0 7 1-16,6-3-40 0,-6 0 2 0,4 2-1 16,1 13 0-16,-5-17-2058 0</inkml:trace>
  <inkml:trace contextRef="#ctx0" brushRef="#br0" timeOffset="15698.572">9605 17436 2114 0,'2'0'97'0,"36"2"-51"16,-10 5 0-16,-11-1 0 0,3 7 2 0,-7-2-8 16,-3-3 1-16,3-2 1 0,-2 5-1 0,-2-5-33 15,-7-3 1-15,4 1-1 0,-2 0 1 0,3-2 10 16,-7-2 1-16,0 0-1 0,4 0 2 0,-4 0-9 0,0 0 0 16,0 0 1-16,0-2-1 0,0 0-2 0,0 0 0 15,0-2 0-15,0-9 0 0,0-8 1 0,0-5-1 16,0 1 0-16,0-9 0 0,-4-9-6 0,4 5 1 15,0 4-1-15,0-2 2 0,0 2-6 0,0 8 1 16,0 5-1-16,-7 4 1 0,7 2-2 0,0 4 1 16,7 7-1-16,-7-2 1 0,0-1-7 0,0 3 2 0,0 4-1 15,0 0 0-15,0 0 1 0,0 0-1 0,0 0 1 16,4 0-1-16,3 0 6 0,-7 0 1 0,0 2-1 16,10 7 1-16,5 1 8 0,3 5 0 0,1 0 0 15,0 8 1-15,5-1-1 0,-1-7 0 0,-1 2 0 16,-1 0 1-16,3-7 0 0,2-1 0 0,-7-1 1 15,9 1-1-15,-7-5-3 0,-3-2 2 0,-1 0-1 16,-2 0 1-16,2-4 0 0,-6-2 0 0,-1 0 0 16,-3-5 1-16,-1 1-5 0,3-3 0 0,-1 0 0 15,3-10 1-15,6-9 3 0,-6 1-1 0,-2-1 1 0,-7 2 2 16,2-2-7-16,0 1 1 0,-1-5-1 0,-3 0 1 16,0-2-4-16,-3-1 1 0,-5 1 0 0,-3 0 0 15,5 11-1-15,-5 5 2 0,0 6-2 0,-6 3 1 16,6 2-2-16,1 7 1 0,-3 7 0 0,2 5 0 0,-11 3-1 15,3 0 2-15,0 4-2 0,-5 17 1 0,7 2-1 16,0-2 0-16,0 4 0 0,2 7 0 0,8-1 0 16,3-1 0-16,4 2 0 0,4 1 1 0,9-7 0 15,-2-7 0-15,6-1 0 0,11 1 0 0,-7-10 2 16,5-5 0-16,-2-3 0 0,8-1 1 0,-2-4 0 0,-2-5 1 16,-2-2-1-16,2-4 1 0,-5-4-5 0,-1-3 0 15,-5-2 0-15,6-6 0 0,-23 17-2323 0</inkml:trace>
  <inkml:trace contextRef="#ctx0" brushRef="#br0" timeOffset="18297.869">17152 10947 263 0,'0'0'0'0,"0"0"0"0,30-4 0 16,-19 2 68-16,4 0-1 0,-2 0 0 0,4 2 1 0,-2 0 21 16,-5-5 1-16,-1 10 0 0,2-5 1 0,0-5-21 15,-7 10 2-15,0-3-1 0,-2 2 1 0,-2-4-22 16,5 0 2-16,-5 0 0 0,0 2-1 0,0 5-18 16,0-5 0-16,0 0 0 0,0 2 1 0,0-2-15 0,0-2 1 15,-5 0 0-15,-1-2 0 0,-11-2-2 0,-5 2 1 16,-1 0 0-16,-20-3 0 0,-7-3 12 0,12-3-1 15,-3 1 0-15,7 3 1 0,-3 3 8 0,3-7 0 16,-1 3 0-16,-10 1 1 0,2-3-4 0,5 1 1 16,3 5-1-16,-3 4 1 0,-1-2-4 0,-2-2 1 15,-4 4 0-15,-4 0-1 0,-1 2-7 0,12 0 0 16,-14-2 0-16,-8 2 1 0,9 2-4 0,1-4 2 16,1 5-2-16,-3-1 2 0,-1-4-15 0,8 0 0 0,4 6 0 15,-8 5 1-15,3-3-5 0,1-1 1 0,0 3 0 16,-8 7 1-16,3-2-3 0,9-2 1 0,-1 2-1 15,1 8 1-15,-2 3 2 0,2-9 1 0,9 4-1 16,-3 0 1-16,8-4-5 0,3 2 1 0,5 5-1 16,-5-5 1-16,3 2 3 0,10-4 1 0,-2 0-1 15,2 0 1-15,1 0-7 0,3 0 0 0,3 2 0 16,4 7 0-16,-2-3-2 0,-3-1 0 0,10 3 0 16,-5 5 0-16,2-5-4 0,6-3 0 0,1 5 1 0,0-1 0 15,-3 4-1-15,5-1 2 0,-5-7 0 0,11-3 0 16,-6 0-3-16,0-4 1 0,4 4-1 0,4 0 2 15,-2-2 1-15,-2 0 0 0,2 0 0 0,7-4 1 0,-5 0 1 16,1 1 0-16,1 1 0 0,14 0 0 0,-8-8 3 16,-1 1 2-16,-2 1-1 0,4 1 1 0,4-1-5 15,-4-3 1-15,2 5 0 0,-2-1 0 0,4-1 2 16,-4-3 0-16,0 3-1 0,0 4 1 0,4-5 1 16,-4-2-1-16,2 3 1 0,9-1 0 0,-7 1-3 15,-2-3 1-15,6 1 0 0,-6-1 0 0,7 0-1 0,-7 1 0 16,6 1 0-16,-1 5 0 0,-1-4 4 0,-6-1 0 15,0-2 1-15,4 1 0 0,-2 3-5 0,-2-1 1 16,0-3 0-16,8 1 0 0,-1-1 2 0,-1 0-1 16,0 1 1-16,9 1-1 0,-2-6 4 0,-2 3 1 15,-1-1-1-15,7 0 1 0,1-4 0 0,-8 2 1 16,-1 3-1-16,3 1 1 0,-1 0-1 0,-5 1 1 16,9-3 0-16,2 7 0 0,1-5-7 0,-4-2 0 0,4 1 0 15,3-1 2-15,-8-2-1 0,2 0 2 0,-3 4-1 16,6-3 1-16,-8-1 7 0,1 0 0 0,-1 2 1 15,8-4 0-15,-4-2-9 0,-5 2-1 0,2 6 0 16,-1-6 2-16,1-4 4 0,-1 4 0 0,-3 4 0 16,3 1 1-16,-5-3-6 0,-3-2 1 0,-2-2-1 15,4-1 2-15,-4 1-5 0,0 2 1 0,4-4 0 16,6 0 1-16,-3 2 0 0,-7 2 2 0,4-2-2 16,-2-1 1-16,9-1 0 0,-5 0 0 0,-2 0 0 15,0-3 0-15,-4 3 4 0,-4 2 0 0,-1 0 0 0,10 0 1 16,-10-3-1-16,3 1-1 0,-2 2 1 0,8 4 1 15,-9-4-4-15,-1 0 0 0,10 0 0 0,2 2 0 16,-3 0 0-16,-4-7 0 0,6 5 1 0,-10 2 0 16,5-4-5-16,4-2 1 0,1-5 0 0,-10 0 1 15,3 1 0-15,-2 1 0 0,3 3 1 0,-5 2-1 0,-5-7 4 16,0-2 1-16,0 3-2 0,5-1 2 0,-5 0 0 16,0 1 1-16,0 1-1 0,5 1 1 0,-5 1-5 15,-6 1 2-15,2 2-2 0,6-5 2 0,-2 3 3 16,-4-3 0-16,-2 5 0 0,6-2 1 0,4-3-9 15,-8 3 1-15,-2-1 1 0,0-1-1 0,-1-1-2 0,-5 1 0 16,-3-1 0-16,9-3 1 0,6 1 1 0,-2 5 2 16,-2-5-1-16,2-2 0 0,2 3 4 0,-2-1 1 15,-2-4 0-15,-2-4 0 0,6 4-4 0,-7 2 1 16,-3 5-1-16,-1-7 2 0,-1 0-2 0,1 0 2 16,-2 5 0-16,3-5-1 0,-7-7-4 0,4 3 1 0,-2 0 1 15,-2-4-1-15,0-5-1 0,-6 3 0 0,-1 1 0 16,1 3 0-16,-3 0 2 0,-4-3 0 0,3-1-1 15,-7-3 2-15,6 3-1 0,-6-1 0 0,-5 7 1 16,1-7-1-16,-3-1 5 0,3 3 0 0,-7 1 0 16,-7-7 1-16,1 5-5 0,-2-5 1 0,8 2-1 15,-9-1 1-15,1-1-4 0,-3 2 1 0,-12 1 0 16,-1 1 1-16,-4 0 0 0,3 3 1 0,-5-2 0 16,-3 3 0-16,-1-3-3 0,2 1 2 0,0 5-2 15,-9 2 1-15,3-4-2 0,4 4 1 0,-5 0 0 0,-4 2 0 16,5 0-1-16,10 0 1 0,-6 0 1 0,-11 1-1 15,2 1-1-15,4 4 1 0,-6 3-1 0,4 4 1 16,7 2-1-16,2-4 0 0,0 4 0 0,-7 4 1 16,1-2-4-16,4 4-1 0,-1 5 1 0,1 0 1 0,-2-1-21 15,6 5 1-15,-2 6-1 0,-7 7 2 0,-6 0 10 16,5-1 0-16,3 5-2464 0</inkml:trace>
  <inkml:trace contextRef="#ctx0" brushRef="#br0" timeOffset="21051.991">6449 17492 635 0,'0'0'32'0,"0"0"60"0,-26-22 0 0,20 20 0 16,6 4 1-16,0 0-49 0,-4-2 1 0,4 0 0 15,0 0 0-15,-7 0 1 0,7 0 0 0,0 0 0 16,0 0 0-16,0 0 2 0,0 0 2 0,0 0-1 0,0 0 0 16,0 0-23-16,0 0 0 0,0 0 0 0,0 0-1 15,0 0 4-15,0 0 0 0,0 0-1 0,0 0 1 16,0 0 10-16,0 0 2 0,0 0-2 0,0-2 1 16,0 2-2-16,0 0 1 0,0-2-1 0,0-2 1 15,7-2-5-15,-3-3-1 0,2-2 1 0,-1-8 1 0,1-2-6 16,1-2 1-16,1 3 1 0,-6 6-1 0,7 1-5 15,-3 4-1-15,1 3 1 0,-1 4 0 16,-2 0-10-16,3-3 2 0,4 3-1 0,-5 4 1 0,5 3-4 16,0-3 2-16,-5 0-1 0,11 11 1 0,9 6-7 15,-5 2 1-15,-1-2-1 0,5 3 1 0,-3-10-4 16,-13-1 1-16,10 2-1 0,4-5 2 0,-10-4-1 0,2-4-1 16,-2-2 1-16,9-2 0 0,-5-4-2 0,-2-3 1 15,-2-2-1-15,-3-6 1 0,8-2 2 0,-3 2 2 16,-5 2-1-16,1 2 1 0,-4 0-4 0,-1 2-1 15,0 7 1-15,5-1-1 0,0-1 1 0,0 1 0 16,-5 5 0-16,3 0 0 0,-1 0 3 0,-3 0 1 0,1 0-1 16,5-2 1-16,-1 1-8 0,6 3 1 0,-8 0 1 15,11-4-1-15,1-2 1 0,1-1 1 0,-6 1-1 16,-2 4 2-16,-2 2-4 0,2-2 1 0,2 2-1 16,-2 2 1-16,2 2-1 0,-5-2 1 0,3 0-1 15,9 9 0-15,-5 2 1 0,-2 0 0 0,-2 1 1 16,8 3 0-16,-4-2-2 0,1-4 0 0,-1 2 0 15,4-3 0-15,-6-3-1 0,-2-5 1 0,-2-2 1 16,4-2-1-16,-2-3-1 0,-2-1 1 0,-1 0 0 0,7-11 0 16,7-7-1-16,-2-1 1 0,-5 1-1 15,0 3 1-15,-6 0 0 0,-1 2 2 0,8 4-2 0,-3 2 1 16,-3 3-2-16,-5 1 1 0,4 5 0 0,-1-1 0 16,1 1 2-16,0 2 0 0,-7 4-1 0,9 2 2 0,4 1-3 15,0-1 0-15,-2 0 0 0,9 5 1 0,4-3-2 16,-2-2 1-16,-7 1 1 0,9 1-1 0,-13 0-1 15,2-3 1-15,0 1 0 0,5-4 0 0,-5-2 0 16,-2 0 1-16,-7-3 1 0,7 3-1 0,3 2-1 16,-8 0 0-16,3-2 0 0,-2 4 0 0,6 2-1 15,-2 1 1-15,2-3 1 0,5 8-1 0,1 3-1 16,5 0 1-16,-6 0-1 0,-1 4 1 0,3-7 0 0,-3-3 1 16,1-1 1-16,1-2-1 0,-1-4-1 0,-5-4 0 15,7 0 0-15,1-5 0 0,-7-6 2 0,-6-2 0 16,6 0-1-16,-3-2 2 0,6 0-3 0,-10 2 0 15,0 0 0-15,1-2 1 0,6 4-2 0,-8 4 1 16,5 3 0-16,-6-1 0 0,6 3 2 0,-2 2-1 16,-2 4 0-16,-1-4 2 0,1-1-1 0,0 5 0 15,2 2 1-15,2 3-1 0,6-1-2 0,-4-2 1 0,1 2 0 16,5 5 0-16,-1-3-1 0,-1-2 0 0,3-1 0 16,-3-3 0-16,1-3-1 0,-3-1 1 0,0-2 1 15,1-5-1-15,-5 1 0 0,-2 1 1 0,-3 3 0 16,1-1 1-16,4 3-2 0,-4 2 0 0,2-2 0 15,4 2 0-15,4 2 5 0,-8 0-1 0,2-3 1 16,-2 3 1-16,2 3-7 0,2-1 1 0,-6-2-1 16,0 0 1-16,2 0-1 0,4-2 0 0,-2-1 0 15,0-1 1-15,4-2-1 0,-2-3 0 0,-6 1 0 16,4-1 1-16,-4-1-1 0,0-1 0 0,1 0 0 0,3 1 0 16,3 1 0-16,-1 3 0 0,-6 2 0 0,1-3 0 15,-1 1 0-15,0 4 0 0,2 4 0 0,6 2 0 0,-2 0 0 16,3-1 0-16,-5 3 0 0,6 2 1 0,-2-1-1 15,3-3 0-15,-1-2 0 0,3 0 1 0,-3-4-1 16,-6-2 0-16,-2-2 0 0,4-7 0 0,11-6 0 16,-6-3 0-16,-5 3 0 0,9 2 0 0,-3 0 0 15,1 0 0-15,-3 4 0 0,1 3 0 0,2-7-1 16,3 2 1-16,-5 4 0 0,6 3 0 0,-28 8-2271 16</inkml:trace>
  <inkml:trace contextRef="#ctx0" brushRef="#br0" timeOffset="22487.084">15117 11356 1030 0,'0'0'0'0,"0"0"0"16,0 0 0-16,19-15 174 0,-14 15 1 0,1-7-1 16,0-1 1-16,-1-3-133 0,-1 3 2 0,-2 1 0 15,-2-8 0-15,0-4-25 0,-2 2 0 0,-2 2 0 16,-3-4 0-16,-8 2-11 0,-2 4 1 0,0 1 0 15,0-1 0-15,-15 4-1 0,-3 3-1 0,1 2 1 16,-9 4 1-16,-2 0 5 0,-5 4-1 0,-5 2 1 16,-8 1 0-16,3 1-1 0,2 7 0 0,-12 2 1 15,-3 11-1-15,-5-5 15 0,5 3 0 0,-4 4 0 0,-7 1 1 16,9 3-29-16,4-4 1 0,-6 6 1 0,4 5-1 16,6-3-1-16,1-6 1 0,-1 8-1 0,-12 3 1 15,12-3-4-15,1 1 0 0,-1 8 1 0,-6 4 0 16,0-2-13-16,7-4 1 0,-11 6-1 0,4 2 0 0,0-10 11 15,13-1 1-15,-5 5-2 0,-6 4 2 0,9 0 6 16,-2 1 2-16,-1 3-2 0,-6 7 1 0,16-5-4 16,-1-8 0-16,0 9 0 0,-4 4 0 0,-2-3 2 15,6-3-1-15,-4 1 0 0,2 9 0 0,2-6 1 16,2-3 2-16,-2 3-2 0,1 4 1 0,-1-9 1 0,4-6-1 16,3 0 0-16,-7 5 2 0,7-3-1 0,4-6 1 15,-5 6-1-15,-1 6 1 0,8-8 13 0,6-2 1 16,-1 4-1-16,-1 9 1 0,0-11-10 0,12 0 0 15,-8 7 0-15,-1 1 1 0,-5-1-11 0,2-7 1 16,1 6 0-16,-7 2 0 0,2 1 3 0,8-7 0 16,1 5 1-16,-9-5 0 0,7 2 4 0,3-6 0 15,1 2 0-15,4 4 1 0,0-2-9 0,5-2 1 16,-3 0-1-16,-2-2 1 0,4-2-1 0,-3-4 0 0,5 1 0 16,3 7 0-16,-7-4 1 0,5-4 1 0,3 5 0 15,-5 8 0-15,8-3-1 0,-9-6 0 0,7 4 0 16,-9 2 0-16,3-4-1 0,10-9 0 0,-2 1 0 15,-7-1 0-15,3-4 0 0,0-6 0 0,6 0 0 16,-2 4 0-16,-3-5 0 0,1-3 1 0,0-1 1 16,0 5-1-16,2-4-1 0,-2-9 0 0,6 4 0 15,-2 5 0-15,2 1 0 0,-1-3 1 0,1-5-1 0,7 2 1 16,-3-2 3-16,1-4 1 0,-5 0-1 0,2 0 1 16,3-7 7-16,-5-4 2 0,11 1-1 0,0 1 1 15,0 0-13-15,0-1 1 0,-6-5-1 0,6 2 1 16,-5 4 5-16,-1 1 1 0,6-5 0 0,-2 2 0 0,-2 4-6 15,-1-3 0-15,-1-1 0 0,1-2 1 0,-1 2-3 16,0 1 0-16,1-3 0 0,3 4 0 0,-2 1-3 16,0-1 2-16,-3-4-1 0,-4 2 1 0,5 1-4 15,2-3 2-15,-3-2-1 0,7 0 0 0,0 0 2 16,-4 0 0-16,2 0-1 0,-2 0 2 0,-3 0 1 16,1 0 0-16,1-2 0 0,-12-3 0 0,2-3 1 0,-2-1 1 15,0 5-1-15,0-7 1 0,-1-1 10 0,8 1 1 16,-1 0-1-16,5 1 0 0,-1-1 1 0,3 0-1 15,4 3 0-15,0-1 2 0,0-3-10 0,0-1 2 16,0 2-2-16,4-1 2 0,-4-5 4 0,2 2 0 16,-2 6 0-16,5 1 0 0,-1-1-5 0,-2 3-1 15,4 2 1-15,-1 1-1 0,-5 1 4 0,6 0 1 16,-2 2 0-16,3 0 0 0,4 0-8 0,-5 2 2 0,-2 3-1 16,14 14 0-16,3 10-1 0,3 3 1 0,-7 0 0 15,0-4 0-15,-6-5 0 0,-1-2 1 0,8 5 0 16,-3 0 0-16,-5-5 0 0,-8-6 1 0,7-3-1 15,4-3 2-15,-2-1-2 0,-5-1 1 0,-6-5 1 16,0 2-1-16,0-4 1 0,0 0-1 0,0 0 1 16,0 0-1-16,4-4 1 0,3 2-1 0,-7 2 1 15,6-7-1-15,3-3 1 0,2-3-1 0,2 2 1 16,14-8-1-16,1-2 4 0,7 6 1 0,-3 2-1 0,2 1 1 16,9 5-1-16,-9 3 0 0,1-2-1 0,10-7 2 15,-6 4-1-15,-1 3 1 0,1-3 0 0,4-3 0 16,-7-1 0-16,-8 2 0 0,4 3 0 0,3-5 1 15,-7-2-5-15,-7 0 0 0,-4 0 0 0,0-2 0 0,-17 17-2257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13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4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734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2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69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17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34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85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18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97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16EF6-5E39-460F-A549-393010909865}" type="datetimeFigureOut">
              <a:rPr lang="en-US" smtClean="0"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6BE95-6420-4318-886E-5937C07064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jpeg"/><Relationship Id="rId7" Type="http://schemas.openxmlformats.org/officeDocument/2006/relationships/customXml" Target="../ink/ink1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7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14.xml"/><Relationship Id="rId5" Type="http://schemas.openxmlformats.org/officeDocument/2006/relationships/image" Target="../media/image25.png"/><Relationship Id="rId4" Type="http://schemas.openxmlformats.org/officeDocument/2006/relationships/customXml" Target="../ink/ink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hyperlink" Target="https://www.epa.gov/ground-water-and-drinking-water/national-primary-drinking-water-regulations#Disinfectant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customXml" Target="../ink/ink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IJEw5aDzOo" TargetMode="Externa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hyperlink" Target="https://www.youtube.com/watch?v=FElDa62zwwE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customXml" Target="../ink/ink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7" Type="http://schemas.openxmlformats.org/officeDocument/2006/relationships/image" Target="../media/image11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.xml"/><Relationship Id="rId5" Type="http://schemas.openxmlformats.org/officeDocument/2006/relationships/hyperlink" Target="https://www.epa.gov/npdes" TargetMode="External"/><Relationship Id="rId4" Type="http://schemas.openxmlformats.org/officeDocument/2006/relationships/hyperlink" Target="https://www.epa.gov/laws-regulations/summary-clean-water-act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customXml" Target="../ink/ink9.xml"/><Relationship Id="rId5" Type="http://schemas.openxmlformats.org/officeDocument/2006/relationships/image" Target="../media/image12.png"/><Relationship Id="rId4" Type="http://schemas.openxmlformats.org/officeDocument/2006/relationships/image" Target="../media/image10.tiff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2D10F-DB68-D146-BFE6-87E0B5AF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Announcements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7A831-95D8-AD4D-A515-F6DAD3ACA4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Due dates</a:t>
            </a:r>
          </a:p>
          <a:p>
            <a:pPr lvl="1"/>
            <a:r>
              <a:rPr lang="en-US" dirty="0"/>
              <a:t>Instagram items by 11:59pm Tuesday (go live Wed?)</a:t>
            </a:r>
          </a:p>
          <a:p>
            <a:pPr lvl="1"/>
            <a:r>
              <a:rPr lang="en-US" dirty="0"/>
              <a:t>Final Reflection &amp; Problem-Solving paper due 11:59pm Friday</a:t>
            </a:r>
          </a:p>
          <a:p>
            <a:r>
              <a:rPr lang="en-US" dirty="0"/>
              <a:t>Remaining Schedule:</a:t>
            </a:r>
          </a:p>
          <a:p>
            <a:pPr lvl="1"/>
            <a:r>
              <a:rPr lang="en-US" u="sng" dirty="0"/>
              <a:t>Today:</a:t>
            </a:r>
            <a:r>
              <a:rPr lang="en-US" dirty="0"/>
              <a:t> check plates, water sterilization testing, Clean Water Movement discussion</a:t>
            </a:r>
          </a:p>
          <a:p>
            <a:pPr lvl="1"/>
            <a:r>
              <a:rPr lang="en-US" u="sng" dirty="0"/>
              <a:t>Tuesday:</a:t>
            </a:r>
            <a:r>
              <a:rPr lang="en-US" dirty="0"/>
              <a:t> back to TC (drone) or documentary?</a:t>
            </a:r>
          </a:p>
          <a:p>
            <a:pPr lvl="1"/>
            <a:r>
              <a:rPr lang="en-US" u="sng" dirty="0"/>
              <a:t>Wednesday:</a:t>
            </a:r>
            <a:r>
              <a:rPr lang="en-US" dirty="0"/>
              <a:t> Self/classmate evals, check plates, science of water</a:t>
            </a:r>
          </a:p>
          <a:p>
            <a:pPr lvl="1"/>
            <a:r>
              <a:rPr lang="en-US" u="sng" dirty="0"/>
              <a:t>Thursday:</a:t>
            </a:r>
            <a:r>
              <a:rPr lang="en-US" dirty="0"/>
              <a:t> documentary</a:t>
            </a:r>
          </a:p>
        </p:txBody>
      </p:sp>
    </p:spTree>
    <p:extLst>
      <p:ext uri="{BB962C8B-B14F-4D97-AF65-F5344CB8AC3E}">
        <p14:creationId xmlns:p14="http://schemas.microsoft.com/office/powerpoint/2010/main" val="522283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931" y="-23430"/>
            <a:ext cx="7886700" cy="994172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Chlorine Alternatives</a:t>
            </a:r>
          </a:p>
        </p:txBody>
      </p:sp>
      <p:pic>
        <p:nvPicPr>
          <p:cNvPr id="3076" name="Picture 4" descr="Image result for activated car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452" y="4906541"/>
            <a:ext cx="1605776" cy="75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activated carb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1" y="4818131"/>
            <a:ext cx="1398037" cy="93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83080" y="4415282"/>
            <a:ext cx="1446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Activated carbon</a:t>
            </a:r>
          </a:p>
        </p:txBody>
      </p:sp>
      <p:pic>
        <p:nvPicPr>
          <p:cNvPr id="3086" name="Picture 14" descr="Image result for ozone to disinfect drinking wa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275" y="1819892"/>
            <a:ext cx="3881602" cy="181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9A1BA3-1251-FB47-A29B-EC33F591D5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3433" y="4077774"/>
            <a:ext cx="3048000" cy="2133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880CCBA-F94F-2945-A71C-9C87148C925F}"/>
              </a:ext>
            </a:extLst>
          </p:cNvPr>
          <p:cNvSpPr txBox="1"/>
          <p:nvPr/>
        </p:nvSpPr>
        <p:spPr>
          <a:xfrm>
            <a:off x="6375405" y="1470809"/>
            <a:ext cx="6567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Ozone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C7E025-5CE4-BB4C-8737-C27B56C8DE0F}"/>
              </a:ext>
            </a:extLst>
          </p:cNvPr>
          <p:cNvSpPr txBox="1"/>
          <p:nvPr/>
        </p:nvSpPr>
        <p:spPr>
          <a:xfrm>
            <a:off x="6250126" y="4184410"/>
            <a:ext cx="4074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UV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C5AD12-691A-0A44-932D-A037860D36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379" y="1770278"/>
            <a:ext cx="2481371" cy="186102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46DDA7-4F57-6346-9102-B736896C3523}"/>
              </a:ext>
            </a:extLst>
          </p:cNvPr>
          <p:cNvSpPr txBox="1"/>
          <p:nvPr/>
        </p:nvSpPr>
        <p:spPr>
          <a:xfrm>
            <a:off x="1717049" y="1462501"/>
            <a:ext cx="1113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Chloramines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0FAADCF-879A-4332-877B-5B81F9537564}"/>
                  </a:ext>
                </a:extLst>
              </p14:cNvPr>
              <p14:cNvContentPartPr/>
              <p14:nvPr/>
            </p14:nvContentPartPr>
            <p14:xfrm>
              <a:off x="6207840" y="3309480"/>
              <a:ext cx="813960" cy="457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0FAADCF-879A-4332-877B-5B81F95375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98480" y="3300120"/>
                <a:ext cx="832680" cy="47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3398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indoor, building, table, train&#10;&#10;Description automatically generated">
            <a:extLst>
              <a:ext uri="{FF2B5EF4-FFF2-40B4-BE49-F238E27FC236}">
                <a16:creationId xmlns:a16="http://schemas.microsoft.com/office/drawing/2014/main" id="{20EDC21A-96F8-3648-939A-6F621B5C7F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33" y="1110339"/>
            <a:ext cx="5475934" cy="410695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9B0DBA9-2830-3649-A646-2898FAD6E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Village Creek WWT Disinfection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F31CFBB-3F6A-4CDF-AA9E-DCA958521E4E}"/>
                  </a:ext>
                </a:extLst>
              </p14:cNvPr>
              <p14:cNvContentPartPr/>
              <p14:nvPr/>
            </p14:nvContentPartPr>
            <p14:xfrm>
              <a:off x="2372040" y="3252240"/>
              <a:ext cx="6095880" cy="2891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F31CFBB-3F6A-4CDF-AA9E-DCA958521E4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62680" y="3242880"/>
                <a:ext cx="6114600" cy="291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2484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88B38D-9B31-2647-B383-F4135140F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40" y="1181820"/>
            <a:ext cx="3905849" cy="52077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2EC49D-8945-444A-8389-8080931BB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4846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Village Creek WWT water release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E115E2-0ACE-E24E-9B04-12D6A9652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403" y="2364408"/>
            <a:ext cx="4399374" cy="235806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C30D542-53CA-4E76-A83D-C0473CE41CFF}"/>
                  </a:ext>
                </a:extLst>
              </p14:cNvPr>
              <p14:cNvContentPartPr/>
              <p14:nvPr/>
            </p14:nvContentPartPr>
            <p14:xfrm>
              <a:off x="861120" y="900000"/>
              <a:ext cx="6186960" cy="5098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C30D542-53CA-4E76-A83D-C0473CE41CF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51760" y="890640"/>
                <a:ext cx="6205680" cy="511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DD4BAC9-093A-418C-81F4-9EA1B200232F}"/>
                  </a:ext>
                </a:extLst>
              </p14:cNvPr>
              <p14:cNvContentPartPr/>
              <p14:nvPr/>
            </p14:nvContentPartPr>
            <p14:xfrm>
              <a:off x="2746080" y="966600"/>
              <a:ext cx="5537160" cy="44067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DD4BAC9-093A-418C-81F4-9EA1B200232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36720" y="957240"/>
                <a:ext cx="5555880" cy="442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4701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6E65A-CB20-7840-B4D0-4BBC22397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03504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Entering 2.0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42D4D5-9575-1C47-9626-C24587046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3" y="864342"/>
            <a:ext cx="4568092" cy="256465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D82305D-95ED-4AF5-8F9F-9D7AA3905635}"/>
                  </a:ext>
                </a:extLst>
              </p14:cNvPr>
              <p14:cNvContentPartPr/>
              <p14:nvPr/>
            </p14:nvContentPartPr>
            <p14:xfrm>
              <a:off x="321840" y="375840"/>
              <a:ext cx="8053200" cy="57614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D82305D-95ED-4AF5-8F9F-9D7AA390563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2480" y="366480"/>
                <a:ext cx="8071920" cy="578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241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DD595-EBF9-D044-B8A3-AE455C117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971" y="124681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Safe Drinking Water Act 1974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FD7A8D-97BB-8445-8413-DC33485B49A1}"/>
              </a:ext>
            </a:extLst>
          </p:cNvPr>
          <p:cNvSpPr/>
          <p:nvPr/>
        </p:nvSpPr>
        <p:spPr>
          <a:xfrm>
            <a:off x="257536" y="5031294"/>
            <a:ext cx="83077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National Primary Drinking Water Regulations:</a:t>
            </a:r>
          </a:p>
          <a:p>
            <a:endParaRPr lang="en-US" sz="2400" dirty="0">
              <a:hlinkClick r:id="rId2"/>
            </a:endParaRPr>
          </a:p>
          <a:p>
            <a:r>
              <a:rPr lang="en-US" sz="2400" dirty="0">
                <a:hlinkClick r:id="rId2"/>
              </a:rPr>
              <a:t>https://www.epa.gov/ground-water-and-drinking-water/national-primary-drinking-water-regulations</a:t>
            </a:r>
            <a:endParaRPr lang="en-US" sz="24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AA536F2-E22A-4B55-A6B2-8B42994D0003}"/>
                  </a:ext>
                </a:extLst>
              </p14:cNvPr>
              <p14:cNvContentPartPr/>
              <p14:nvPr/>
            </p14:nvContentPartPr>
            <p14:xfrm>
              <a:off x="567360" y="1067040"/>
              <a:ext cx="7300080" cy="4461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AA536F2-E22A-4B55-A6B2-8B42994D000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8000" y="1057680"/>
                <a:ext cx="7318800" cy="447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AA0A387-90CE-4CE5-AB2B-1D4227D836BA}"/>
                  </a:ext>
                </a:extLst>
              </p14:cNvPr>
              <p14:cNvContentPartPr/>
              <p14:nvPr/>
            </p14:nvContentPartPr>
            <p14:xfrm>
              <a:off x="2659320" y="2489040"/>
              <a:ext cx="103320" cy="1872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AA0A387-90CE-4CE5-AB2B-1D4227D836B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49960" y="2479680"/>
                <a:ext cx="122040" cy="20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4755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3AE636-C340-384A-BE9C-7A694BC30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857" y="1280998"/>
            <a:ext cx="6981099" cy="36671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B49DBB-657F-EE49-9B01-8034D776BBBF}"/>
              </a:ext>
            </a:extLst>
          </p:cNvPr>
          <p:cNvSpPr/>
          <p:nvPr/>
        </p:nvSpPr>
        <p:spPr>
          <a:xfrm>
            <a:off x="2261196" y="732237"/>
            <a:ext cx="5447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https://www.youtube.com/watch?v=xIJEw5aDzOo</a:t>
            </a:r>
            <a:r>
              <a:rPr lang="en-US" dirty="0"/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2258C82-E8AF-4146-A42E-865CAB37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228141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What about Bottled Water?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030A58A-85EF-4BE9-8E0D-5270549ABC2E}"/>
                  </a:ext>
                </a:extLst>
              </p14:cNvPr>
              <p14:cNvContentPartPr/>
              <p14:nvPr/>
            </p14:nvContentPartPr>
            <p14:xfrm>
              <a:off x="520200" y="5209920"/>
              <a:ext cx="7104600" cy="14317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030A58A-85EF-4BE9-8E0D-5270549ABC2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0840" y="5200560"/>
                <a:ext cx="7123320" cy="145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15298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B93BF-43F8-F44F-A263-F7904B4FC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Water Taste?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D7F59B-47B0-EE43-B85A-85AD52943A26}"/>
              </a:ext>
            </a:extLst>
          </p:cNvPr>
          <p:cNvSpPr/>
          <p:nvPr/>
        </p:nvSpPr>
        <p:spPr>
          <a:xfrm>
            <a:off x="2158678" y="1321357"/>
            <a:ext cx="52491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https://www.youtube.com/watch?v=FElDa62zwwE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5F0094F-088B-4F24-867D-EE2384671190}"/>
                  </a:ext>
                </a:extLst>
              </p14:cNvPr>
              <p14:cNvContentPartPr/>
              <p14:nvPr/>
            </p14:nvContentPartPr>
            <p14:xfrm>
              <a:off x="535680" y="1844640"/>
              <a:ext cx="8160840" cy="43898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5F0094F-088B-4F24-867D-EE23846711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6320" y="1835280"/>
                <a:ext cx="8179560" cy="440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51684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87063B-7957-2B42-A019-CF6EE340E9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4773" y="2601119"/>
            <a:ext cx="6858000" cy="1655762"/>
          </a:xfrm>
        </p:spPr>
        <p:txBody>
          <a:bodyPr>
            <a:normAutofit/>
          </a:bodyPr>
          <a:lstStyle/>
          <a:p>
            <a:r>
              <a:rPr lang="en-US" sz="4400" b="1" dirty="0"/>
              <a:t>The Clean Water Movement</a:t>
            </a:r>
          </a:p>
          <a:p>
            <a:r>
              <a:rPr lang="en-US" sz="4400" b="1" dirty="0"/>
              <a:t>(Environmental Movement)</a:t>
            </a:r>
          </a:p>
        </p:txBody>
      </p:sp>
    </p:spTree>
    <p:extLst>
      <p:ext uri="{BB962C8B-B14F-4D97-AF65-F5344CB8AC3E}">
        <p14:creationId xmlns:p14="http://schemas.microsoft.com/office/powerpoint/2010/main" val="2488423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5D392-739A-2541-B7B5-72119C3B7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709" y="13314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Environmental movement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F6E706-1D8A-1C42-B8B7-4BD09CC5D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67" y="1103405"/>
            <a:ext cx="3601538" cy="279119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795227-B0ED-BB4D-92A7-660A96E91588}"/>
              </a:ext>
            </a:extLst>
          </p:cNvPr>
          <p:cNvSpPr/>
          <p:nvPr/>
        </p:nvSpPr>
        <p:spPr>
          <a:xfrm>
            <a:off x="849485" y="3909548"/>
            <a:ext cx="270170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/>
              <a:t>Cuyahoga River (Ohio) fire 1969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A989423-6015-4867-8811-6824AC28EA92}"/>
                  </a:ext>
                </a:extLst>
              </p14:cNvPr>
              <p14:cNvContentPartPr/>
              <p14:nvPr/>
            </p14:nvContentPartPr>
            <p14:xfrm>
              <a:off x="493200" y="1192320"/>
              <a:ext cx="7972200" cy="51058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A989423-6015-4867-8811-6824AC28EA9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3840" y="1182960"/>
                <a:ext cx="7990920" cy="512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D06028B-93F6-43B1-B6A4-00AA249E4E72}"/>
                  </a:ext>
                </a:extLst>
              </p14:cNvPr>
              <p14:cNvContentPartPr/>
              <p14:nvPr/>
            </p14:nvContentPartPr>
            <p14:xfrm>
              <a:off x="2749680" y="971280"/>
              <a:ext cx="5940720" cy="39758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D06028B-93F6-43B1-B6A4-00AA249E4E7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40320" y="961920"/>
                <a:ext cx="5959440" cy="399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73291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17687-7EDB-8D42-9160-4AF91E728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Clean Water Act of 1972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86E155-CC02-2047-8D89-72A802E46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843" y="4016414"/>
            <a:ext cx="2481437" cy="24814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303C14-E00F-4D47-A0AD-F044DEC55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8639" y="1636821"/>
            <a:ext cx="2200641" cy="20858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1867E58-B2E8-E542-9F08-1D4C5C0F1303}"/>
              </a:ext>
            </a:extLst>
          </p:cNvPr>
          <p:cNvSpPr/>
          <p:nvPr/>
        </p:nvSpPr>
        <p:spPr>
          <a:xfrm>
            <a:off x="294720" y="973722"/>
            <a:ext cx="7147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https://www.epa.gov/laws-regulations/summary-clean-water-act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F4131D-3127-3241-AD50-8046B380A6EF}"/>
              </a:ext>
            </a:extLst>
          </p:cNvPr>
          <p:cNvSpPr/>
          <p:nvPr/>
        </p:nvSpPr>
        <p:spPr>
          <a:xfrm>
            <a:off x="46299" y="1443841"/>
            <a:ext cx="604198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212121"/>
                </a:solidFill>
              </a:rPr>
              <a:t>“The CWA made it unlawful to discharge any pollutant from a point source into navigable waters, unless a permit was obtained. EPA's </a:t>
            </a:r>
            <a:r>
              <a:rPr lang="en-US" sz="2000" dirty="0">
                <a:solidFill>
                  <a:srgbClr val="4C2C92"/>
                </a:solidFill>
                <a:hlinkClick r:id="rId5"/>
              </a:rPr>
              <a:t>National Pollutant Discharge Elimination System (NPDES)</a:t>
            </a:r>
            <a:r>
              <a:rPr lang="en-US" sz="2000" dirty="0">
                <a:solidFill>
                  <a:srgbClr val="212121"/>
                </a:solidFill>
              </a:rPr>
              <a:t> permit program controls discharges. Point sources are discrete conveyances such as pipes or man-made ditches. Individual homes that are connected to a municipal system, use a septic system, or do not have a surface discharge do not need an NPDES permit; however, industrial, municipal, and other facilities must obtain permits if their discharges go directly to surface waters.”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76C939C-8F6F-430B-A666-696173912075}"/>
                  </a:ext>
                </a:extLst>
              </p14:cNvPr>
              <p14:cNvContentPartPr/>
              <p14:nvPr/>
            </p14:nvContentPartPr>
            <p14:xfrm>
              <a:off x="1723680" y="2684160"/>
              <a:ext cx="3813840" cy="1025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76C939C-8F6F-430B-A666-69617391207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14320" y="2674800"/>
                <a:ext cx="3832560" cy="104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7012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FCB67-78AC-F84F-A82B-C2B0DCB9B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532" y="237013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+mn-lt"/>
              </a:rPr>
              <a:t>Treatment of Sewage before release into natural waterways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B66672-0EC2-5248-BF2F-707FE7C017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309708"/>
            <a:ext cx="4457467" cy="23112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F4F729A-637F-7C49-9EEB-B66322F16148}"/>
              </a:ext>
            </a:extLst>
          </p:cNvPr>
          <p:cNvSpPr txBox="1"/>
          <p:nvPr/>
        </p:nvSpPr>
        <p:spPr>
          <a:xfrm>
            <a:off x="4838557" y="3974901"/>
            <a:ext cx="3924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Activated Sludge Treatment</a:t>
            </a:r>
          </a:p>
        </p:txBody>
      </p:sp>
      <p:pic>
        <p:nvPicPr>
          <p:cNvPr id="8" name="Online Media 5" descr="IMG_0041">
            <a:hlinkClick r:id="" action="ppaction://media"/>
            <a:extLst>
              <a:ext uri="{FF2B5EF4-FFF2-40B4-BE49-F238E27FC236}">
                <a16:creationId xmlns:a16="http://schemas.microsoft.com/office/drawing/2014/main" id="{A6C71C02-F99B-8443-AD5D-434C86B5D0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973" y="1565991"/>
            <a:ext cx="4366025" cy="245588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66A3093-C401-40CA-A3B9-1ECE2B1BE52B}"/>
                  </a:ext>
                </a:extLst>
              </p14:cNvPr>
              <p14:cNvContentPartPr/>
              <p14:nvPr/>
            </p14:nvContentPartPr>
            <p14:xfrm>
              <a:off x="725040" y="3821040"/>
              <a:ext cx="6364080" cy="2605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66A3093-C401-40CA-A3B9-1ECE2B1BE52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5680" y="3811680"/>
                <a:ext cx="6382800" cy="262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1069A2E-37E0-4B42-AF16-45B698F13F6D}"/>
                  </a:ext>
                </a:extLst>
              </p14:cNvPr>
              <p14:cNvContentPartPr/>
              <p14:nvPr/>
            </p14:nvContentPartPr>
            <p14:xfrm>
              <a:off x="3303000" y="6156720"/>
              <a:ext cx="21240" cy="219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1069A2E-37E0-4B42-AF16-45B698F13F6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293640" y="6147360"/>
                <a:ext cx="39960" cy="4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530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2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528</TotalTime>
  <Words>282</Words>
  <Application>Microsoft Office PowerPoint</Application>
  <PresentationFormat>On-screen Show (4:3)</PresentationFormat>
  <Paragraphs>34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Announcements</vt:lpstr>
      <vt:lpstr>Entering 2.0</vt:lpstr>
      <vt:lpstr>Safe Drinking Water Act 1974</vt:lpstr>
      <vt:lpstr>What about Bottled Water?</vt:lpstr>
      <vt:lpstr>Water Taste?</vt:lpstr>
      <vt:lpstr>PowerPoint Presentation</vt:lpstr>
      <vt:lpstr>Environmental movement</vt:lpstr>
      <vt:lpstr>Clean Water Act of 1972</vt:lpstr>
      <vt:lpstr>Treatment of Sewage before release into natural waterways</vt:lpstr>
      <vt:lpstr>Chlorine Alternatives</vt:lpstr>
      <vt:lpstr>Village Creek WWT Disinfection</vt:lpstr>
      <vt:lpstr>Village Creek WWT water release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South, Antoinette</dc:creator>
  <cp:lastModifiedBy>South, Antoinette</cp:lastModifiedBy>
  <cp:revision>97</cp:revision>
  <dcterms:created xsi:type="dcterms:W3CDTF">2020-01-21T19:53:14Z</dcterms:created>
  <dcterms:modified xsi:type="dcterms:W3CDTF">2020-01-27T17:26:49Z</dcterms:modified>
</cp:coreProperties>
</file>