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notesSlides/notesSlide1.xml" ContentType="application/vnd.openxmlformats-officedocument.presentationml.notesSlide+xml"/>
  <Override PartName="/ppt/ink/ink20.xml" ContentType="application/inkml+xml"/>
  <Override PartName="/ppt/notesSlides/notesSlide2.xml" ContentType="application/vnd.openxmlformats-officedocument.presentationml.notesSlide+xml"/>
  <Override PartName="/ppt/ink/ink2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514" r:id="rId3"/>
    <p:sldId id="362" r:id="rId4"/>
    <p:sldId id="364" r:id="rId5"/>
    <p:sldId id="366" r:id="rId6"/>
    <p:sldId id="507" r:id="rId7"/>
    <p:sldId id="365" r:id="rId8"/>
    <p:sldId id="516" r:id="rId9"/>
    <p:sldId id="504" r:id="rId10"/>
    <p:sldId id="505" r:id="rId11"/>
    <p:sldId id="515" r:id="rId12"/>
    <p:sldId id="266" r:id="rId13"/>
    <p:sldId id="336" r:id="rId14"/>
    <p:sldId id="258" r:id="rId15"/>
    <p:sldId id="278" r:id="rId16"/>
    <p:sldId id="257" r:id="rId17"/>
    <p:sldId id="346" r:id="rId18"/>
    <p:sldId id="510" r:id="rId19"/>
    <p:sldId id="347" r:id="rId20"/>
    <p:sldId id="511" r:id="rId21"/>
    <p:sldId id="512" r:id="rId22"/>
    <p:sldId id="488" r:id="rId23"/>
    <p:sldId id="503" r:id="rId24"/>
    <p:sldId id="348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139" autoAdjust="0"/>
    <p:restoredTop sz="94712"/>
  </p:normalViewPr>
  <p:slideViewPr>
    <p:cSldViewPr snapToGrid="0">
      <p:cViewPr varScale="1">
        <p:scale>
          <a:sx n="101" d="100"/>
          <a:sy n="101" d="100"/>
        </p:scale>
        <p:origin x="208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312" units="cm"/>
          <inkml:channel name="Y" type="integer" max="896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630.90045" units="1/cm"/>
          <inkml:channelProperty channel="Y" name="resolution" value="635.46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1-29T16:27:28.296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2888 4410 2299 0,'0'0'0'0,"0"0"0"0,0 0 0 0,0 0 167 0,0 0 0 16,-4-24 0-16,8 18 1 0,-4 2-58 0,0 1 1 15,0 1-1-15,17-40 1 0,5-11-47 0,-1-3 0 16,3-10 0-16,10-6 0 0,5 0-53 0,-5-7 1 16,9-12-1-16,2 1 2 0,4 12-11 0,-8 8 1 15,2 4 0-15,2 13 0 0,0 2-1 0,-6 17 1 16,0 8-1-16,6 11 0 0,-11 7-2 0,-2 12 0 0,3 11 0 16,7 8 0-16,-12 7-1 0,3 2 1 0,-5 12 0 15,4 1 0-15,-4 0-1 0,2-5 1 0,-2 9-1 16,10 2 1-16,-3-2-3 0,-3-4 1 0,0-9 0 15,2-2 0-15,-1-9 1 0,-6-6 1 0,4-2 0 16,-4-2 0-16,6-6 0 0,1-5 0 0,0-8 0 16,5-5 1-16,0-1 0 0,-5-1 1 0,5-4-1 15,-1-4 1-15,7 2 5 0,-12-6 1 0,5-3-1 16,7-4 1-16,-6 1-1 0,-7-1 2 0,5-6-1 0,1 2 1 16,5 4-6-16,-2 0-1 0,-2 5 0 0,6-5 0 15,-2 0 2-15,-5 5 0 0,7 5 1 0,5-1-1 16,-10 6-1-16,-3 3 2 0,-7 1-1 0,9 0 1 15,-1 1-5-15,3-5 0 0,-9 0 0 0,7 0 0 16,0 0-7-16,-5-4 2 0,9-7-2 0,4-10 1 0,-47 36-2851 16</inkml:trace>
  <inkml:trace contextRef="#ctx0" brushRef="#br0" timeOffset="-134010.157">3324 9134 2437 0,'0'0'0'0,"0"0"0"0,0 0 0 15,0 0 102-15,-7-21 0 0,3 14 0 0,-2-3 2 0,-5 1-18 16,4 3 1-16,1 1 1 0,-5 5 0 0,-10-8-32 16,-1 2 1-16,5 1-1 0,-4 5 1 0,-7 0-39 15,4 0 0-15,3 5 0 0,-3-3 0 0,3-2-18 16,3-2 1-16,-3 2-1 0,2 0 1 0,-1 0 16 15,3 0 1-15,6 0-1 0,-6 0 1 0,4 0-5 0,-2 0 2 16,-2 0-1-16,0 0 1 0,2 4 3 0,-2-2 1 16,0 2-1-16,-5 3 1 0,-6 5-7 0,5-5 1 15,-5 1-1-15,4 3 0 0,3 4 4 0,-1-7 0 16,1 5 0-16,-3 2-1 0,3-2-8 0,3-3 1 16,1 5-1-16,0 6 1 0,-4-2 2 0,8-4 1 15,-7 2 0-15,12 5 0 0,-7-1-6 0,-7 0-1 0,9 3 1 16,-2 1-1-16,3 1-2 0,-3-5 1 0,4 2-1 15,4-4 0-15,-3 0 2 0,8-2 0 0,-7 3-1 16,9-1 2-16,0 6-4 0,0-3 1 0,-2-3-1 16,4-4 2-16,2 4-1 0,1-4 1 0,1 2 0 15,0 6 0-15,1-2-2 0,-7 3 1 0,11-3-1 16,-1 13 2-16,1-11-3 0,-7-1 1 0,3 3 0 16,-1 5 0-16,1-7-1 0,1-2 1 0,5-4 0 15,-2 11 0-15,4-7-1 0,-7-1 1 0,1-1-1 16,2-4 2-16,2-1-2 0,4-1 0 0,-2 0 0 0,-2-2 1 15,8 1-1-15,-4 1 0 0,9-2 0 0,-7 1 1 16,3-7-1-16,2 1 0 0,1-2 0 0,5 3 1 16,-8 1-1-16,-1-6 0 0,3 0 0 0,2 5 0 15,-3-7 0-15,-6 2 0 0,5 2 0 0,1-4 0 0,5-2 0 16,-10 2 0-16,1 2 0 0,0-4 0 0,3 2 0 16,-5 0 0-16,0-4 0 0,11-7 0 0,-2 7 0 15,-3-2 0-15,5 1 0 0,-2-5 0 0,-2 1 0 16,-1-1 0-16,5-3 0 0,0 4 0 0,4 3 1 15,-8-3 0-15,4 1 0 0,-3-1 0 0,-1 3-1 16,-2-5 2-16,1 3-1 0,-1-1 0 0,-5 3-1 0,0 2 1 16,-2-3 0-16,-2-3 0 0,2 1 0 0,-9 3 2 15,5-3-1-15,2-1 0 0,2 1-1 0,-9 1 0 16,3-1 0-16,0-6 1 0,-1 0 0 0,1 1 1 16,-5 3-1-16,7-4 2 0,2 0-1 0,-5-4 2 15,-1-2-2-15,3-3 1 0,3 1 0 0,2 0 0 16,3-1 1-16,-8 1-1 0,1 2 1 0,0 1-1 0,-1 1 1 15,-1 2-1-15,2 2-3 0,-7 1 2 0,-4-1-1 16,6 4 0-16,-1-4 1 0,-5 5 1 0,-5 1-1 16,-1-2 1-16,2-1-3 0,-3-1 1 0,-3 2-1 15,-3-6 1-15,-4 0 1 0,-9-6 0 0,9 4-1 16,-5 2 2-16,5-5-1 0,-5 5 1 0,-1 0-3 16,-1-2-1-16,-1-2 0 0,3 2 0 0,3 4 0 15,-3 0 0-15,1 0 0 0,-1 0 0 0,5 0 0 16,0 5 0-16,-7-3 0 0,7 7 0 0,2-1 0 15,-2 3 0-15,6 0 0 0,-2-5 0 0,5 7 0 0,6 2 0 16,2 0 0-16,0 0 0 0,0 0-3044 0</inkml:trace>
  <inkml:trace contextRef="#ctx0" brushRef="#br0" timeOffset="-132644.808">4107 10125 2072 0,'0'0'0'0,"0"0"0"0,-8 4 0 0,-3 0 190 16,2 2-1-16,-6-1 1 0,5 1 0 0,-1 3-106 15,-2-9 1-15,7 4-1 0,-3 2 2 0,2-2-43 16,1-4 1-16,-3 3 0 0,7-3 0 0,-8 0-44 15,5 0 1-15,-1 0 0 0,2 0 0 0,4 0 19 16,0 0 2-16,-7 0-1 0,5 0 0 0,2 0 2 0,0 0-1 16,-4 0 1-16,4 0 0 0,0 0 0 0,0 0-1 15,0-3 1-15,0-1-1 0,6 0-3 0,5 0 1 16,-5 2 0-16,5-11 1 0,-5-2-8 0,5 0 1 16,0 2-1-16,0 1 2 0,-1 5-6 0,3 1 1 15,-8 2-1-15,5-1 1 0,-3 5-5 0,-3-4 1 16,0 0 0-16,5 2 0 0,2 2 0 0,-3-5 0 15,1 5-1-15,-5-6 1 0,7 4-2 0,0 2 1 16,-5 0-1-16,-2-2 1 0,-2 2-1 0,3 0 1 0,-1 0-1 16,2 0 1-16,7 0-1 0,-2 0 1 0,-4-4-1 15,1 4 1-15,3 4-4 0,-5-2 1 0,1 0 0 16,-1 0 1-16,3 2-2 0,-1-4 0 0,-8 5 0 16,5-1 0-16,1 2 1 0,-2-1 2 0,3-1-2 15,-3 2 1-15,3 3-2 0,-1-1 0 0,3-1 1 16,-1 1-1-16,1 5-1 0,-3-5 0 0,1-1 0 15,3 1 0-15,-10 3 0 0,7-1 0 0,-3-5 0 16,3 5 0-16,-1 1 0 0,-2 4 0 0,1-7 0 0,-3 7 0 16,2 7 0-16,-4-12 0 0,4 1 0 0,-2 4 0 15,-2-3-1-15,0-1 1 0,0-5-2 0,0 3 2 16,0 2-1-16,0-5 1 0,0 2-1 0,-2 1 1 16,-2 6-1-16,0 0 1 0,2-7-1 0,-9 7 1 0,0 2-1 15,0-2 1-15,1-2-1 0,-3-1 1 0,-2 1 0 16,4-4 0-16,5-3 0 0,-5 3 0 0,0-3 0 15,0-2 0-15,5 1 0 0,-1-1 0 0,1 0 0 16,-3 0 0-16,3 3 0 0,0-5 1 0,-5 4 0 16,0 1 0-16,5-5 0 0,-5 4 1 0,0 0-2 0,0-1 2 15,9-3-1-15,-6 2 0 0,1 0-1 0,1-2 1 16,2 1 0-16,-3-1 0 0,3 2-1 0,4-4 1 16,-7 0-1-16,1 0 1 0,-5-4-1 0,7 2 2 15,2-1-2-15,2 1 1 0,-7 2 0 0,-1-4 1 16,1 4-1-16,3 0 1 0,-2-6-2 0,-5 1 0 15,4 5 0-15,1-4 0 0,0 0 0 0,-5 2 0 16,2 2 0-16,7-2 0 0,-7 0 0 0,3-3 0 0,6 1 0 16,-6 2 0-16,6 2-1 0,0 0 1 0,-5-2-1 15,5 0 1-15,-6 2-1 0,6-5 1 0,0 5-1 16,0-2 1-16,0-4-1 0,0 0 1 0,0-1-1 16,0-8 1-16,0-2-1 0,6 4 1 0,-1 1 0 15,1-1 0-15,-2 4-2 0,-2 1 2 0,-2 6 0 16,0-2 0-16,0 1-1 0,0 1 1 0,0 0 0 15,5-2 0-15,-1 4 0 0,2 0 0 0,-1 0 0 16,-3-6 1-16,9 1-1 0,-1 1 0 0,-3 4 0 16,4-4 2-16,4 0-2 0,-5-1 0 0,-1 3 0 0,6-6 1 15,-2 1-1-15,-2 3 0 0,-7 4 0 0,7 0 1 16,-1-4 0-16,-8 2 0 0,7 4 0 0,0 0 1 16,1-2-2-16,1 0 2 0,-4 0-1 0,1 6 0 0,5-4-1 15,-2 1 1-15,-5 1 0 0,5 4 0 0,0 1 1 16,-1-5 1-16,1 0-1 0,2 3 0 0,4 1-1 15,-2-1 0-15,-2-3 0 0,9-2 1 0,-1 2-2 16,3 5 1-16,-9-5 0 0,-3 2 0 0,-1-1-1 16,0-1 1-16,0 2 0 0,-1 3 0 0,-3-1-1 15,4-1 1-15,-7-1-1 0,2 3 2 0,-1 3-2 0,-3-1 0 16,2-3 0-16,3 1 1 0,-1-3 0 0,-2 1 0 16,-4-1 0-16,5 3 1 0,-3-1-2 0,-2-4 1 15,0-2 1-15,0 3-1 0,0-1 1 0,0 0 1 16,0-4 0-16,0 4 0 0,0 3 0 0,0-7 1 15,0-4-1-15,0 1 2 0,-2 1-5 0,-3 0 0 16,5 2-2997-16</inkml:trace>
  <inkml:trace contextRef="#ctx0" brushRef="#br0" timeOffset="-129975.524">5970 8966 2123 0,'0'0'0'0,"0"0"0"0,0 0 0 15,0 0 144-15,0 0 2 0,0 0-1 0,0 0 1 16,0 0-48-16,0 0 0 0,0 0 0 0,0 0 1 15,0 0-48-15,0 0 2 0,0 0-1 0,-17 21 0 16,13-15-21-16,4 3 0 0,0 2-1 0,0 33 2 0,4 9-30 16,3-2 2-16,-1-2-1 0,-2 4 0 0,1-6 8 15,-3-4 2-15,-2 1-2 0,0 10 1 0,0-8 1 16,0-1 0-16,6 2 1 0,-6 4-1 0,0-11-2 16,0-4 2-16,5 3-2 0,-10 3 1 0,5-4 2 15,5-4 0-15,-5-8 1 0,0 4 0 0,-5-1-8 16,-1-5 1-16,4-1 0 0,-3 1 1 0,5-5 1 0,-4 0 0 15,-2-2 0-15,1-2 2 0,5-2-8 0,-2-5 1 16,-2 1-1-16,-2-3 2 0,1 0-2 0,5 1 2 16,0-7-1-16,-2 2 1 0,-2-2-5 0,4 0 1 15,0 0-2825-15</inkml:trace>
  <inkml:trace contextRef="#ctx0" brushRef="#br0" timeOffset="-129542.118">5548 9572 1784 0,'0'0'0'0,"0"0"0"0,0-2 0 0,0 0 170 15,0 2 1-15,0 2 0 0,0 0 0 0,-3 0-75 16,1-2-1-16,2 0 0 0,0 0 2 0,0 0-46 16,0 0 2-16,0 0 0 0,0 0 0 0,0 0-32 15,0 0 0-15,0 0 1 0,0 0-1 0,0 0-1 16,0 0 0-16,0 0 1 0,15 0 0 0,20 0 2 0,3 0 2 15,5 0 0-15,2 0 0 0,-4 0-3 0,-9 0 2 16,0 2-2-16,3 4 2 0,-1 3 5 0,-2-3 0 16,3-1 0-16,3 3 0 0,-5-4-5 0,-3 3 1 15,-5-3-2-15,-1 2 2 0,4 3-3 0,-5-7 2 16,3 0-1-16,-2-2 1 0,2 0-9 0,-9 0 0 16,6-2 0-16,1 0 1 0,-3-2-2 0,-3-1 1 15,-3-1-1-15,6-3 1 0,-2 3-15 0,-1-5 1 0,-3 3-2884 16</inkml:trace>
  <inkml:trace contextRef="#ctx0" brushRef="#br0" timeOffset="-128924.065">8128 8774 2135 0,'0'0'0'0,"0"0"0"16,-5 0 0-16,3 0 174 0,2 3 0 0,0-1 0 15,-4 6 1-15,0-6-109 0,4 3 1 0,0-1 1 16,-2 6-1-16,-3 14-34 0,3-7-1 0,-2 0 1 16,4 23 0-16,0 7-36 0,0-2 1 0,0-1-2 15,-4 5 2-15,4-2-2 0,4-2-1 0,0 4 1 16,-2 6 0-16,-2-6 12 0,-2-9 1 0,4 5 0 0,-2 2 0 15,5-5 17-15,-5-6 1 0,0 0-1 0,0-2 1 16,0 0-5-16,0-2 1 0,0 2-1 0,-5 0 0 16,3-4 1-16,2-6 0 0,-8-1 1 0,5 5 0 15,-1-3-2-15,4-6 0 0,0-2 1 0,-4 2-1 0,-3 0-3 16,7-4 0-16,0-4 1 0,0 0 0 0,-6-1-8 16,2-1 2-16,10-3-1 0,-6 3 0 0,-2-5-2 15,2-4-1-15,0 2 0 0,0 0 0 0,0-2-2851 16</inkml:trace>
  <inkml:trace contextRef="#ctx0" brushRef="#br0" timeOffset="-128418.713">8636 8732 2324 0,'0'0'0'0,"0"0"0"15,-6-4 0-15,0-1 152 0,-1-1 1 0,-1-5-1 0,5 7 2 16,-5 0-53-16,8 4 1 0,0-6 0 0,0 3 1 16,0 6-50-16,0-1 2 0,0-4-1 0,-2-3 1 15,2 5-51-15,0 0 0 0,0 0-1 0,2 5 2 0,-2 1 1 16,0 5-1-16,0-1 1 0,11 18-1 0,-1 8 0 16,1 0-1-16,0 9 1 0,-1-3-1 0,1-1 1 15,0 1-1-15,-5 7 1 0,-3 4-1 0,7 3 9 16,1-1 0-16,0-2 1 0,-5 2-1 0,-2 1 4 15,7-12 0-15,-4 7 0 0,-3-2-1 0,-2-4-4 16,2-5-1-16,3 5 0 0,-1-1 0 0,-1-3-1 16,1-7 0-16,-2 2 1 0,-4-4 0 0,0-2 3 0,7-7 2 15,-7 0-1-15,0 3 0 0,0-1-11 0,0-10-1 16,0 2 0-16,0 0 2 0,0-2 4 0,0-4 1 16,0-5-1-16,-7-1 1 0,3-5-5 0,4 4-1 15,0-4 1-15,0 0 0 0,0 0-4 0,0 0 2 16,0 0-1-16,0-15 0 0,0 15-2988 0</inkml:trace>
  <inkml:trace contextRef="#ctx0" brushRef="#br0" timeOffset="-128073.133">7977 9597 2274 0,'0'0'0'0,"0"0"0"0,0-2 0 15,7 2 118-15,-1 2 1 0,-6 3 0 0,11-5 0 16,-7-3-39-16,1 3 0 0,-5 0 1 0,0 0 0 0,0 0-23 16,0 0 2-16,0 0-2 0,0 0 2 0,0 0-31 15,0 0 0-15,0 0 0 0,2-2 0 0,2 2-2 16,7 0 0-16,-9 0 0 0,26-6 0 0,11-5 0 15,10-1 1-15,2-1 0 0,-1-2 0 0,-1 0-10 16,3 0 0-16,-3 0 0 0,7-4 0 0,-11 4-14 16,-2 5 1-16,-2 1-1 0,-3-2 2 0,1 3 4 0,-11 6 1 15,6-2 1-15,-8 4-1 0,-7 0-8 0,3 4 2 16,-7 0-2844-16</inkml:trace>
  <inkml:trace contextRef="#ctx0" brushRef="#br0" timeOffset="-127305.276">9169 10001 2161 0,'0'0'0'0,"0"0"0"0,0-2 0 0,0 2 172 15,0-4 0-15,0 4 0 0,0-2 1 0,0 0-62 16,0-1 0-16,0 3 0 0,0 0 1 0,0 0-48 16,0 0 0-16,0 0 0 0,6-4 0 0,1-6-55 15,-1 5 0-15,3 1 0 0,-1-2 1 0,7-5-3 0,-2 3 0 16,-2-3-1-16,6 7 1 0,5-1 7 0,-5 1-1 16,-2 2 1-16,6-2 0 0,-1 0 2 0,1-1 1 15,-4 5-2-15,5 0 2 0,-5 0-10 0,-6 0 1 16,1 2-1-16,8 11 0 0,-1 0 5 0,-8-7-1 15,4 5 0-15,-2 8 0 0,2 0-6 0,-5 0-1 16,-1 3 1-16,2 7 0 0,-7 1 0 0,3 0 1 0,-3-5-1 16,0 5 1-16,3 4-2 0,-5-6 1 0,-2 4-1 15,0 0 1-15,0 2-4 0,-2-5 1 0,2 1 0 16,-7 0 1-16,3 0-2 0,-7-5 0 0,0 1 0 16,7-1 0-16,-9-1-1 0,7-7 1 0,-5-2 0 15,0 2 0-15,1 0-2 0,-8-3 1 0,8-1-1 16,-1-2 1-16,-2-5-3 0,-2-2 1 0,-2-4-2 15,0 3 2-15,2-6-4 0,-3-3 2 0,1 0-1 16,-4-7 1-16,2-2 2 0,-3 0-1 0,7-4 1 0,-4-4 1 16,4 6 0-16,8-2 0 0,1-1 0 0,1 1 0 15,-1 2-3-15,2-2 2 0,4 4-1 0,0 5 0 16,-5 1 0-16,10 3 0 0,-1 1-1 0,-2 1 1 0,-2 2 2 16,0-4 1-16,4 1 0 0,1 1 0 0,1 0-1 15,-1 2 1-15,-3 2 0 0,8 0 0 0,5-2 1 16,-2 2 0-16,2 0 0 0,9 4 0 0,0 2 2 15,3 7 1-15,-1-2-1 0,4 1 2 0,-4-1-1 16,-7 2 1-16,14 2-1 0,-6 2 2 0,8-2-2 16,-9-3 1-16,-5 3-1 0,3 0 1 0,-3-4-1 15,-2 2 1-15,-4-5-1 0,3 5 1 0,-3-3-5 0,-7-1 1 16,3-1-1-16,-2 3 1 0,-9 0-1 0,-5-7 0 16,1 0 0-16,2-2 0 0,2-2-2917 0</inkml:trace>
  <inkml:trace contextRef="#ctx0" brushRef="#br0" timeOffset="-126604.174">11148 9780 2123 0,'0'0'0'0,"0"0"0"16,0 0 0-16,0-6 176 0,0 4 1 0,0 2-1 15,2 0 2-15,5 0-77 0,-7 0 1 0,0 0 0 16,0 0 0-16,4 0-68 0,0 0-1 0,3-2 1 16,3 2 1-16,7 2-41 0,7 2 2 0,4 0-2 15,0 0 2-15,4-4-4 0,0 0 0 0,3 0 0 0,-1 0 1 16,5 0 7-16,-1 0 0 0,3 0 0 0,2-4 1 16,2 4 20-16,0-4 0 0,0 0-1 0,11 4 1 15,-2 0 0-15,-9-2 0 0,0-3 0 0,4 1 1 0,-8 0-3 16,-5 2 0-16,3-3 0 0,2 5 0 0,-13 0-11 15,-7 0 1-15,-4 0 0 0,1 7 0 0,-8-3 8 16,-3 0 1-16,-7-4-2 0,0 0 2 0,0 0-12 16,0 0 0-16,0 0-1 0,0 0 2 0,0 0 3 15,0 0 1-15,0 0-2798 0</inkml:trace>
  <inkml:trace contextRef="#ctx0" brushRef="#br0" timeOffset="-125935.685">11702 9317 2625 0,'0'0'0'0,"0"0"0"0,0 0 0 0,0 0 141 15,0 0 0-15,0 0-1 0,6 4 2 0,-6 0-61 16,4-2-1-16,-4-2 1 0,7 5 1 0,4 3-42 16,-1 3 2-16,5-5 0 0,5 13-1 0,8-8-45 15,-3-1-1-15,-5 3 1 0,-1 0 0 0,5 0 4 16,-7-7 0-16,6 3 0 0,3 1 1 0,2 5 12 0,2-6 0 16,-4 3 1-16,-2-3-1 0,3-1-5 0,1 3 0 15,0-5 0-15,4 3 1 0,-4 2 1 0,-4-5 1 16,4 2 0-16,0 7 0 0,-2-6-3 0,-9-1 1 15,0 5-1-15,-4-2 1 0,2-3-4 0,-4 3 0 16,-9-1 1-16,8-3-1 0,-5 1 4 0,-1-1 0 16,-4 1 0-16,0-1 1 0,0 1-5 0,0-2-1 15,0 3 1-15,0-5-1 0,0 0 1 0,0-1 0 0,-4 1 0 16,-1 2 1-16,5 3-5 0,0-7 1 0,0-2 0 16,-2 2 0-16,2 4 2 0,-4-6-1 0,4 0 1 15,0 5-1-15,-4 1 0 0,4 3 2 0,-2-3-2 16,-3 13 2-16,-12 11-2 0,4-7 1 0,-6 3 1 15,6 3-1-15,-9 1 1 0,1-2-1 0,4-5 1 16,4 1-1-16,-13-1-2 0,7 0 0 0,-3 1 0 16,7-3 0-16,-4-2 5 0,-2-4 0 0,-3 0-1 15,5 6 1-15,2-10-6 0,4-3 2 0,4-1-1 16,0 1 0-16,5-4-2 0,0-1 0 0,4-3 0 0,0-5 1 16,0 5-1-16,0 0 0 0,0 0-3029 0</inkml:trace>
  <inkml:trace contextRef="#ctx0" brushRef="#br0" timeOffset="-124566.541">14250 9153 2060 0,'0'0'0'0,"0"0"0"0,0 0 0 15,0 0 129-15,0 0 0 0,0 0 0 0,0 0 1 16,17-6-12-16,-13 6 1 0,0 0-1 0,-1 2 1 0,3 2-55 16,-2 0 0-16,-4-4 0 0,5 11 0 0,5 12-64 15,3 7 0-15,-8 0 0 0,1 19 0 0,0 4 0 16,3-4 0-16,0 4 0 0,1 2 0 0,1 3 9 16,-4-1 0-16,3-2 0 0,1 5 1 0,0-5 6 15,-5-4 2-15,5 4-1 0,6-2 1 0,-6-14-11 16,0-1 0-16,4 0-1 0,-9 3 1 0,0-1 13 0,5-6 2 15,-4-4-2-15,-1 0 1 0,5-9-1 0,-11-4 1 16,0 4-1-16,4-2 0 0,-4-6-2 0,0-2 0 16,0 1 0-16,0-3 1 0,0-3-7 0,-4-4 1 15,4 1-1-15,0-3 1 0,-7 0 3 0,3-3 1 16,4 1-1-16,-9-4 1 0,-6-7-14 0,5-2 0 16,3-4-2853-16</inkml:trace>
  <inkml:trace contextRef="#ctx0" brushRef="#br0" timeOffset="-124131.558">14962 8928 1909 0,'0'-7'0'0,"0"-1"0"0,-4-1 0 0,4 3 197 15,0-3-1-15,0 7 1 0,-6-2 0 0,1 2-99 16,5 0-1-16,0 2 1 0,0-2 0 0,0-1-52 16,0 1 1-16,0 2-1 0,-6 0 1 0,6 0-37 15,0 0 0-15,0 0 0 0,-2 5 1 0,2 5 6 16,0 5 0-16,0-4 0 0,2 18 0 0,4 12-12 0,-6 1 1 15,5 5 0-15,1-2 0 0,3 4 6 0,-3 6-1 16,-6 0 0-16,7 9 0 0,-1-7 3 0,-2-1-1 16,1 3 1-16,-3 3 0 0,4-5-7 0,-4-6 1 15,0 7-1-15,5 3 0 0,-7-3 9 0,4-7 0 16,-4 0 0-16,7-6-1 0,-7-7 1 0,0-2 1 16,4 2-1-16,2 5 0 0,-6-5 2 0,0-13 0 15,-4 3 0-15,4-4 0 0,-2-1-7 0,-2-8 2 0,1 0-2 16,3 0 1-16,0-7-2 0,-4-2 0 0,4-3 1 15,-4 1 0-15,4-2-1 0,0-2 0 0,0-2 0 16,0-9 0-16,0 11-2908 0</inkml:trace>
  <inkml:trace contextRef="#ctx0" brushRef="#br0" timeOffset="-123814.545">14361 9789 2324 0,'0'0'0'0,"0"0"0"0,5 0 0 0,-1 0 171 16,-2 0 1-16,-2 0 0 0,7 6-1 0,-7-4-65 15,0 0-1-15,4 0 1 0,-4 7 0 0,6-5-48 16,-6 0-1-16,0-1 0 0,5 3 0 0,1 2-52 0,-2 1 0 15,-2-3 1-15,9 1 0 0,0 1-4 0,0-1 0 16,-5-3 0-16,11 0 2 0,3 0-1 0,-1-4 2 16,-2 2-2-16,15-4 1 0,3-2 0 0,-3-2 0 15,0-3 0-15,2 1 0 0,-4-1-3 0,3 3 2 16,-6 4-2-16,1-7 1 0,0 3-1 0,-2-3 0 16,4 5 0-16,-4 4 0 0,-3-2-1 0,-5-4 2 15,3 1-2807-15</inkml:trace>
  <inkml:trace contextRef="#ctx0" brushRef="#br0" timeOffset="-123032.465">15387 10314 1746 0,'0'0'0'0,"0"0"0"0,0-4 0 0,0-1 215 15,0 3 2-15,5-2-1 0,-1 8 1 0,-2-4-116 0,-2 0 0 16,0 0 0-16,0 0 0 0,0 0-47 0,0 0 1 16,0 0 0-16,4-4 0 0,3 4-44 0,-1 0 0 15,-1 0 0-15,1-6 1 0,3 1 11 0,-1 1 1 16,1 0-1-16,4-3 2 0,4 1-5 0,0 0 0 16,-2 4 1-16,9-7 0 0,-7 3 0 0,-2-3 2 15,2 5-1-15,0 4 1 0,0 0-1 0,-6-2 0 16,0 2 1-16,4 0-1 0,-7 2-16 0,3 2 0 0,-7-2-1 15,7 9 1-15,0 4 5 0,0-2 1 0,-3-1 0 16,-3 14 0-16,5-1-8 0,-3 1 1 0,-3 1-1 16,-8-1 1-16,4 4-1 0,-7-5 2 0,3 5-2 15,-7 0 2-15,5 0-5 0,-1-11 1 0,1 6 1 16,-5-6-1-16,-4 3 1 0,4-1 1 0,-1 2-1 16,-3-4 0-16,6 3-2 0,-6-7 2 0,4-5-2 15,-2 1 1-15,3-1-2 0,-5-3 1 0,4-5 0 16,4 4 0-16,-3-1-1 0,-1-5 0 0,-2-3 0 15,2 1 0-15,-2-6 0 0,-2-1 0 0,5 1 0 0,-3-7 0 16,-4-2 0-16,-3 2 0 0,7-4 0 0,3 0 0 16,-1 0 0-16,0 2 0 0,5-5 0 0,1 3 2 15,-1 4-2-15,2 3 0 0,4 1 0 0,-2 0 1 16,-3 3 0-16,3 6 1 0,4-3 0 0,3 1 1 0,-3-2 0 16,-2-1 0-16,4 3 1 0,0 2-1 0,3 0 0 15,-1 2 2-15,1-4-1 0,3-1 1 0,5 1-1 16,3 2 1-16,-3 4-1 0,8 2 1 0,5 5-1 15,-6 2 1-15,1-1-1 0,9-1 1 0,-8 1-1 16,-7 1 1-16,9 2-1 0,-7-3 1 0,9 1-4 0,-11 4 1 16,5 0 0-16,6-5 1 0,-11 3 0 0,4 0 0 15,-3 0 1-15,3-3-1 0,0 1-2 0,-10-3 1 16,2 3 0-16,-2 0 0 0,0-7 0 0,-5-2 1 16,0 0 0-16,-1 5 0 0,1-5-2 0,-6 0 1 15,0-2-1-15,4-2 2 0,1 0-3 0,-3 2 1 16,-2-5 0-16,0-1 0 0,0 6-2940 0</inkml:trace>
  <inkml:trace contextRef="#ctx0" brushRef="#br0" timeOffset="-122247.296">16435 9376 1960 0,'-2'0'0'0,"-3"0"0"0,-1-6 0 0,-3-3 167 16,1 3 2-16,-1 2-2 0,-1 4 1 0,3-5-60 15,1 1 1-15,1 0-1 0,3 2 1 0,-2 2-50 16,0 0 0-16,1-4 0 0,-1 4 0 0,2 0-24 0,2 0 0 16,-9-5-1-16,7 3 2 0,-2 2-2 0,0 0 0 15,-3-2-1-15,7 2 1 0,-6 4-6 0,2 1 1 16,-3-1-1-16,-4 2 1 0,-1 13-11 0,-4-4 1 16,4 4 0-16,-3 7 1 0,-3-1-1 0,8 1 0 15,-3-3 0-15,2-2 0 0,-4 3-12 0,4 1 0 16,-2 1 1-16,3 4 0 0,-1-7 3 0,0 3 1 15,0-1-1-15,11 7 0 0,-6-4-3 0,2-3 1 0,-3 1-1 16,7 8 1-16,0-9-5 0,-2-4 2 0,2 3-1 16,2 6 1-16,5-7-4 0,-3-2 1 0,2-2-1 15,10 7 0-15,-10-5 1 0,0 0 2 0,9-1-2 16,-2-3 2-16,4 0-4 0,-6 2 1 0,0 0-1 16,0 2 1-16,6-6-2 0,0 0 2 0,-2 0-1 15,-2 4 0-15,6-4-1 0,-6-5 1 0,4 5 0 16,5-8 0-16,-5 1-1 0,0-4 1 0,0 7-1 15,0 0 1-15,-2-7-1 0,3 0 0 0,-1 3 0 16,-2-7 2-16,-2 4-2 0,-5 0 0 0,5-2 0 0,11 2 1 16,-3-1-1-16,-6 1 0 0,-2-2 0 0,4-6 1 15,-6 2-1-15,0 2 0 0,4 0 0 0,-2-3 0 16,2 3 0-16,-7-4 0 0,7 2 0 0,-2-4 0 0,2-3 1 16,-2 1 0-16,2-1 0 0,2-6 0 0,-2 0 2 15,-6 3 0-15,6 1-1 0,2-6 2 0,0 2-3 16,-6 4 1-16,4 1-1 0,-4-5 1 0,-3 0-1 15,3 0 1-15,0 7-1 0,-5-3 0 0,5-2 3 16,-2 1 2-16,-7 1-1 0,2-8 1 0,-2 2 6 16,-2 0 1-16,0 0-7 0,0-7-6 0,0-1 0 0,0 1 0 15,-2 3 0-15,-2-4 0 0,2-1 0 0,2-4 0 16,-9 1 0-16,3-7 0 0,-5 2 0 0,4 4 0 16,-3-4 0-16,-5 0 0 0,2 4 0 0,0 2 0 15,-6 1 0-15,-1-3 0 0,1 9 0 0,0-1 0 16,-3 3 0-16,5-6 0 0,-9 6 0 0,3 4 0 15,-5-7 0-15,4 3 0 0,-8 0 0 0,4 9 0 0,-4-3 0 16,-5 6 0-16,37 7-3011 0</inkml:trace>
  <inkml:trace contextRef="#ctx0" brushRef="#br0" timeOffset="-115220.765">12960 9346 1808 0,'0'0'0'0,"0"0"0"16,0 0 0-16,0 0 59 0,0 0 0 0,0 0 1 16,0 0-1-16,0 0 20 0,0 0-1 0,0 0 1 15,0 0-1-15,0 0-15 0,0 0 0 0,0 0 0 16,0 0 1-16,0 0-10 0,0 0 1 0,0 0-1 15,0 0 1-15,0 0-42 0,0 0 2 0,0 0-1 16,0 0 1-16,0 0 23 0,0 0 1 0,0 0 1 0,0 0-1 16,0 0-2-16,19-6 1 0,-15 6 0 0,1 0 0 15,-5-2-6-15,0 0 0 0,0 2 0 0,0-4 0 16,0 4-6-16,2-5 1 0,2 3-1 0,7-2 1 16,2 0-6-16,4-5 0 0,-7 3 1 0,8-5-1 0,10-2 0 15,-7 3 2-15,-4 3-1 0,5-3 1 0,-1-1-5 16,1 7 1-16,-5 4 0 0,2-4 0 0,0-1-7 15,-1 10 1-15,-6-5-1 0,6 4 1 0,-3 2-2 16,-5 3-1-16,1-7 0 0,2 6 1 0,4-1-1 16,-10 1 0-16,3-4 0 0,-1 7 0 0,0-4-5 15,-1 1-1-15,-1-4 1 0,5 7 0 0,8 0-2 0,-7-3-1 16,-3-2 0-16,1 1 0 0,-4 1 0 0,-3-3 0 16,2 5-1-16,7-1 1 0,-2 3-2 0,0-3 1 15,-5-1 0-15,3 3 0 0,-3 4-1 0,-2 0 2 16,-1-2-2-16,5-1 1 0,-1 3 0 0,-5 2 1 15,2 0-1-15,-4 5 1 0,4-1 0 0,-2-4-1 16,-2 0 0-16,0-2 0 0,0 0-1 0,0-1 0 16,0 1 0-16,-2 15 0 0,2-7 0 0,0-1 0 0,-4-3 0 15,0 6 0-15,4-8 0 0,-2-2 0 0,-3 2 0 16,-1 7 0-16,2-5 0 0,1 0 0 0,-5 0 0 16,1 2 0-16,1 1 0 0,-5-5 0 0,7 2 0 15,-7 4 0-15,3 1 0 0,3-5 0 0,-1-2 0 16,-3 6 0-16,-4-8 0 0,3 0 0 0,-3 2 0 15,-2 0 0-15,4-4 0 0,-2-1 0 0,2-1 0 16,1 4 0-16,-1-7-1 0,0-1 0 0,0-1 0 16,1 3 1-16,-3-9 0 0,2 2 0 0,0 2 0 15,1 0 0-15,-8 1 0 0,6-5 1 0,-3 2-1 0,-7 0 1 16,-2-2-1-16,7-2 1 0,-4 2-1 0,4 0 1 16,6-2-1-16,5 2 1 0,-1-7 0 0,-8 3 0 15,9 2-1-15,1 0 2 0,-1 2-2 0,2-7 1 0,4 1 0 16,0-1 1-16,0 1-1 0,0-2 1 0,0 1 0 15,0-3-1-15,-7 1 0 0,7-12 0 0,7 2 1 16,-3-3 2-16,7 5-2 0,-9 3 1 0,6 1-2 16,-8 0 0-16,2-2 1 0,7 5 0 0,0-1-2 15,-5 0 1-15,2 7 0 0,-1-9 0 0,8 0 1 0,-5 5 1 16,-1 2-1-16,8 1 1 0,2-7-2 0,2 1 0 16,-8 0 1-16,6-4-1 0,4 9 1 0,-3 2 1 15,3-5 0-15,-4 3 0 0,0-3-2 0,1 3 1 16,-3 6-1-16,8 0 2 0,-1-4-3 0,-5 0 1 15,4 1 0-15,-8 6 0 0,2-1-1 0,-2 0 0 16,2 2 0-16,9 5 0 0,-3 1 0 0,3 1 0 16,-9-1 0-16,9 5 0 0,-3 4 0 0,-4-4 0 15,5 0 0-15,-5 4 0 0,4 3 0 0,-4-3 0 0,-6 0 0 16,11 6 0-16,-10 1-1 0,-1-9 0 0,0 4 0 16,2 0 1-16,-2-1-1 0,-1-3-1 0,-3 2 1 15,3 0 1-15,-1-6-1 0,-2-1 0 0,-1-1 0 16,5 0 1-16,-11-3-1 0,4-1 1 0,-4 1-1 15,2-4 1-15,-2 3 0 0,0-7 0 0,0 4 0 16,0-2 0-16,0 2 1 0,0 1 0 0,0-5 0 16,0 0 0-16,0 0 6 0,0 0 0 0,0 0-1 15,0-5 1-15,-2 5-2 0,-2 0-1 0,4 0 1 0,-7-4 0 16,7 4-2985-16</inkml:trace>
  <inkml:trace contextRef="#ctx0" brushRef="#br0" timeOffset="-113682.395">7080 9013 1269 0,'0'0'0'0,"0"0"0"0,0 0 0 16,0 0 93-16,0 0 0 0,0 0 0 0,-21 4 0 15,14 2 17-15,3-2 0 0,4 1 0 0,4-5 1 16,-4 0 13-16,0 0 0 0,0 0 0 0,0 0 0 0,0 0-57 15,0 0-1-15,0 0 0 0,0 0 0 0,0 0-29 16,0 0 0-16,0 0 0 0,0 0 0 0,0 0 3 16,0 0-1-16,0 2 0 0,0 2 0 0,0 0-7 15,0 1-1-15,0-5 1 0,7 0 0 0,-3 0-7 16,2-5 0-16,5 5-1 0,0-6 2 0,6 2-2 16,-2-7 0-16,-2 7 0 0,8-3 1 0,-3 5-3 15,-5 0 0-15,-3 0 1 0,1 2 0 0,0 2-8 0,-7 0 0 16,2-2-1-16,7 0 1 0,-2 0-1 0,0 2 2 15,0 5-1-15,6-5 0 0,-2 4-7 0,-5 1 0 16,1-3 0-16,2 7 1 0,4 4 1 0,-6-5 0 16,0-6 0-16,2 11 1 0,-3 0-9 0,-1-2 0 15,0 2 0-15,1 8 0 0,5-4 2 0,-4-2 0 16,-5-2 1-16,1 4-1 0,-1 0 0 0,5-8 0 0,-7 4 1 16,3 6-1-16,4-2-3 0,-7 1 1 0,-2 1-1 15,2 2 2-15,-4-4 0 0,0 3 0 0,-4 1 1 16,-2 2-1-16,-5-3-2 0,11 1 2 0,-11 3-2 15,5 3 1-15,-1 1-2 0,3-4 1 0,-3-1 0 16,1 1 0-16,-3-3 2 0,1-4-1 0,-1 7 0 16,3 4 1-16,-5-5-1 0,0-8-1 0,1 2 0 15,1 0 0-15,0 0-1 0,3-4 1 0,-5 0 0 16,5 0 0-16,-5 4-1 0,7-2 1 0,-7-4 0 16,2-5 1-16,1 5-2 0,-3 2 1 0,5-6-1 0,-1 1 1 15,-8 1 0-15,7-7 1 0,-1 3-1 0,3-3 2 16,-1 0-3-16,1-2 1 0,-5 2 0 0,2 1 0 15,-3-3-1-15,1 0 1 0,7 4 0 0,-5-4 0 16,-2 3 2-16,0-3-1 0,1 0 0 0,5 2 0 0,-5-4-1 16,-3 0 1-16,2 0-1 0,0 4 0 0,5 1 1 15,0-3 1-15,1-2 0 0,-6-2 0 0,-6 0 0 16,7 2 2-16,3 0-2 0,3-3 2 0,-7-1-2 16,9 0 2-16,-2 2-1 0,-1-2 1 0,3-1-4 15,-2 1 1-15,-3-2 0 0,7 1 0 0,-4-5 2 0,-2-3-1 16,4 7 1-16,-1-5-1 0,3-4 0 15,-6 0 2-15,6 0-2 0,0 0 2 0,0 1-2 0,0 3 1 16,0 0 1-16,0 3-1 0,6-1-2 0,-1 3 0 16,5-5 0-16,1 1 0 0,0-5-1 0,0 2 1 15,-5 7-1-15,5-3 0 0,2-4-1 0,-3 1 1 16,1 3 0-16,4 3 0 0,2 2-1 0,-6 1 1 16,-2 3-1-16,6 0 1 0,-5 0-1 0,1 0 0 0,-4 0 0 15,6 0 2-15,2 0-2 0,2 0 0 0,-7 11 0 16,12 0 1-16,2 4-1 0,-1-1 0 0,5-1 0 15,0 0 0-15,-2 0-1 0,-5-3 1 0,3 5 0 16,-3 0 0-16,-4 4-2 0,1-2 2 0,5 2 0 16,-3-8 0-16,-8 4-1 0,3-2 1 0,-6-1 0 15,2 1 0-15,0 2-1 0,-5 0 1 0,3-4 0 16,-7-1 0-16,-2-8 0 0,4 0 0 0,-4 3 0 16,0 1 1-16,0-6-1 0,0 2 0 0,0-2 0 15,0 0 1-15,0 0-2997 0</inkml:trace>
  <inkml:trace contextRef="#ctx0" brushRef="#br0" timeOffset="-112498.512">18498 9482 2161 0,'0'0'0'15,"0"0"0"-15,0 0 0 0,0 0 121 0,0 0 1 16,0 0 1-16,0 0-1 0,0 0-47 0,0 0 0 16,0 0 1-16,0 0 0 0,0 0-35 0,0 0 2 15,0 0-1-15,0 0 0 0,0 0-42 0,0 0 0 0,0 0 0 16,10 24 0-16,-5 6 0 0,1 4 1 0,1 2 0 15,-3-2 1-15,0-2 0 0,-2 0 1 0,5 8-1 16,-7 7 2-16,4 2 16 0,-4-9 1 0,7 9 1 16,-3 0-1-16,-4 2 5 0,4-11 0 0,-2 5-1 15,-4 0 2-15,2-1-1 0,2-8 0 0,5-2 0 16,-7 3 1-16,0-8-7 0,0-3 1 0,4-1-1 16,-4-1 2-16,4-3-3 0,-2-4 1 0,3 0-1 15,-10-2 1-15,10-2-2 0,-5-7 0 0,4-4 0 0,-8 2 1 16,4 1-1-16,0-1 0 0,0-4 0 0,0 0 0 15,0-4 0-15,0 2 0 0,0 2 0 0,-5-5 0 16,-1-3-11-16,2-3 0 0,-3 0 1 0,-10-18 0 16,17 29-2885-16</inkml:trace>
  <inkml:trace contextRef="#ctx0" brushRef="#br0" timeOffset="-111979.11">18191 10020 1709 0,'0'0'0'0,"0"0"0"0,0 0 0 16,0 0 169-16,0 0 2 0,0-2-2 15,0 0 2-15,0 2-82 0,4-2 2 0,-2 2-1 0,3-6 1 16,-1 4-41-16,-2 2 1 0,2 0-1 0,7-5 2 16,2 3-28-16,-2-2 0 0,-1 4 1 0,12-2 0 15,-5 0 2-15,4 2 0 0,1 2 0 0,6 4 1 16,-9-2-6-16,3 3 2 0,6-3-1 0,6 7 1 0,2-7-4 16,-6 0 0-16,3 3 0 0,1-7 1 0,-2 4-8 15,-4-4 0-15,-4 0 1 0,4 0 1 0,-5 0 10 16,-8 0 1-16,2 0 0 0,5-4 0 0,-9 4-5 15,-5 0 2-15,-1 0-1 0,-1-5 0 0,-2 5-3 0,-1 5 1 16,-3-5-1-16,0 0 0 0,0 0-6 0,0 0 1 16,0 0-1-16,0 0 2 0,0 0-6 0,0 0 1 15,0 0-1-15,0 0 1 0,0 0-2823 0</inkml:trace>
  <inkml:trace contextRef="#ctx0" brushRef="#br0" timeOffset="-110056.534">19532 9969 1709 0,'0'0'0'0,"0"0"0"0,0 2 0 0,3 11 176 15,5-6 0-15,1-3 0 0,6 2 0 0,-9 1-90 0,1-1-1 16,-3-4 0-16,7 7 2 0,-5-5-47 0,1 0 2 16,3-2-2-16,1 3 1 0,0-1-33 0,-5-2 1 15,5 2 0-15,0 0 0 0,6 1-5 0,-2-5 0 16,-4 2-1-16,6-2 2 0,2 0 22 0,-4 0 1 15,0 0 0-15,2-2 0 0,-4-3-4 0,-2 5 0 0,4-6 1 16,2-2 0-16,0 1-6 0,-6 3 1 0,0 0 0 16,2-7 0-16,2 3-11 0,-9-3 1 0,1 0-1 15,3-4 1-15,-3 3 2 0,-1-3 0 0,-2 2-1 16,1-6 2-16,-3-2-12 0,-2 4 1 0,0 2 0 16,-2-2 0-16,-7-2 2 0,3 2 0 0,-5 8 0 15,5-2 0-15,-5 3 0 0,0 2 0 0,0-5 1 16,-2 2-1-16,-2 1-1 0,-2 1 2 0,0 5-1 15,0 2 1-15,0 2 7 0,-5 3 2 0,5-5-1 16,2 4 1-16,-2 7-3 0,6-7 0 0,-2-2 0 0,3 7 0 16,3-3 3-16,1 2 1 0,-3 3-1 0,-4 4 1 15,-2 8-7-15,4 1-1 0,5 3 1 0,-5 3 1 16,11-4 7-16,-6-3 0 0,2 0-1 0,-5 5 1 16,0-7-13-16,9-2 1 0,0 3-1 0,0 1 1 0,0-6 1 15,0-2 1-15,11 0-1 0,0 2 1 0,-5-2-5 16,5-3 1-16,-5-3 1 0,9 6-1 0,3 0-1 15,-3-7 0-15,-2-1 0 0,2-3 1 0,-3 7 1 16,3-3 0-16,-2-6-1 0,15 5 2 0,-4 1-3 16,-5-2 0-16,1-1 0 0,5-1 0 0,-1-4 1 0,-7 4 2 15,9-2-2-15,-3-4 1 0,1 2-1 0,-9 0 0 16,2 0-1-16,5-4 1 0,-5 0-2 0,-4 4 1 16,2-2 0-16,-2-1 1 0,6 1-2 0,-6-4 1 15,2 2 0-15,-2-5 0 0,4 1-1 0,0-3 1 16,-6-2-1-16,4-4 1 0,-2 4-1 0,-3 5 0 15,1-3 0-15,0-4 1 0,-7 1-1 0,-2-1 0 0,5 4 0 16,-3-4 1-16,3-2 0 0,-3 0 1 0,-4 2-1 16,0-6 0-16,0 2-1 0,0 4 1 0,0 0 0 15,-4-6 0-15,1 0 1 0,3-1 2 0,0 7-2 16,3-4 1-16,-3 2-1 0,4-2-1 0,-4 9 0 16,0 3 1-16,0 1-2 0,0 4 1 0,0 2 0 15,6 0 0-15,-1-7-1 0,-5 3 2 0,0 2-1 16,0 2 0-16,0 0-1 0,0 0 1 0,0 0-1 15,2 0 1-15,2 0-1 0,-4 0 0 0,4 2 0 0,-2 9 1 16,3-3-1-16,-1 3 0 0,-2-1 0 16,5 16 1-16,3 4-2 0,-5-5 1 0,5-1 0 0,1 1 0 15,-9 1-2-15,3-7 1 0,1 6 0 0,5 1 0 16,-5-1-3-16,-2-1 1 0,3-3-1 0,-1 2 1 16,3-6 1-16,-3 0 0 0,-6 0-1 0,13 3 2 0,-4-3 0 15,-7-5 0-15,2-1 0 0,3 0 0 0,-1-3-3 16,-6-6 2-16,4 2-1 0,-4 1 1 0,5-5-2 15,-5 4 1-15,0-4-1 0,0 0 1 0,0 0-1 16,0 0-1-16,0 0 1 0,0 0 0 0,0 0-5 16,0 0 1-16,0 0-1 0,0-4 2 0,0 4 2 0,0-5 1 15,0 3-1-15,2-6 1 0,2-7-2 0,0-2 2 16,-1 2-2-16,-3 2 1 0,4-2 1 0,-2 5-1 16,-2 1 1-16,4 3-1 0,3-3 3 0,-7 3 0 15,4-5 0-15,0 1 1 0,-1-3-1 0,-3 0 1 16,4 0 0-16,2-4 0 0,5-2 0 0,0 2 0 15,-5 5 0-15,5-1 1 0,0 2 0 0,-5 5 1 16,1 2-1-16,3-5 1 0,-1 7-1 0,-7 2 1 16,2 0 0-16,-2-4 0 0,3 4 2 0,1 0 0 0,-2 0-1 15,-4 0 2-15,5 0-1 0,-3 0 1 0,2 0 1 16,3 0-1-16,-1 4-2 0,-2-2 0 0,-4 2-1 16,7 5 1-16,-1-3-1 0,5 3 0 0,-7-5 1 15,9 2-1-15,2 5 1 0,-2 0 1 0,2-1-1 16,-2 3 2-16,2-2-1 0,-2-3 1 0,2 3-1 15,-2-3 0-15,8 5 5 0,1-2 0 0,-5 1 0 16,4-5 1-16,1 1-5 0,-3-1 1 0,3 1-1 16,-5-4 1-16,4-4-1 0,-4 0 2 0,5 2-2 0,6-2 2 15,-5-2-5-15,-1 0 1 0,1-4 1 0,-3-1-1 16,-1 3-1-16,-2 0 0 0,5-2 0 0,-1-3 0 16,-6-6-1-16,-2 5 1 0,0-1 1 0,-2-4-1 0,-1-2-1 15,1 2 1-15,0-2-1 0,-7-8 1 0,-2-5 0 16,3 0 1-16,-1 0-1 0,-8 1 2 0,4-8-1 15,-5 6 1-15,-1-1 1 0,-7-2-1 0,-2 0 0 16,2 6 2-16,-2 9-1 0,0 0 1 0,-2 8-1 16,0 3 1-16,6 1-1 0,-6 3 1 0,6 8-5 15,5-2 1-15,-5 3-1 0,4-1 1 0,1 2 0 0,2 3 1 16,4-1 0-16,-7 7 0 0,-3 11 0 0,5-5 1 16,3 0 0-16,4 13 0 0,3-2-2 0,1-4 1 15,0-3 0-15,5 5 0 0,0-5 0 0,4-3 1 16,-2-1 1-16,4-6-1 0,0 2 0 0,2-2 2 15,1 0-2-15,-1 0 2 0,0-5-2 0,7-3 2 16,-2-1-1-16,4-2 1 0,0-2-1 0,-7-2 1 16,-4-4-1-16,7 2 1 0,-3-4-1 0,-3 1 1 15,-3 1-1-15,-3-7 1 0,3 3-4 0,-8 2 1 0,-3 1 0 16,3 5 0-16,-1-6 0 0,-2 4-1 0,-4 4 0 16,0-2 0-16,0 0-1 0,0 0 1 0,0 0 0 15,0 6 0-15,-4 1-1 0,4 3 1 0,-4 3-1 16,4 13 2-16,0 8-2 0,0-5 0 0,0-3 0 15,4-7 1-15,0 0-1 0,-2-4 0 0,7-6 0 16,0-1 1-16,-1-2-1 0,-6-1 0 0,3-1 0 16,1-8 1-16,-2 2-1 0,-1 2 0 0,-1 0 0 0,0-5 1 15,4 1 1-15,-6 0 2 0,0 0-1 0,0-11 0 16,0-13 5-16,-6-2 0 0,4 0 0 0,-3-4 1 16,1 3 4-16,-2 3 1 0,1 2-1 0,5-3 2 0,0-5-4 15,-2 8 1-15,2 3 0 0,2-1 0 0,3 5-8 16,1 4-4-16,1 0 0 0,3 3 0 0,1 3 0 15,-2 3 0-15,-1-1 0 0,1-1 0 0,-3 6 0 16,1 2 0-16,-3 0 0 0,2-7 0 0,5 5 0 16,2 0 0-16,-4 0 0 0,10 0 0 0,9 2 0 15,0 0 0-15,-7 2 0 0,7 0 0 0,-2 0 0 0,-7 0 0 16,3 1 0-16,1 1 0 0,-3 0 0 0,-3 0 0 16,2 3 0-16,7 1 0 0,-3-1 0 0,-1-5 0 15,2 0 0-15,-3 4 0 0,-21-6-3042 0</inkml:trace>
  <inkml:trace contextRef="#ctx0" brushRef="#br0" timeOffset="-109409.91">22544 9950 2526 0,'0'0'0'0,"0"0"0"16,-17-4 0-16,-5 0 160 0,1 2 1 0,2-3-1 15,-3 10 0-15,1-1-55 0,-1-2 0 0,5 2 0 0,-11 3 0 16,5 1-61-16,-3-2 1 0,2 3-1 0,-4-1 0 16,7 5-44-16,4 2 0 0,-1 9 0 0,6-3 2 15,1 2 1-15,0-8 0 0,0 2 1 0,16 6-1 0,-5-3-3 16,2-3 0-16,4 0 0 0,9 4 1 0,2-2 0 15,-2-4 2-15,5-2-2 0,1-1 1 0,3-1-2 16,-3-5 1-16,7 3 0 0,0-9 0 0,0-4-1 16,-7 2 0-16,3-1 0 0,2-5 0 0,-5-1-1 15,-1 3 1-15,-3-2-1 0,-2-3 1 0,-2-4-1 16,-3 2 0-16,-5 3 0 0,1-1 1 0,-2-4 0 0,-4 0 0 16,0-2 0-16,-4-4 0 0,-2 0 4 0,1 4 2 15,3 2-2-15,-2 6 2 0,0 3 3 0,-3 2 1 16,5-1-1-16,-2-1 1 0,0 2 3 0,1 0 2 15,-1 4 0-15,4-5-1 0,0 3-7 0,-4 0 1 16,2 0-1-16,2 2 0 0,0 0-1 0,0 0 0 16,0 0-1-16,0 0 2 0,2 0-1 0,2 0-1 0,0 0 1 15,3 4-1-15,4 7 0 0,-1 4-1 0,-3-5 1 16,10 7-1-16,-6 2-2 0,6 5 0 0,-6-3 0 16,-1 9 0-16,1 0-1 0,-5-5 0 0,1 1 1 15,-1 1-1-15,-1 3-1 0,-1-4 1 0,-2-1 0 16,-2 1 0-16,0-1-1 0,-2-2 1 0,-7 1-1 15,9-3 1-15,-6-4-1 0,-1-2 0 0,1 2 0 16,-3-2 1-16,3-4-1 0,0-5 0 0,-5 2 0 16,-2 3 0-16,-2-7-1 0,-2 1 0 0,-5-3 0 15,-6-2 0-15,0 0 0 0,5 0 0 0,-3-2 0 0,2-7-1 16,-3 3 2-16,5 1 0 0,5-7 0 0,-5-5 0 16,5-2 0-16,4 2 0 0,3 0 0 0,-1 2 0 15,7 2 5-15,-3 4-1 0,7-1 1 0,0-1-1 16,0 7-1-16,-4-5-1 0,4 3 0 0,4 0 2 0,-4 6-3029 15</inkml:trace>
  <inkml:trace contextRef="#ctx0" brushRef="#br0" timeOffset="-109009.229">23063 10103 2161 0,'-2'0'0'0,"-2"0"0"15,4-2 0-15,0 0 137 0,-4 2 1 0,4 0 0 16,0 0 0-16,0 0-51 0,0 0 2 0,0 0-1 15,4 0 0-15,2 0-29 0,-1 0 0 0,1 0-1 16,1 0 2-16,3 2-30 0,1 5 2 0,-2-1-2 16,4 2 1-16,2 3-4 0,-3 0 0 0,4 4 0 15,3-1 0-15,-8 6-2 0,4-3-1 0,-3-3 1 0,10 8 0 16,-5-1-9-16,-6 0 0 0,6 1 0 0,0-3 1 16,5 2-4-16,-1-2 2 0,-4-4 0 0,-4-2-1 15,4 2-6-15,-6-1 1 0,4-1-1 0,-2 0 1 16,2-2 1-16,-2-1 0 0,-5-6 0 0,-1-1 1 0,-3-1-11 15,-2 0 1-15,-2-2-1 0,5 0 2 0,-3 0-4 16,-2-2 2-16,0 2-2871 0</inkml:trace>
  <inkml:trace contextRef="#ctx0" brushRef="#br0" timeOffset="-108630.509">23641 9957 2400 0,'0'-3'0'0,"0"3"0"15,0 0 0-15,-4 0 144 16,4 0 0-16,0 0 0 0,0 0 1 0,0 0-60 0,0 0 1 0,0 0 0 15,0 0 0-15,0 0-48 0,0 0 0 0,0 0 1 16,0 3 0-16,0 5-38 0,0 1 1 0,-5 1-1 16,-1 12 2-16,-5 12-1 0,0 4 1 0,-1 2-1 15,-3 3 2-15,2-1-1 0,-2 1 2 0,2 4-1 16,-2 4 1-16,2 0-5 0,-2-3 1 0,2 4-1 0,-9-4 1 16,5 1 0-16,2-8 1 0,2 3-1 0,-2 1 2 15,-2-5-3-15,0-6 0 0,-4 0 0 0,8-2 0 16,2-2-3-16,-2-7 2 0,2 1-1 0,3-3 1 0,-5-4-4 15,2-2 1-15,0 0-1 0,9-9 2 16,-2 3-12-16,0-9 2 0,2 0-1 0,2-4 1 0,0 4-2567 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312" units="cm"/>
          <inkml:channel name="Y" type="integer" max="896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630.90045" units="1/cm"/>
          <inkml:channelProperty channel="Y" name="resolution" value="635.46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1-29T16:55:04.851"/>
    </inkml:context>
    <inkml:brush xml:id="br0">
      <inkml:brushProperty name="width" value="0.05292" units="cm"/>
      <inkml:brushProperty name="height" value="0.05292" units="cm"/>
      <inkml:brushProperty name="color" value="#C00000"/>
    </inkml:brush>
    <inkml:context xml:id="ctx1">
      <inkml:inkSource xml:id="inkSrc8">
        <inkml:traceFormat>
          <inkml:channel name="X" type="integer" max="2496" units="cm"/>
          <inkml:channel name="Y" type="integer" max="1680" units="cm"/>
          <inkml:channel name="T" type="integer" max="2.14748E9" units="dev"/>
        </inkml:traceFormat>
        <inkml:channelProperties>
          <inkml:channelProperty channel="X" name="resolution" value="118.29384" units="1/cm"/>
          <inkml:channelProperty channel="Y" name="resolution" value="119.14893" units="1/cm"/>
          <inkml:channelProperty channel="T" name="resolution" value="1" units="1/dev"/>
        </inkml:channelProperties>
      </inkml:inkSource>
      <inkml:timestamp xml:id="ts1" timeString="2020-01-29T16:55:07.742"/>
    </inkml:context>
  </inkml:definitions>
  <inkml:trace contextRef="#ctx0" brushRef="#br0">13363 4618 1332 0,'0'0'0'0,"0"0"0"16,0 0 0-16,0 0 74 0,0 0 0 0,0 0 0 15,-23-9 1-15,12 5 23 0,4 4 0 0,-1 4 1 16,-9-4 0-16,-11 0-52 0,0 5 1 0,6-5-1 16,-12 0 2-16,0 4-18 0,1 2 2 0,6 1-2 15,-12 5 2-15,9-5-14 0,-2 1 1 0,8 3-1 16,-8 4 1-16,2-5-12 0,0 5 1 0,-5 0-1 16,14 0 1-16,4 0 8 0,-3-4 1 0,5 1-2 0,-2-1 2 15,2 0-12-15,2-7 0 0,9 2-1 0,-2 3 1 16,1-3-1-16,3 3 2 0,-2-7-1 0,2 2 0 15,2 5 0-15,0-3 0 0,0-2-1 0,0 0 1 16,2 7-5-16,4-5 1 0,-1 3 0 0,10-3 1 0,2 5-2 16,0-3 0-16,0 3 0 0,7 0 0 0,4 1-2 15,0-1 1-15,0 4 0 0,-3 0 0 0,-1 4-6 16,8-4 1-16,-2 6-1 0,7 5 2 0,-7-3-6 16,-2-2 1-16,-1 3 0 0,6 5 0 0,-5-3-6 15,-5-1 1-15,-1 1-1 0,1 8 2 0,-3-8-4 0,-14-3 0 16,-2 5 0-16,-2-5 0 0,-4-4-4 0,-2-4 1 15,-2-4-2-15,-5 3 2 0,-11-3 1 0,-1-5 1 16,1 3-1-16,-21-1 1 0,5-1 5 0,-3-3 0 16,-8-4 1-16,4 2 0 0,-5-4 12 0,5 2 0 15,4-4 0-15,-6-3 0 0,17-1 29 0,-2-3 0 16,8-4 0-16,3 11 0 0,4-6-1 0,6-5 2 16,7 4-1-16,8 3 0 0,13 1-1 0,-2-3 1 15,4 1-1907-15</inkml:trace>
  <inkml:trace contextRef="#ctx0" brushRef="#br0" timeOffset="609.718">13758 4501 1206 0,'0'0'0'16,"7"0"0"-16,-7 0 0 0,0 0 152 0,-7 0 1 15,7 2 0-15,-6 9-1 0,1-7-87 0,1 2 1 16,-2 3-1-16,6 12 0 0,-7 5-71 0,3-3 2 16,-2 3-1-16,1 18 1 0,-3 3-29 0,-1 2 1 0,-2 0-1 15,-2 10 2-15,-2-3 6 0,3 3 1 0,-3 3 0 16,-3 8 0-16,1-6 9 0,-4-9 2 0,1 5 0 15,1-1-1-15,2-4 11 0,10-14 0 0,3-3 1 16,-9-6 0-16,13 2 1 0,0-13 1 0,5-2-1 16,-3-6 1-16,4-7 0 0,-2-1 1 0,3-5 0 15,10-9 0-15,2 5 6 0,-6-2 0 0,4-9-1 16,11-7 2-16,0-1-3 0,0 2 0 0,0-5 1 16,0 3-1-16,0-3 39 0,-7-8 1 0,7-6-1 15,-4 2 1-15,2-3-3 0,-9 5 2 0,11 0 0 0,-5-2 0 16,-3 2-6-16,-8 6 0 0,10 0 0 0,-5-4 0 15,0 4 0-15,0 0 1 0,-6 5-1 0,-4-1 0 16,3 7-11-16,1 0 0 0,-4 4 0 0,-7 0 1 0,4 1-7 16,2 3 0-16,-6 5 1 0,0 1-1 0,0 1-7 15,0 4 0-15,0 0 1 0,0 0-1 0,0-4-14 16,0 2 0-16,0 2 0 0,0 2 0 0,0-2-2044 16</inkml:trace>
  <inkml:trace contextRef="#ctx0" brushRef="#br0" timeOffset="833.459">13908 5203 1419 0,'0'4'0'16,"0"2"0"-16,0 13 0 0,-4 1 89 0,-2 1-1 16,1 2 1-16,-1 13 0 0,6-2-37 0,-11-4 2 15,5 6-1-15,6 0 1 0,4 3-2 0,-2-10 0 0,-2 5 1 16,7-2 0-16,-3-4-32 0,0-7 2 0,3 0-2 15,8-1 1-15,-7-6-3 0,-3 1 2 0,7-6-2 16,-1 4 1-16,-7-1-11 0,3-7 0 0,-3 1 0 16,3-2 1-16,-1-4-7 0,-2 0 1 0,1 0-1 15,-3 0 0-15,-2 0-1814 0</inkml:trace>
  <inkml:trace contextRef="#ctx0" brushRef="#br0" timeOffset="1028.848">14421 5392 1746 0,'0'0'0'0,"0"0"0"0,0 0 0 16,0 4 89-16,-4-4 2 0,4 0 0 0,-2 2 0 15,2 2-29-15,0 1 0 0,0-1-1 0,-11 17 1 0,-4 5-9 16,5-1-1-16,1-1 1 0,5 5 0 0,-1 1-33 16,-1 0 0-16,6-9 1 0,-4 3-1 0,4-7-7 15,0 2 1-15,4-4-1 0,2-1 2 0,3 1-4 16,-7-8 0-16,5 1 0 0,-3-1 1 0,-4-7-2073 15</inkml:trace>
  <inkml:trace contextRef="#ctx0" brushRef="#br0" timeOffset="1163.923">14303 4984 791 0,'0'-5'0'0,"0"-1"0"15,-4-5 0-15,4 11-594 0</inkml:trace>
  <inkml:trace contextRef="#ctx0" brushRef="#br0" timeOffset="1678.09">14630 5226 1117 0,'0'0'0'0,"0"0"0"0,0 0 0 16,0 0 60-16,4 0 0 0,2 2 0 0,-6 7 0 15,5-3-53-15,-5 3 1 0,6-3-1 0,3 9 1 0,-1 4-8 16,7 2 0-16,-8 3 0 0,-3 16 1 0,-2-6-14 15,7-9 2-15,-7 5-1 0,-2 0 1 0,0-4 13 0,4-7 0 16,-2 6 0-16,-4-4 2 0,2-1 16 0,2-12 1 16,3 3-1-16,-5-7 2 0,4-2-2 0,-4 2 0 15,0-4 0-15,0 5 2 0,0-5 0 0,0 2 0 16,0 0 1-16,0-2-1 0,0-2 29 0,0 2-1 16,0 0 1-16,2-11 0 0,2-6 12 0,7-2 0 15,-4 0 0-15,3-7 1 0,-3-10-6 0,8 6 2 16,-2 7-2-16,4 2 2 0,-2 2-13 0,2 4 0 0,0-7 0 15,5 3 1-15,1-4-7 0,3 6-1 0,-7 4 0 16,9 7 2-16,-2-5-14 0,-5 7 0 0,3 0 0 16,-2 4 0-16,-5 0-1 0,0 0 1 0,0 4 0 15,0 7 0-15,0-1-16 0,-6 3-1 0,4 0 0 16,-2 6 0-16,2 4 0 0,-2-2 2 0,-4 3-2 16,-7 1 1-16,4 1-4 0,-6-11 1 0,4 0 0 15,-4 4 0-15,0-4-4 0,0-9 0 0,0-2 1 16,-4 3-1-16,4 1-2 0,0-4-1 0,0-4 0 15,0 0 0-15,0 0 0 0,0 0 0 0,0 0-2278 0</inkml:trace>
  <inkml:trace contextRef="#ctx0" brushRef="#br0" timeOffset="2086.183">14907 4614 1419 0,'0'0'0'0,"0"0"0"15,0 0 0-15,6 0 152 0,0 0-1 0,-1 0 1 16,5 4-1-16,3-2-75 0,-2 2 1 0,0 1-1 16,25 9 0-16,5-3-35 0,-7-2 0 0,12 5 1 15,-4 3-1-15,4-8-49 0,-1 2 2 0,10 3-1 16,1-3 0-16,4 0-13 0,0-3 0 0,5-1 0 0,-1 1 1 15,-2-4 16-15,1 3 2 0,-7-3 0 0,4 2 0 16,-15 3-2-16,-7-9 0 0,1-4 1 0,-5 4 0 16,-6-7-20-16,-11 3 2 0,1 0-1 0,-1 4 1 15,-13-7 1-15,-4 3 0 0,0 4-1670 0</inkml:trace>
  <inkml:trace contextRef="#ctx0" brushRef="#br0" timeOffset="2432.305">15566 4544 1306 0,'0'0'0'16,"0"0"0"-16,4-5 0 0,2 1 66 0,1 0 1 15,1 2 1-15,-1-7-1 0,3 5-28 0,-3 2 0 16,-1 2 1-16,3 0 0 0,0 0-15 0,-5 0 0 15,7 0-1-15,12 4 1 0,5 2-25 0,0 3 1 0,-2 2-1 16,2-1 1-16,-5 5 12 0,-1 0 0 0,1 4 0 16,-1-4 1-16,-5 6 32 0,0-2 1 0,0 0-1 15,3 7 1-15,-7-1-24 0,2 1 0 0,-3-5 1 16,3 7-1-16,-6-3-1 0,0 1 0 0,-3-1-1 16,1 1 2-16,-14-7-13 0,3 0 0 0,-7 0 0 15,5 3 1-15,-5-3 8 0,0 0 2 0,-2-2-1 16,-2 2 0-16,-2-4-4 0,4 0 1 0,-4 0-2 15,2 0 2-15,-2-5 4 0,6 5 1 0,5-4-1 16,-5 4 2-16,-2 4 1 0,2-4 1 0,3-7-1957 16</inkml:trace>
  <inkml:trace contextRef="#ctx1" brushRef="#br0">14555 9570 0,'0'0'0,"11"12"16,-11-12-16,69 11 0,-1-11 0,58 11 16,46 12-16,23-12 15,22-11-15,24-11 0,22 0 0</inkml:trace>
  <inkml:trace contextRef="#ctx1" brushRef="#br0" timeOffset="321.397">13364 10614 0,'0'0'0,"11"0"15,1 0-15,79 11 16,1-11-16,103 0 0,68 0 15,12-11-15,22-12 0,12 0 16,1 1-16,22-12 0,0-12 16,34 1-16,12-1 0,-69 24 15,-57-1-15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312" units="cm"/>
          <inkml:channel name="Y" type="integer" max="896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630.90045" units="1/cm"/>
          <inkml:channelProperty channel="Y" name="resolution" value="635.46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1-29T16:57:22.401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22286 4754 1746 0,'0'0'0'0,"0"0"0"0,-27 8 0 0,1 5 39 16,2 0 1-16,1 2 1 0,-3-4-1 0,-9-1 33 15,1 5 0-15,-9 4 0 0,-6 2 0 0,-7 3-26 16,0-9 0-16,-6 6 0 0,-7 4 0 0,-6 3-48 0,-4-7 1 16,-5 3-1-16,-10 3 1 0,6 3-1 0,2-2 1 15,-13 2 0-15,-8-5 0 0,1 5 0 0,6-5 1 16,-23 5 0-16,-6 11 0 0,3-1 8 0,8-2 0 15,-18 3 0-15,-1 3 1 0,4-10-5 0,8 2 1 16,-12 1-2-16,2 5 2 0,8 1 3 0,5-5 1 16,-9 2-1-16,-6-6 1 0,8-2 11 0,6 6 2 15,-5-1-2-15,-6 3 1 0,12-2-16 0,15-8 1 0,-16 2-2 16,-3 6 2-16,12-4 5 0,9-8 1 0,-11 6-1 16,-9 6 0-16,14-8-7 0,10-1-1 0,-4 3 1 15,-5 7-1-15,14-3-1 0,6-2-1 0,-3 0 0 16,3 6 0-16,6-4 5 0,1-2 1 0,1 0-1 15,-8 0 0-15,13-2 1 0,8-6 0 0,-2 4 0 16,5-5 1-16,1 3-4 0,12-9-1 0,-3 2 1 16,-2-2 0-16,11 2 9 0,6-6 0 0,6-4 1 15,-1 2-1-15,8-3-4 0,4 1 2 0,3-5-1 0,-1 3 0 16,-1-9-9-16,10 4 1 0,2-4-1 0,0 0 1 16,7-4 5-16,-2 4 1 0,1-4-1 0,5 4 1 15,-2-3-5-15,-2 1 1 0,4 2-1 0,-4-2 2 0,4-6-2 16,0 1 1-16,0-3-1 0,0-9 2 0,8-11 2 15,-1-4 1-15,-1 2-1 0,5-2 1 0,6 4-5 16,-2-4 1-16,-2 0-1 0,-2-2 1 0,-1-2-1 16,8 2 2-16,-1-1-2 0,-2-7 2 0,-2 10-5 15,-3 4 1-15,-3-2 0 0,4-6 1 0,-1 4-2 16,1 4 0-16,-4 0 0 0,-1-2 0 0,-2 3-1 16,3 5 1-16,-3 7 0 0,-8-6 1 0,4 6-2 0,0 4 1 15,-7 2-1-15,7 3 1 0,0 2-1 0,0 1 0 16,0 5 0-16,0 0 1 0,0 0-1 0,0 0 0 15,0 0 0-15,0 0 0 0,-2 0-1 0,2 0 1 16,0 0 0-16,-8 13 0 0,-5 13-1 0,-2 3 1 16,4 1 0-16,-6 15 0 0,-5-1-1 0,9-1 1 15,3 6 0-15,-8 6 0 0,8-2 0 0,-1-8 0 0,0 10 0 16,-2 7 0-16,-2-3 0 0,2-6 0 0,3 3 0 16,3-5 0-16,-8-2-2 0,-2-9 1 0,0-4 0 15,2 3 0-15,-2-3 0 0,4-2 0 0,-2-5 0 16,8 1 1-16,-10 0 0 0,6-9 0 0,1-2 0 15,10 1 0-15,-2-10 0 0,-1-1 1 0,8 1-1 16,10 1 1-16,-2-7-1 0,2-2 1 0,-2 0-1 16,25 5 1-16,1-7 1 0,6 0 1 0,0 0-1 15,11-9 1-15,0 3-2 0,8 2 1 0,9 2-1 16,6-3 1-16,-6 5 4 0,-2-4-1 0,-2 0 1 0,8-3 0 16,-6 7-1-16,-9 0-1 0,-6 0 1 0,-4 0 1 15,-9 7-9-15,-20 3 1 0,-1 3 0 0,-9 4 0 16,-9 2-12-16,-11-8 1 0,-10 0-2269 0</inkml:trace>
  <inkml:trace contextRef="#ctx0" brushRef="#br0" timeOffset="1257.259">21340 5617 815 0,'0'0'0'0,"0"0"0"0,0 0 0 16,0 0 119-16,0 0 0 0,0 0 0 0,0 0 1 15,0 0-21-15,0 0 0 0,-11-21 0 0,11 21-1 16,0 0-24-16,0 0 2 0,0 0-2 0,0 0 1 0,0 0-29 16,0 0 0-16,0 0 0 0,0 0 1 0,0 2-27 15,0 7 1-15,0-5 0 0,7 26 0 0,3 21-1 16,1 4 0-16,0 2 1 0,4 1-1 0,-9-5 0 16,1-8 1-16,3 6 1 0,-3-7-1 0,4-10 0 15,-5-4 1-15,5 6-1 0,-1-10 0 0,5-1 1 16,-6-6 0-16,-5 0 0 0,7-8 1 0,0-5-4 0,-9 3 0 15,-2-5 0-15,9-2 1 0,-9 0-7 0,0-2 0 16,0-2 1-16,0 0-1 0,0 2-2056 0</inkml:trace>
  <inkml:trace contextRef="#ctx0" brushRef="#br0" timeOffset="1686.496">21696 5775 1243 0,'0'0'0'0,"0"0"0"16,0 6 0-16,0-6 132 0,0 0 1 0,0 0-1 16,0 0 2-16,0 0-64 0,0 0 2 0,0 0-1 0,0 0 1 15,0 0-54-15,0 0 1 0,0 0-1 0,0 0 1 16,-4 4-6-16,4 0 1 0,-2 3-1 0,-7-1 2 15,-4 18-7-15,-2-3 1 0,7 4 0 0,-1 5 0 16,3-2 0-16,1-7 0 0,-1 2-1 0,12 3 3 0,-6-7-1 16,5 2 0-16,1-6 0 0,9 6 1 0,-2 3-3 15,4-9 1-15,5 0-1 0,-1-5 1 0,3 1-7 16,-3-3 0-16,3-6 1 0,-3-4 0 0,1 2 4 16,-5-4 0-16,0 0 1 0,4-3 0 0,-3-3 5 15,-8 1 0-15,1-1 0 0,0-5 1 0,-9 0-3 16,-2 0 1-16,4-4 0 0,-4-7 0 0,-4 1 2 0,-2-1 0 15,-5 1 1-15,-2-9-1 0,-2 4 11 0,-2 5 0 16,0 1-1-16,-1-1 1 0,-3 1-4 0,4 7 2 16,-5-2-2-16,1-2 2 0,2 8-14 0,3 7 0 15,4-3 0-15,-3 3 1 0,-3 2 2 0,8 4 0 16,-3 4-2098-16</inkml:trace>
  <inkml:trace contextRef="#ctx0" brushRef="#br0" timeOffset="2588.727">22087 5804 1595 0,'0'0'0'0,"0"0"0"0,0 0 0 16,0 0 133-16,0 2-1 0,6 3 1 0,3-1 0 16,-1 2-53-16,-3 3-1 0,1-7 1 0,11 17 0 0,-6 0-45 15,0 0-1-15,-5 3 1 0,5-1 0 0,-2 2-33 16,-1-4 2-16,1 3-1 0,-3-3 0 0,1 2 10 16,-1-2-1-16,-2-4 0 0,-4 0 1 0,7 0-2 15,-3-11 0-15,7 2 0 0,0 3 1 0,-5-7-4 16,0-2 1-16,1 0 0 0,1-6 2 0,3-3-9 0,-2 3 1 15,-1-5-1-15,5-8 2 0,9-4-3 0,-5 1 1 16,-2-1 0-16,-9 2 1 0,1 6-2 0,-1-2 0 16,-2 0 0-16,-4 0 0 0,5 2-2 0,-3 0 1 15,2 0-1-15,-4 2 1 0,-4 1-3 0,4 3 0 16,0 3 0-16,-2 2 1 0,-3 4 2 0,5-5 0 16,0-1 0-16,0 6 0 0,0-4 2 0,0 4 1 15,-4 0 0-15,4 0 0 0,-2 0 1 0,2 0 2 16,0 0-2-16,-4 0 2 0,4 4 3 0,-2 2 0 0,-1-6 0 15,3 5 1-15,0 5-9 0,0-1 1 0,0 1 1 16,0 5-1-16,0 2 1 0,3-4 1 0,-1-2-1 16,8-7 2-16,-3 6-5 0,2-3 0 0,-3-3 0 15,5 5 1-15,2-3-1 0,-7 3 0 0,3-7 0 16,-3 2 1-16,7-4-2 0,-4 4 1 0,-3 0 0 16,0-1 0-16,5 1-5 0,-7-4 2 0,-1-4-2 15,7 1 2-15,5-5-3 0,-4 2 2 0,-2 1-2 16,1-5 2-16,1-5-2 0,0 4 2 0,0 7-2 0,-5-7 2 15,0 3 2-15,-1-3 2 0,1 7-1 0,-2-5 1 16,3 3-1-16,-1-3 1 0,-1 7 0 0,1-2 0 16,5-2 0-16,-7 1 0 0,-2 1 0 0,7 0 0 15,-3-2 0-15,1 1 0 0,-1-1 0 0,-2 2 1 0,3-1-1 16,-3 1 0-16,0 2 0 0,-1-2 1 0,-3-5 1 16,4 7 0-16,-2 2-1 0,0 0 1 0,-2 0-1 15,0 0 0-15,0 0 1 0,0-4-1 0,0 4 1 16,0-4 1-16,2 2 0 0,3 2 0 0,-3 0 0 15,-2-3 1-15,0 1-1 0,0-2 1 0,4-7-2 16,7 3 0-16,-5-3-1 0,9-8 1 0,2-2 2 0,-4-5-1 16,-2 7 0-16,-4 4 1 0,1 0-3 0,-6 1 1 15,3 3-1-15,-10-4 1 0,5-4-2 0,-6 8 2 16,2 1-1-16,4 1 0 0,0 5-1 0,-7 2 1 16,7-2 0-16,-2-5 0 0,-7 3 0 0,3-1 2 15,2 5-1-15,-3 2 0 0,1 0 0 0,6 0 2 16,-5 0-1-16,-1 4 0 0,-5 1 1 0,1 3 0 0,3 3 1 15,3 4-1-15,-9 6 1 0,-2 2-1 0,8 3 1 16,7 4-1-16,0-11-3 0,0 2 1 0,5-2 1 16,8 2-1-16,4 3 1 0,0-3 1 0,4-6-1 15,5 0 0-15,-2-7-1 0,-1 5 0 0,3 0-1 16,2-3 1-16,-4-5-3 0,-7 1 1 0,4-2 0 16,3-4 0-16,-9-4-2 0,-2 4 0 0,-5-6-1 15,-1-3 2-15,-1-1-8 0,-6 1 1 0,5-2-2168 16</inkml:trace>
  <inkml:trace contextRef="#ctx0" brushRef="#br0" timeOffset="2920.831">23096 5670 1457 0,'0'0'0'0,"0"0"0"0,4 2 0 0,2 7 109 15,1-5 1-15,-1 3-1 0,5-3 1 0,0 0-45 0,-1 7 0 16,-3-7 0-16,10 7 0 0,-2 4-37 0,-2 2 1 16,-2-3 0-16,4 3 0 0,-2-2-33 0,-9-2 2 15,2 0 0-15,-1-11 0 0,-3 2 15 0,-2 0 1 16,4-4-1-16,3 5 2 0,-7-5 1 0,-3 0 2 16,-1 0-1-16,4-5 1 0,-4 5 6 0,4-4 0 15,0 0 0-15,0-13 1 0,-7-17 0 0,1-6 2 16,2-1-1-16,8 1 1 0,2 1-1 0,1 5 1 15,8-2-1-15,-2-4 1 0,2 10 0 0,-2 0 0 0,2 1-1 16,2 5 1-16,4 7-6 0,-4 2 0 0,1 3-1 16,3-1 1-16,1 4-18 0,-3 3-1 0,9 2 0 15,0 4 2-15,-28 0-2175 0</inkml:trace>
  <inkml:trace contextRef="#ctx0" brushRef="#br0" timeOffset="4140.612">21615 7301 1545 0,'0'-4'0'16,"0"-3"0"-16,-7-1 0 0,5-3 129 0,-7 7 1 0,3-7 0 15,0 7 0-15,1-4-49 0,-1 6 0 16,1 2 0-16,-5-5 1 0,-7 1-35 0,4 2 0 0,-2 4 0 16,-13 7 0-16,-11 5-21 0,3 1 1 0,8 0-1 15,-4 2 1-15,-1 7-8 0,10-5 0 0,-3 2 0 16,-2 0 0-16,4 7-6 0,7-3 1 0,2 1-1 16,-2 4 2-16,6-1-6 0,5-5 1 0,4 8-1 15,-3-3 1-15,10 1 0 0,-3-8 0 0,9 1 0 16,-5 0 2-16,5-1-8 0,6-12 1 0,4 3-1 15,-3-2 2-15,7-7-2 0,-1-4 2 0,8-4-1 0,-2-1 1 16,-2-3-6-16,-6-5 0 0,-1-6 0 0,3 0 0 16,-7-2-7-16,0-3 2 0,-2 1-1 0,-2-5 0 15,-2 3-4-15,-1 1 0 0,-3-1 0 0,1-9 0 16,-5 4 4-16,-3 4 2 0,4 1-2 0,2-9 2 16,-6 4-6-16,0 5 1 0,-6-9-1 0,6-3 1 0,-4-1 4 15,-3 2 1-15,-4-4-1 0,5-5 1 0,-5 5-5 16,-2-1 0-16,-2 7 0 0,5-6 1 0,-3 6-11 15,-2 8 0-15,2 3 0 0,4 2 1 0,-4 1-2 16,3 6 1-16,3-3-1 0,3 8 1 0,-3-2 0 16,3 7 1-16,4-4 0 0,0 6 0 0,-2 2 5 0,-2 0 1 15,4 0-1-15,-5 0 1 0,3 4 5 0,2 6 2 16,-4-3-2-16,-7 27 1 0,1 15 3 0,3 2-1 16,7-4 1-16,-2-5 1 0,-2 7 2 0,4 2 0 15,6-6 0-15,5-1 0 0,0-3 7 0,6-7-1 16,0-2 1-16,9-3 1 0,-7-1 2 0,2-3 0 15,3 1 0-15,13-9 0 0,-10 0-5 0,1-2 0 0,7-2 0 16,-1-5 1-16,5 1-1 0,-5-3 1 0,3-6-1 16,1 2 1-16,-8 0-5 0,-2-4 1 0,-6-4 1 15,5-5-1-15,-9 3-2 0,-3 1 0 0,-2-1 0 16,-3-7 1-16,-3 0-1 0,-3-2 0 0,-2-2 0 16,-2-13 0-16,-6-2 0 0,-5 0 0 0,0-6 0 15,3-1 0-15,-7-1 0 0,-3 10 0 0,3-7 0 16,-2-1 0-16,7 10-1 0,-3 9 1 0,2 6-1 15,0 0 1-15,0 5-3 0,9 5 1 0,-2 5 0 16,4 5 1-16,-4-3-7 0,4 2 0 0,0 0 0 0,-2 18 2 16,-3 7 0-16,5 5 1 0,5-4 1 0,-3 10-1 15,6-3 5-15,-1 1 2 0,6-4-2 0,-3-2 1 16,8-5 8-16,-3-1 1 0,8-1-1 0,-1-8 1 16,1-4-8-16,-1 2 0 0,-1-4 1 0,7-3 0 0,-4-1 1 15,-5-7 1-15,-2-5-1 0,3-1 2 0,-1-2-6 16,-11 1 1-16,3-6-1 0,6-4 1 0,-6-2-1 15,-2 0 0-15,-3 2 0 0,1-6 0 0,-1 1-8 16,-2 8 2-16,3-6-2 0,-1-1 1 0,3 2-3 16,-7 0 1-16,2 8-1 0,-4 1 1 0,0 1 8 0,0 3 1 15,0 1-1-15,0 5 1 0,0-4 3 0,0 2 2 16,0 0-1-16,0 2 1 0,0 0 14 0,0 0 1 16,0 0 0-16,0 4 0 0,0 5-10 0,7 1 2 15,-3 5-1-15,-2 9 0 0,7 8-1 0,-3 2 1 16,1-9 1-16,-1-6-1 0,-2-2 3 0,7 0 1 15,2-2 0-15,-5-4-1 0,-1-1-7 0,-1-5 1 16,1 1-2-16,-3-2 2 0,2-4-2 0,3 0 0 16,-7 0-1-16,9-8 2 0,0-3-5 0,-1 0 0 0,-3 1 1 15,8-14 0-15,-2 3 4 0,4-4 1 0,-6 6-2 16,-1-1 2-16,-3 10-3 0,-3-1-1 0,7 7 1 16,0-2-1-16,-1 6 4 0,-3 0 1 0,-5 0-1 15,9 6 1-15,4 5-5 0,-5-1 1 0,1 3-1 16,6 2 2-16,-4 2 2 0,-2-2 1 0,4-3 0 15,-2-1 0-15,-2-7-8 0,-5 3 1 0,0-3 0 16,-1-4 0-16,-1 2-2 0,-2-2 0 0,-2 0-2218 16</inkml:trace>
  <inkml:trace contextRef="#ctx0" brushRef="#br0" timeOffset="4541.244">22963 6748 1909 0,'0'0'0'0,"0"0"0"0,-7 0 0 0,3-6 118 15,4 2 0-15,-2 4 0 0,-3 0 1 0,1 0-38 0,2-5 0 16,-2 5-1-16,-3 5 1 0,-3-5-43 0,-1 0 0 16,-2 0 1-16,-15 4 0 0,0 7-38 0,2-1 1 15,3 5-1-15,6 0 2 0,-5-4 3 0,9 3 2 16,-2 1-1-16,4 0 1 0,1-4-8 0,8-3 0 15,-3 3 0-15,5-3 0 0,0-1-4 0,0-3 2 16,0 0 0-16,7 3 0 0,3-3-17 0,1-4 1 0,0 4-1 16,2 7 1-16,4 0-3 0,2-1 2 15,1-3-1-15,5 5 1 0,-1 3 10 0,-7 0 1 0,5 0 0 16,-1-4 0-16,-4 8 6 0,-4-4 1 0,-2-1 0 16,4 8 0-16,-4-1 3 0,-5-2 1 0,-2 0 0 15,-1 0 0-15,-6-2 16 0,-5-2 1 0,1 4 1 16,-3 1-1-16,-1-3-5 0,0-5 2 0,-2-1-1 15,-2-7 1-15,2 0-4 0,-2-4 1 0,7 3-1 16,-7-6 2-16,-2-5-6 0,2-1 0 0,2 3 0 16,2-13 1-16,0-2-10 0,5-3 1 0,6 3-2209 15</inkml:trace>
  <inkml:trace contextRef="#ctx0" brushRef="#br0" timeOffset="4756.433">23203 7042 2009 0,'0'0'0'0,"0"10"0"0,0-1 0 0,0 8 114 15,4-7 0-15,1 3 1 0,1 4-1 0,0-2-38 0,-1-2 1 16,-3 0-1-16,7-1 0 0,-7-1-39 0,-2 0 0 16,0-3 0-16,0-1 2 0,0-3-41 0,4-2 2 15,-8 0 0-15,4 0 0 0,0-2-1 0,0 0 1 16,0 0 0-16,-2-15 0 0,-3-10-28 0,1-7 1 15,-3-2-2121-15</inkml:trace>
  <inkml:trace contextRef="#ctx0" brushRef="#br0" timeOffset="4861.23">23130 6585 1871 0,'-2'4'0'0,"-2"0"0"16,4 0 0-16,-5 3 84 0,-1-7 2 0,2 4-2 15,-3 2 1-15,7-1-31 0,-2-1 0 0,-2-4 0 16,4 2 1-16,-5 0-45 0,5 0 0 0,-2 2 0 15,-2-4 0-15,4 0-1861 0</inkml:trace>
  <inkml:trace contextRef="#ctx0" brushRef="#br0" timeOffset="5109.102">23351 6453 1796 0,'0'0'0'0,"0"0"0"0,0 6 0 0,0-2 93 16,0 3 0-16,2 1 1 16,3 9-1-16,5 17-27 0,-3-4 1 0,3 4-1 0,-3 11 2 0,4-1-23 15,-5-3 0-15,3 6-1 0,-3 8 1 0,1-6-32 16,3-7 0-16,-3 1 1 0,-1-5-1 0,-2 2 2 0,1-10-1 16,-3 0 1-16,2 2-1 0,-4-4-6 0,-4-14 1 15,4 3 0-15,-7-4 0 0,7-11-7 0,-2-2 2 16,-2-2-1-16,-7-2 1 0,5-2-19 0,-3-3 2 15,7-2-2048-15</inkml:trace>
  <inkml:trace contextRef="#ctx0" brushRef="#br0" timeOffset="5634.951">23242 6840 1658 0,'0'-2'0'15,"-7"2"0"-15,3-5 0 0,-3 5 85 0,5 0 1 0,-2 5-1 16,0-5 1-16,2 2-31 0,-3 0 1 0,5 0-1 16,0 2 2-16,7 3-23 0,-7 1 1 0,0-4 0 15,8 7 0-15,5 4-16 0,-2 0 1 0,6 0-1 16,7-7 1-16,8-1-4 0,-4-5 1 0,4-2-1 15,-2-2 0-15,2 2 3 0,3 0 1 0,3-5-1 16,7-1 1-16,-6-3-20 0,-5 5 0 0,5 2 0 16,0-11 1-16,-5 7-2 0,-6-3 1 0,-7 3 0 15,-4-3 0-15,-6 3-2 0,0-2 0 0,-5 5 0 0,-1-1 1 16,-10 4-3-16,5-6-1 0,0 4 1 0,0 2-1 16,0 0 5-16,-2-2 1 0,-2 2-1 0,4 0 1 15,0 0 15-15,-4-5 0 0,-3 5-1 0,1 0 1 16,-1 0 13-16,-1-4 2 0,1 2-1 0,1 2 0 0,6 0-4 15,0 0 1-15,-4 0 0 0,1-2 0 0,3 0-7 16,0 2 1-16,-4-5 1 0,4 5-1 0,-4 0-11 16,4 0 0-16,0 0 0 0,4 0 0 0,0 0-3 15,-1 0 0-15,1 5 0 0,2 5 0 0,5 5-2 16,4 0 1-16,-2 0-1 0,2 4 1 0,2 11-2 16,-4-2 1-16,2 1-1 0,-4-1 1 0,2 2-4 0,4-5 1 15,0 9 0-15,-6 2 1 0,-1 1-2 0,6-3 0 16,-4 0 0-16,-5 0 0 0,4 2 8 0,-7-2 1 15,-4 2-1-15,0 0 1 0,-4-2 3 0,-3 0-1 16,-6 2 0-16,-6 5 2 0,0-3-2 0,-3-6 0 16,1 6 1-16,-9-2 0 0,0-4-4 0,2-11 0 15,0-4 0-15,4 0 1 0,3-6 5 0,1-9 1 0,1-4-2 16,6-9 2-16,2-1-13 0,1-5 1 0,3-3-1 16,7-24 1-16,0-1 2 0,7 0 0 0,3 1-1 15,12-7 1-15,-1 2-5 0,-1 4 1 0,5 1 1 16,10-1-1-16,3 5-2 0,-3 8 0 0,3 2 0 15,1-4 1-15,0 4-2 0,-5 5 1 0,0-1 0 16,5-4 0-16,-11 5-6 0,-2 1 2 0,-3-1-2491 16</inkml:trace>
  <inkml:trace contextRef="#ctx0" brushRef="#br0" timeOffset="6294.798">22205 4803 1231 0,'0'0'0'0,"0"0"0"0,8-4 0 16,1-1 185-16,-5 3 0 0,-4-2 0 15,7-4 1-15,4 3-119 0,-5 3-1 0,3-2 0 0,3-7 1 0,6-4-61 16,-8 5-1-16,5 1 1 0,-2-1 0 0,-2 1-12 16,0 7 2-16,4-2-1 0,-2 4 1 0,-3-5-10 15,1 5 2-15,-5 5-1 0,12 1 1 0,3 3 11 16,-4 1 0-16,-2-1 0 0,9 16 0 0,-3 5 2 16,-3-4 0-16,-6 3 0 0,6 5 1 0,-8-4 20 0,-5-4-1 15,1-1 0-15,1 5 2 0,-7-9 0 0,0-2 1 16,-3 0-1-16,-1-2 2 0,4 0-6 15,-6-6 1-15,1 0-1 0,-1-7 2 0,6 7 7 0,-4-7 0 16,1-4 0-16,-1 2 1 0,4-2 0 0,-2-2 1 16,2 2 1-16,0-4-1 0,0 4-6 0,0 0 0 15,0 0 1-15,0 0 0 0,0-5-5 0,0 1 1 16,0 4-2141-16</inkml:trace>
  <inkml:trace contextRef="#ctx0" brushRef="#br0" timeOffset="7594.183">13269 7575 829 0,'0'0'0'0,"0"0"0"15,-13-29 0-15,13 9 85 0,-7 1 0 0,3 0 1 0,0-4-1 0,-3 4-63 16,3 0 1-16,-2-5-1 0,1-4 1 0,-1 3 9 0,-5 2 2 15,5-3-2-15,-5 1 2 0,-6-3-5 0,0 7 0 16,0-5 1-16,-9-4-1 0,9 1-20 0,-11-1 0 16,-2-4 0-16,-13-2 1 0,4 2 9 0,-2 4 0 15,-8 4 0-15,0-3 0 0,-7-1 5 0,-2 6-1 16,-9 3 1-16,-6-9-1 0,2 9 14 0,1 2 1 16,-14-4-1-16,-2 6 1 0,-2 2-4 0,-6 6 1 0,-3 3 0 15,-8 2 1-15,0 4 0 0,10 0 1 0,-19 0-1 16,-8 4 1-16,6 7-8 0,-2 3 1 0,-9 1 1 15,-6 0-1-15,-2 4-5 0,8 3 0 0,-4 3 0 16,-8 3 1-16,8 1-6 0,13 8 0 0,-11 7 1 16,0-3-1-16,13 8-7 0,11-5 1 0,-6 12-1 15,-7 1 2-15,17 0-6 0,6-1 1 0,-4 3-1 16,3 11 1-16,12-4-8 0,11-6 1 0,-8 4 0 16,1 6 0-16,9 0 2 0,13-11-1 0,-2 7 1 15,4 9 0-15,11-9-1 0,2-7 0 0,9 9 1 16,0-2-1-16,6-2-3 0,6-9 1 0,12 0-1 0,3-1 2 15,7-8 0-15,7 3 0 0,3-2 1 0,14 0-1 16,-2-5 1-16,10-3 0 0,6-8-1 0,7 3 2 0,0 1-4 16,11-12 1-16,7 2-1 0,14 1 2 0,0-7-2 15,3 2 0-15,8-2 0 0,8-6 0 0,-4 2-1 16,-1-2 1-16,14-5 0 0,9 1 1 0,-9-5-2 16,-4 0 1-16,19-4-1 0,4 0 1 0,-1-4 0 15,-12 2 1-15,1 2-1 0,4-4 1 0,-5-5 1 16,-14 3 0-16,8-7 0 0,0-4 1 0,-4 2 4 0,-11 5 0 15,9-5-1-15,2-9 2 0,-2 3-4 0,-9-7-1 16,11 1 1-16,10-7-1 0,-10 4 4 0,-8 0 1 16,10-4 0-16,17-8 0 0,-13 3 3 0,3 1 2 15,1-4-1-15,10-3 1 0,-6 2-7 0,-9 5 0 16,1-4 1-16,-2 1 0 0,-4 1 2 0,-13-1 0 16,0-7 0-16,-2-1 2 0,-9 2-8 0,-4-2 1 15,-2-2-1-15,4-9 2 0,-8 12 3 0,-11-3 0 16,-1-9 0-16,5-4 1 0,-15 3-2 0,-12 5-1 0,-5-1 1 15,-7-7 1-15,-8 7 5 0,-13 4 0 0,-6-7 1 16,-10-2 0-16,-3 5-4 0,-13 6 0 0,-7 0 0 16,-10-2 0-16,-3 8-2 0,-8 9 2 0,-6 2-2 15,-14 2 1-15,-8 2 12 0,5 11 0 0,-14 4 1 16,-8 0 1-16,0 0-13 0,4 5 0 0,-11 6 0 16,-4-3 0-16,13 7 1 0,11 2-1 0,-9 7 0 15,4 1 0-15,9 1-12 0,15 8 1 0,-4 11-2464 16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312" units="cm"/>
          <inkml:channel name="Y" type="integer" max="896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630.90045" units="1/cm"/>
          <inkml:channelProperty channel="Y" name="resolution" value="635.46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1-29T16:58:19.270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11646 13522 1847 0,'0'0'0'16,"0"0"0"-16,0 0 0 0,0 0 120 0,0 0 1 0,0 0 0 16,0 0 0-16,-4 19-32 0,4-17 1 0,0 0-1 15,0 3 1-15,0-5-44 0,0 0 1 0,0 0-1 16,0 0 2-16,0 4-47 0,0-2 1 0,0-2-1 15,4-2 1-15,2 2-1 0,5 0 2 0,-4-2-1 16,18-9 0-16,10-6-1 0,8-6 0 0,-3-1 1 16,-1 1-1-16,6-2-1 0,0-3 1 0,11-2 0 15,4-4 0-15,2 2-4 0,-6 2 0 0,0-8 1 16,4 0 0-16,-4 0-7 0,0-1 0 0,-1-1 0 0,12-3 1 16,0 1 6-16,-9 2 0 0,-3 1-1 0,5-3 1 15,-6 3-2-15,-7 3-1 0,3-2 1 0,-1-2-1 16,3-1 3-16,-3 3 1 0,11 0-1 0,2-5 0 15,-6 5 2-15,-4 2 0 0,-3-7 0 0,3-6 2 16,3 5-1-16,-5 1 1 0,6 1 0 0,10-3 0 0,-6-4-2 16,-4 4 0-16,2-3 0 0,2-3 2 0,-4 0-2 15,-7 6 0-15,-4 0 0 0,7-6 1 0,-9 4-1 16,-2 9 0-16,1-4 0 0,4-5 0 0,-4 2-1 16,-7 7 1-16,-1-5 0 0,5-1 0 0,-5 1-3 15,-6 3 2-15,0-1-1 0,4-1 1 0,-4 2 0 0,0 8 0 16,0 2-1-16,0-4 1 0,0 4-2 0,0 5 1 15,-1-1-2-15,6 1 2 0,-3-5 0 0,-4 0 1 16,4 2-2-16,-3 7 2 0,-1 0-5 0,-9 2 0 16,-4-5 0-16,-2 5 1 0,0 6-9 0,-11 3 1 15,0 1-1-15,-5-6 2 0,-1 5-6 0,-5 1 1 16,5 3-1-16,-11-3 1 0,-7-1 6 0,-4 1 0 16,-4 3 0-16,-7-3 0 0,1 1-6 0,5 2 1 0,-7 3-1 15,1-1 2-15,0 0 15 0,1-2 0 0,3 1 0 16,-3 1 0-16,3-2 5 0,3-1 1 0,2 3-1 15,-2-7 1-15,0 7 7 0,4 4 2 0,4-6 0 16,-4-1-1-16,7 1 4 0,8 2 0 0,-2-1 0 16,4 3 1-16,-2-4-9 0,3 2 1 0,10 2 1 15,0 2-1-15,0 0 5 0,0 0 0 0,0 0 0 16,0 0 1-16,0 0-10 0,0 0-1 0,6 0 1 16,33 0 1-16,6 0-2 0,8-3 0 0,5 3 0 15,-2-6 1-15,-2 0-2 0,-7-1 1 0,9 1 0 0,4-7-1 16,-4 7-4-16,0-3 2 0,4 3-1 0,-2-3 0 15,-5 7-1-15,-8 2 0 0,1 0 0 0,-8 2 1 16,-3 3-2-16,-8 3 1 0,-5 3 0 0,-1-3 0 16,-3 7 0-16,-6 2 1 0,-7 4 0 0,-10 11 1 0,-1 7 0 15,-7 3 0-15,-13 7 1 0,-8 8-1 0,-5 7 1 16,-6 0 0-16,-4 6 1 0,4-4-1 0,-7 2 1 16,7-8-1-16,2-1 0 0,5 1 1 0,10-9-4 15,6-7 1-15,14 1 1 0,-1-5-1 0,16-3-2 16,3-3 0-16,16-5 0 0,4-3 1 0,13-9-1 0,9-11 0 15,14-8-2222-15</inkml:trace>
  <inkml:trace contextRef="#ctx0" brushRef="#br0" timeOffset="1002.773">9532 14759 1332 0,'0'0'0'0,"0"0"0"0,0 0 0 0,0 0 67 15,0 0 1-15,0 0 1 0,0 0-1 0,0 0 23 16,0 0 0-16,0 0 0 0,0 0 0 0,0 0-24 15,0 0 0-15,-26-17 1 0,19 17-1 0,-3 3-22 0,-1 3 0 16,0 0 0-16,-12 3 0 0,1 4-25 0,-2 2 1 16,3 2 1-16,4 2-1 0,2 0-1 0,-2 2 1 15,4 5 0-15,2 1 0 0,0 3-3 0,7 0 1 16,8 2-1-16,-4-3 1 0,7-1-2 0,3-2 0 16,8 3-1-16,3 1 1 0,3-4-9 0,-3-3 1 15,14-2-1-15,1-2 1 0,-6-8-2 0,7-2-1 0,-1-3 1 16,7-6 1-16,2-4-3 0,-6-3 0 0,6-5 1 15,0-6-1-15,-6-3-5 0,-1 0 0 0,-4-2 0 16,9-9 0-16,-10 4-3 0,-14 3 1 0,2-3-2 16,-6-2 2-16,-6 0 1 0,0 3 1 0,-7-3-1 15,-2-4 1-15,-7 0 0 0,3 2 0 0,-5 2 0 16,-6-4 0-16,-6 4 4 0,2 7 2 0,-14-2 0 16,-5-1-1-16,6 5 10 0,-7 8 1 0,-2 5-2 15,7 3 2-15,-3 5-5 0,3 5 0 0,6 3 0 16,-2 5 1-16,9 2-7 0,-1-7 1 0,9 5 0 0,2 0 0 15,3-3-8-15,6-1 1 0,2-9-2206 0</inkml:trace>
  <inkml:trace contextRef="#ctx0" brushRef="#br0" timeOffset="1386.813">10420 14753 1583 0,'0'2'0'15,"-6"2"0"-15,-1 7 0 0,-3 6 107 0,-1 2-1 16,4-4 1-16,-3 6-1 0,-1 9-42 0,7 0 1 15,4 0-1-15,0 4 1 0,4 6-7 0,-4-4-1 0,11 5 0 16,-5 8 0-16,5 2-34 0,0-3 0 0,6 4 0 16,6-1 0-16,-8-3-4 0,-2-3 2 0,2 0-1 15,9-1 0-15,-13 1-18 0,-7-7 1 0,7-4-1 16,-5 2 1-16,-2-10 3 0,-4-7-1 0,0 0 1 16,3 5 0-16,-3-7-5 0,-3-7 1 0,3-1 0 15,0-3 0-15,3-4 0 0,-3-2-1 0,-3 0 0 16,3 0 0-16,0-4 1 0,0 0 2 0,0 2-2 0,0-43 1 15,0 45-2046-15</inkml:trace>
  <inkml:trace contextRef="#ctx0" brushRef="#br0" timeOffset="2363.169">10203 14983 1093 0,'0'-5'0'0,"5"-3"0"0,1-9 0 0,-6 0 126 16,11 2 2-16,-5-6 0 0,3 6 0 0,-7 4-74 0,7 1 0 16,-3-3 0-16,1-4 0 0,-1 4-25 0,-2-2 0 15,3 3 0-15,1-1 1 0,1-2 6 0,-5 2 0 16,-4 5 0-16,13-3 1 0,-2 2-5 0,4-1 0 16,-2-3 0-16,12-2 0 0,-1 5 8 0,4-3 2 15,-2 2 0-15,4 5-1 0,-2-3-7 0,-3 3 1 16,-5-3-1-16,8 3 1 0,-3 4-8 0,-3 4 0 15,4 2 0-15,-5 5 0 0,-4 1-6 0,3 5 0 0,-3 7 1 16,0 1-1-16,-4 2-2 0,-2 3 0 0,-1 4 0 16,-3 4 0-16,-3-8-6 0,2-1-1 0,-12-1 0 15,2-1 1-15,-7-1-3 0,5-5 0 0,-5 0 0 16,0-2 0-16,-2-2 0 0,3-4 0 0,-1-1 0 16,0 1 1-16,-6 2-7 0,4-9 1 0,-2-2-1 15,-2-2 2-15,-5 0-2 0,5 0 2 0,0 0-1 16,2-4 1-16,-4 2-2 0,4 2 1 0,2-7-1 15,-2 3 1-15,-2 0 3 0,12 2 1 0,-8 2-1 0,9 0 1 16,-2 0-9-16,1 0 1 0,3 0-1 0,-2 0 1 16,2 0-1-16,2 0 0 0,0 2 0 0,-5 2 1 15,5-2-1-15,0-2 0 0,0 0 0 0,11 4 1 16,0 5-1-16,2 2 0 0,4-7 0 0,15 6 0 0,3-1-1 16,-1-1 1-16,-2-3 0 0,2-5 0 0,-6-7-1 15,5 1 1-15,-1 0 0 0,2-3 0 0,7 1 0 16,2-5 0-16,-2 0 0 0,8-2 0 0,-4 5 0 15,-13-5 0-15,3-5 0 0,-8-5 1 0,-1 2 0 16,-6 1 0-16,-1 1 0 0,-2-7 2 0,-6 5-2 0,-3 2 0 16,3-5 0-16,-11-6 0 0,-6 5 1 15,1 5 2-15,-1-1-2 0,-1-7 1 0,-3 1 1 0,-3 1-1 16,-2 2 0-16,4-1 2 0,-6 1-4 0,0 7 1 16,-5 6-1-16,5 5 2 0,0 4-3 0,2 6 0 15,2 6 0-15,2 1 1 0,-4 3-14 0,2 6 1 16,9-1 0-16,-2 12-1 0,-5 7-9 0,9-2-1 15,2 0 1-15,2 3 1 0,2-1 7 0,1 0 2 0,1 2 0 16,5 0-1-16,2-6 6 0,-3-4 1 0,7 2-1 16,9-7 0-16,-6-4 4 0,-3-6 0 0,4-4-1 15,7-3 2-15,-6-2 0 0,1-4 1 0,5-6-2 16,-2-1 2-16,-7-5-6 0,3-3 2 0,-1-2-1 16,-4-5 1-16,5 1-4 0,1 2 1 0,-6 2 0 15,3-2 0-15,-7 2-1 0,-3 2 1 0,8-2-1 16,-8 2 1-16,1 0 7 0,-4 3 0 0,-1 3 0 15,-2 3 1-15,-4 1 0 0,5 5 1 0,-3 0-1 16,4 0 1-16,-2 0 2 0,3 0-1 0,-7 0 0 0,15 13 1 16,-2 11 5-16,4 1 1 0,-2-2-1 0,2 7 1 15,-6 2-4-15,2-2-1 0,2 0 1 0,-2-3 0 16,-3-8 0-16,1-6 0 0,-7 2 0 0,7-4 0 0,-9-3 0 16,3-1-1-16,-1-5 1 0,-4-2-1 0,2 0-4 15,-2 0 0-15,0-2 0 0,0-3 0 0,-2 1 0 16,2 0 0-16,0 2 0 0,0-15 0 0,-9-5-1 15,7-3 0-15,-6-1 0 0,8-3 0 0,0 3 8 16,8 1-1-16,-6 1 1 0,7-3 0 0,-1-3 7 16,3 2 2-16,6 5-1 0,-2 1 0 0,0 5 3 15,-2 5 0-15,2 5 0 0,-2 3 0 0,-2 4-7 0,0 2 2 16,2 5-2-16,2 5 1 0,2 3-2 0,-4 2 0 16,2 0 1-16,-2 7-1 0,8 1-5 0,-4-1 1 15,-2-7 0-15,-2 0-1 0,2 0-5 0,-2-5 1 16,4 1 0-16,2-11 1 0,1 2-2 0,-3-1 0 15,-2-3-2322-15</inkml:trace>
  <inkml:trace contextRef="#ctx0" brushRef="#br0" timeOffset="2953.023">10176 15823 1909 0,'0'2'0'0,"-7"2"0"0,-10 11 0 0,-15 8 122 0,2 3-1 16,-3 1 0-16,10-3 0 0,-3 3-46 0,-8 1 1 16,6 0-1-16,-6 4 1 0,-1 2-35 0,3 0-1 15,-2 2 0-15,-3 0 1 0,9-6-41 0,5-3 0 16,1 1 0-16,3-5 1 0,-3-1 0 0,12-3 1 15,-1-2 0-15,7-2 1 0,-5-7 3 0,5-6 1 16,4-4 0-16,0 0 1 0,4 0-8 0,-2 2 1 0,5 2-1 16,-3-4 1-16,7-5-1 0,-1 1 1 0,1 0-1 15,23-3 1-15,7 1-16 0,-2 6 0 0,-3 4-1 16,1 6 2-16,-1 3 9 0,-6 2 1 0,9 4-1 16,0 4 2-16,-5 2-4 0,-6 1 0 0,0 3 1 15,-9 3-1-15,-10 0 4 0,1-3 0 0,-5 3 1 16,-10 0 0-16,3-5 0 0,-6-1 0 0,-1-3 1 15,-6 0 0-15,-2 1 1 0,-5-3 0 0,1-2 0 16,-3 0 0-16,-8-4 8 0,2-1 1 0,-6 1 0 16,6 2 0-16,-3-4 19 0,6-5 1 0,-8-2 0 0,3-2 1 15,8-2-5-15,-4-4 1 0,7-2 0 0,4-5 0 16,6 0-3-16,0-3 1 0,11-6-1 0,5-11 1 16,-5 31-2370-16</inkml:trace>
  <inkml:trace contextRef="#ctx0" brushRef="#br0" timeOffset="3460.027">10620 16524 1972 0,'0'2'0'15,"0"7"0"-15,4 1 0 0,-2 3 125 0,-2 2-1 16,7 2 1-16,3 6 0 0,-5 5-51 0,1 0 0 15,-1-1 0-15,1 3 1 0,0 4-44 0,-1 0 1 16,-1 2-1-16,2 9 2 0,1 0-31 0,4-5 0 16,-7 0 0-16,-2-1 1 0,-2-5 7 0,0-5 1 15,0-3 0-15,0 2 0 0,4-7-7 0,-4-4 0 16,-4 0 1-16,4-6-1 0,-2-7 2 0,-2-2 0 0,4-2-1 16,-5 0 1-16,5-2-2 0,0 0 1 0,0 2-1 15,-2-9 2-15,-4-6-2 0,1-4 1 0,1-2-1 16,-2-26 1-16,-5-8-4 0,0 2 1 0,0 0 0 15,5-5 1-15,0-1 0 0,-5 1 0 0,7-6 1 16,4-4-1-16,4 5 4 0,2 5 1 0,3 1-2 16,4-5 2-16,4 9 0 0,-2 10 1 0,2 3-1 15,0 2 1-15,5 8-7 0,-3 4 0 0,9 5 1 0,-2-2-1 16,-3 6-1-16,-1 8 1 0,6 5-1 0,0 6 2 16,0 5-2-16,4 3 0 0,-9 7 0 0,5 2 0 15,0 3-1-15,-4 3 0 0,-3 7 0 0,1 4 0 16,-9 2-1-16,-5-1 0 0,-6-1 0 0,-2 2 1 0,-2 5-7 15,-6-5 1-15,-10-4 1 0,1 0-1 0,-4-4 4 16,4-5 0-16,-7 1 0 0,-2-1-1 0,-8-6-5 16,6-4 2-16,0 0-2 0,-6-2 1 0,6-5 5 15,4-6 0-15,-2-2-1 0,-4-4 2 0,9-2 0 16,0-5 1-16,-1-6 0 0,5-2 0 0,4-7-1 0,2-1 0 16,11-5 0-16,7-8 0 0,3-1-14 0,3 5 0 15,9 0-2250-15</inkml:trace>
  <inkml:trace contextRef="#ctx0" brushRef="#br0" timeOffset="3930.946">11663 16220 1419 0,'0'0'0'0,"0"0"0"15,-6-4 0-15,1 2 120 0,5 2 0 0,-6-2 0 16,6 0 0-16,-4-1-38 0,4 3 0 0,0 0 0 16,-13 0 1-16,2 0 0 0,0 0 0 0,-2 3 0 15,-19 3 1-15,-2 0-33 0,2 1 1 0,8-1-2 16,-8-2 2-16,10 5 0 0,3 1 2 0,0 1-1 0,-7 2 1 16,0-5-13-16,9 1 1 0,6 4-1 0,-6-1 1 15,6-1 0-15,5 0-1 0,2 1 1 0,2 5-1 16,-3-2-16-16,5-4-1 0,0-5 1 0,0-2 1 0,5 3-8 15,1-1 0-15,0-6 0 0,5-4 0 0,6 0-6 16,1-3 2-16,-1-1-1 0,15-11 1 0,2 0-29 16,-2 2 1-16,-4-3 1 0,5-1 0 0,-10 2-18 15,-1 6 2-15,-5 3-1 0,-4-3 1 0,4 2 5 16,-9 5 0-16,-1 0 1 0,4 1-1 0,-9 3 12 16,-2-2 1-16,4 2-2 0,2 2 2 0,-1 0 3 0,-5 0 2 15,4 2-2-15,5 2 1 0,-5 5 7 0,7-3 0 16,-5 0 0-16,9 7 0 0,-2 8 1 0,2 1 1 15,-4-1 1-15,2 4-1 0,-3 3 6 0,1-2 1 16,-4-3-1-16,3 0 1 0,1-6-7 0,-5-2 0 16,1 0 0-16,-3 2 2 0,3-6-4 0,-7-7 0 15,0-2 0-15,0 0 0 0,0 0-4 0,0-2 1 0,0 0 0 16,0 0-1-16,0 0-2419 0</inkml:trace>
  <inkml:trace contextRef="#ctx0" brushRef="#br0" timeOffset="4491.289">12198 15925 1746 0,'0'0'0'0,"0"0"0"0,0 0 0 15,0 0 96-15,0 0 1 0,0 0-1 0,0 0 2 0,-5 0-35 16,5 0-1-16,0 0 1 0,-2 0 1 0,-2 0-1 16,-3 0 0-16,7 2 0 0,-17 8 1 0,-4 5-26 15,-1 0 0-15,5-6 0 0,0 1 0 0,6 5-2 16,1 0 1-16,-1 0-1 0,4 4 1 0,-3 4-10 16,3 1 1-16,1 3 0 0,1 5 0 0,5 0-6 0,-4-2 0 15,4 0-1-15,4-3 2 0,-4-3-14 0,11-1 0 16,0 3 0-16,2-3 1 0,4-6-7 0,-6-4 1 15,10-3-1-15,5 1 0 0,0-7-3 0,-1-6 2 16,-1-2-2-16,15 2 1 0,-11-5-1 0,4-3 0 16,2-3 0-16,0-4 0 0,3 0-1 0,-1-2-1 15,-3-2 1-15,5-3 0 0,-3 3-3 0,-7 0 0 16,-7-5 1-16,3 3 0 0,-3 4 0 0,-10 0 1 0,0-7 0 16,1-4 1-16,-7 5 1 0,-10 1 0 0,3-1 0 15,-13 2 0-15,5-1 0 0,-10 1 0 0,-1-1 0 16,-1 5 1-16,-6-4 11 0,5 8 2 0,-9 4-1 15,4 3 1-15,10 6 4 0,3 4-1 0,-4 4 1 16,2 9 2-16,-2 6-5 0,6 1 2 0,8 5-1 16,-5 3 1-16,-3 4-4 0,6 0 1 0,3 2-1 15,4 2 2-15,4-1-1 0,-1-6 1 0,1 1-1 16,2 2 1-16,1-6-7 0,8-7 0 0,2-2 0 0,0 1 0 16,0-8 3-16,5-3-1 0,6-5 0 0,-5-2 1 15,3-4-11-15,-2-4 1 0,1-3-1 0,10-8 1 16,-7 0-23-16,0-8 0 0,4-9 0 0,2-9 1 15,-34 43-2572-15</inkml:trace>
  <inkml:trace contextRef="#ctx0" brushRef="#br0" timeOffset="4892.499">13314 15621 2009 0,'0'0'0'16,"0"0"0"-16,0 2 0 0,-2 0 124 0,-3-2-1 15,-1 4 1-15,-5-4-1 0,7 2-42 0,-3 0 1 16,-3 3 0-16,-1 1 0 0,0 0-18 0,-2-1 1 16,3-1-1-16,-8 2 1 0,-5 7-30 0,-3 0 0 15,9-1 1-15,-5 1 0 0,-1 2-4 0,8 0 0 16,-2 0 1-16,-3 0-1 0,5-2-6 0,9-3 0 0,-5 1 0 16,7-3 1-16,-3 1-6 0,7-3 0 0,0 1 1 15,0 1-1-15,0-2-19 0,0 1 0 0,0-1 1 16,7 3-1-16,4-1-3 0,4-1 1 0,-5-3 0 15,14 0 0-15,4 2-29 0,0 1 1 0,-5-1 0 16,3 3 0-16,-2 1-2 0,-1-1 2 0,-1-1-1 16,4 1 1-16,-9-1 6 0,-4 1 0 0,8 2 1 15,-4 6 0-15,-6 0 4 0,0-3 1 0,-5 1-1 16,1 0 2-16,-3 0 12 0,2 0 1 0,-6 0 0 16,0 2 1-16,-10 0 2 0,3-4 1 0,-4-1 0 15,-6 3 1-15,-4 0 9 0,-7-4 1 0,4-3 1 0,-4 1-1 16,-4-1 9-16,4-3 0 0,-6-3-1 0,0 0 2 15,1 0-11-15,12-2 1 0,-3-6-1 0,3-1 1 0,8-3 3 16,7-5 0-16,6-11-2567 0</inkml:trace>
  <inkml:trace contextRef="#ctx0" brushRef="#br0" timeOffset="7078.054">12983 16528 1332 0,'0'0'0'0,"0"0"0"0,-21 0 0 16,10 3 133-16,5 1 2 15,1-2-2-15,-8-2 2 0,7 0-31 0,2 2 2 0,-1 0-2 0,5-2 2 16,-2 0-27-16,-2 0 1 0,4 0 0 0,-2 0 0 16,2 0-42-16,-4 2 0 0,4 3 0 0,-5 3 0 0,5 5-20 15,0 0 1-15,0-3 0 0,11 20 0 0,10 8-10 16,7 3 0-16,5-1 0 0,1 3 1 0,0-5 0 16,11 0 0-16,0 5 0 0,11-1 1 0,-2-4-7 15,-3-4 1-15,-1-2-1 0,10 2 2 0,2-4 3 16,5-11 0-16,1-2 0 0,16-2 1 0,-7-4-2 15,-4-7-1-15,17-2 1 0,-2-6 1 0,0-2-9 16,-2-3 1-16,7-4-1 0,3-4 1 0,-1 2-1 0,-5 5 2 16,4-7-2-16,5-7 1 0,-9 3-1 0,-6 2 0 15,6-2 0-15,2-7 0 0,-12 0 0 0,1 3 0 16,5-3 0-16,13 1 0 0,-13-1-1 0,-9 2-1 16,5 1 1-16,-3-3 0 0,-6 3-5 0,-6 4 0 15,-1-1-1-15,1-1 2 0,-9-1-1 0,-9 5 1 0,7 0 0 16,-2-4 0-16,-7 2 0 0,-4 1 0 0,-3 1 0 15,3 2 0-15,0-4 1 0,-13 2-1 0,5 0 1 16,8-3-1-16,-9-1 1 0,0 0-1 0,-6-1 1 16,11-1-1-16,-3 1 5 0,1 3 0 0,1-2 0 15,8-9 0-15,-8 9 0 0,1 1 0 0,-1-3 0 16,16-9 0-16,-7 4 1 0,-8 4 0 0,6 1 1 16,0-5-1-16,-6 5 2 0,-1 1 0 0,-1-3 1 15,-1 3-1-15,-8-6 10 0,0 5-1 0,0-1 0 16,0-1 2-16,0-3-8 0,-2 0 2 0,-3-2-1 0,5-2 1 15,-2-4 6-15,-7 4 2 0,7 0-1 0,4 4 0 16,-8-2-11-16,-1 5-1 0,-4 3 1 0,7 1 0 16,-3 0 5-16,-4 3 1 0,-2 1-1 0,-2 2 1 15,-2 2-2-15,4 3 1 0,-2 3-1 0,-7-1 1 0,5-3-1 16,0 2 1-16,0 3 0 0,-11 1 0 0,6 1-5 16,-2 0 2-16,-4-1-1 0,5 1 1 0,-3-3 3 15,-2 5 0-15,-2-2 0 0,-7-3 1 0,1-4-5 16,-12-2-1-16,3 1 0 0,-11-10 1 0,-2 3-1 15,-2 4 2-15,0 4-1 0,-3 0 0 0,1 3 8 16,2 6 0-16,2-1 0 0,0 1 1 0,2 6-3 0,4 5 0 16,3-5 1-16,1-4-1 0,5 4 2 0,5 2 2 15,7 0-1-15,-5 0 1 0,6-4-7 0,-3 0 0 16,10 0 0-16,-3 0 1 0,2 0 1 0,-4 0 0 16,0 0 0-16,7 5 1 0,10-1-6 0,4-2-1 15,1 0 1-15,18 5 0 0,10-3-5 0,-11-4 1 16,-1 0-1-16,3 4 1 0,-9-2-1 0,-4 0 2 0,0 0-2 15,0-2 1-15,4 5-1 0,-8 3 0 0,4 1 0 16,-7 1 0-16,-8 5-1 0,2 2 1 0,2 2 0 16,-6 9 0-16,-5-7-2 0,1 3 2 0,-3 8 0 15,0-3 0-15,-2 1-1 0,7 0 1 0,-9 2 0 16,2 2 0-16,2-7 0 0,-1-1 0 0,1 6 0 16,-4 2 0-16,6-2 0 0,-1-11 0 0,1-6-2644 15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312" units="cm"/>
          <inkml:channel name="Y" type="integer" max="896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630.90045" units="1/cm"/>
          <inkml:channelProperty channel="Y" name="resolution" value="635.46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1-29T16:58:46.601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17349 4220 1206 0,'0'0'0'0,"0"0"0"0,0 0 0 0,0 0 74 15,0 0 0-15,5 26 0 0,-5-7 0 0,-5 7 2 0,5-3 1 16,5-2-1-16,-5 15 0 0,-5 7 1 0,5-3 0 15,-2 1-1-15,-2 3 2 0,4 1-25 0,0-9-1 16,4 4 1-16,-8 5 1 0,4-7-22 0,0-12 1 16,0-1 0-16,-4 3 0 0,4-2-2 0,4-5 0 15,-4-13-1-15,-4 7 2 0,1-4-8 0,3-9 1 16,0 0 0-16,-4-4-1 0,4 2-5 0,-6 0 2 16,6-2-2-16,-11-7 1 0,-6-6-12 0,2-2 1 0,4-6-2092 15</inkml:trace>
  <inkml:trace contextRef="#ctx0" brushRef="#br0" timeOffset="473.007">17455 3916 878 0,'4'0'0'15,"-2"0"0"-15,9 5 0 0,6-1 189 0,-6 2-1 16,-1-2 1-16,-5 7-1 0,-3-5-142 0,-2-1 0 16,4-1 0-16,3 4 0 0,-10-1-25 0,-1-3-1 15,4 0 0-15,-4 3 0 0,2-1-20 0,-3-2 0 0,-1 1 0 16,-9-1 1-16,-2 2 1 0,0-2 2 0,-5 1-1 15,-2-10 1-15,3 1 7 0,0 0 1 0,3-2-1 16,1 1 2-16,6-5-12 0,-1 3 1 0,5 5 0 16,-1 0 1-16,1-2 15 0,1 4 1 0,1 0-1 15,3 0 1-15,-2 0-17 0,0 0 0 0,1 0 0 16,-1 6 1-16,4-6-1541 0</inkml:trace>
  <inkml:trace contextRef="#ctx0" brushRef="#br0" timeOffset="1100.293">17648 4480 1683 0,'0'0'0'16,"0"0"0"-16,0 0 0 0,2 0 46 0,4 0 0 15,-6 0 0-15,0 0 1 0,0 0-16 0,-2 0 2 0,-2 0-2 16,4 0 2-16,-2 0 21 0,2 0 0 0,-5 0-1 15,1 0 2-15,4 8-29 0,-2-1 1 0,2-3 0 16,-4 21 0-16,-1 9 1 0,5-2 0 0,5-4 0 16,-1 0 0-16,-2-1-9 0,2-6 0 0,3 5 1 15,4 2 0-15,-5-3-7 0,-2-8 2 0,7 2-1 16,0 0 1-16,-5-4-7 0,-1 0 1 0,-3-4 0 16,8-3 0-16,-3-1 1 0,-7-7 0 0,4 4 0 15,-4 0 1-15,4-2-6 0,-1-2-1 0,-3 0 1 0,4-2 0 16,-2 2 4-16,-2-4 0 0,4 4 0 0,-4-11 1 15,7-8 8-15,-3 4 1 0,2-4-1 0,5-6 1 16,4-9 1-16,-6 4-1 0,2 4 0 0,-1 1 1 16,7-1-2-16,-2 3 0 0,-4 6 0 0,0 2 1 0,2 0-7 15,-2 0 0-15,1 7 1 0,3 4 0 0,1 1-3 16,-4-1 1-16,1 4-1 0,-4 4 1 0,-3-4-1 16,1 7 0-16,1-3 0 0,5 11 0 0,4 0-9 15,-6 0 2-15,0-5-1 0,2 12 0 0,-3 1-1 16,1-2 1-16,-4 3 0 0,1-10 0 0,-1 1-1 0,-1 0 0 15,-2 2 0-15,3 2 0 0,-1-4-1 0,-1-4 1 16,-5 2-1-16,4-7 2 0,-2-2-2 0,-2 1 0 16,0 1 0-16,4-6 0 0,-2 4-2 0,3-4 1 15,-5 0 0-15,0 0 1 0,0 0-2306 0</inkml:trace>
  <inkml:trace contextRef="#ctx0" brushRef="#br0" timeOffset="1503.578">18659 4210 2048 0,'-5'0'0'0,"5"0"0"16,-8-5 0-16,-11 5 93 0,-5 0 1 0,0 9 0 16,-14 2 0-16,3-5-62 0,-1 5 0 0,2 6 1 15,1 0-1-15,5-2-9 0,0 4 0 0,1-9 0 16,3 5 1-16,7 0-18 0,0 0 2 0,2-7 0 0,4 3 0 15,4 0 9-15,3-3 1 0,4-1-2 0,4-3 2 16,3-4-18-16,1 2 0 0,-1-2 0 0,14-2 2 16,9 2-2-16,3-4 0 0,-5 4 0 0,4 0 0 15,2 0 0-15,-4 0 0 0,-2 0 0 0,0 4 0 0,0 2 0 16,0 5 0-16,-7 4 0 0,7 0 0 0,-11 4 0 16,-2 0 0-16,-2 0 0 0,2 7 0 0,-8-1 0 15,-3-4 1-15,-2 3-1 0,2-3 1 0,-8 4 3 16,-2-1 2-16,1-3-2 0,-1 2 2 0,-1-3-4 15,-3-6 0-15,3 1 1 0,-3 2-1 0,-1-6 5 16,0-2 1-16,-2-5-2 0,-2 6 2 0,-2-5 0 0,4-5 1 16,-6-5-1-16,-5 5 1 0,1-6 4 0,-3 2 1 15,2-9-1-15,1 0 2 0,1 5-9 0,7-3 2 16,-2-8-1-16,6 4 1 0,5-4-8 0,1 2 1 16,3 2-2196-16</inkml:trace>
  <inkml:trace contextRef="#ctx0" brushRef="#br0" timeOffset="1951.613">19105 4475 1721 0,'0'0'0'0,"0"0"0"16,-6-2 0-16,-1 2 127 0,1 0 0 0,-3 0-1 15,7 2 1-15,-9-2-46 0,5 0 1 0,4 5-1 0,-5-1 1 16,7 7-32-16,-6-7 2 0,2 2-2 0,-7 13 2 16,5 1-43-16,-1 1 1 0,7-6-1 0,-6 10 1 15,1-1-3-15,5 1-1 0,0-4 1 0,-4 7 0 16,4-3-5-16,0 1 0 0,4-3 1 0,1 3-1 0,1-9-1 16,1 2 1-16,3-4-1 0,-3 4 2 0,3-13-3 15,8-1 0-15,-1-1 0 0,2 0 0 0,-2-4-3 16,0-4 1-16,-4 0 0 0,13-3 1 0,-4-5-8 15,-5 1 1-15,0-4-1 0,0 0 1 0,-6-2-1 16,-5 4 0-16,5 3 0 0,-5 1 1 0,-6 3 3 0,5-5-1 16,-5 3 1-16,0 1 0 0,0-3 3 0,0 5 0 15,0 1-1-15,0 4 1 0,0-4 2 0,0 2 0 16,0 2 0-16,0 0 0 0,0 0 3 0,0 0 2 16,0 0-2-16,2 0 2 0,2 0-1 0,0 0 2 15,-1 0-1-15,7 15 1 0,7 2-1 0,1 6 0 16,-3-6 1-16,2 2-1 0,0 0-3 0,-6-4 0 15,-1 0 0-15,8 0 0 0,-8-4-3 0,-3-1 1 0,1 1 0 16,1 2 0-16,2-3-8 0,-3-5 0 0,-6 1 1 16,3 2 0-16,-3-5-17 0,6-1 2 0,-8-2-2019 15</inkml:trace>
  <inkml:trace contextRef="#ctx0" brushRef="#br0" timeOffset="2285.649">19590 4010 1281 0,'0'2'0'0,"0"2"0"0,0 0 0 0,0 3 74 16,0 6 1-16,-2 2 0 0,-2 6 1 0,0 15-24 0,4 2 2 16,0-4-1-16,0 2 1 0,-3 3-7 0,-1 1 0 15,4 5 0-15,0 10 0 0,0-10-22 0,0-1 0 16,-2-1-1-16,-2 6 2 0,-3-11-6 0,3-2 1 16,4 0-1-16,-4 2 0 0,4-8-11 0,0-4 1 15,4-1-1-15,-4 5 1 0,0-11-3 0,6-4 1 16,-1-4-1671-16</inkml:trace>
  <inkml:trace contextRef="#ctx0" brushRef="#br0" timeOffset="2755.943">20131 4495 1771 0,'-2'0'0'0,"-6"-5"0"0,-5-5 0 15,2-1 70-15,-2 0 0 0,-2 11-1 16,4 0 1-16,1 0-10 0,-3-4 2 0,2 8-1 0,-4-4 0 0,-4 7-22 16,1-3-1-16,8 0 0 0,-5 13 0 0,-7 2-36 15,5 1 2-15,-2-5-2 0,8 2 1 0,0 2 20 16,1-4-1-16,-1-1 1 0,11 6 0 0,-4-3-16 15,4-3 0-15,4-1-1 0,2 2 2 0,-1-4-1 16,-1-5 1-16,4 3-2 0,14-5 2 0,-1-4-2 16,1 2 0-16,-3-4-1 0,9-2 1 0,0-1-6 15,0-5 0-15,0-1 0 0,-7-2 0 0,1 1-4 0,-5-1 2 16,4 2-1-16,-4 1 1 0,1-5-24 0,-8 4 1 16,3 3-1-16,-2 1 2 0,-2-1 6 0,-9 1 0 15,0 3 0-15,0-4 0 0,0 5 13 0,0 3 1 16,0 0-1-16,0 0 1 0,0 0-4 0,0 0 1 15,0 0-1-15,0 0 2 0,0 0 6 0,0 0 0 0,0 7 0 16,2 1 0-16,2 14 2 0,2-3 1 0,1 6-1 16,-3 11 2-16,0 3 9 0,-1-10 1 0,5 1-1 15,5-9 2-15,-2-1-12 0,-5-6 2 0,5 1-2 16,0 0 2-16,-5-4 0 0,-2-7 1 0,-1-4-1 16,7 4 1-16,-5-4-5 0,1 0 1 0,-6 0-1881 15</inkml:trace>
  <inkml:trace contextRef="#ctx0" brushRef="#br0" timeOffset="3087.261">20700 3676 1356 0,'0'2'0'0,"-2"2"0"0,-2 1 0 0,2 5 107 0,-3 9 1 15,-1 3-2-15,-3 16 2 0,7-8-34 0,-2 2 1 16,4 10 0-16,-7 3 1 0,7 6-34 0,5-7 1 16,-3 12-1-16,-4-3 1 0,4 2-24 0,2 0 1 15,-2 1-1-15,-2 3 2 0,0-3-3 0,5-8 0 16,-1-1 0-16,-8-2-1 0,4 0 0 0,4-11 1 15,-2 2-1-15,-8-2 1 0,6-9 0 0,4-6 0 16,-2 3 0-16,-4-3 1 0,4-11-18 0,-2 3 1 16,0-7-1-16,0 3 2 0,0-7-1 0,0 0 0 0,0 0-1922 15</inkml:trace>
  <inkml:trace contextRef="#ctx0" brushRef="#br0" timeOffset="3475.614">20410 4395 1520 0,'0'0'0'0,"0"0"0"0,0 4 0 16,0 7 97-16,0-1 0 0,5 1 0 0,5 4 0 15,-3 0-33-15,4-3 0 0,-1-5 0 0,7 8 0 16,1-7-40-16,3 3 0 0,3-5 1 0,8 7 0 16,0-2-6-16,2-11 1 0,5 0-1 0,-5 0 1 0,1 0 3 15,-3 0-1-15,2 0 1 0,5-5-1 0,-7-1 10 16,-4 2-1-16,0-5 0 0,0 3 1 0,-5 1-4 15,-5-5 0-15,3 1 0 0,1 3 1 0,-10-5-7 16,-1-1-1-16,0 1 0 0,-5-4 0 0,3 0 2 16,-7-4 0-16,2 2 0 0,-1-6 1 0,-6-3-5 15,-1 5 0-15,-2 2 0 0,-1-5 0 0,-4 7-7 0,-4 7 0 16,3 5 1-16,-3 1 0 0,4 0 3 0,-6 8 1 16,-1 0-1-16,-3 11 0 0,-3 0-16 0,3 7 0 15,-1 1 0-15,3 13 2 0,4-6-2 0,4 0 1 16,1 4-1-16,8 2 1 0,4-2-1 0,-2-9 0 15,4 5 0-15,11-9 0 0,-2 3 0 0,4-5 0 16,9 2 0-16,2-2 1 0,-5-2 0 0,5-2 0 16,7-2 0-16,-3-3 0 0,2 1 2 0,-6-2 0 0,-2-7 0 15,-3-2 1-15,10-2-4 0,-6-3 1 0,-3 1-1 16,4-7 1-16,-28 11-2298 0</inkml:trace>
  <inkml:trace contextRef="#ctx0" brushRef="#br0" timeOffset="3872.365">21874 4195 1646 0,'0'-4'0'0,"0"4"0"0,2-11 0 15,-2 0 106-15,-2 7 1 0,-2-7 0 0,-2 3 0 16,-1 2-38-16,-1 6 0 0,1 0 1 0,-4 0-1 16,-2-5-26-16,-2 5 0 0,5 5-1 0,-18-3 1 15,4 6-37-15,1 7 0 0,-3-4 0 0,13-3 1 0,-4 3 3 16,2-5 1-16,2 3 0 0,4-3 1 0,-1 5-5 15,3 1 1-15,1-9 0 0,-1 5 1 0,3-4-4 16,0 3 0-16,2 1 1 0,-3-1-1 0,5 1-2 16,-2-8-1-16,2 0 0 0,2 0 0 0,3 7-1 15,-3-3 2-15,-2-4-2 0,0 4 1 0,4-4-2 16,2 2 1-16,-1 2 0 0,1 5 0 0,11 2-1 0,-8-1 2 16,-1 5-2-16,3 0 1 0,4 4-1 0,-4 0 0 15,-5 2 0-15,1 1 0 0,-3 1-1 0,-4-4-1 16,0 2 1-16,-4 5 0 0,2-3-2 0,-3-1-1 15,-1-3 1-15,-3 2 1 0,1-2-3 0,-1-4 1 16,-2-6-1-16,-1 1 1 0,1 1 3 0,-2-5 1 16,2-2-1-16,1-4 1 0,-6-6 2 0,-1 6 1 15,7-4 0-15,-3-7 0 0,-4-4 1 0,-5 0 2 0,5 1 0 16,-9-6-1-16,26 20-2001 0</inkml:trace>
  <inkml:trace contextRef="#ctx0" brushRef="#br0" timeOffset="26037.824">4476 17566 773 0,'0'0'28'0,"-23"36"45"0,12-19 0 0,2-6 0 16,7-3 0-16,-2 1-14 0,0-3 0 0,2 1 1 15,-3 1-1-15,-1 3-16 0,2-1 0 0,-5-1-1 16,7-1 2-16,-5-1 27 0,7-1 1 0,-2 0-1 16,-2 5 1-16,0-2-58 0,4-5-1 0,-2 0 1 15,-3 2 0-15,1 1 32 0,4-3 0 0,0-2 0 16,-2 5 0-16,2 1-4 0,-4-2 0 0,1-1 1 15,3-1 0-15,0 0-4 0,0-2 0 0,0 0 1 0,0 1 0 16,0-1-9-16,0-2 2 0,-4 0-2 0,4 0 2 16,0 0-4-16,0 0 0 0,0 0 0 0,4-5 1 15,3-1-9-15,-5-2 0 0,7-1 1 0,-7-10-1 16,2-7 1-16,9 3 1 0,-9 4-1 0,3 0 1 0,-7 4-4 16,0 2 0-16,4 0 0 0,-4-6 0 0,6 2-1 15,-1 4 1-15,-3 1-1 0,2-3 1 0,0 0-7 16,-4 0 1-16,-4 2-1 0,4 1 0 0,4-5-1 15,-2 0-1-15,-2 0 0 0,0-5 0 0,0-3 0 16,-2 6 0-16,2 2 0 0,0 2 0 0,-4-2-2 0,4 0 1 16,0 0-1-16,4-2 1 0,-2-5-5 0,-2 3 2 15,0 2 0-15,0-2-1 0,0-3 4 0,0 3 0 16,0 2 0-16,0-3 1 0,0 3-5 0,0 0-1 16,0 2 1-16,9-2-1 0,-9-2 4 0,0 2 1 15,2 0 0-15,-2-3 0 0,5-3-5 0,-1 1 1 16,-4 5-1-16,2-4 2 0,-2-1-1 0,0 5 0 0,0 4 0 15,0-6 0-15,0 0-4 0,0 2 2 0,0 2-1 16,0 0 0-16,0-4 1 0,0-1 1 0,0 3-1 16,0 0 1-16,0-4-4 0,0 1 0 0,4 3 0 15,-2-2 1-15,3 0 0 0,-5 4 0 0,6 0 0 16,-2-2 0-16,3 2-1 0,-7 2 1 0,0-2 0 16,0-3 1-16,0 3-2 0,0 3 1 0,0-3 0 15,0-3 0-15,0-1-1 0,6 2 1 0,-1 0-1 16,-1-9 1-16,-2 3-1 0,2 4 0 0,-4-1 0 15,0-3 1-15,5-1-1 0,-3 3 0 0,2-1 0 0,-2 1 1 16,3 0-1-16,-1-1 0 0,-2 1 0 0,2 0 0 16,-4-1-2-16,5 1 1 0,-3 1 0 0,4-1 0 15,-6 2-3-15,0 2 1 0,4 0 0 0,-4-1-1 0,7-1 0 16,-7 2-1-16,4 2 1 0,-4-2-1 16,7-2 3-16,-7 1 0 0,0 3 0 0,0 0 1 0,0 0-3 15,0 3 1-15,0-3-1 0,0-5 1 0,-7 1 1 16,7 4 1-16,0 2-2 0,0-2 2 0,-4 4 0 15,-3-1 0-15,7 1 0 0,0-4 1 0,0 2-1 16,-4 2 1-16,4 2-1 0,0-1 1 0,0-3 0 0,0 0 0 16,0 0 0-16,0-4 0 0,0 0 0 0,0 0 0 15,0 4 0-15,0-4 0 0,4-3 1 0,-4 3 0 16,0 2 0-16,7 2 0 0,-3 0-1 0,-4 1 1 16,0-1 0-16,0 0 1 0,7 2 0 0,-3 5 1 15,-4-1-1-15,0 1 2 0,0-1-3 0,0 1 0 16,0-1 0-16,6-2 1 0,-1-3-2 0,-5-1 2 15,2 4-1-15,2-2 0 0,0-4-1 0,-2 2 1 16,3 5 0-16,-3-3 0 0,2 0-1 0,-4 5 1 0,7 1-1 16,-7-5 1-16,4 1-1 0,2 5 0 0,-6 3 0 15,0-1 2-15,7 2-2 0,-7 0 0 0,4-2 0 16,-4 2 0-16,0 2-2 0,0 0 2 0,0-3 0 16,0-1 0-16,0 2-1 0,0 2 1 0,0 0 0 15,0-2 0-15,0 0-2 0,0 2 1 0,0 0-1 16,0-2 1-16,0 0-1 0,-4-1 1 0,4 1 0 15,0 2 1-15,-7 2 0 0,-3 3 0 0,-1-1 0 0,-6 2 0 16,-7 5 0-16,-4 2 0 0,7-3 0 0,-7 3 0 16,6 2 0-16,10-9 1 0,1 3-1 0,-4-3 1 15,-2 5 2-15,6-1-1 0,-8-1 0 0,1-1 2 16,-1 1-1-16,6 0 1 0,2-1 0 0,1 1 0 0,-1-1 4 16,9-4 1-16,-2 1-1 0,4-3 1 0,-7 0-5 15,3 0 1-15,4 0-1 0,-7 0 1 0,7 0 3 16,0 0 1-16,0-2 0 0,0 0 0 0,0 0-5 15,0 0 1-15,0 0-1 0,0 0 2 0,0 0 2 16,0 0 1-16,0 0 0 0,0 0-1 0,0 0-6 16,0 0 0-16,0 0 0 0,0-2 0 0,0 0 2 15,0 0 0-15,0 0 0 0,11-2 0 0,0-3-1 0,0-1 2 16,1 1-1-16,6-12 1 0,3-4-4 0,1-1 1 16,-3 3-1-16,2 4 2 0,-6 4 0 0,-4 1 0 15,2-5 1-15,4-2-1 0,-6 4-2 0,0 0 1 16,-1-2 0-16,3 0 0 0,2 4 0 0,-8 2 1 15,3-1 0-15,1-3 0 0,-4 4-2 0,-1 7 1 16,3 0 0-16,-7-1 0 0,-2 1 0 0,4 2 1 0,0 0 0 16,-2 0 0-16,3 2 0 0,-5 0 2 0,0 0-2 15,0-5 2-15,2 3 3 0,2 2-1 0,-4 0 1 16,0-2 1-16,0 0-1 0,0 0 0 0,7 2 0 16,-3 0 1-16,2 0-1 0,1 0 1 0,-7 0 0 15,4 0 0-15,3 0-7 0,1 2 0 0,1 2 0 16,1 7 2-16,1 2-3 0,6-5 1 0,-6 3-1 15,4 6 1-15,4 4 0 0,3-2-1 0,-1 3 0 16,1 1 0-16,-3-4-1 0,-4-4 1 0,2 4-1 0,1-2 1 16,-1 2-1-16,-2-2 1 0,2-2-1 0,4-2 1 15,-10-3 1-15,-4-1 0 0,-1 0-1 0,5-3 1 16,-1 2 4-16,-3-3-1 0,-3-1 1 0,-2-2 1 16,3 0 1-16,-1 0 1 0,-4 0 0 0,0 1-1 0,0-1 6 15,0 0 1-15,0 0-1 0,0 0 1 0,2 0 2 16,2-2-1-16,-4-2 1 0,-4 2 0 0,4 2-10 15,0 0 1-15,0-2-2 0,0-2 2 0,0 0 9 16,0 2 0-16,0 0 0 0,0 0 0 0,0 0-12 16,0 0 2-16,0 0-1 0,-2 0 0 0,2 0 4 15,-4 0 2-15,4 0-1 0,-5 0 0 0,3 0-6 0,2 0-1 16,-4 0 0-16,4 0 1 0,-7 0-5 0,7 0 1 16,0 2-1-16,-4 2 1 0,4 1-1 0,0-3 1 15,0-2-1-15,-6 0 1 0,6 0-1 0,-5 0 0 16,5 0 0-16,0 0 2 0,0 0-2 0,0 0 0 15,-6 0 0-15,6 0 1 0,0 0-1 0,0 0 0 16,-2 0 0-16,-2 0 1 0,-3 0-1 0,-1 2 0 0,-1 4 0 16,-2 1 0-16,-10-5 0 0,-1 0 0 0,5 0 0 15,-11 0 0-15,0-4 1 0,5 0 0 0,-3 2 0 16,2-2 0-16,3-2-1 0,-1-5 1 0,-1 3 1 16,6-1-1-16,-5 3-1 0,5 2 0 0,2-2 0 15,-4-3 0-15,-3 3 0 0,7 2 0 0,-8-2 0 16,10 2 0-16,-7-3-1 0,-3 1-1 0,6 2 1 15,-5 4 1-15,1 0-1 0,3 0 0 0,6-2 0 16,-6 0 1-16,3 0-2 0,5 0-1 0,-1 2 1 0,0 1 0 16,5 1-10-16,-1-2 0 0,3-2 0 0,2 0 1 15,2 0 3-15,-4 0 1 0,4 0-1 0,0 0 2 16,0 0-4-16,0 0-1 0,0 0 1 0,0-2 0 16,0 0 1-16,0 0 1 0,0 2-1 0,4-7 2 15,9-1-14-15,2-1 2 0,-2 3 0 0,8-3 0 0,3 1 12 16,4 1 2-16,-7 1-1 0,5 2 1 0,-7-3-7 15,7 5 1-15,-7 0 0 0,9 0 0 0,0 0 8 16,-7 2 1-16,-3 4 0 0,3-2 1 0,1 0 1 16,-10 0 0-16,-1 3 0 0,0-5 0 0,-5 4-1 15,-1 0 0-15,1-2-1 0,-6 0 1 0,4-2-2 0,-4 0 1 16,0 0-2-16,0 3 2 0,-4 1 0 0,-2-2 1 16,6-2-1-16,-5 0 0 0,5 2-1 0,-6 2 0 15,2-2-1-15,-14-2 1 0,-16 3 2 0,-5 1 1 16,5-2 0-16,2-4 0 0,4 0 1 0,4 0 0 15,9-3 0-15,-2 1 0 0,6 2 0 0,5 0 1 16,-5-2-1-16,11 1 1 0,-6 1-1 0,2 0 0 16,-3 0 0-16,7-2 0 0,7 2-1 0,-7 2 0 0,0-7 0 15,0 1 0-15,10-3-1 0,-3 1 1 0,1-1-1 16,14-3 1-16,8 1-2 0,2 3 0 0,-8 1-1 16,4 1 1-16,-11-1-2 0,4 3-1 0,3 2 1 15,-5 0 0-15,-2 2 2 0,-6 0 0 0,-2 0 0 16,6 4 1-16,-9-2-3 0,-6 0 1 0,4 1-1 15,-1-3 1-15,1 0-1 0,-4 0 0 0,0 0 0 16,-4 2 0-16,1 2 2 0,3-2 1 0,-4-2-1 16,-2 4 1-16,1 5-1 0,-5 1 1 0,3 1 0 0,-10 4 0 15,0 0 0-15,-5-5 0 0,12-3 0 0,-3-3 1 16,2-2-1-16,5 0 1 0,1-2-2 0,1-2 2 16,2-2 0-16,-2 2 2 0,-3 2-1 0,7-2 0 15,0-9 0-15,0 3 0 0,7-1 0 0,-3-6 0 0,7-2-1 16,-1 2 0-16,-1 7 0 0,6-3 0 0,2 3-1 15,-2 3 1-15,-6 1 0 0,6 0 0 0,-2 2-5 16,-3 2 0-16,1 2 0 0,0 0 0 0,-7 0-1 16,-2 0 2-16,3 0-2 0,1 5 2 0,0-1 2 15,-1-2-1-15,-5 1 1 0,0-3 1 0,0 0-7 0,-5 0 1 16,5-2 0-16,-6 0 0 0,4 2 5 0,-2 2-1 16,-1-1 1-16,-1-3 1 0,-1 2 0 0,-3 2 1 15,-1-4 0-15,-6-4 0 0,2-1 0 0,2 1 0 16,-2 0 0-16,2 0 0 0,13 4-2641 0</inkml:trace>
  <inkml:trace contextRef="#ctx0" brushRef="#br0" timeOffset="28097.318">1632 16416 1255 0,'0'0'0'16,"0"0"0"-16,0 0 0 0,0 0 152 0,0 0 0 16,0 0 1-16,0 0 0 0,0 0-78 0,-26-5 0 15,20 5 0-15,-5-2 1 0,-2 0-30 0,3 0 2 16,-5 0-1-16,4-2 0 0,0 2-34 0,0 2 2 0,3 0 0 16,-3-3-1-16,0 3-7 0,1 0 1 0,-1 0 0 15,-6 0-1-15,0 5 19 0,-1 1 0 0,8 0 0 16,-16 5 0-16,-4 2-3 0,4 0 2 0,3-1 0 15,1 1-1-15,-2 0-1 0,9-2-1 0,-4 1 1 16,-2 1 0-16,-1 2 6 0,5-2 1 0,4 4-1 16,-8 4 1-16,6-2-10 0,4-4 2 0,2 4-2 15,1 4 1-15,1-1-11 0,3-3 0 0,2 0 0 16,2 2 0-16,0-2-3 0,0-2 0 0,0 0 0 0,11 0 0 16,-9-4-2-16,4-2 1 0,-2-3-1 0,7 1 1 15,0-5-2-15,-5-2 1 0,-1 2-1 0,12 1 1 16,0-7-5-16,0-1 1 0,0 3-1 0,1-2 1 15,1-4-2-15,0 0 0 0,-4-1 0 0,2 1 1 0,-6-3-4 16,-4 3 1-16,3 2 0 0,-3 2-1 0,10-1-1 16,-6-1 0-16,-7 0-1 0,2-5 2 0,5-1 2 15,2-1-1-15,-9 3 1 0,3-3 1 0,-3 0-2 16,2 1-1-16,-1-3 1 0,5-4 0 0,1-2-2 16,-4 2 2-16,-5 4-2 0,6-4 2 0,-1-2 1 15,-1 0 1-15,1 0-2 0,-3 0 2 0,-4-1-10 16,6 3 0-16,-1 7 0 0,1-11 0 0,3-3-1 0,-3 1 0 15,-4-3-1-15,3-1 1 0,-1-1-7 0,-4 2 1 16,0 1-1-16,0-5 1 0,0-2-6 0,0 0 1 16,-4 3-1-16,-1-3 1 0,5 2-3 0,0 4 1 15,0-3-1-15,-2-1 2 0,-2 2-3 0,4 9 1 16,0 0-1-16,-2-4 1 0,-3 1-1 0,5 7 0 0,-4 1 0 16,-2 1 1-16,6 2 4 0,-5 1 2 0,-1-1-1 15,6 5 0-15,0 3 7 0,0 1-1 0,0 0 1 16,0 0-1-16,0 0 5 0,0 2 1 0,0 0 0 15,0 0 0-15,0 0 12 0,0 0 2 0,0 0-2 16,0 2 2-16,0 4 19 0,0 1 1 0,0-1 0 16,6 18 1-16,-1 7-5 0,5 8 0 0,-5-1 1 15,-5-2 0-15,6-2-3 0,-4-2 1 0,3 0-1 16,1 4 2-16,0-4-2 0,-1-9 0 0,1 5 0 0,-2 4 0 16,3-2-12-16,-3-3 1 0,3 3-1 0,3 0 1 15,-3-7 3-15,-3-1 2 0,3 3-2 0,-1 3 1 16,3-7-10-16,-3-2 0 0,0-2 0 0,12 0 0 15,-3-2-1-15,-5-2 2 0,3-1-2 0,4-1 1 0,-2 2-2 16,-4-3 1-16,2-1 0 0,4-3 0 0,5 3-1 16,-5-3 1-16,0-4-1 0,5 1 2 0,1-3-2 15,-4-3 1-15,1 1-1 0,-3-6 1 0,-2 1-1 16,2 3 0-16,-2-2 0 0,-2-9 1 0,4 0 2 16,-6 2 1-16,0 0-1 0,-5-8 2 0,3 0 12 15,-3 0 1-15,1 2 0 0,-1-7 1 0,-2-2-13 16,-4 3 0-16,-4-3-1 0,4-2 1 0,-6 1 11 0,-1-1 0 15,1-2-1-15,-5 0 1 0,-4 5-7 0,-2 7 0 16,0-1 1-16,2 0 0 0,2 6-1 0,-2 6 0 16,-2 1 0-16,6 2 0 0,-6 3 5 0,6 3-1 15,4 0 1-15,-3-2 0 0,-7 4-12 0,4 3 1 16,4-1 0-16,-2 7 0 0,-6 3 5 0,6 1 1 16,-1 0-1-16,1 7 1 0,4-1-2 0,3 2 1 0,8-2-1 15,3 5 1-15,-1 2-7 0,5-1 1 0,6 1-1 16,5-1 0-16,-5-3-1 0,4-3 1 0,7-2 0 15,0-4 0-15,6-6 3 0,-8-5 2 0,4-2-1 16,-2-2 0-16,-6-4-6 0,1-3 0 0,3-1 0 16,-5-1 0-16,3 1-6 0,-2-3 0 0,-5-4 1 15,0 0-1-15,0-2-18 0,-6 0 2 0,0-2-1 16,-1 0 1-16,-8 2 10 0,3 0 0 0,-1 0 0 16,-2-6 1-16,-2 4-6 0,7 4 1 0,-5 2-1 0,0 0 2 15,-2 7 2-15,-2 0 2 0,0 1-1 0,2 1 1 16,2 0 1-16,0 2 1 0,-2 2-2 0,0-3 2 15,0-1-1-15,0 2 0 0,0 2 0 0,0-2 0 16,6 0 8-16,-1 0 0 0,-5 0-1 0,0 2 2 0,0 2-1 16,0 2 1-16,0 0-1 0,0 9 1 0,10 8-1 15,1 9 1-15,-4 2 0 0,8 6 1 0,-3-4 0 16,-5-2 0-16,4 2 0 0,-1 0 0 0,1-6 0 16,-7-7 1-16,-2-2-1 0,5 0 1 0,2-4 2 15,-9-2 0-15,2-5-1 0,-2-1 2 0,0-3-1 0,0-2 1 16,0 0 1-16,0-2-1 0,0 0-2 0,0 0 0 15,0 0 0-15,0-6 0 0,0-3 8 0,0 1 2 16,0-1-1-16,0-5 0 0,4-12 7 0,2 1 0 16,-6-1 0-16,7-4 0 0,-3 3 1 0,7 5 1 15,0 3-1-15,-5 4 1 0,-2 3 2 0,3 1-1 16,-3 2 0-16,9 1 2 0,-2 2-10 0,2 1 2 16,-9 3-1-16,7 0 1 0,-1 2-5 0,-8 2 0 15,7 2 0-15,-3 5 0 0,7 4-4 0,-2-1 0 0,4-1-1 16,-2 8 1-16,2 0 0 0,-2-4-1 0,-2-2 1 15,-1-5-1-15,1-1-4 0,-4-1 2 0,-3 1-1 16,-4-1 0-16,4-2 2 0,-4-2-1 0,2 3 0 16,-2-1 1-16,0-2-4 0,0 0 0 0,0-2 0 15,0-2 0-15,0 0-3 0,0 0 2 0,0 2 0 16,-2-4 0-16,2 4-2414 0</inkml:trace>
  <inkml:trace contextRef="#ctx0" brushRef="#br0" timeOffset="28625.862">2688 16029 1030 0,'5'-2'0'0,"-5"0"0"0,10-3 0 0,-7-1 137 16,1 0-1-16,-4-1 1 0,4 3 0 0,-2 4-58 15,3 0 1-15,-1-2-1 0,-4-2 1 0,0-1-33 0,0 3 1 16,0 2 1-16,0 0-1 0,-4-2-2 0,-1 2 1 16,5 0 0-16,0 0 0 0,0 0-2 0,-2 0 1 15,2 0-1-15,-8 0 1 0,-5 2-2 0,2 5 1 16,7-1 0-16,-9 2-1 0,6 3-4 0,-3 0-1 16,-1-3 0-16,0 1 1 0,11-1-10 0,-4-1 1 15,4-1 1-15,-7-2-1 0,7-2-5 0,-4 0 0 0,4 1 0 16,0 1-1-16,0 2-15 0,0 1 2 0,0-3-1 15,0 0 0-15,0 0 0 0,0 1 1 0,0-3-1 16,0 4 0-16,0 0-7 0,0-1 2 0,4-1-1 16,3 2 0-16,4 3-6 0,-7-3 1 0,0-2-1 15,5 1 1-15,6-1-6 0,2 0 2 0,0 0-2 16,5 5 2-16,1-1-6 0,5-1 0 0,-11 4-1 16,11-1 1-16,-13 1 5 0,2 2 0 0,-2-1 1 15,-6 3-1-15,2 2 3 0,-7-2 0 0,2-2 0 0,-6 4-1 16,7 2 1-16,-7 0 1 0,-7-2-1 0,-3 4 1 15,-1 3 1-15,2-5 0 0,-1-2 0 0,-5-4 0 16,-3-1 7-16,1-3 2 0,2-5 0 0,-2-2 0 16,-7 0 10-16,3-2 2 0,8-2-2 0,-8-2 1 0,-1-2-10 15,5-1 1-15,11 1 0 0,-5-5 1 0,0 1-2 16,7-1 1-16,-3-2 0 0,-3-4 0 0,10 17-2435 16</inkml:trace>
  <inkml:trace contextRef="#ctx0" brushRef="#br0" timeOffset="28856.939">3023 16282 1960 0,'0'2'0'0,"0"4"0"15,0 5 0-15,11 0 89 0,-7-5 0 0,3 0 0 16,-1 7 1-16,-2 0-27 0,7-5 1 0,-4-1-2 15,-1-1 2-15,3 3-13 0,-7-3 1 0,-2-4-2 16,4 0 2-16,-4 0-25 0,0 0 1 0,0 3-1 16,0-1 1-16,0-2-5 0,0-2 1 0,0 0-1 15,0 0 1-15,0 0-4 0,0 0 1 0,0 0 1 16,-4 0-1-16,-3-2-12 0,1-2 0 0,6 4-2321 16</inkml:trace>
  <inkml:trace contextRef="#ctx0" brushRef="#br0" timeOffset="29013.789">2920 15869 2236 0,'0'0'0'0,"-4"0"0"0,-7 5 0 0,-6 1 107 16,6 0 0-16,7-1 0 0,-2-3 1 0,6 0-47 16,-3-2 1-16,3 0 0 0,0 0 0 0,0 0-62 15,0 0 0-15,0 0 0 0,7-4 0 0,-7 4-2185 16</inkml:trace>
  <inkml:trace contextRef="#ctx0" brushRef="#br0" timeOffset="29294.658">3167 15650 2148 0,'0'2'0'15,"0"3"0"-15,0-1 0 0,-4-4 125 0,4 0 0 16,0 0-1-16,0 2 1 0,0 2-41 0,0-2 1 0,0-2 0 15,0 3 1-15,0 1-23 0,0 0-1 0,0-2 1 16,4 17 1-16,7 13-46 0,2 4 1 0,2 3 0 16,6 5 0-16,-8-1-5 0,-2-9-1 0,10 2 1 15,-4 2 0-15,1-2-3 0,-1-6-1 0,4 0 0 16,-6 0 0-16,2-3-5 0,-6-3 1 0,2-3 0 16,4-2-1-16,-6-10-2 0,-5-3-1 0,3 0 0 15,-3-1 1-15,-3-3-30 0,-3-2 2 0,0 0-1 16,0-2 0-16,0-3-19 0,0 3 1 0,0 2-2393 15</inkml:trace>
  <inkml:trace contextRef="#ctx0" brushRef="#br0" timeOffset="29894.478">3118 16044 2023 0,'0'4'0'0,"0"-2"0"0,-7 2 0 0,7 3 73 16,7-1 1-16,-3-2 0 0,-4 1 0 0,6-3-28 15,-1 0 0-15,1-2 0 0,11-7 0 0,0 3-19 16,5 0 0-16,-1-2 0 0,9-5 1 0,3 0-23 15,-8 1 1-15,-5-3 0 0,5 2 0 0,-5 1 8 16,1-1 0-16,1 3 1 0,1-1 0 0,-1 3-3 0,-5 1 1 16,-6 1 1-16,10 0-1 0,-10 2-4 0,-9 2 0 15,7 0 0-15,-1 2 1 0,-8 2-4 0,5-2 0 16,-5-2-1-16,6 2 1 0,-2 3 3 0,-4-1 1 16,7-2-1-16,3 4 1 0,-3 5 2 0,4 0 1 15,-5-3-1-15,5-1 2 0,0-3-10 0,-5-2 0 16,-2 0 1-16,7 0-1 0,4-4 5 0,-2-2 2 15,2-3-2-15,4-10 1 0,3-6-6 0,-7-3 1 0,-2 5-1 16,-3 2 2-16,3-2-6 0,-8 0 0 0,-1-3 0 16,-2-1 0-16,2 1 0 0,-4 7 0 0,0 0 0 15,0-2 0-15,-4 2 0 0,2 6 0 0,2 3 0 16,0 2 0-16,-4 1 1 0,4 5 0 0,0 0 0 16,0 0 0-16,0 0 6 0,-5 0 0 0,5 0-1 15,-6 0 2-15,6 0 6 0,-7 0 0 0,7 0 1 16,0 2-1-16,-4 5 3 0,4 1 0 0,0 1 0 15,0 6 0-15,4 8 0 0,9 3 1 0,-8-1-2 0,10 9 2 16,2 0-5-16,2 2-1 0,-4-4 0 0,9 9 1 16,-3-3-11-16,3-2 1 0,-5 4 0 0,5 5 0 15,-1-2-1-15,-1-7 0 0,-5-2 1 0,-2-4 0 0,-9-1-3 16,1-3 0-16,4-1 0 0,-11 1 1 16,-5-3-3-16,-1-4 1 0,-5 1-1 0,3-1 0 0,-8-4-2 15,1-5-1-15,3-1 1 0,-10-3 1 0,-2-2 0 16,-1-4 1-16,-3-2 0 0,-2 2 1 0,-5-2 0 15,3-2 1-15,0-5 0 0,2-1 0 0,4-3 0 16,5 0 0-16,1-2 0 0,5-2 1 0,5 4 7 16,-1 3-1-16,5-3 1 0,-1 0 1 0,7 3 0 0,0 1 0 15,7 1 0-15,-7-3 1 0,10 0-1 0,-3 1 0 16,1 1 0-16,9-3 1 0,7-1-5 0,0 0 0 16,-3 0 0-16,1-2 1 0,6 5-4 0,-7 1 0 15,0 3 0-15,3-3 1 0,-24 9-2532 0</inkml:trace>
  <inkml:trace contextRef="#ctx0" brushRef="#br0" timeOffset="31731.808">2420 16958 1595 0,'0'0'0'16,"0"0"0"-16,0 4 0 0,0-2 164 0,0 0 0 15,0-2 0-15,0 0 1 0,0 0-95 0,0 0 1 16,0 0 0-16,0 3 0 0,-4 1-36 0,2 0 1 0,2-4 0 16,-5 4 0-16,-1 1-13 0,2-1 0 0,4 0 1 15,-7 2-1-15,3 5-9 0,-3 0 0 0,1-5 1 16,6 5 0-16,-4-1 9 0,2-1 2 0,-3-1 0 16,1 11 0-16,8 7-4 0,1-3 2 0,-3 1-2 15,6 10 2-15,1 0-10 0,-9-2 1 0,4 2-1 16,3 2 1-16,-3-4 1 0,-4-5-1 0,6-1 1 15,5 4 0-15,-7-3-9 0,-2-5 0 0,3-1 1 16,-5 2 0-16,4-6-2 0,-4-6 1 0,0-3-2 16,2 1 2-16,-2-3-2 0,4-4 1 0,-1 3 0 0,-3-1-1 15,0-2 0-15,-3-2-1 0,-1 0 1 0,4 0-1 16,0 0 1-16,0 0-1 0,0 0 1 0,0 0-1 0,0 0 1 16,0 0-1-16,0 0 1 0,-2 0-1 0,-2 0 1 15,-3 2-1-15,7 2 1 0,-4 3-1 0,-2 1 4 16,-5 1 1-16,-4-5-1 0,8 2 1 0,1 3-5 15,0-3 1-15,-3-1-1 0,7 1 1 0,-3 0 3 16,5-1 1-16,0-5 0 0,-2 0 0 0,2 0-5 16,0 0 1-16,0 0-1 0,0 0 2 0,0 0-5 0,0 0 1 15,0 0 0-15,0 0 0 0,0 0 2 0,0 0 0 16,0 0 0-16,0 0 0 0,0 0 0 0,0 0 0 16,0 0-1-16,0 0 2 0,0 0-2 0,0 0 2 15,0 0-1-15,0 0 1 0,0 0-1 0,0 0 1 16,0 0-1-16,0 0 1 0,0 0-1 0,0 0 1 15,0 0-1-15,0 0 1 0,-4 0-1 0,4 0 1 16,-4 0-1-16,4-3 1 0,0 1-4 0,0 2 1 0,-7 0 0 16,7-2 0-16,0-2 0 0,-4 0-1 0,4 2 0 15,-6-3 0-15,-1-1-1 0,3-3 0 0,2 1 0 16,-3-3 0-16,1 1 0 0,-2 1 0 0,4 3 0 16,-7-3 0-16,3-1 0 0,-1-1 0 0,-4 0 0 15,1-1 0-15,-3-5 0 0,2 0 0 0,0 4 0 16,-4 0 0-16,-2-4 0 0,6 0 0 0,1 4 0 15,-3 7 0-15,6 0 0 0,-1-3 0 0,1 3 0 16,1-1 0-16,2 3 0 0,-3 0 0 0,3 0 0 0,4 1 0 16,-7-1 0-16,7 0 0 0,-4 2 0 0,4 0 0 15,0-3 0-15,0 3 0 0,-6 2 0 0,6 0 0 16,-3-2 0-16,3 2 0 0,-4 0 0 0,4 0 0 16,4 0-1-16,-1 0 0 0,-3 0 0 0,6 0 1 15,-6 0-4-15,0 0 2 0,4 0 0 0,7 0-1 0,17-2-1 16,-4 0 1-16,8 0-2 0,-9-3 2 0,10-1 1 15,-1-2-1-15,-9-1 1 0,5 1 1 0,-4-1 0 16,-3 1 0-16,1-1 0 0,1 1-1 0,-1-1 1 16,-5 3 0-16,0-1 0 0,-6 7 1 0,-5-2 0 15,3-2 0-15,-7 0 0 0,2 2 0 0,3 2-1 0,-1-3 1 16,-6 1 0-16,5 0 0 0,-5 0 0 0,6 2 0 16,-6 0 0-16,4 0 0 0,3 0 0 0,-7 0 0 15,0 0 0-15,0 0 0 0,4 0 1 0,-2 0 0 16,-2 0 0-16,0 0 0 0,0 0 2 0,0 0 0 15,0 0 0-15,0 0 1 0,0 0-1 0,0 0 2 16,0 0-1-16,0 0 1 0,0 0-1 0,0 0 1 16,0 0-1-16,0 0 1 0,0 0-1 0,0 0 1 0,0 0-1 15,0 0 1-15,0 0-1 0,0 0 0 0,0 0 1 16,0 2-1-16,0 5-2 0,0-1 0 0,0-2 0 16,5 0 0-16,-1-1-1 0,-4-1 1 0,0 2-1 15,0 2 0-15,0 1-1 0,-4-3 1 0,4-4 0 16,0 0 0-16,0 0-1 0,0 0 1 0,0 0-1 15,0 0 1-15,0 0-1 0,0 0 0 0,0 0 0 16,-5 2 2-16,3 2-2 0,2 1 0 0,0-1 0 16,-4 2 1-16,4 5-1 0,-7-1 0 0,7-1 0 0,-4 6 1 15,4 4-1-15,0 0 0 0,0-6 0 0,0 2 1 16,0-2-1-16,0-5 0 0,0-2 0 0,0 1 0 16,0-1 1-16,0-2 0 0,0-1 0 0,0-1 0 15,0 0-1-15,0 0 2 0,0-2-1 0,0 2 0 0,0 2 1 16,0-2 0-16,0-2 0 0,0 0 2 0,0 0-3 15,0 0 0-15,0 0 0 0,0 0 1 0,0 0-2 16,0 0 2-16,0 0-1 0,0 0 0 0,0 0 3 16,0 0 2-16,0 0 0 0,-6 3-1 0,1 1 0 15,-1 0-1-15,4 0 1 0,-7 1-1 0,-4-3 1 16,-2-2-1-16,5-2 1 0,-14-5 0 0,-4-3-4 0,0-1 2 16,7 0-1-16,8 1 0 0,-2-3 5 0,4 2 0 15,-2 5-1-15,2 2 1 0,1-1 1 0,3 1 0 16,3 2 0-16,4 0 1 0,0 0-5 0,-2 2 0 15,-2-2 1-15,4 2 1 0,0-2-4 0,0-1 0 16,0 1 0-16,0 0 1 0,0 0-3 0,4 0 0 16,-2 0 0-16,9-5 1 0,6-1-2 0,0-1 1 0,2 1 0 15,5-1 0-15,4-3-3 0,-11 3 2 0,0 9-1 16,5 2 1-16,-5-2-7 0,-6-4 0 0,-5 2 0 16,0 6 2-16,3 0-14 0,-9-2 1 0,0-2 0 15,0 0 1-15,0 0 13 0,0 0-1 0,0 0 1 16,0 5-1-16,-4-1-5 0,-1-2-1 0,3 0 1 15,-8 2 0-15,-1 1 2 0,-6-3 1 0,2 0-1 16,2-2 1-16,-9 0 7 0,1-2 0 0,4 0 0 16,-3-5 1-16,1-3 0 0,2 1 0 0,6 3 0 0,5-3 0 15,-1 3 4-15,3 0 2 0,4-3 0 0,0 5-1 16,0 0 1-16,0-1 0 0,0 3-1 0,4-2 2 16,3 0-3-16,-1-1 2 0,5 1 0 0,0 0-1 15,10 0 0-15,-4-1-1 0,0 5 1 0,11 3 0 0,-6 1-4 16,-5-2 2-16,0 0-1 0,0 7 0 0,-6-3-2 15,-5-2 0-15,3 0 0 0,-7 3 1 0,7 1-1 16,-9-1 0-16,2-3 0 0,-2-2 0 0,6 0 0 16,-6 0 0-16,-6 0 0 0,6 1 0 0,-2-1 0 15,2 0 0-15,0 0 0 0,-5-2 0 0,-1 0 0 16,-3 0 0-16,7 0 0 0,-23-6 0 0,25 6-2733 16</inkml:trace>
  <inkml:trace contextRef="#ctx0" brushRef="#br0" timeOffset="52232.685">14658 7854 1758 0,'0'0'0'16,"0"0"0"-16,0 0 0 0,0 0 126 0,0 0-1 16,25 11 1-16,-1-5 0 0,8 7-44 0,2-3 0 15,1 3-1-15,-7 0 3 0,4-3-34 0,-4 5 2 16,-5 4-1-16,5-2 1 0,-2 7-48 0,-9-5 2 15,7 6 0-15,4-3-1 0,-7 1 2 0,-4-2 0 0,1 5-1 16,-8-3 1-16,5-4-6 0,-4-6 2 0,-4 2-1 16,-1 2 0-16,-2-4-1 0,-2-5 0 0,-2-8 0 15,0 5 2-15,0-1-3 0,0-2 1 0,0 2 0 16,0-8 0-16,0 0-1 0,0 2 1 0,0 2-2148 16</inkml:trace>
  <inkml:trace contextRef="#ctx0" brushRef="#br0" timeOffset="52461.57">15164 7722 1482 0,'0'-2'0'0,"0"-2"0"0,-2-5 0 16,-2 3 113-16,4-5 2 0,0 3-2 16,0 3 2-16,0 3-30 0,0-2 0 0,-5 0 0 0,5 4 2 15,0-2-38-15,0-3 1 0,0 5-1 0,-2 0 0 16,-2 5-27-16,4-3-1 0,-2 2 0 0,-9 11 1 0,-10 10-15 16,-7 9 2-16,-4 7 0 0,-3 3 0 0,1-3 3 15,-3-3-1-15,3 7 0 0,-5 6 0 0,1-11-3 16,3-2 1-16,5 3-1 0,-13-5 1 0,15-10-5 15,1-3 2-15,5 2 0 0,1-5-1 0,8-6 0 16,-2-3 0-16,6-5 1 0,1 3 0 0,5-9-12 16,3 0 0-16,0 0-2025 0</inkml:trace>
  <inkml:trace contextRef="#ctx0" brushRef="#br0" timeOffset="52762.849">15031 7475 2060 0,'4'0'0'0,"-4"0"0"15,5-4 0-15,-5-2 78 0,0 6 2 0,0 2-1 16,0 2 0-16,0-4-12 0,0 0 0 0,0 0-1 16,-5 4 1-16,5 7-22 0,0-5 0 0,0 3 0 15,-6 31 0-15,-5 9-36 0,7 2 1 0,2-2-1 16,4-2 1-16,-2 2 1 0,4-9 1 0,0 3-1 15,9 4 0-15,-2-3-5 0,-4-6-1 0,3 5 1 16,1-3 1-16,0-1-5 0,-5-10 0 0,1-3 0 0,3-3 2 16,-1-6-4-16,-3-4 0 0,1-2 0 0,-3-1 0 15,-4-5-25-15,0-5 1 0,0 0 0 0,0 0 0 16,0 0 3-16,2 0-1 0,-2-5 1 0,-6-5 0 0,-5-9-12 16,-2-7 2-16,-2 3-1990 0</inkml:trace>
  <inkml:trace contextRef="#ctx0" brushRef="#br0" timeOffset="52863.672">14617 7841 1494 0,'0'0'0'0,"-11"0"0"0,0-2 0 0,11 4 80 16,0 2 1-16,5-4-2 0,-5 5 2 0,6-5-28 16,-2 0 1-16,3 0-1 0,6 0 0 0,8 4 8 0,7 2 1 15,-2-6-1-15,8 5 1 0,5 1-29 0,2 2-1 16,-3-1 1-16,7-3-1 0,-6-4-6 0,-7 2 0 16,0 2-1869-16</inkml:trace>
  <inkml:trace contextRef="#ctx0" brushRef="#br0" timeOffset="53448.206">15632 7560 2009 0,'0'0'0'0,"0"0"0"0,0-4 0 15,7-2 98-15,-7 2 1 0,4-1-1 0,2 1 1 16,-6 2-48-16,0 2-1 0,-2 0 1 0,2 0 0 16,2 0-14-16,-2 0 0 0,0 0 0 0,-2 2 0 0,-2 7-37 15,0-3 0-15,-3 2 0 0,-21 22 0 0,-2 6 6 16,-2 1 1-16,10-6-2 0,12-1 2 0,3-4-1 15,7-7 1-15,0 2-2 0,11-4 2 0,2 0-7 16,-2-2 1-16,4-4-1 0,8 4 1 0,5-5-1 16,-11-3 0-16,11-3 0 0,0-4 0 0,0 4 0 15,4-4 0-15,-4 0 0 0,4-4 1 0,-8 0 0 0,0 1 2 16,-3-5-2-16,-4 2 1 0,-6-5 5 0,0 2-1 16,-5 1 1-16,5-7 0 0,-5 0 5 0,-1 0 2 15,1 0-1-15,-6-2 1 0,4-8-8 0,-4 6 2 16,5 0 0-16,-3-3 0 0,-2-3 8 0,6 1-1 15,-6 5 1-15,5 2 0 0,-1 2-9 0,-2 0-1 16,2 7 1-16,1 2 0 0,-3 1 3 0,2 5 0 16,-4 5 0-16,0-3 1 0,0 0-6 0,0-2-1 0,0 0 1 15,-4 15 0-15,2 10 4 0,-3 5 0 0,1 6 0 16,-2 9 1-16,-5 4-2 0,4-5 0 0,1 1 0 16,-3 2 1-16,3-7-5 0,4-2 2 0,-3 3-2 15,1-5 2-15,4-2-4 0,0-4 1 0,9-7-1 16,-7 5 0-16,4-5-2 0,3-12 0 0,-3 4 0 15,7-7 1-15,-13 3-2 0,5-9 1 0,-1-2 0 16,7 0 0-16,-3-2-2 0,-4 2 1 0,1-4-2 16,1-11 2-16,-6 15-2374 0</inkml:trace>
  <inkml:trace contextRef="#ctx0" brushRef="#br0" timeOffset="53831.83">16293 7601 1997 0,'0'0'0'0,"0"0"0"0,0-7 0 0,7 3 98 15,-1-4-1-15,1 3 1 0,-7 5 0 0,4 0-39 0,-4-2 2 16,0 2-2-16,0 0 2 0,0 0-42 0,0 0 1 16,0 0-1-16,6 0 1 0,-1 0-23 0,-5 0-1 15,-5 0 1-15,5 0 0 0,-6 0-1 0,2 0 1 16,1 0 0-16,-12 15 0 0,-6 11 2 0,8-1 1 15,-2-3 0-15,9 5 0 0,6-8-1 0,6-4 1 16,3-2 0-16,3 6 0 0,6 0 0 0,3-8 0 16,7-1 0-16,-4-1 0 0,4-5 0 0,-1-6 0 15,1-4 0-15,5-1 1 0,-12 3 3 0,-8-7 0 0,6 1 1 16,-6-3-1-16,-2-2 15 0,-5 0 0 0,-8-2 0 16,-2-2 0-16,0-4-10 0,-7 2 2 0,2 1-3 15,-6-1 3-15,-2-2 5 0,2 1 1 0,-9 3 0 16,3-4 0-16,-1 6 3 0,5 6 0 0,0 7 1 15,4-4 0-15,-2 5-9 0,4 3 1 0,5 0-1 16,0 3 0-16,1-3-2 0,5 0 0 0,0 2 1 16,0 6 0-16,0-8-2301 0</inkml:trace>
  <inkml:trace contextRef="#ctx0" brushRef="#br0" timeOffset="54184.234">17133 7552 2123 0,'0'0'0'0,"0"0"0"0,4-4 0 0,-4 2 104 0,0 2 0 16,-4 0 1-16,4-5-1 0,4 5-37 0,-4 0 1 15,-4 0-1-15,1 0 2 0,-3 0-41 0,-3 0 1 16,-1 0 0-16,-27 11 0 0,-12 2-29 0,-1-1 0 15,12 3 0-15,-1 9 0 0,9-5 0 0,-2 2 1 16,4 3-1-16,4 5 1 0,-1-1-1 0,3-3 2 16,5 5-2-16,6 4 1 0,9 0 3 0,2-8 1 0,2 4-1 15,13-1 2-15,-2-5-2 0,9 1 1 0,3-4-1 16,12 1 2-16,-5-3-2 0,7 0 1 0,-5-4-1 16,5 4 2-16,-5-4 2 0,-2-4 1 0,-4-5-1 15,6-2 1-15,-8 0 12 0,-6-4 0 0,1 5 1 16,7-5 0-16,-13 0-2 0,-4-5 0 0,-1-1 1 15,-7 2-1-15,3 0-8 0,-6-5 2 0,0 3-1 16,4-5 1-16,1-4-12 0,-3 2 1 0,-2 3-2439 16</inkml:trace>
  <inkml:trace contextRef="#ctx0" brushRef="#br0" timeOffset="55667.368">18403 7775 1318 0,'0'0'0'0,"0"0"0"0,0 0 0 0,0-23 181 15,0 16-1-15,0 3 1 0,0 0 0 0,0 2-89 16,0-2 1-16,0-1 0 0,0 1 0 0,0-2-52 16,0-1-1-16,0 3 0 0,0 4 2 0,0 0-40 0,0-4 2 15,0 0-2-15,-6 1 1 0,-5 3-2 0,0 0 0 16,3-2 1-16,-12 7 0 0,-14 5-2 0,2 5 1 15,4 8-1-15,0 1 1 0,-2-3 2 0,4-2 2 16,9 2-2-16,0-1 2 0,6 1 16 0,1 0 0 16,3 3 1-16,7-5 0 0,0-4-12 0,4-1 0 15,-1 1 0-15,7 0 1 0,-5 0 0 0,1 0 1 16,5-9-1-16,4 1 2 0,-2 1-11 0,-7 1 0 0,5-3 0 16,4-6 1-16,-2 0-2 0,-3 4 1 0,1-4 0 15,6 0 0-15,-2-4 0 0,-6-2-1 0,6 1 0 16,2-3 0-16,7-3-1 0,-5 1 0 0,-2-1 0 15,-4 0 0-15,4 3 0 0,-2 2 0 0,-2-3 0 16,2-2 1-16,-2-1 0 0,-2 1 1 0,4 5 0 16,-2-9 0-16,4 0 1 0,-6 0 1 0,-3 0-1 15,1-4 0-15,-1 0 2 0,-1 2-1 0,-1-7 1 16,5-1-1-16,-5-1-3 0,-1 1 2 0,-5-1-1 16,0-1 0-16,0 1 1 0,0 5 1 0,0-5-1 0,-5 3 1 15,3 0-1-15,-6 6 1 0,1-7 0 0,-3-3 0 16,-1 3-3-16,-2 5 2 0,2 4-2 0,5-2 1 15,-1 9 1-15,-1-1 1 0,-3 3-1 0,5 2 0 16,-12 8 1-16,12 0 0 0,2 0 0 0,-7 7 0 0,-6 6 0 16,4 2 0-16,2 5 1 0,0 7-1 0,5 8 1 15,2-5-1-15,8-2 0 0,-2 2 1 0,2-2-4 16,7-3 1-16,6 1 1 0,1 0-1 0,5-5-1 16,-1-1 0-16,10-1 0 0,2-2 0 0,0-6-1 15,5 0 1-15,0-4 1 0,10 2-1 0,-15-3-1 16,1 1 0-16,-3-7 0 0,7 2 0 0,-11-10 0 0,-1 0 0 15,1 2 0-15,-10-7 0 0,-1 3 0 0,0-5 0 16,-6 3 0-16,-5-9 1 0,-2-2 0 0,-4-1 0 16,0-1 0-16,-4-6 1 0,4-5 2 0,0 2-1 15,-2 2 1-15,-2 3-1 0,-3 6 1 0,7 4 1 16,-4 2-1-16,2 9 1 0,-3-3-1 0,1 5 1 0,4 2-1 16,0 0 1-16,0 0-1 0,0 0 1 0,0 0-1 15,0 0 1-15,0 2-1 0,0 5 1 0,0-3-1 16,4 9 1-16,7 10-4 0,-4 3 1 0,-1 1 0 15,-2 9 1-15,3-4-3 0,1-4 0 0,-1 2 0 16,-5 0 1-16,7-5-1 0,3 1 0 0,-3-5 0 16,-3-4 0-16,-3 0 0 0,5-4 1 0,3-3 0 15,2 1 0-15,-2-5-2 0,-5-4 1 0,0-2-1 16,-1 0 1-16,5-4-1 0,-5 0 1 0,-3 0-1 16,9-11 1-16,-1-7-4 0,3 3 2 0,-2-4 0 15,6-5-1-15,-2 5 2 0,-2 2 1 0,-2-3 0 0,4 7 0 16,-2-2-1-16,-3 0 1 0,1 2 0 0,4 8 0 15,-2-1 0-15,-7 6 0 0,5 4 0 0,-4 0 1 16,-3 4-1-16,2-4 0 0,-1 6 0 0,5 15 1 0,3 7-1 16,-2-2 2-16,-5-3-2 0,-1 9 1 0,1-2-1 15,-2-1 0-15,-4-5 0 0,7-3 1 0,-3-2-1 16,-4-4 0-16,-4 0 0 0,10-2 1 0,-3-7-1 16,-1-4 0-16,-2-2 0 0,0 0 1 0,0 0 0 15,0 0 0-15,0 0 0 0,4-6 1 0,2-5-2 16,1-2 1-16,-3 3 0 0,9-24 0 0,8-2-1 0,1 2 1 15,-5 8 0-15,0 5 0 0,-2 2 2 0,-2 4-1 16,4 0 0-16,1 2 0 0,-8 7 2 0,5 6-1 16,-2 0 0-16,2 6 1 0,-2-2-1 0,-2 1 2 15,-5 3-1-15,9 9 1 0,-8 2-1 0,3 1 1 16,-3 1-1-16,4 0 1 0,-5 2-1 0,-6-3 1 16,0-3-1-16,4 0 0 0,1-5-4 0,-3 1 2 0,2-7-2 15,3-1 1-15,-1-1-1 0,-4-2 0 0,-2-2-2365 16</inkml:trace>
  <inkml:trace contextRef="#ctx0" brushRef="#br0" timeOffset="55985.592">20226 7446 2135 0,'0'0'0'0,"0"0"0"0,0-5 0 15,-2 5 120-15,-3 0 1 0,5 0 0 16,-4 0 1-16,2 0-52 0,-2 0 2 0,-1 0-1 0,-8 0 1 15,-8 9-41-15,2 2 1 0,-3 3-1 0,-21 16 0 16,9-4-31-16,6-7 0 0,0-2 0 0,7 6 0 0,-1-12 0 16,9-7 0-16,7 7 0 0,-3-3 0 0,9-1-4 15,0-5-1-15,0 2 1 0,11 5 1 0,0-5-6 16,4 2 0-16,-2-6 0 0,19 4 1 0,2 1-15 16,0 1 1-16,-1-2-1 0,-1 7 2 0,-2-5 3 15,-2 3 1-15,4 1-1 0,-4 5 2 0,-4 0 14 16,-7 0 2-16,-2 0 0 0,-2 4 0 0,-3-2 4 0,-16 0-1 15,2 4 1-15,-3-1 0 0,-4-3 5 0,1-5 0 16,-3 5 0-16,-2 2 1 0,-2 1 5 0,-3-10 0 16,-1-1 0-16,-5-3 1 0,7-2-10 0,2-4 2 15,2-4-1-15,-7 0 1 0,9-3 2 0,-2-1 0 16,9 2 0-16,-5-9 1 0,7 0-10 0,4 0 2 16,0 0-2258-16</inkml:trace>
  <inkml:trace contextRef="#ctx0" brushRef="#br0" timeOffset="56166.66">20627 7822 2110 0,'0'2'0'0,"0"4"0"16,-6 1 0-16,6 1 113 0,4 1 0 0,-2 2 0 16,2 3 1-16,-4 6-46 0,5-3 2 0,-3-3-1 15,-9-3 1-15,3 0-59 0,4 1 0 0,-2-1 0 0,-7-5 1 16,3 3-31-16,4-5 1 0,-2-2 0 0,4 0 0 15,0-2-2092-15</inkml:trace>
  <inkml:trace contextRef="#ctx0" brushRef="#br0" timeOffset="56294.246">20485 7416 2072 0,'3'0'0'0,"1"0"0"0,-2-4 0 0,2-1 33 15,-4 5-1-15,7 0 1 0,1 0-1 0,-8 0-1685 0</inkml:trace>
  <inkml:trace contextRef="#ctx0" brushRef="#br0" timeOffset="57102.522">21009 7271 2236 0,'0'2'0'0,"0"3"0"16,2-1 0-16,3 0-2 0,-3-2 0 0,-2 0-1 15,4 9 2-15,3 0 49 0,-3 4 2 0,-4 4-1 16,0 25 1-16,-4 12 12 0,-3-5 1 0,3 0 0 16,2-2 0-16,-5 0-42 0,-1-3 2 0,5 1-2 15,-1 4 1-15,4-6-2 0,-6-9 0 0,6-2 0 16,0-4 0-16,-5-5-16 0,3-4-1 0,4 3 0 0,-2-14 2 15,-2-1-8-15,2-9 2 0,0 2-1 0,-4-4 1 16,4 2-30-16,4-4 0 0,-2 4 1 0,-4-22 0 16,-2-9 3-16,0-1 1 0,-3 2 0 0,3 0 0 0,-2-4 2 15,-1 4-1-15,-4 5 0 0,1 1 2 0,3 7-8 16,-4-2 2-16,1 4-1 0,-1 5 1 0,0 6 1 16,5 1 1-16,-1 3 0 0,1 0 0 0,2 0 29 15,4 0 1-15,-5 0 1 0,3 7-1 0,2-3 6 16,0-4 0-16,0 2 0 0,0 2 1 0,0 1-10 15,2-1 0-15,3-4 0 0,23 2 0 0,12 2-4 0,-1-4 0 16,4 0 1-16,-4 5 0 0,-1-5-16 0,-8 0 0 16,7 4-1-16,-7 0 1 0,-2 2 8 0,0-1 0 15,0-1 0-15,-1 4 1 0,-5-1 3 0,-5-1 1 16,0-4 0-16,0 7 0 0,-6-5 9 0,-7-4 1 16,1 0-1-16,-3 0 1 0,4 4 19 0,-6-2-1 15,0-2 1-15,0 0-1 0,0 0 2 0,0 0 1 0,0 0-1 16,0 0 1-16,0 0 1 0,0 0 0 0,0 0-1 15,0-2 2-15,5 0-3 0,-1 0-1 0,-2 2 1 16,7-11 0-16,4-1-9 0,4-3 1 0,-7 0 0 16,8 0-1-16,-3 2-12 0,-5 5-1 0,-1-1 0 15,0 7 1-15,-7-2 0 0,-2 4-1 0,4-4 0 16,0 2 2-16,-2 2-3 0,3-3 0 0,-5 1 0 16,0 2 1-16,0 0 3 0,0 0 0 0,0 0 1 15,2 2-1-15,2 7 8 0,-4-3-1 0,0 3 1 16,4 16 0-16,-1 11-1 0,1 7 1 0,-4 2-1 0,0-5 0 15,4 0-4-15,-8 1 1 0,4 8 0 0,0-9 0 16,-4 9 1-16,-7-4 0 0,4-5 0 0,-5 5 2 16,-6-5-8-16,-1-6 1 0,-5 2-1 0,3-10 2 15,-3-1-2-15,3-1 2 0,-1-5-1 0,-1-4 1 0,10-5 2 16,-2-3 1-16,2-3-1 0,-2-8 1 0,2-3-1 16,5 1-1-16,1 0 1 0,3-9 1 0,4-2-1 15,4-5 1-15,0 3 0 0,-1-21 0 0,7-1 0 16,5 7 0-16,5-4 0 0,8 2 1 0,-1 2 4 15,1 4 0-15,0 1 1 0,11-1-1 0,-3 8-2 0,-6 1-1 16,9 4 0-16,6 4 0 0,0 5-5 0,-2 2-1 16,2 1 1-16,5 5 0 0,-5 0-4 0,-11 0 1 15,5 0-2392-15</inkml:trace>
  <inkml:trace contextRef="#ctx0" brushRef="#br0" timeOffset="57754.65">15276 9142 1934 0,'0'0'0'16,"0"0"0"-16,0 0 0 0,0 0 126 0,0 0 0 16,0 0-1-16,0 0 1 0,21 7-46 0,-16-7 0 15,-3 0 0-15,-2 0 1 0,4 0-43 0,-4 2 1 16,6 2 1-16,-6 9-1 0,7 10-38 0,-3 3 1 15,-4 3-1-15,0 23 2 0,0-4-2 0,-4-9 0 0,2 5 0 16,-3 3 1-16,-1 2-2 0,6-9 1 0,0 1 0 16,-4-3 1-16,4-8-2 0,0-3 1 0,0 1 0 15,10-2 0-15,-10-11-1 0,5-1 1 0,-5-3-1 16,0-2 1-16,0-3 0 0,-5-4 2 0,5 0-2 16,0-2 1-16,0-2-2 0,0 0 1 0,-6 2 0 15,2-9 0-15,-3-3 1 0,-3-3 2 0,-1-2-2 16,-24-19 1-16,1 2 1 0,2 8-1 0,10 5 1 15,-5-5 0-15,3 11 4 0,7 5 0 0,6-3 0 16,0 2 1-16,9 1-5 0,2 6 1 0,0-3-1 0,0 5 1 16,7 0 8-16,-5 0 0 0,2 0 1 0,11-3 1 15,13 1-4-15,2 2 0 0,-2 4 0 0,17 0 0 16,0 0-2-16,-6 3 0 0,-1 1 0 0,1 3 1 0,-5-5-7 16,-8 2 0-16,-2-2-1 0,1 3 2 0,-25-7-2382 15</inkml:trace>
  <inkml:trace contextRef="#ctx0" brushRef="#br0" timeOffset="58840.612">16190 8972 2086 0,'0'-4'0'15,"0"2"0"-15,-6 0 0 0,6 0 121 16,0-3 0-16,0 1 0 0,0 4 0 0,0 0-41 0,0 0 0 0,0 0-1 16,0 0 1-16,6 0-41 0,-2 0 1 0,-4 4-1 15,0 3 0-15,0 5-40 0,7-1 1 0,-7 4 0 16,0 21 0-16,0 17 0 0,0-2 1 0,4 5 0 16,1 1 0-16,-5 0 2 0,2-3 0 0,4 1-1 15,-2 0 2-15,7-6-3 0,-4-6 1 0,3-1-1 16,1 3 1-16,-5-16 0 0,1 1-1 0,2 0 0 15,-3-4 1-15,0-12-3 0,1-1 1 0,1 0 0 16,-8-5 0-16,-4-1-15 0,4-11 1 0,-4 1-1 0,-3-3 2 16,5-2-12-16,-2-1 1 0,0 1 0 0,-14-14 0 15,-9-10-30-15,-1-2 0 0,0 5 1 0,0-1 0 16,0 6 1-16,0 5 1 0,0-2-1 0,0-4 1 16,0 1 10-16,0 9-1 0,1 2 1 0,5-1 1 15,5 5 9-15,6 1 1 0,0 5 0 0,5 3 0 0,6 0 32 16,0 0 0-16,0-4 0 0,4 4 0 0,3 4 36 15,-7-4 1-15,0 3-1 0,21 5 0 0,14 7-2 16,-1 0 1-16,5 0 0 0,-5-5 0 0,-2 1-3 16,2 0-1-16,5-3 1 0,0 1 1 0,-5 1-8 0,3-5 0 15,-3 1 0-15,7-2-1 0,-3-2-8 0,-1-2 0 16,-1-2 0-16,-4-4 0 0,-4-1-10 0,-2-1 1 16,-2-1-1-16,-1-5 1 0,-1-1-3 0,-5-7 0 15,-6 3 0-15,6-6 1 0,-6 6-2 0,-1-3 1 16,-10 1-1-16,5-4 1 0,-10 3-5 0,5-1 1 15,-10 6 1-15,10 4-1 0,-5 5 1 0,-3 1 1 0,-1 5-1 16,-2 2 0-16,3 0 1 0,-7 0 0 16,4 0 0-16,-2 9 0 0,-4 1 4 0,-2 1 0 0,6 0 0 15,2-3 1-15,7 7 3 0,-5 0 0 0,1-5 1 16,1 10 0-16,3 1-8 0,4-2-1 0,0 2 1 16,4-2-1-16,3 7-2 0,-1-7 2 0,-2 0-2 15,11 2 1-15,3-6-3 0,-1 0 0 0,0-4 0 16,0-5 1-16,9-2-2 0,-9 1 1 0,2-5 0 15,9-9 0-15,0 3-2 0,-2-5 1 0,-2-4-1 16,3 0 1-16,-1 1-4 0,-2-1 2 0,-1 0-2 0,5 0 2 16,-6 0 3-16,-7 0 0 0,-2 7 0 0,2 1 0 15,-9 3 0-15,1 4 1 0,-3 0 0 0,-2-2 0 16,-2 2 3-16,4 2-1 0,-4 2 0 0,0 3 1 0,0 1-3 16,7-4 1-16,-7-2 0 0,8 18 1 0,1 14-2 15,-5-5 0-15,3 1 0 0,3-4 0 0,-5-5-1 16,-3-6 0-16,-2-2 0 0,0-3 0 0,4-6 0 15,-4-1 0-15,-4-1 0 0,4-4 0 0,0-1 0 16,0 3 0-16,0 0 0 0,0-2 0 0,0 0 0 16,0-2 0-16,0 0 0 0,11-13 1 0,4-11-1 15,2 0 1-15,-4-1-1 0,6-1 1 0,-2 6 1 0,-4 10 0 16,2-1 0-16,9-2 0 0,-9 2 2 0,-2 4-1 16,-3 3 0-16,5-1 1 0,-6 3 4 0,6 2-1 15,-9 4 1-15,5 4 1 0,-4-2-8 0,-3 2 2 16,2 0-1-16,1 7 0 0,3 4-1 0,1 0 0 15,-4-7 1-15,-3 7 0 0,2 4-2 0,3-2 1 16,-3-4 0-16,-3 0 0 0,1-2-2 0,-4 1 1 16,4-3-1-16,-4-3 1 0,0 1-3 0,0-3 0 0,0 0 0 15,0-8 1-15,0 4-3 0,0 0 1 0,0 0-1 16,0-4 1-16,0-1-1 0,0 3 1 0,0 2-1 16,7-15 1-16,5-8-1 0,8-3 1 0,-1 5-1 15,-2 6 1-15,-2 5 2 0,-2 5-1 0,-2 1 1 16,6 0 1-16,-2 8-2 0,-2-4-1 0,-9 4 1 15,7-2-1-15,0 7 2 0,-9-1 1 0,9 5-1 16,4 6 1-16,-3 3 1 0,-1-3 0 0,-6-2 0 16,1-4 0-16,5 1 0 0,-7 1 0 0,-2-4 0 0,2-3 0 15,1-3 0-15,-3-3 0 0,-2-2-2290 0</inkml:trace>
  <inkml:trace contextRef="#ctx0" brushRef="#br0" timeOffset="59273.445">17839 9444 2211 0,'0'2'0'0,"0"3"0"0,-5 1 0 0,5 2 97 0,0-1-1 16,5-3 1-16,-5 7-1 0,6 8-41 0,-2 0 0 16,-1 0 0-16,1 32 1 0,2-4-21 0,5-7 1 15,-4 3 0-15,-3 6 0 0,0-5-37 0,-2-3 0 16,3 1 0-16,1 5 1 0,-6-9 0 0,6-6 0 15,5 0 0-15,-11 2 1 0,9-13 1 0,-7-4 1 16,2-2 0-16,1-2 0 0,-5-4 9 0,0-7 1 16,0 0-1-16,0-2 1 0,0 0-6 0,0 0 1 0,0 0 0 15,0-11 0-15,0-8 2 0,0-4 0 0,0-3 0 16,2-27 0-16,-2-2 4 0,4 4-1 0,-2-9 1 16,-2 1 0-16,0 3-3 0,4 1 2 0,3 0-2 15,4-5 1-15,-1 5-3 0,5 6 0 0,-2 4 0 16,-2 7 1-16,2 11-4 0,2 3 0 0,2 7-1 15,4 2 1-15,1 7-1 0,-5 4 1 0,0 6 0 16,0 4-1-16,5 5 3 0,-5 4 1 0,5-1-1 16,-3 10 1-16,-2-3-5 0,-2 2 1 0,-4 3-1 0,-9-1 1 15,2 1 3-15,-4-1 1 0,-4 3 0 0,2-2 0 16,-9-5 3-16,0-2 1 0,-6-2 1 0,2 2-1 16,-4-4-6-16,-3-4 1 0,5-3 0 0,-4-6 0 15,-1 0-6-15,3-4 1 0,0-4-1 0,1 0 2 16,-5-5 0-16,1-4 1 0,1-4-2604 0</inkml:trace>
  <inkml:trace contextRef="#ctx0" brushRef="#br0" timeOffset="59941.098">19105 8802 1884 0,'0'0'0'16,"0"0"0"-16,0 0 0 0,0 0 153 0,0 0 2 16,0 0 0-16,0 0 0 0,0 0-92 0,9 26 0 15,-7-22 0-15,15 32 0 0,-6 13-43 0,-5 0-1 0,3 2 0 16,-7 8 0-16,2-12-28 0,-4 0 1 0,5 4 0 16,-3 4 0-16,-2 1-6 0,6-8-1 0,-1 1 0 15,1 2 2-15,3-10 9 0,-3-7-1 0,-4-2 1 16,7 2 0-16,-3-9-1 0,-6-6-1 0,7-8 0 15,-7 0 1-15,4-3-9 0,-4-8 1 0,0 0-1 16,0 0 2-16,0 0-25 0,0 0 1 0,0 0 0 16,-7-19 0-16,7 19-1842 0</inkml:trace>
  <inkml:trace contextRef="#ctx0" brushRef="#br0" timeOffset="60892.715">18942 9210 1658 0,'-4'0'0'0,"2"-4"0"0,-7 4 0 15,3 0 45-15,6 0 0 0,0 4 0 0,0-4 0 16,0-2-24-16,0 0 0 0,0 2 1 0,4 4 0 15,7 3 17-15,-5-1 1 0,-4-2-1 0,26 11 0 0,11 4-13 16,-1-2 0-16,8-4 0 0,-8-2-1 0,-6-1 14 16,3-1-1-16,-1 2 0 0,-2-5 1 0,3 2-5 15,-8-3 1-15,-1-3-1 0,-2-2 1 0,-1 2-8 16,-8 0 0-16,3 2 0 0,-1-4 0 0,-2 0-20 16,-2 0 0-16,-5 0 1 0,5 0 0 0,-2 0-8 15,-5 0 0-15,1 0 0 0,-3 5 1 0,7-1-1 0,-5 2 0 16,-1-2 0-16,1 7 1 0,5 6 1 0,-5 2-1 15,1 5 0-15,1-3 0 0,-1 2 3 0,-1-2 2 16,1 3 0-16,3 1-1 0,-5-8 14 0,1 0 0 16,-6-2 0-16,4-4 1 0,-2 0-11 0,-2-7 1 15,5-2-1-15,-5 0 1 0,0-2 7 0,0 0-1 16,0 0 1-16,0-2 0 0,0 0-10 0,0 2 0 0,0 0-1 16,-5-11 1-16,3-6 9 0,-2 0 1 0,2-6-2 15,-2-7 2-15,4 0-11 0,0 5 0 0,0 3 0 16,4-1 1-16,-2 4 8 0,2 4 2 0,-2 2-1 15,3 1 1-15,1 1-15 0,-2 0 1 0,3 5 1 16,-1 2-1-16,-6-1 3 0,5 1-1 0,-1 0 1 16,7-2 0-16,2-3-2 0,-3 7 1 0,1-2-1 15,2 4 2-15,-2 0-5 0,-1 0 1 0,-3 0 0 16,8 4 1-16,-2 0-3 0,2 7 0 0,-5-5 0 0,8 7 1 16,-1 4-1-16,-2-2 0 0,-2 4 0 0,10-4 0 15,-1 2 0-15,-5-2 0 0,4-3 0 0,3-5 0 16,4-3 0-16,0 0 1 0,-7-4-1 0,1 0 1 15,-5 0-1-15,0-4 1 0,5-2-1 0,-5-3 1 0,0-1-1 16,0-5 1-16,-6 0-1 0,6-9 1 0,-6 3-1 16,-7 6 2-16,0-6-2 0,-4 2 1 0,-4 0-1 15,0 4 0-15,-3-2 0 0,-3-2 1 0,-8-5-1 16,6 5 0-16,-8 4 0 0,3 0 1 0,-4 5-1 16,3 6 0-16,6 1 0 0,-6 6 1 0,3 1 0 0,5 4 0 15,-1 3 0-15,-6 0 1 0,4 8-2 16,2 0 1-16,5 2 0 0,6 9 0 0,0 4-1 0,0-9 1 15,6 1 0-15,-2-3 0 0,5 3-1 0,0-9 1 16,-3 2-1-16,7 0 2 0,2-8-1 0,-2-1 1 16,2 3 0-16,6-7 0 0,3-1-1 0,-1-10 1 15,3 1-1-15,4-2 0 0,0 2-1 0,-6-3 0 16,0-6 0-16,3-4 0 0,-5 3-2 0,-5-6-1 0,0 3 1 16,-2 0 1-16,-8 3-18 0,-1 7 1 0,-2-1-1 15,1 6 1-15,-3 2 12 0,-2 0 1 0,4 0-1 16,-2 0 0-16,3 0-1 0,-1 0 0 0,-4 4 0 15,6 6 0-15,1 3 6 0,-1 2 1 0,3-2-1 16,2 4 1-16,-3 2 1 0,1-6 2 0,-3-3-1 16,1 1 0-16,-3-5 7 0,-2-1 0 0,-2-1 0 15,4-4 1-15,3 0-1 0,-7 0 0 0,0 0 0 16,4-4 1-16,0-1-5 0,-1 3 0 0,-3-2 0 16,8 0 0-16,1-3 0 0,-1-5 0 0,-1-1 1 0,-1-6 0 15,9-5-5-15,-2 5 1 0,-2 6 0 0,-5 1 0 16,-1 5 2-16,1 3-1 0,-2 4 1 0,3 0-1 15,-1 0-2-15,3 0 1 0,-7 0-1 0,4 9 2 0,9 1-3 16,-2-3 1-16,-2 1 0 0,10 11 0 0,7 7-1 16,-4-9 0-16,-3 2 0 0,-3 0 0 0,-1 0 0 15,-7-4 0-15,6-2 0 0,-6 0 0 0,-3-3 0 16,-3-1 0-16,-2-3 0 0,2 0 0 0,-1-1 0 16,-1-3 0-16,0 0 0 0,-2-2 0 0,4 0-1 15,-2-2 0-15,-2 0 0 0,5-5 1 0,-5 7-2343 0</inkml:trace>
  <inkml:trace contextRef="#ctx0" brushRef="#br0" timeOffset="61360.702">21357 9187 2186 0,'0'0'0'0,"0"0"0"16,0-4 0-16,0-1 92 0,0-1 0 0,-2 0 0 15,-2-3 0-15,-1 1-30 0,5-1 2 0,-6 3-1 16,-5-1 1-16,-6-3-18 0,2 1 0 0,-2 7 0 16,-20-2 0-16,1 8-45 0,8-2 2 0,6 7-1 15,-6 1 0-15,5 5 12 0,1 4-1 0,3 1 1 16,0 5 0-16,2-6-14 0,6 2 0 0,9 3 0 16,4 1 1-16,-2 3-1 0,4-5 1 0,7-3 0 0,6-6 1 15,0 3-2-15,0-2 0 0,1-2 0 0,1-2 0 16,-2-5-2-16,0-2 1 0,0 1 0 0,7-5 1 15,-3-7-3-15,1 1-1 0,-5-5 1 0,5-2 1 16,-3-1-7-16,-4-3 1 0,2 0-1 0,-2-7 1 0,-4 3 7 16,-3-5 1-16,-3-1-1 0,1-5 1 0,-2 2 0 15,3-6 1-15,-3-2 0 0,-2-7 0 0,-2 0 2 16,5-4 0-16,-1-2-1 0,-2 3 2 0,-2 1 0 16,-2 13 2-16,-2 4-2 0,4 7 2 0,0 6-2 15,0 6 1-15,0 7-1 0,0 4 1 0,0 0-4 0,0 0 1 16,0 0 0-16,-5 25 1 0,-1 20 3 0,6 2 1 15,0 6 0-15,0 6 0 0,-2 1-3 0,2-1 0 16,0 1 1-16,0 6-1 0,0-7 1 0,0-3-1 16,0-1 1-16,2-2 1 0,4-2-2 0,5-6 1 15,-7-1-1-15,3-3 0 0,-7-3-2 0,0-10 0 16,0-1 0-16,4-1 0 0,-8-9-2 0,2-4 0 16,2-13-2369-16</inkml:trace>
  <inkml:trace contextRef="#ctx0" brushRef="#br0" timeOffset="61948.09">16540 10373 1884 0,'0'0'0'0,"0"0"0"0,0 0 0 0,0 0 129 15,0 0 0-15,-13-27 0 0,11 16 1 0,2-4-48 0,-6 2 1 0,6 9 0 16,-3-4 0-16,-1 1-40 0,0-1-1 0,4 4 1 15,-7 1 1-15,5-3-39 0,-6-2 1 0,1 3 0 16,1 5 0-16,-3 0 9 0,-4 0-1 0,3 0 1 16,-12 9 0-16,-6 8-4 0,0 10 0 0,9 5 0 15,0 7 1-15,2 1 7 0,6 5 1 0,4 1-1 16,1 8 1-16,2-3-10 0,4-3 1 0,0 8 1 16,4-1-1-16,2-2-1 0,5-6 0 0,0 6 0 15,2 5 1-15,-3-12-5 0,1-5 0 0,0-1-1 0,0 5 1 16,-5-16-1-16,1-1 1 0,3 0 0 0,-1-9-1 15,-7-2-4-15,2-6 2 0,-4-3-1 0,-6-6 0 16,2 0-2-16,4-2 0 0,0-4 0 0,-5 4 1 16,-5-8-22-16,3 1 0 0,7 7-2384 0</inkml:trace>
  <inkml:trace contextRef="#ctx0" brushRef="#br0" timeOffset="62126.582">15971 10837 2148 0,'0'0'0'0,"0"0"0"0,5 4 0 0,-3-2 96 16,2 0 0-16,7-2 1 0,8 7-1 15,13 3-36-15,-10-1 0 0,1 1 0 0,14-5 1 0,-3 1-26 0,-4 0 1 16,-2 3 0-16,4 2 1 0,1-5-37 0,-6-2 1 16,3 5 1-16,3-3-1 0,-1-2 1 0,-9-4 1 15,5-2 0-15,0 2 0 0,-4-2-3 0,-3-4 1 16,5-5-2203-16</inkml:trace>
  <inkml:trace contextRef="#ctx0" brushRef="#br0" timeOffset="62344.623">16778 10488 1997 0,'0'0'0'0,"0"0"0"16,-4 0 0-16,4 0 103 0,4 0 2 0,-1 0-1 16,1 0 0-16,-2 0-33 0,2 0 0 0,1 0-1 15,1 0 1-15,0 7-36 0,5 1 0 0,-7 3-1 16,7 16 2-16,2 9-34 0,-2 1 0 0,0 3 0 0,-1 2 0 15,-3 1 16-15,-1 0 0 0,5 3 0 0,0 7 0 16,6-8-16-16,-6-4 1 0,-1-5-1 16,3 4 1-16,-4-8 3 0,-3-9-1 0,7 1 1 0,-2-1 1 15,-3-8-7-15,-6-7 1 0,5 1-1 0,-3-3 1 0,-4-6-2216 16</inkml:trace>
  <inkml:trace contextRef="#ctx0" brushRef="#br0" timeOffset="62509.1">17231 10939 2086 0,'0'2'0'16,"7"9"0"-16,-1-3 0 15,-2 1 64-15,-4-5 1 0,5 4-1 0,-3 7 1 0,6 0-26 0,-1-8 0 16,-3-3 1-16,-2 6-1 0,5 3 5 0,4-2-1 16,-7-1 1-16,2-3 1 0,-6 1-43 0,0-1 1 15,0-3-1-15,0 0 0 0,0-4-2017 0</inkml:trace>
  <inkml:trace contextRef="#ctx0" brushRef="#br0" timeOffset="62651.712">17141 10499 2236 0,'0'-2'0'0,"0"0"0"15,2 2 0-15,3 2 82 0,-5 0 0 0,6-2 0 0,0 4 1 16,3-2-65-16,-7 0 0 0,-2-2-1970 15</inkml:trace>
  <inkml:trace contextRef="#ctx0" brushRef="#br0" timeOffset="63094.074">17534 11052 1985 0,'0'4'0'0,"0"6"0"16,0 7 0-16,0 0 49 0,4-2 2 0,3 4-2 0,-3 3 1 0,7 3 44 15,-1-3-1-15,3 1 0 0,2 2 0 0,-2 1-37 16,-2-3 1-16,-7 3 1 0,7 4-1 0,0-9-39 0,-9-4 0 16,2-2 0-16,3-5 1 0,-3 1 1 0,-4-7 1 15,-4 3-1-15,4-5 2 0,4-2-14 0,-4-2 1 16,-4-3-2-16,-1-1 2 0,-1-5 3 0,4-4-1 16,-9-2 0-16,0-23 0 0,-4-9-6 0,2 0-1 15,5-2 1-15,8 4 0 0,-2-6 0 0,-3 2 0 16,10 0 1-16,-1 2 0 0,-2 5-2 0,4 8 1 15,5 2-1-15,4-5 1 0,-2 7 3 0,-2 9 1 0,6 2-2 16,-2-3 2-16,2 7-1 0,-4 7 0 0,2 1 0 16,2 1 1-16,0 1-5 0,1 5 2 0,-1 9-2 15,2-1 2-15,0 2-4 0,-4 1 1 0,-2 4-1 16,-2 10 0-16,6-4-1 0,-2 3 1 0,-4 1 0 16,-5 2 0-16,1 1-2 0,-3-9 1 0,1 0 0 15,-14 4 0-15,2-4 0 0,-3-2 2 0,3-2-1 16,-8 2 0-16,-2 0-1 0,0-5 0 0,0-1 0 15,0 1 1-15,-5-7 3 0,5-1 1 0,-5-2-1 16,5-2 2-16,-4-1 1 0,4-5 1 0,0-3-1 0,6 1 1 16,-2-1-8-16,2 0 1 0,5 3 0 0,1-5 1 15,1 5-3-15,2 1 0 0,2 7-2447 0</inkml:trace>
  <inkml:trace contextRef="#ctx0" brushRef="#br0" timeOffset="63513.334">18431 10505 2248 0,'0'0'0'16,"-2"0"0"-16,-2-2 0 16,-3-2 124-16,1 4-1 0,2 0 1 0,4 0 0 0,0 0-46 0,0 0 0 15,0 0 0-15,0 0 0 0,0 0-32 0,0 0 0 16,0 0 0-16,-7 10 1 0,-10 10-47 0,-9-1 2 15,3-2-1-15,-16 6 0 0,5-4 2 0,-3-2 0 0,7-2 1 16,-2-4-1-16,10 1-4 0,3-5 1 0,4 1-1 16,2-6 1-16,5 3-20 0,1-1 0 0,7 0-1 15,4-4 2-15,-1 0-1 0,1 0 0 0,2 0 0 16,22 0 0-16,4 2 5 0,3 5 1 0,3-1 1 16,1 0 0-16,-7 3 1 0,-2-5 2 0,3 7 0 15,-1 0 0-15,-4-3 9 0,-5 1 0 0,5 3 0 16,-4 3 1-16,-3 0 1 0,-4 0 1 0,1-4-1 15,-8 3 1-15,-5 1 11 0,-3-4-1 0,-2 2 0 0,-7-1 2 16,7 1 4-16,-2-2 1 0,-2-3 0 0,-11 5 0 16,2 2-3-16,-2-2 1 0,-2-3-2 0,-7 5 2 15,3-4-5-15,-3-3 2 0,-8-1-1 0,8-1 1 16,-2-2 8-16,3 1 1 0,-1-5-1 0,3 0 2 0,-1 0-6 16,5-9 0-16,2 5 0 0,7 4 1 0,-7-2-13 15,8-5 2-15,7 7-2576 0</inkml:trace>
  <inkml:trace contextRef="#ctx0" brushRef="#br0" timeOffset="64714.287">20243 10288 1922 0,'0'0'0'0,"0"0"0"0,0 0 0 0,0 0 143 15,0 0 1-15,0 0 0 0,-7 22 0 0,7-18-85 16,0 0-1-16,0-4 1 0,0 11 0 0,7-3-33 15,4 3 1-15,-3-1 0 0,5 5 0 0,4 4-32 16,0 1 2-16,-6 1-1 0,11-2 1 0,-1 6-1 16,-2-5 0-16,7 1 0 0,4 0 0 0,-2 5 2 15,-6 1 0-15,3 1 0 0,5 2 0 0,3-1 2 0,-1 5 0 16,4 9 0-16,-3 8 0 0,1-4 0 0,2-5 0 16,1 9 0-16,-1 5 2 0,-6 1-1 0,-2 3 1 15,0 5 0-15,4 12 0 0,-8-3 2 0,-3-3 0 16,1 7 1-16,-1 7-1 0,-3-4 1 0,-6-2-1 15,-1-1 1-15,-4 12-1 0,1-7 1 0,-6-11-1 16,3 9 1-16,-5 0-1 0,0-3 4 0,-7-10 1 0,-1 11-1 16,1 6 1-16,-4-6 3 0,1-9 1 0,-3 6-1 15,-2 7 1-15,2-4-5 0,-4-9 0 0,-5 9 0 16,5 2 1-16,-4-5 17 0,3-10 0 0,1 6-1 16,-4 3 1-16,-3-3-8 0,-2-6 0 0,3 6 0 15,-1-2 1-15,-2-2-11 0,-1-6 0 0,3 4 0 16,-8 6 1-16,8-8 9 0,3-9 0 0,-3 1 0 15,-2 3-1-15,7-6-11 0,-2-6 0 0,-1 4-1 16,1 2 1-16,-3-8 10 0,-2 2 0 0,-2-1 0 16,5 1 1-16,-9 0-11 0,4-2 0 0,-2-3 0 0,2 3 1 15,2-5 3-15,-2-6 1 0,0-2 0 0,4-2 0 16,3-3-3-16,0-1 0 0,3-1 0 0,-5-1 1 16,8-5 0-16,-2-2 0 0,-3-2 0 0,1-4 1 15,0-1-5-15,1-1 0 0,3-3 0 0,3-4 0 0,3 2 9 16,-2-1 0-16,3-1 1 0,-1 0-1 0,-4-2-7 15,7 0 0-15,1 2 0 0,1 2-1 0,2 0 9 16,-2-4 1-16,-1 0-2 0,5 0 2 0,-2 0-5 16,-2 0 0-16,2 5 1 0,-2 1-1 0,-1 0-6 15,-1-3 1-15,6-3 0 0,-7-5-1 0,3 3 1 0,0 0 0 16,-3-4-1-16,7-5 2 0,0-4-6 0,-2-2 1 16,-2 0 0-16,10-15 1 0,3-2-2 0,-7 0 0 15,5 4 0-15,-3-1 1 0,2-1-2 0,-1 0 1 16,1-2 1-16,9 2-1 0,-9 2 0 0,1 5 1 15,4-1 0-15,4 1 1 0,-7 1-3 0,3 7 0 16,-2 0 0-16,3 0 1 0,-1 4-1 0,-7 5 0 16,-1 2 0-16,3-3 0 0,-2 1 0 0,-4 1 0 0,7 3 0 15,-3 4 0-15,-4 0-1 0,0 0 1 0,0 0 0 16,0 0 0-16,0 0-2 0,0 0 2 0,0 0-1 16,0 0 1-16,0 0-1 0,0 0 1 0,0 0-1 15,4 11 1-15,-2 14-1 0,-2 7 1 0,-6 0 0 16,6 6 0-16,0 2-1 0,-11-3 1 0,7 1 0 15,-2-2 0-15,3 0-2 0,-5-2 0 0,1 0 1 16,1 0 0-16,-5-2 0 0,5-4 0 0,-3 4 0 16,3 0 1-16,-1-3-1 0,3-5 0 0,-2-3-1 0,12 2 2 15,-6-4-1-15,0-6 1 0,0 0-1 0,11-2 1 16,4 1-1-16,-9-3 1 0,5-3 0 0,10 3 0 16,-1 1-2-16,-3-1 1 0,2-1-1 0,11 1 0 15,-2-3 2-15,4 1 0 0,1-1 0 0,-3 3 0 16,2-3 0-16,-4-2 0 0,2-2 0 0,2 5 2 0,-4-5-1 15,-7-2 1-15,-3-2-1 0,5 2 1 0,-6-7 2 16,-2 3 0-16,-8 0-1 0,4-3 2 0,-1 3-5 16,-10 2 1-16,5-4-1 0,-3-1 1 0,4 1-1 15,-6 0 0-15,0 6-2822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312" units="cm"/>
          <inkml:channel name="Y" type="integer" max="896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630.90045" units="1/cm"/>
          <inkml:channelProperty channel="Y" name="resolution" value="635.46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1-29T17:00:23.519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2019 15691 1620 0,'0'0'0'16,"0"0"0"-16,0 0 0 0,-22-26 102 0,16 11 1 15,-1 5-1-15,-3-1 2 0,5 5-6 0,-1 1 1 16,2-1 0-16,-9 0 1 0,6-3-33 0,-1 5 0 15,5 2 1-15,-3 4-1 0,-9 2-35 0,4 0-1 16,-6 1 0-16,-17 20 1 0,-3 7-22 0,1 6 1 0,-7 11 0 16,4 4 1-16,-2 5 8 0,5 1 1 0,2 7 0 15,10 4 1-15,2-4-17 0,12-4 2 0,5 0-1 16,5 6 0-16,11-9 1 0,4-10 0 0,7-2 0 16,1 0 0-16,5-7-2 0,7-4 1 0,3-4-1 15,7-6 1-15,0-3-2 0,-6-6 1 0,8-6-1 16,-6-3 1-16,2-8-5 0,-7-4 1 0,3-2-1 15,-2-5 1-15,-7-2 0 0,2-4 1 0,-9-4-1 16,5-5 2-16,-6 3-1 0,-7 2 1 0,-7-5 0 0,1 1 0 16,-9-5 0-16,-11 2 2 0,1-2-2 0,-6 3 2 15,-7 1 3-15,6 3 1 0,-5 4-2 0,-10 4 2 16,4 6-1-16,5 5 0 0,-10 6 0 0,-1 7 1 16,0 10-1-16,6 4 1 0,-4 7 0 0,1 6 0 0,6-4-5 15,3 0 2-15,3 4-1 0,4 5 1 0,8-3-2 16,7-6 2-16,11 0 0 0,11 0-1 0,-3-7-5 15,13-6 1-15,0-2-1 0,9-4 2 0,-41-13-2421 16</inkml:trace>
  <inkml:trace contextRef="#ctx0" brushRef="#br0" timeOffset="392.247">2877 16301 1871 0,'0'0'0'0,"0"0"0"0,0 2 0 16,7 2 132-16,-3-2 0 0,2 1-1 0,1-1 2 0,-3 0-50 15,-4-2 0-15,0 0 0 0,15 2 0 0,-2 2-49 16,2 0-1-16,-2-1 1 0,15 1 0 0,6 0-31 15,5-2 1-15,-7 2 0 0,2 1 0 0,-1-1-3 16,1-2 2-16,-2 0-2 0,2 0 1 0,-34-2-2169 16</inkml:trace>
  <inkml:trace contextRef="#ctx0" brushRef="#br0" timeOffset="901.687">3991 15969 1394 0,'0'-2'0'0,"2"-4"0"16,-2 2 0-16,0 4 160 0,-2-3-1 0,2-1 0 16,0 2 1-16,-4 2-58 0,4 0 1 0,0-2-1 0,-6 2 2 15,-5 4-23-15,0 0 1 0,0-1 0 0,-23 14 1 16,-11 8-39-16,2 3 0 0,7-1 0 0,-1-1 0 16,3-1-18-16,1-1 0 0,6-3 0 0,3 4 0 15,-4-1-18-15,7-3 1 0,8-2-2 0,-2 0 2 0,8-2-15 16,3-2 0-16,-2-2-1 0,6 0 2 0,0-5-24 15,0-3-1-15,6-1 1 0,-2-2 0 0,7 2 0 16,-5 0 0-16,1-1-1 0,14 3 1 0,14 2 3 16,-7 1 2-16,10-1-1 0,1 1 0 0,0 2 14 15,-7 3 0-15,2 1 0 0,0 5 0 0,-6-1 11 0,-2-2 1 16,-2 4 0-16,-1 0 0 0,-6 0 9 0,-8 1 0 16,-7 1 0-16,-2 5 0 0,-2-5 9 0,-7-4 0 15,3 3 1-15,-15 1 0 0,-3-2 0 0,2-4 0 16,-5-2 0-16,-3-2 2 0,-7-3-10 0,9-3 1 15,0-3 1-15,-6 2-1 0,6-3-3 0,0-10 1 16,4-3-1-16,-8-3 1 0,11 0-5 0,4-2-1 16,4-4-2248-16</inkml:trace>
  <inkml:trace contextRef="#ctx0" brushRef="#br0" timeOffset="1097.745">4232 16443 1834 0,'0'3'0'0,"6"1"0"16,3 9 0-16,-1 1 124 0,3-1-1 0,0 0 1 15,0 2-1-15,4 0-40 0,-7 0 0 0,3 2 0 0,0 4 1 16,-1 2-39-16,-3 1 1 0,1 1-1 0,1 5 1 16,0-5-35-16,-7-3 1 0,2-1-1 0,-4-2 0 15,4-4-5-15,-4-4-1 0,0-5 1 0,-4-2-1 0,4-4-2188 16</inkml:trace>
  <inkml:trace contextRef="#ctx0" brushRef="#br0" timeOffset="1234.586">4107 16031 2173 0,'2'-2'0'15,"5"0"0"-15,-7-5 0 0,0-1 60 0,4 1 0 16,-4 1 0-16,11 0 0 0,-11 6-1871 0</inkml:trace>
  <inkml:trace contextRef="#ctx0" brushRef="#br0" timeOffset="2119.781">5035 16390 1093 0,'0'0'0'0,"0"0"0"0,0-4 0 0,4 0 126 16,-4-1 2-16,-4 3 0 0,-1 0 0 0,5 0-46 15,-2 2 0-15,2 0 0 0,-4-6 1 0,2-1-22 16,-7 3-1-16,7 2 1 0,-13-2-1 0,-7-3-11 0,3 1 0 16,-2 4-1-16,-7 4 2 0,4 4-16 0,3 3 1 15,-5 1 0-15,2 5 1 0,-4 4-6 0,0 1 0 16,1 1 1-16,5 4-1 0,1 3-9 0,3-2 2 15,6-1-1-15,-3 3 1 0,8-3-14 0,3 1 1 16,-3-1-1-16,14 1 1 0,-3-3 7 0,0-4 1 16,7-4-2-16,6 4 2 0,3-8-15 0,1-5 0 15,1-1-1-15,5-3 2 0,6-2 1 0,-10-7 1 16,5-1-1-16,7-3 1 0,-8-2-1 0,6-4-1 0,-10-6 1 16,9-3 0-16,-10-1 8 0,-3-1 0 0,9-2 0 15,-6-1 1-15,-7 1-3 0,-5 4 0 0,1-6 1 16,-2-8-1-16,-5 4-7 0,-8 2 2 0,-5-4 0 15,1-9-1-15,-3 2-3 0,-2-2 2 0,-9-4-2 16,1 0 1-16,2 7-3 0,4 3 0 0,-7 1 0 16,3 4 1-16,0 6-2 0,6 4 0 0,2 3 0 15,7 6 0-15,-3 2-7 0,7 7 1 0,0 1 0 0,0 3 0 16,-6 2-3-16,6 0 1 0,0 0 0 0,-5 2 0 16,5 4 0-16,0 2 0 0,0 1 0 0,-6 20 1 15,2 14 7-15,2 3 0 0,-3 5 0 0,5 0 1 16,0 0 0-16,0 2 1 0,0 4-1 0,0 5 1 15,0-5 3-15,5-4 2 0,7 2 0 0,-1 0-1 0,4-8 1 16,2-7-1-16,5-1 1 0,8-1 0 0,-2-7 3 16,6-3 0-16,-2-3 0 0,13-3 1 0,-6-6-2 15,-5-3-1-15,-1-5 1 0,5-1 1 0,-3-3-4 16,-8-2 0-16,8-4 0 0,-3-3 0 0,0-6 0 16,-8-4 0-16,-1 0 1 0,8-6 0 0,-12-3-5 15,2 1 1-15,-4-3 0 0,-2-8 1 0,-2 2 0 0,-2-2 0 16,0 0 1-16,-5-2-1 0,-6-3 0 0,-6 3 2 15,2 2-2-15,-9-5 2 0,-2 9-4 0,2 3 1 16,-9 5-1-16,7 9 1 0,-2 7 2 0,4 6-1 16,-2 8 1-16,-2 5-1 0,6 2 4 0,1 1 1 15,1 6-2-15,-2 9 2 0,1 3 4 0,5 2 2 16,5 0-1-16,5 2 1 0,5 1-11 0,1-6 2 0,2 1-1 16,10 0 1-16,-3-4 4 0,-1-7 1 0,13 3-1 15,0-1 1-15,-1-4-2 0,1-4 1 0,-4 2-1 16,10 2 1-16,-14 0-5 0,4-8 2 0,-7-7-2481 15</inkml:trace>
  <inkml:trace contextRef="#ctx0" brushRef="#br0" timeOffset="2603.212">6357 16073 2261 0,'0'0'0'0,"0"0"0"0,-7-6 0 0,1 0 114 16,-5-1 2-16,7 1-2 0,2-3 2 0,-3 3-34 16,3 4 1-16,-6 2-1 0,6 0 1 0,-7 0-34 15,3 0 0-15,-1 0 1 0,-4 4 0 0,-10 9-43 16,4-2 1-16,4 3-1 0,-24 25 1 0,3 3 7 16,2-4 2-16,4-6-1 0,4 5 1 0,7-3-16 15,6-5 0-15,5 1 0 0,0 0 1 0,-3-5-2 0,9-6 0 16,9-1 0-16,-1-4 1 0,7-1-7 0,2-6 0 15,-2-5 0-15,5 0 1 0,1-2-15 0,1-2-1 16,-5 0 1-16,4-5 0 0,3-1 13 0,-3-1 1 16,-4-4-1-16,7-6 0 0,-9 0-5 0,-2-2 1 15,-2-5-2-15,6-8 2 0,-6 0 11 0,-7-2 1 16,2-6 0-16,-6-14 0 0,0 1 2 0,0-2-1 0,-6-11 0 16,2 0 0-16,-7 0 6 0,-2 10 0 0,-2 3 0 15,2 8 1-15,-2 11-5 0,4 15 2 0,3 6-2 16,3 6 2-16,1 3-1 0,-2 4 0 0,6 6 0 15,0 11 0-15,0 6 8 0,0 7 0 0,6 2 0 16,11 31 1-16,-2 5-11 0,7-2 1 0,-9 2-1 16,4 2 2-16,4-2 4 0,1-7 0 0,1 3-1 15,5 2 3-15,0-7-7 0,-6-6 1 0,-5 0-1 16,0-6 2-16,-2-7-5 0,-8-8 1 0,-1 2 0 16,-2 0 1-16,-4-5-5 0,0-3 1 0,-4-5-2539 15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312" units="cm"/>
          <inkml:channel name="Y" type="integer" max="896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630.90045" units="1/cm"/>
          <inkml:channelProperty channel="Y" name="resolution" value="635.46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1-29T17:00:42.598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4127 8111 1632 0,'0'0'0'0,"0"0"0"0,0 0 0 0,0 0 46 0,0 0 1 0,0 0 1 16,25-6-1-16,-5-3-17 0,1 3 0 0,1-5 1 15,10 1 0-15,2-3-29 0,-4 2 2 0,2 5-2 16,1 2 1-16,-3-7-9 0,2-4 0 0,2 0 0 15,5-8 1-15,-1 6 0 0,5 2 1 0,-2-2-1 16,11 0 1-16,-5-2-2 0,0 4 2 0,9 4-2 16,0 1 2-16,0-3 1 0,4 0 2 0,0-4-1 15,8 2 1-15,-1 5 0 0,-11-1 0 0,6 0-1 16,9-4 1-16,-2 5 26 0,-9-5 0 0,2 2-1 0,9-2 1 16,-9 0-13-16,-6-2 2 0,0-2-1 0,8-2 1 15,-8 2 4-15,-5 0 0 0,1-3 0 0,8 3 0 16,-9 0 2-16,-5 2 1 0,-4 2 0 0,10 0 1 15,-9 1-22-15,-9-1 0 0,1 0 0 0,-7 0 1 0,4 0-2 16,-4 4 1-16,-7 3 0 0,-8-3 0 0,4 1-14 16,-2 1 2-16,-4 3 0 0,-11 1-1 0,4-1 11 15,3 4 0-15,-7 0 0 0,2-2 0 0,-2-3-3 16,0 3 0-16,0 0 0 0,-2-1 0 0,-7-1-9 16,3 2 0-16,-5-3 1 0,-8-1-1 0,-14-7 13 15,1 0 0-15,-6 0 0 0,3 5 1 0,5-5-2 0,-6 4 1 16,6 3-1-16,-13-3 1 0,8 0 2 0,3-3 1 15,-2 3-1-15,2 2 1 0,-3-1 6 0,3 5 0 16,4-1-1-16,0 2 2 0,11-5 13 0,6 3 0 16,-2 2 1-16,3-3-1 0,10 7-11 0,0 0 1 15,0-2-1-15,0 0 0 0,0 2-4 0,0 0-1 16,0 0 1-16,23 0 0 0,25 2-7 0,-3 7 0 0,2-5 0 16,2 2 0-16,-4-1 0 0,-6-1 0 0,4 2 0 15,-9 5 0-15,9 2-1 0,-6-3 1 0,-1 9-1 16,5-2 1-16,-2 3-3 0,-5-1 1 0,-2 6 0 15,2-1 0-15,-1 3-1 0,-12 1 2 0,3-3-1 16,-7 5 1-16,-11 0 2 0,3 4 0 0,-18 4 0 16,3 7 2-16,-5-3 9 0,-8-8 0 0,-3 7 1 15,1 1-1-15,-7 1 9 0,7-3 1 0,-3-4-1 16,-2 3 1-16,3-5-4 0,5-2 0 0,1-3 0 16,2-3 0-16,9 1-14 0,1-1 0 0,3-7-1840 0</inkml:trace>
  <inkml:trace contextRef="#ctx0" brushRef="#br0" timeOffset="1652.972">520 8743 1344 0,'0'0'0'0,"0"0"0"16,0 0 0-16,0 0 84 0,0 0 0 0,0 0 0 15,0 0 2-15,22 4-48 0,-18 0 0 0,-2 5 0 16,18 14 0-16,-1 11-9 0,-2-2 1 0,-2 8-1 16,-2 5 1-16,2 4-25 0,-2 0 0 0,-2-2 1 15,-1 10-1-15,5-2-2 0,-4-14-1 0,0 3 0 16,6-3 2-16,-4-7-3 0,-2-9 1 0,-1-1 0 16,1-3 0-16,0-6 5 0,-9-9 0 0,2-2 0 15,3 1-1-15,-1-5-6 0,-6 0 0 0,0-5 0 16,0-1 1-16,4-3 3 0,3 3 0 0,-7 2 1 0,4-17-1 15,-4-13 9-15,7-9-1 0,-7 5 0 0,0 4 2 16,0 4-3-16,0 0 1 0,0 0 0 0,-7-8 0 16,7 6 10-16,7 5 1 0,-3 1-1 0,-4 1 1 0,0 8-5 15,0 8 0-15,2-2 0 0,7 3 0 0,-3 2-6 16,-6 6 0-16,4 0 1 0,-2 4-1 0,3 2-2 16,-3-6 0-16,-2 4 0 0,11 16 1 0,10 16-5 15,1 4 0-15,-1-6-1 0,-2-2 1 0,-4-4-4 16,3-3 0-16,-1-4 1 0,11 3 0 0,-7-5-3 0,-4-6 0 15,0-3 0-15,7-1 1 0,-5-5-5 0,-6-2 0 16,-2-2 1-16,-5 2-1 0,5-4-6 0,-4 0 1 16,-3-2-1-16,2 2 1 0,3-3 4 0,-3 1 0 15,-3-2 0-15,7-9 0 0,1-4-5 0,-5-5 1 16,5 5-1-16,-7-10 1 0,3-3 7 0,-7-4-1 16,4 6 1-16,3-4 1 0,-3 4 0 0,-4 7 1 15,0-3 0-15,0 1 0 0,0-1 0 0,0 5 0 0,0 4 0 16,6 6 0-16,-6 3-1 0,0 6 0 0,5-3 0 15,-5 5 1-15,2 0 4 0,-2 0 1 0,0 0-1 16,4 0 1-16,-2 0 17 0,3 0 0 0,-5 0 1 16,4 7-1-16,2 8-10 0,1 2-1 0,-1-3 0 15,-2 12 0-15,3 4 0 0,-3-1 2 0,0 1-2 16,3 0 1-16,-5 6-9 0,7-6-1 0,-3 2 0 16,7 2 0-16,-2-7-2 0,-1-1 1 0,8-1-1 15,-1-1 2-15,4-7-6 0,-4-4 1 0,3-5-1 16,-1 1 2-16,9-9-3 0,-11-7-1 0,2 3 0 0,1-9 1 15,1 0-1-15,-10-1 1 0,0-6-1 0,-5-5 1 16,-2-3 5-16,-4 5 0 0,-8 0 0 0,1-5 0 16,-3 0 0-16,-8 3 2 0,1-3-1 0,-6 0 0 15,1 5 1-15,-1 0 1 0,-5 1 1 0,-2 1-1 0,0-2 2 16,8 4-1-16,1 6 1 0,1 4-1 0,-1-1-9 16,6 6-1-16,4-3 0 0,5 7 2 0,-5 0-25 15,9-2-1-15,2 2-1774 0</inkml:trace>
  <inkml:trace contextRef="#ctx0" brushRef="#br0" timeOffset="1993.793">1701 8847 1507 0,'0'0'0'16,"0"0"0"-16,0 2 0 0,4 2 33 0,3 0 1 0,-7 3 0 15,4 3-1-15,2 3-1 0,1-6-1 0,4 1 1 16,6 11-1-16,-2 7-11 0,-2-1 0 0,2-4 1 16,-2 3 0-16,4-3-22 0,-7-2 0 0,1 0 0 15,4 3-1-15,-2-3 2 0,0-4 0 0,-9 0 0 16,7-9 2-16,-11 2-2 0,0-5 1 0,0-1 0 16,6 0 0-16,-1-2 4 0,-5 0 1 0,0 0 0 15,0-2-1-15,0-3 0 0,-5 1 0 0,5 2 0 16,-6-13 1-16,2-15 15 0,-7-4 0 0,2 5 0 0,1-12 2 15,6 7-3-15,-3 9 0 0,3-5 1 0,4-6-1 16,-2 4 4-16,0 4 1 0,0 1 0 0,0 5-1 16,7-3-4-16,-7 6 0 0,4 4 0 0,3 0 0 15,-1 4-6-15,-2 3 0 0,-4 4 1 0,11 1-1 0,-11-1-9 16,6 4 0-16,-1 0 1 0,-1 0 0 0,2 0-6 16,-3 0 1-16,-3 0-1739 0</inkml:trace>
  <inkml:trace contextRef="#ctx0" brushRef="#br0" timeOffset="2491.567">2109 8894 1444 0,'0'0'0'16,"0"0"0"-16,0 0 0 0,0 0 90 0,0 0-1 15,4 4 1-15,-4 0 1 0,7 0-37 0,-7-4 1 16,0 0-1-16,0 7 1 0,6-3-16 0,3-2 1 16,-9 2 1-16,2 7-1 0,-2 6-41 0,-2 0 1 15,2-2-1-15,0 15 1 0,0-1-3 0,0-7-1 16,2 1 1-16,2-8-1 0,-4 0-15 0,4-7 1 0,-4 1-1 15,2-1 1-15,-2-3 12 0,5-3 0 0,-5 0 0 16,2-2 1-16,2-2-3 0,-4 0 1 0,0 2 1 16,7-11-1-16,-3-2 1 0,9-2 1 0,-9-2-1 15,13-10 1-15,-8-5 3 0,-1 2 0 0,10 4 0 16,-8-1 1-16,-5 6 1 0,1-1 0 0,-2 7 0 16,3-2 1-16,-7 3 5 0,0 3 2 0,4 5 0 15,-4-1 0-15,2 5 18 0,3 0 0 0,-5 2-1 16,0 0 2-16,0 0-5 0,0 0-1 0,0 0 0 0,4 2 2 15,2 7-1-15,5-1 1 0,0 1-1 0,2 5 1 16,8 10-14-16,-8-5 1 0,-2 0-1 0,-1-6 1 16,-3-5-9-16,-3-1 0 0,3-3 0 0,-3 0 1 15,7-4-3-15,-9 4 0 0,-2-4 0 0,0 0 1 16,0-4-12-16,0 4-1 0,0 0 1 0,4-6 0 0,0-3 12 16,3 1 0-16,-3-3 0 0,2-10 0 0,5-9 1 15,-4 0 1-15,-1 7-1 0,5 2 1 0,0 2 2 16,-7 4 0-16,2 4 1 0,5 0-1 0,-9 7-4 15,7 2 0-15,-7 2 0 0,-2 0 0 0,6 0-1 16,-1 0 1-16,-5 0-1 0,10 17 1 0,1 2 0 0,0 2 0 16,0 3 0-16,-1 4 1 0,-3-1 11 0,-1-1 1 15,1-7-1-15,3 0 0 0,-3-4-13 0,-3-2 1 16,3-1-1-16,-3 1 1 0,-4-4-19 0,0-5 1 16,0-4-1743-16</inkml:trace>
  <inkml:trace contextRef="#ctx0" brushRef="#br0" timeOffset="3121.245">3133 8617 1808 0,'0'0'0'0,"0"0"0"15,0 0 0-15,-5 2 50 0,-1 3 0 0,6-1 0 16,-4 0 0-16,-7 2-24 0,4-1 0 0,7-1 0 15,-10 13 1-15,-3 6-8 0,-9-6 1 0,5 7-1 16,2-1 1-16,-2-2-23 0,4-4 1 0,-2 2-2 0,4 1 2 16,5-5 0-16,2-1-1 0,-3-3 1 0,7 0 0 15,0-3-31-15,7-1 1 0,-3-3-1 0,7-4 1 0,6 0-6 16,-2 0 1-16,2-7-2 0,7 3 2 0,-3-9 1 16,-4 1 1-16,0-3-1 0,5 0 0 0,-1 2 4 15,-10 7 2-15,2-5 0 0,-7 0-1 0,5 3 39 16,-11-1 0-16,7 7 0 0,-3-2 1 0,-4 4 29 15,0 0 1-15,0 0 0 0,0-6 0 0,0 4-9 16,0 2 2-16,0 2-1 0,0 0 0 0,-4-2-7 16,4 0 0-16,-7 4-1 0,1 0 2 0,1 3-8 0,-1 1 1 15,6 3-2-15,0-1 2 0,0 5-11 0,0 0 1 16,4-4 0-16,3 2 0 0,6-1 8 0,-3-3 1 16,5-3 0-16,9-1 0 0,4 3-19 0,-7-2 1 15,3 3-2-15,8-9 2 0,-4 0 8 0,-4 0 1 16,1 0 0-16,6-4 0 0,-10-1 11 0,0 1 1 15,1-2-1-15,-3-5 1 0,-8 1-10 0,4-1 0 0,-2-2 0 16,4-8 1-16,-2 2-8 0,-2-3 1 0,-2-1 0 16,-1-7 0-16,1 1 1 0,-4-1 0 0,-3-4 1 15,0 2 0-15,-2-4-2 0,5 2 1 0,-5-5-1 16,-4 3 1-16,-5-2 2 0,1 6 1 0,-5 5 0 16,-2 5 1-16,-2-1-4 0,5 8-1 0,3 6 1 15,-4 5-1-15,7 0 9 0,-2 4 1 0,3 6-1 16,-7 11 2-16,-12 5-8 0,7-5-1 0,2 10 1 15,-2 14 1-15,7 3 2 0,3 1 0 0,1 4 0 0,8 2 0 16,-4-4 4-16,5-5-1 0,3-1 1 0,14-1 0 16,-1-10-7-16,1-7 1 0,-3 1-1 0,13-5 1 15,-6 0-3-15,-7-4 1 0,14-7-1 0,-1 3 2 16,-9-7-7-16,5 2 1 0,-4 3 0 0,4 2 1 16,-28-11-2015-16</inkml:trace>
  <inkml:trace contextRef="#ctx0" brushRef="#br0" timeOffset="18935.608">6138 2845 892 0,'0'0'0'0,"0"0"0"0,0 0 0 0,0 0 75 16,0 0 1-16,17-17 0 0,-13 8 1 0,-2 3-11 15,7 2 0-15,-7 4 0 0,5 0 1 0,-3-5-29 16,0 5 0-16,-2 0 0 0,9-4 1 0,-4 2-26 0,-3-2-1 16,2-1 0-16,3-1 2 0,4 6-14 0,2-4 0 15,-2 0 0-15,4-1 0 0,4 3 1 0,-4 2 0 16,5 0 0-16,6 0 1 0,-5 0 4 0,10 7 0 16,-10-3-1-16,16 0 1 0,-5 2-2 0,5 3 1 15,0-3-1-15,14 3 1 0,-12-3 3 0,4-2 1 16,9 1 0-16,4 5 0 0,-3 1-8 0,-5-7 1 0,12 0 0 15,5 3 0-15,-1-3 2 0,1 3 0 0,6-7 0 16,4 4 0-16,-6-4 0 0,2 4 0 0,0-2 1 16,13 7-1-16,-9-5-3 0,0 2 1 0,7-1 0 15,0 1 0-15,-7 2 1 0,2-1 0 0,14 1 1 16,3-1-1-16,-1 1 1 0,-7-4 0 0,6-1-1 16,13 5 2-16,-8-4 22 0,-13-4 1 0,15 7 0 15,0-3 0-15,4-4-8 0,-11 0 2 0,7-4-1 16,11 4 0-16,-7-5 2 0,-4 3-1 0,4-2 1 0,22-4-1 15,-13 5-3-15,-9-1 1 0,2 0-1 0,13 0 2 16,-6-3-21-16,-9-1 1 0,1 6-1 0,16-3 1 16,-15 1 0-16,-2 4 0 0,1 0 0 0,5 4 0 15,-4-4-1-15,-8-4 0 0,9 0 0 0,3 4 0 0,-6 0 8 16,-14 0 1-16,7 0 0 0,7 4 0 0,-14-4-4 16,-12 0-1-16,5 0 1 0,-7 4 0 0,-10-4 20 15,-5 5 1-15,-2-5-1 0,6 2 1 0,-10 2-6 16,-15 0 2-16,-2 1-1 0,-7-5 0 0,-4 0-7 15,-13 0-1-15,-7 0 1 0,1-5 0 0,-7 5-11 16,-2 0 0-16,0 0 0 0,0 0 1 0,0 0-1879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312" units="cm"/>
          <inkml:channel name="Y" type="integer" max="896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630.90045" units="1/cm"/>
          <inkml:channelProperty channel="Y" name="resolution" value="635.46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1-29T17:01:44.775"/>
    </inkml:context>
    <inkml:brush xml:id="br0">
      <inkml:brushProperty name="width" value="0.05292" units="cm"/>
      <inkml:brushProperty name="height" value="0.05292" units="cm"/>
    </inkml:brush>
    <inkml:context xml:id="ctx1">
      <inkml:inkSource xml:id="inkSrc12">
        <inkml:traceFormat>
          <inkml:channel name="X" type="integer" max="2496" units="cm"/>
          <inkml:channel name="Y" type="integer" max="1680" units="cm"/>
          <inkml:channel name="T" type="integer" max="2.14748E9" units="dev"/>
        </inkml:traceFormat>
        <inkml:channelProperties>
          <inkml:channelProperty channel="X" name="resolution" value="118.29384" units="1/cm"/>
          <inkml:channelProperty channel="Y" name="resolution" value="119.14893" units="1/cm"/>
          <inkml:channelProperty channel="T" name="resolution" value="1" units="1/dev"/>
        </inkml:channelProperties>
      </inkml:inkSource>
      <inkml:timestamp xml:id="ts1" timeString="2020-01-29T17:01:53.487"/>
    </inkml:context>
  </inkml:definitions>
  <inkml:trace contextRef="#ctx0" brushRef="#br0">9544 4814 1431 0,'0'0'0'0,"0"0"0"16,0 0 0-16,0 25 133 0,0-16 0 0,5-3 1 15,8 64-1-15,-3 9-57 0,-3-15 0 0,-3-3 0 16,7-12 1-16,-5-4-38 0,-1-9 0 0,-3 2 0 16,2-2 2-16,-4-6-37 0,4-11 2 0,-2 2-2 15,7-1 2-15,-7-6-4 0,-2-3 0 0,0-5 1 0,7 3-1 16,-7-1-1-16,0-1 0 0,0-3 0 0,0-2 2 15,0 3-5-15,0-1 2 0,0-4-1846 0</inkml:trace>
  <inkml:trace contextRef="#ctx0" brushRef="#br0" timeOffset="179.659">9038 4350 2110 0,'0'-15'0'0,"8"-10"63"0,1 1 0 15,2 18 0-15,4-3 0 16,-4 9-52-16,-1 5 0 0,-8 3 0 0,9 13 1 0,-11-21-1818 0</inkml:trace>
  <inkml:trace contextRef="#ctx0" brushRef="#br0" timeOffset="835.186">10287 4699 1808 0,'-6'0'0'0,"6"-5"0"0,-11-1 0 0,5-2 22 15,3 3-1-15,-5 3 0 0,1-2 2 0,3-5 22 16,2 7 1-16,-2-2-1 0,-1 4 1 0,-1-4-43 15,-1 2 0-15,3 0 1 0,-7-1 0 0,5 3-7 0,0 0 1 16,-5 0-2-16,-21 15 2 0,-13 11-1 0,10-1 0 16,7 1 0-16,11 4 1 0,-4 4 2 0,4-5 1 15,4 5 0-15,-2 7 0 0,4-5 16 0,4 2 0 16,3 3 0-16,8-5 0 0,3 2-11 0,4-6 1 16,6 2 0-16,4 0-1 0,3-2-2 0,-3-2-1 15,7-3 1-15,4-1-1 0,-2-7 10 0,3-2 1 16,-1 2-1-16,9-4 2 0,-7-4-5 0,-2-1 1 15,7 3 0-15,2-7 1 0,-3-1 9 0,-6-10 1 0,3-1 1 16,-1-3-1-16,-6-5-9 0,0-3-1 0,-2 0 0 16,-3-5 1-16,-1 3-3 0,-1 2 0 0,-8-6 0 15,4-3 1-15,-2 1 4 0,-8-1 1 0,-1-1-2 16,-1 1 2-16,-5-4-13 0,-5 5 1 0,-1-1-1 16,-1-1 1-16,-8-1 2 0,2 9 0 0,-4 0-1 15,-9 8 1-15,3-4-2 0,-5 5 1 0,4-1-1 16,-1 9 2-16,-3 0 6 0,6 2 2 0,-1 2-1 0,1 11 1 15,3-3 6-15,4 1 0 0,-2 12 0 0,-1 7 2 16,3-4-6-16,9-1 2 0,6 5-1 0,6 4 1 16,5-2-5-16,4-3-1 0,13-1 0 0,6 4 2 0,7 2 1 15,-2-8 2-15,10-5-1 0,3 2 1 16,-3-8-11-16,-10 0 1 0,6 0 0 0,-2-5 1 0,-9 1-6 16,0-2 1-16,-1-3 1 0,-5 7-1 0,-1-7-3 15,-9 3 0-15,-1 1-2202 0</inkml:trace>
  <inkml:trace contextRef="#ctx0" brushRef="#br0" timeOffset="1968.858">11758 4790 1897 0,'0'0'0'0,"0"0"0"0,0 0 0 0,0 0 80 15,0 0-1-15,0 0 1 0,0 0 0 0,0 0-27 16,0 0 0-16,0 24 1 0,-3-16 0 0,3 9-35 0,0-2 0 16,0 0 0-16,-4 25 2 0,-2 5-24 0,1-1 2 15,-1 1 0-15,2 6 0 0,-1-2 1 0,-1-4 0 16,-1 4 0-16,7 2 0 0,0-2 0 0,0-9 0 16,7-4 0-16,4-2 0 0,-1-13 1 0,1-4 1 15,0-2-1-15,6-4 2 0,-4 0-2 0,-2-11 0 16,-1 0 0-16,5-5 0 0,-2 1-1 0,4-2 0 0,-2-3 0 15,9-4 0-15,-2-6-1 0,-5 0 1 0,0-6 0 16,0-5 0-16,-2 4-1 0,-2 3 1 0,-2-3-1 16,4-3 1-16,-9 3 0 0,7 3 1 0,-2 6-1 15,0 2 1-15,-5 2 4 0,-2 2 0 0,3 5 0 16,3-2 0-16,-5 5 0 0,-3 3 0 0,2 0 1 16,3 0 0-16,1 0 3 0,-8 0 0 0,0 0 0 15,7 7 1-15,3 1-3 0,1 3 1 0,-2 0 0 16,16 8 1-16,-1 11-4 0,-2-5 0 0,1 1 0 15,-1-5 0-15,-1-4 0 0,1-2 0 0,-3-3 1 0,2 1 0 16,-10-2-6-16,0-7 1 0,2-2-1 0,2 2 1 16,-9 1-1-16,1-5 0 0,-3-5 0 0,-4 5 0 15,4-4 0-15,-2 2 0 0,-2 2 0 0,5-4 0 16,-5-3 2-16,4 3 2 0,-4 0-1 0,0-11 0 16,0-10 5-16,0-5 1 0,0 4-1 0,-4-8 1 0,4 0 4 15,-5 9 2-15,5-1 0 0,0-4-1 0,-2 1-7 16,-2 3 0-16,0-4-1 0,4 5 2 0,4 1-2 15,-4 3-1-15,4 2 1 0,-2 4 1 0,3 0 2 16,-5 0 1-16,0 9-1 0,6 2 1 0,-6 0-9 0,6-3 1 16,-6 3 1-16,5 0-1 0,-5-1 1 15,0 3 1-15,4-2-1 0,-2 4 1 0,2 0-2 0,-4 0 0 16,5 0-1-16,6 4 1 0,-5 7 0 0,7 4 2 16,-2-9-1-16,10 13 0 0,3 7 1 0,4-3 0 15,-3-2 0-15,-1-6 0 0,4 5-3 0,-5-6 2 16,10 3-2-16,5-4 1 0,-10-2-1 0,0-5 0 15,4-2 0-15,-2-4 0 0,-4-2-1 0,-2 0 2 0,-1 0-1 16,5-6 0-16,-2 1 0 0,-2 3 1 16,-3-11 0-16,3 0 1 0,-3-4 0 0,3 2 0 0,-3 2 1 15,1-4-1-15,-9 0 5 0,-5-2 0 0,-1-3 0 16,3-8 1-16,-3 3-5 0,-7 1 1 0,0-2-1 16,-2-2 1-16,-7 7-4 0,-4 1 1 0,-2 5 0 15,-13 4 0-15,7 3 0 0,4 3 0 0,-3 5-1 16,-8 4 1-16,0 4-2 0,3 0 1 0,1 11 0 15,-2 0 1-15,3 6-2 0,6 3 1 0,-5 5-1 16,1 12 1-16,8 4 2 0,-2-1 2 0,-2-3-1 0,10 3 1 16,3-8 2-16,4-2 1 0,11 0 0 0,4 3 1 15,-3-12-8-15,6 1 2 0,7-1-1 0,5-2 0 16,9-1-1-16,-2-3 1 0,-1-4 0 0,7 0 0 0,-2 0-2 16,-3-9 0-16,1 2 0 0,0-8 0 0,-1 0-19 15,-6-4 1-15,-1 0-2272 0</inkml:trace>
  <inkml:trace contextRef="#ctx0" brushRef="#br0" timeOffset="2520.054">13971 4850 1746 0,'0'-2'0'16,"0"2"0"-16,0-5 0 0,0-3 70 0,-2 1 2 15,-3 1 0-15,1 2 0 0,-7 0-15 0,5 4 1 16,-5 0 0-16,0-7 0 0,-8 5-37 0,-2 2 2 0,-1 2-2 16,-19-2 1-16,3 0-23 0,1 0 1 0,3 0-1 15,-1 0 1-15,8 0-1 0,-1 2 1 0,0 7-1 16,0 6 1-16,2 0 0 0,9-5 0 0,0 9 0 16,6 3 0-16,0-3 15 0,5 2-1 0,10 2 1 15,-2 7-1-15,3-4 4 0,5-5 0 0,3 2 0 16,9-1 0-16,-5 1-11 0,2-6 1 0,0 2-2 15,9-4 2-15,-2-7 5 0,-7-1-1 0,7-1 0 16,2 3 1-16,-4-9-1 0,-7-7 0 0,0 3 1 16,4-7 0-16,-3 3-8 0,-3-3-1 0,-2 1 1 0,4-5-1 15,-2 0 2-15,-9 0-1 0,-1 0 1 0,1-4 0 16,0-6-2-16,-1-5 1 0,-5 0-1 0,0-6 2 16,4 2-5-16,-2-7 1 0,-2-7 0 0,4-4 1 0,1 4-2 15,-10-1 0-15,5 4 0 0,0-2 0 0,-4 3 1 16,-2 3 2-16,6 3-2 0,-11 4 1 0,5 4 1 15,-1 9-1-15,3 0 0 0,4 6 1 0,-5 6 4 16,3 5-1-16,-2 2 1 0,4 2 1 0,0 0 9 16,0 0 1-16,0 0-1 0,4 11 1 0,-2 3-13 15,3 3 0-15,-1 7-1 0,5 27 1 0,-5 6 11 0,7 1-1 16,-7-1 1-16,7 0 0 0,-3 3-11 0,3-5 0 16,0 5 0-16,6 4 1 0,-2-16-2 0,-2-3 2 15,4 0-1-15,-2-5 0 0,2 1-6 0,-2-7 0 16,-2-7 0-16,-2 1 0 0,2-7-2 0,-3-2 0 15,5 0 0-15,-4-4 1 0,-11-15-2204 0</inkml:trace>
  <inkml:trace contextRef="#ctx0" brushRef="#br0" timeOffset="3038.967">14645 4777 2048 0,'-5'-2'0'0,"5"0"0"15,-6 2 0-15,2-4 93 0,-3 4 1 0,1 4 0 16,-18 0 0-16,-2 3-34 0,5 3 1 0,4 10-1 16,-13-1 1-16,-2 6-42 0,-1 1 1 0,5-3 0 0,5 3 0 15,-5-1-22-15,6 1 1 0,1-3 0 0,2 3 0 16,1-1-5-16,8-4 2 0,10-2-1 0,0 1 1 16,2-10-19-16,6 1 2 0,-1-3-2 0,6 3 2 15,4-7 11-15,2 0 1 0,5-4-1 0,10-8 1 0,-2 2-9 16,-4-3 1-16,7-2-1 0,-1-3 1 0,-2-1 11 15,-4-7-1-15,0 3 0 0,-11 4 0 0,5 1 7 16,-5-1 0-16,-6-11 0 0,-5 7 0 0,0-4 2 16,-3 1-1-16,-1 3 0 0,-7 2 0 0,3-2 6 15,-4 4 1-15,2 0-2 0,-7 0 2 0,7 5 1 0,-3 1 1 16,-4 3-1-16,5 2 1 0,0-3-2 0,1 5 1 16,5 0 0-16,-6 2 0 0,1-4 10 0,3 4 0 15,2 0 0-15,0 0 2 0,-4 4-11 0,4-2 0 16,0-2 0-16,0 4 0 0,4 5 0 0,3 2 0 15,-1 3 0-15,20 27 1 0,4-1-5 0,-2 1 0 16,4-3-1-16,0 2 1 0,-2-1 0 0,5 1-1 16,3 11 1-16,1 0-1 0,-5 6 3 0,-1 3 1 0,-1 10-1 15,-2 0 1-15,-9-14-8 0,-4-5 1 0,-6 2 1 16,-4-2-1-16,-7-7-1 0,0-7 0 0,-9 1 0 16,-6-4 1-16,2 2 4 0,-13-2 0 0,-4-4-1 15,-2-5 2-15,-11-6 1 0,5-6 0 0,-8 4 0 16,-5-2 1-16,6-9 12 0,2-1 1 0,4-3 0 15,-8-4 0-15,4-7-2 0,11 3 1 0,-2-7-1 16,-1-4 1-16,3-2-16 0,13-11-1 0,-1-2 1 16,12-10 0-16,4 1-4 0,4 1 1 0,10 0 0 0,3-9 0 15,4 0-19-15,-2 13 0 0,3-5-2289 0</inkml:trace>
  <inkml:trace contextRef="#ctx0" brushRef="#br0" timeOffset="3302.543">15005 4818 1771 0,'2'0'0'16,"3"-4"0"-16,1-1 0 0,5 1 86 0,-5 2-1 15,5-2 0-15,0-1 1 0,-5 10-35 16,-1 1 1-16,-3 3-1 0,2 12 2 0,-4 6-21 0,0-1-1 15,0-1 0-15,0 5 1 0,0 0-32 0,-4 0 0 16,2-5 0-16,-3 5 1 0,5 0 6 0,0-9 1 16,-2 7-2-16,2-7 2 0,0-6-2 0,0 0-1 15,0 0 1-15,2-5 0 0,-2 5-25 0,5-4 1 0,-5-3-1 16,2-3 1-16,-2-5-1802 0</inkml:trace>
  <inkml:trace contextRef="#ctx0" brushRef="#br0" timeOffset="3490.418">14872 4216 1985 0,'0'-2'0'0,"0"2"0"0,-4-4 0 16,4 4 24-16,4 0 1 0,-2 4 0 0,3-2-1 0,-5-2-19 15,0 4 1-15,0-4-1578 0</inkml:trace>
  <inkml:trace contextRef="#ctx0" brushRef="#br0" timeOffset="3937.625">15276 4724 1670 0,'0'0'0'16,"0"0"0"-16,4 4 0 0,0 7 71 0,-1-7 0 15,1 1 0-15,9 16-1 0,-3 9-15 0,1-7 1 16,0 3-1-16,2 3 1 0,-5-1-20 0,-6-5 1 0,3 1 0 16,1 8 0-16,3-7-37 0,-7-1 2 0,-2-3-1 15,0 2 0-15,6-8 2 0,-6 0 1 0,0-4-1 16,0-1 1-16,0-6 1 0,0 1-1 0,0-5 1 15,0 2 0-15,0-2 8 0,0 0 0 0,0 0 1 16,0 0-1-16,0 0-6 0,0 0 0 0,0 0-1 16,5-11 2-16,1-8 11 0,3-2 2 0,-1-5-2 15,3-8 1-15,0-2-4 0,-1 2-1 0,1 4 1 16,6 5 0-16,-2 1 2 0,-6 7 1 0,2 3-1 16,6-1 1-16,-6 4-13 0,-3 7 2 0,1 4 0 0,6 0 0 15,-2 2 9-15,-3 6 1 0,1-3-1 0,6 12 1 16,1 6-16-16,3 3 1 0,-4-3-1 0,0 7 2 0,3-3 5 15,-3-3 1-15,0 1-1 0,0 5 1 0,0-4-6 16,1-3 1-16,-1-8-1 0,-2 0 2 0,2 0-6 16,-6-9 0-16,2 2 0 0,2-1 0 0,-5-7-6 15,1 0 1-15,0-4-2106 0</inkml:trace>
  <inkml:trace contextRef="#ctx0" brushRef="#br0" timeOffset="4408.151">16435 4794 2086 0,'-2'-2'0'16,"-3"0"0"-16,1 0 0 0,-2 2 95 0,-1 0 2 15,-3 11-2-15,-1-3 1 0,-6 7-37 0,-1 2-1 16,1-2 1-16,-8 23 0 0,1-6-40 0,7 2 1 0,-5 0-1 16,5 2 2-16,6 3-43 0,1-3 1 0,8-7 0 15,-7 1-1-15,9-9-22 0,9-1 1 0,-3-6-1 16,5-3 0-16,2-2 5 0,2-7 0 0,-9-2-1 15,7-2 1-15,2-3 4 0,-2-3 1 0,-2 1-1 16,4-7 0-16,2-8 14 0,0 3 0 0,-2-6 0 16,-2 1 1-16,-2-5 32 0,-1 3 1 0,-3 1-1 15,-1-5 0-15,5 0 11 0,-5-4 0 0,3 2 0 16,4-2 0-16,-9 4-1 0,3 1 0 0,-7 3 0 0,4 3 1 16,-2 6-3-16,-2 2 0 0,0 0 1 0,4 0-1 15,-4 11-12-15,5-5 1 0,-3 3 0 0,6 6 0 16,-6 0 2-16,5 4 1 0,-7-4-1 0,11 2 2 15,-1 11-9-15,5-2 1 0,-4 3-1 0,13 20 1 0,-1 3 4 16,-1 3 0-16,1 5 0 0,5-1 1 0,-2 1-6 16,-13 0 1-16,4 4-1 0,5 6 1 0,-5 0-1 15,0 0 2-15,2 9-2 0,-6 6 2 0,-2-10 2 16,-5-13 1-16,-1 2-2 0,-5-5 2 0,-7 1-1 16,-1-11 0-16,-3 2 0 0,-13-2 1 0,1-6-1 15,-5-5 1-15,-9-2 0 0,1-6 0 0,-7-2 0 0,4-2 0 16,-6-1 0-16,-4-6 1 0,4 1 11 0,0-5 2 15,2 0-1-15,-9 0 0 0,18 0-11 0,2-5 0 16,2 5 0-16,-1 0 0 0,6-4 6 0,5 4 0 16,8 0 0-16,-4 4 0 0,6-4-14 0,1 0 0 15,9 0-2234-15</inkml:trace>
  <inkml:trace contextRef="#ctx0" brushRef="#br0" timeOffset="5625.981">11227 6170 1419 0,'0'0'0'16,"0"0"0"-16,-28-15 0 0,11 7 145 0,-4 1 1 0,-1-3-2 15,3 1 2-15,-7 3-87 0,-2-3 0 0,7 3 1 16,-7 2-1-16,0-3-22 0,0 3 0 0,0 0 0 15,-10 2 0-15,1-3-38 0,5 1 1 0,0 0 0 16,-7 0 0-16,-2 1 9 0,7 3 1 0,-9-4-1 16,-2 0 1-16,-4 0 15 0,-1-3 0 0,-12 1-1 15,-5-3 2-15,5 3-4 0,2 2-1 0,-6 0 0 16,-7-5 2-16,0 3-9 0,4-3 2 0,-6 3-2 16,0 2 2-16,8 1-6 0,5 3 0 0,-5 0 0 0,-4-4 1 15,-2 4 3-15,7 0 2 0,4 0-2 0,-16-4 2 16,18 4-5-16,4 0 1 0,-1-4-1 0,-8 2 0 15,9 2-2-15,5 0 1 0,-1 2-1 0,-4 6 1 16,3-4 0-16,3-1 0 0,3 5 1 0,-9 7-1 0,3-4-3 16,8-5 2-16,-7 7-1 0,-2 2 1 0,-1-1-4 15,3 1 0-15,3 0 1 0,-13 2 0 0,10 7-2 16,5-3 2-16,0 2-1 0,-1 3 1 0,1-1-5 16,-2-1 1-16,10 1 1 0,-2 5-1 0,-2 0 5 15,9-5-1-15,-2 5 1 0,-1 0 0 0,1 0 1 16,6-5-1-16,-3 5 1 0,1 10 1 0,-2-6-4 0,10-4-1 15,-2 4 1-15,-1 2 0 0,-1-2-2 0,8 2-1 16,-1 0 0-16,-1 3 0 0,5 1-1 0,0 0 2 16,2 1-2-16,4-1 1 0,-2-1-2 0,-2-1 1 15,7 0 0-15,-3 0 0 0,0-8-1 0,1 0 2 16,5 0-2-16,-8-5 1 0,3 1-1 0,-1-7 0 16,4 2 0-16,-3-4 1 0,5 0-1 0,-5-2 0 15,1 0 0-15,1 0 0 0,-3-7 0 0,2 3 0 0,9-5 0 16,-4 3 0-16,-2-5 0 0,6-2 0 0,0 2 0 15,-5 1 1-15,-1-3-1 0,1 0 0 0,5 0 0 16,0 2 1-16,-6-4-1 0,6 5 0 0,-4-5 0 16,4 0 1-16,-7 4 0 0,7 2 0 0,-4-6 1 15,-2 4-1-15,3-4-1 0,-1 3 1 0,0-1 0 16,2 0 0-16,-7 2 1 0,7-4 1 0,-2 0-1 16,-3-4 1-16,-4 0 0 0,7 1 1 0,-2-1-1 15,-5-6 2-15,-2-3-4 0,2 0 1 0,-4 0-1 0,-2-6 1 16,6-2 5-16,1-5 0 0,1 7 0 0,-6-2-1 15,4 6 2-15,1 0 0 0,3 0 0 0,-4-4 1 16,5-2-1-16,0 4 1 0,-3 4-1 0,7 0 1 0,2 1-5 16,0 3 2-16,-4 1-1 0,4 1 1 0,0 3-2 15,0 2 2-15,4 2 0 0,-4-2-1 0,0 2 0 16,0 0-1-16,0 0 1 0,6 8-1 0,11 7-3 16,1 0 2-16,-3 4-1 0,8 17 0 0,-1 9 1 15,1-7 1-15,-3 9-1 0,-3-2 0 0,2-5-3 16,-4-2 0-16,-2 3 0 0,9-7 2 0,-5-7-2 0,-7-3 0 15,6 1 0-15,-4-6 1 0,-1-4-4 0,-4-4 2 16,1 0 0-16,1-3 0 0,-5-2-1 0,-4-1 1 16,6-5-1-16,-1 0 0 0,5 0 1 0,-3 0 0 15,-3-5 0-15,13-1 0 0,7-13 1 0,4-2 0 16,6 2 0-16,9-7 0 0,2-4 0 0,-10 3 1 16,12-3-1-16,0 0 1 0,2-2 8 0,1 7 1 15,1-3-1-15,-1-2 1 0,1 9-2 0,-12 0 1 0,-1 2 0 16,8 4 0-16,-46 15-2527 0</inkml:trace>
  <inkml:trace contextRef="#ctx0" brushRef="#br0" timeOffset="8096.324">11708 6812 1356 0,'0'0'0'0,"0"0"0"0,0 0 0 0,37 13 63 16,-20-9 1-16,4 0-1 0,14 3 1 0,5 1-25 16,10-4 2-16,6-1-1 0,10-3 0 0,-4 0-22 0,5-3 1 15,6 3-1-15,4-8 1 0,1 2-21 0,-1-7 1 16,17 2-1-16,9-6 1 0,-4 2-2 0,-5 0 2 16,3 3-1-16,25 5 1 0,-6-8-2 0,-11 5-1 15,7 6 1-15,13 8 1 0,-14-4-1 0,-1 4 2 16,-3 7-1-16,11-9 1 0,-2 6-3 0,-9 3 2 15,9 4-1-15,7 0 1 0,-7 0 0 0,-9 4 2 16,15 6 0-16,1 1 0 0,-12 3-1 0,-6 6 1 0,9 5 0 16,6 9 0-16,-12-5 0 0,-10 3 0 0,-1 6 0 15,12 5 1-15,-8-1-1 0,-10-2 0 0,7 11 0 16,-3 7 2-16,-3-3-2 0,-4-9 1 0,6 8-1 16,5 7 1-16,-13-2-1 0,-9-8 0 0,1 13 0 15,1 6 1-15,-6-10-1 0,-13-5 0 0,2 10 0 16,1 3 1-16,-14-10-1 0,-10-1 0 0,6 5 0 15,-7 8 1-15,-5-9-2 0,-6-8 1 0,-3 11 0 16,2-1 0-16,-13-3 6 0,4-9 0 0,-6 8 0 0,4 5 1 16,-7-7 21-16,3-8 1 0,-7 6-1 0,3-2 1 15,-1-2-4-15,-2-9 1 0,3 5-2 0,-7 8 2 16,4-4 1-16,0-6 0 0,-4 1 0 0,0 3 0 16,0-6-7-16,0-5 2 0,0 2-2 0,3-4 1 0,1 2-12 15,-2-8 0-15,-2-7 0 0,4 2 1 0,-4-10 1 16,0-6 2-16,0 1-2 0,0-6 1 0,0-4 1 15,0-4 0-15,0-1 0 0,0 1 1 0,0-2-2 16,0-3 1-16,0 0-1 0,0 3 0 0,0-7 2 16,0 0-1-16,0 2 1 0,0 3 0 0,-4-7 4 0,4 2 1 15,0 0 0-15,0 2 0 0,-2 3-3 0,-2-1 1 16,4-2-1-16,-3 0 1 0,-5 3-5 0,6 1 1 16,-3-1 1-16,-1-3-1 0,2 0 2 0,-3-2 1 15,3 0-2-15,2 1 2 0,-7-1 2 0,3-2 0 16,4-2 0-16,-7-5 1 0,-2-8-12 0,-2 3-1 15,-2-3 1-15,-2-15 0 0,-2 2 4 0,0 1 0 16,1-1 0-16,6-2 1 0,-3 0 1 0,4 3 1 16,-2 1-1-16,2-3 2 0,0 3-4 0,1 5 1 0,-1 2-1 15,5 4 2-15,-1 4-4 0,3 1 0 0,4 5 0 16,0-5 1-16,-2 5 0 0,2 1 0 0,0 4 0 16,0-2 0-16,0 2-2 0,0 0 1 0,0 0-1 15,0 0 1-15,2 2-5 0,6 5 2 0,-8-1 0 16,13 30-1-16,15 11 0 0,-4 0 0 0,-3-5 1 15,-4-4 0-15,1-6-5 0,1-2 1 0,-2-4 0 16,-4-3 0-16,4-6 0 0,-2-2-1 0,-2-2 0 0,9-11 0 16,-5 2-2-16,-7-2 1 0,5-2 0 15,-2-6 0-15,-2-3-1 0,2 1 0 0,-2-3-1 0,17-14 2 16,-3-5-1-16,-1 4 0 0,4-1 0 0,0-3 1 16,4 0-2-16,-8 2 0 0,3 5-1 0,1-7 1 0,5 1 1 15,-10 3 0-15,3 7 0 0,-7 4 0 0,-19 15-2343 16</inkml:trace>
  <inkml:trace contextRef="#ctx1" brushRef="#br0">22580 9083 0,'0'0'0,"-23"11"16,0-11-16,-80 45 0,-12-11 0,-33 23 16,-24 11-16,-23 12 15,-22 10-15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312" units="cm"/>
          <inkml:channel name="Y" type="integer" max="896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630.90045" units="1/cm"/>
          <inkml:channelProperty channel="Y" name="resolution" value="635.46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1-29T17:02:17.359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3107 16792 929 0,'0'0'0'0,"0"0"0"0,0 0 0 0,0 0 89 0,0 0 2 0,0 0 0 0,0 0 0 15,21 23-8-15,-16-23 0 0,-5 5 0 0,6 3 0 0,9 3-5 16,-6-3 0-16,1-1 1 0,18 3-1 0,-2 3-56 16,4-2 0-16,-2-1-1 0,4 1 2 0,0-2-8 15,-4-3 0-15,7 0 0 0,-3 1 1 0,-2-5-3 16,-2-4 2-16,6-3-1 0,-8 1 1 0,2-4 12 16,-4-3 0-16,1-2 0 0,-5 0-1 0,1 1-4 0,-4-3 0 15,-2-4 1-15,-2 0-1 0,2 4 4 16,-8-2 0-16,-1-5 0 0,-6-3 1 0,0 2-4 0,-6 1 1 15,1 1-1-15,-1-2 1 0,-5-3-5 0,5 1 1 16,-11-1-1-16,1 3 1 0,-3 1-1 0,2 8 0 16,-2 1 1-16,-9 0-1 0,0 0-13 0,0 5 2 15,-2 6 0-15,-7 6 0 0,3 2 3 0,0 3 2 16,-1 4-2-16,3 6 1 0,-6 0-7 0,10 6-1 16,0 5 1-16,6 6-1 0,3 2 9 0,0 3 2 0,-1 4 0 15,5 6-1-15,9-5-10 0,2 1-1 0,12 2 0 16,-1 0 1-16,5-7 0 0,6-3 2 0,7-1-1 15,5-6 1-15,3-4-1 0,1-5-1 0,9-2 1 16,-2-8 0-16,6-5-4 0,-6-5 1 0,4-3 1 16,0-5-1-16,0 1 5 0,-13-2-1 0,2-3 1 15,5-1 0-15,-11-1-3 0,-2 2 1 0,-7 3-1 16,3 0 1-16,-5-3 3 0,-13 3 1 0,-4 6-2236 16</inkml:trace>
  <inkml:trace contextRef="#ctx0" brushRef="#br0" timeOffset="701.65">4152 16839 1632 0,'-4'0'0'0,"-7"0"0"0,5-4 0 0,6 4 154 0,0-3 0 16,0-3 0-16,-4 0-1 0,4 1-55 0,0 5 0 16,0 0-1-16,0 3 1 0,0 1-61 0,0-2 1 15,-7-2-1-15,7 6 1 0,7 7-36 0,-3 2 2 16,7 2-2-16,-1 21 1 0,3 7-3 0,-2-7 0 16,6-6 0-16,-6-2 1 0,4-5 5 0,-7-3 0 15,3-3-1-15,6 0 1 0,-6-4 6 0,-7-2 2 0,7-3-1 16,-4 1 1-16,-3-5-3 0,-4-4 1 0,2 0-1 15,-2 1 2-15,4-3-8 0,-4 0 1 0,0 0 0 16,0-5-1-16,-4 1 1 0,4-2-1 0,-2-3 1 16,-2-16 1-16,-1-12 6 0,3 1 1 0,2-4-1 15,0 4 2-15,0 4-5 0,0 0 1 0,7-2 0 16,-1 4 1-16,5 3-3 0,-5 3 0 0,5 7 0 16,6-4 1-16,-2 2-5 0,-2 6 1 0,8 2-1 0,14-1 1 15,-5-1 0-15,0 2-1 0,-4 7 1 0,2 0-1 16,-5 0 0-16,-1 1-1 0,1 1 1 0,5 0-1 15,-4 0 1-15,-3 2-1 0,1 0 1 0,-5 2-1 16,-2 0-4-16,-7 0 2 0,3-2-2 0,0 3 1 0,-11-1-1 16,6 0 0-16,-6-2 0 0,5 0 0 0,1 0-1 15,-6 0-1-15,4 0 1 0,-4 0 0 0,5 0-7 16,-5 0 2-16,0 0-2 0,0 2 1 0,0 2 1 16,0-2 2-16,0 0-1 0,0 1 1 0,0-1 2 15,0 0-1-15,0 0 1 0,-5 2 1 0,5 3-1 16,-4 1 1-16,4 1-2 0,-6 8 2 0,1 10 0 0,5 3 0 15,0 2 0-15,0 4 1 0,5-2 0 0,1-4 0 16,9 0 0-16,-2-1 0 0,4-3 0 0,-2-7 0 16,9-4 0-16,-3 0 0 0,7-5 0 0,-2-3 0 15,-2-3 0-15,3-6 0 0,-3-2-1 0,-7-3 1 16,5-3 0-16,-1-3 0 0,-4-2-1 0,1-2 1 16,-1-4 0-16,-7-5 0 0,1-1 0 0,-11-1 0 0,0-2 0 15,-4-2 0-15,-3 2 2 0,-3 5 1 0,-7 4 1 16,-5-5-1-16,-6 3 11 0,-6 6-1 0,-1 2 0 15,-7 6 2-15,1 5-8 0,13 2 1 0,0 4-2 16,-4 9 2-16,12-1 2 0,1 1 0 0,8 2 1 16,5 6 0-16,6-4-10 0,0-2 1 0,11-1 0 15,4 5 1-15,-15-17-2450 0</inkml:trace>
  <inkml:trace contextRef="#ctx0" brushRef="#br0" timeOffset="1301.656">5848 16390 1859 0,'0'0'0'15,"0"0"0"-15,-4 0 0 0,-3-4 99 0,3 2 1 16,-2 2-1-16,3 0 1 0,-1 0-44 0,0 2 2 16,4 2-1-16,-7 0 0 0,1-1-13 0,0 1 0 15,1 0-1-15,-5 2 2 0,-1 7-42 0,-6 0 0 16,4 0 0-16,-13 4 1 0,-4 2 10 0,4 0 1 0,3-2-1 15,1-4 1-15,1 2-3 0,3 0 1 0,1-5-1 16,-4-1 0-16,4-1-4 0,4-1 1 0,-2-1 0 16,10 2 0-16,-1-3-3 0,0-3-1 0,6 2 1 15,0 0 1-15,0-2-7 0,0-2 1 0,0 0 0 16,6 3 0-16,11 1-2 0,3 0 1 0,-8-2-1 16,16 2 1-16,4 1-3 0,-1-3 0 0,-4 0 0 15,1 0 1-15,-6 0-4 0,1 2 2 0,-1 3-2 16,6 1 1-16,-13 1 1 0,2-1-1 0,4 3 1 0,3 4 0 15,-7-2 4-15,-2-3 0 0,-2 5 0 0,-2 6 0 16,-5-4 2-16,1-4 1 0,-3 0-1 0,-4 8 2 16,-4-4 17-16,-3-2 2 0,1 2-1 0,-5 4 0 15,-2-1-12-15,3-3 2 0,-5-3-1 0,-7-1 0 0,-2-2 9 16,7-3 1-16,-4-3-1 0,-9-3 1 0,4-2-4 16,-4-5 1-16,-2 1-1 0,0 4 1 0,4-2 0 15,0-4 0-15,-7-3 0 0,12 3-1 0,3-3-13 16,3 1 0-16,7 1 1 0,3 3-1 0,5 4-5 15,2 0 1-15,0-2 0 0,2 0 0 0,5 0-12 0,-3 0 1 16,-4 2-2353-16</inkml:trace>
  <inkml:trace contextRef="#ctx0" brushRef="#br0" timeOffset="1480.986">6110 16875 1658 0,'0'0'0'16,"0"0"0"-16,6 0 0 0,-6 0 117 0,7 0 0 15,-7 2-1-15,0 4 2 0,0-1-37 0,0-3 0 0,0-2-1 16,0 2 2-16,4 2-23 0,3 0 0 0,-7-1 1 16,0 5-1-16,4 5-32 0,7 2 1 0,-9 0 0 15,6 8 0-15,-6 3-8 0,7-5 2 0,-7-2-2 16,3 0 1-16,-3-4-12 0,2-4 1 0,-4-1-1 16,4 1 1-16,-4-11-2200 0</inkml:trace>
  <inkml:trace contextRef="#ctx0" brushRef="#br0" timeOffset="1639.93">5932 16407 2110 0,'0'0'0'0,"0"0"0"0,-4-4 0 0,4 2 91 15,4 2 0-15,0 2 0 0,-2 4 1 0,3 3-89 16,-1-3 1-16,-4-6-1866 0</inkml:trace>
  <inkml:trace contextRef="#ctx0" brushRef="#br0" timeOffset="2036.938">6567 16611 1821 0,'0'2'0'0,"0"3"0"16,0-3 0-16,0 0 40 0,0 0 2 0,0-2-1 16,0 0 1-16,-4 0 45 0,4 0 1 0,0 2-1 15,-7 7 1-15,7-1-29 0,-4 1 2 0,4-1-2 16,0 26 2-16,0 9-35 0,0-1 0 0,4-3-1 16,3-3 1-16,4-4-3 0,-3-3 0 0,9 1 1 15,1 0-1-15,1-7-7 0,-4-4 0 0,2-4 0 16,9-2-1-16,-3-4-7 0,-1-5 1 0,-5-2-1 15,7-4 1-15,-3-2-3 0,-8-3 0 0,2-3 0 0,-2-3 1 16,2-2 7-16,-2-2 1 0,-5-2-1 0,-1-9 1 16,-3 1-12-16,-4 1 1 0,0 0-1 0,-8 1 0 15,-3-3 22-15,-2-1 1 0,-9-1 0 0,5 0 0 0,0 0-6 16,-15 5 1-16,-2 1-1 0,-5 5 2 0,5 4-4 16,1 5 1-16,6 1 0 0,-1 7 0 0,6 4-17 15,-1 5 0-15,10 3 1 0,-2 5-1 0,4-2 0 16,11-3 1-16,0 5 0 0,0 5 0 0,11 1-4 15,-1-2 0-15,3-2 0 0,15 4 1 0,-28-21-2433 16</inkml:trace>
  <inkml:trace contextRef="#ctx0" brushRef="#br0" timeOffset="2470.596">7048 16705 1934 0,'4'0'0'16,"3"0"0"-16,-7 2 0 0,4 2 112 0,2 1 2 0,5-1-1 16,-4 6 0-16,1 3-35 0,-6 0-1 0,5 0 1 15,1 6-1-15,-5 2-24 0,1-2 0 0,-4 2-1 16,6 5 2-16,-6-1-37 0,7-5 1 0,-7-1-1 16,-7-2 1-16,7-4-6 0,0-5 0 0,0-4 1 15,0 1-1-15,0-3-2 0,0 0 0 0,0-2 0 16,0 0 2-16,0 0-7 0,0 0 1 0,7 0 0 15,-3-7-1-15,7-5-3 0,-5-3 1 0,1 0-1 0,8-15 1 16,-2-6-2-16,-3 4 2 0,5 9-2 0,-2 12 1 16,-2-4-2-16,-5-2 1 0,5 4 0 0,0-1 0 15,-5-1-1-15,5 6 1 0,0 7-1 0,-1 2 2 16,5 0-2-16,-12 2 0 0,3 5 0 0,-2 7 1 0,7 1 0 16,-4-2 1-16,3 0-1 0,5 12 1 0,2 1 4 15,-4-1 0-15,9-1-1 0,-11-3 2 0,10-4 1 16,-8-4 1-16,4 0 0 0,-2 1 0 0,2-5-5 15,-4-7 2-15,2-2-2 0,-2 0 2 0,-2-4-2 16,-7 0 2-16,3-1 0 0,-1-1-1 0,5-5 0 16,-1-1-1-16,1-1 1 0,0-6-1 0,6-5-3 15,-2 1 2-15,-6-1-1 0,6 7 0 0,-15 17-2438 0</inkml:trace>
  <inkml:trace contextRef="#ctx0" brushRef="#br0" timeOffset="25636.518">15035 15937 1293 0,'0'0'0'0,"0"0"0"15,0 0 0-15,0 0 79 0,0 0-1 0,0 0 1 16,0 0 1-16,0 0 2 0,0 0 1 0,0 0 0 0,0 0 0 16,0 0-33-16,0 0 1 0,0 0-1 0,0 0 2 15,0 0-12-15,0 0 2 0,0 0-2 0,0 0 2 16,0 0-34-16,0 0-1 0,0 0 1 0,-10-25 1 16,14-9 13-16,2-7 0 0,-1 1 0 0,1 0 1 15,5 1-6-15,-5 5 1 0,1-2-1 0,1-2 0 0,-1 0 9 16,-1 2 1-16,5-1 0 0,-5-3 0 0,3 4-4 15,0 6 0-15,-1-2 0 0,-6 0 0 0,3 3-3 16,-1-1 1-16,-2 4-1 0,2 3 0 0,-2 4-1 16,3 2 0-16,1 2 0 0,-2 4 0 0,3 3-1 15,-3 1 0-15,3 3 0 0,-7 2 0 0,4 2 0 16,-2 0 0-16,-2-2 0 0,11 12 0 0,0 7-17 0,6 3 1 16,0 3-1-16,9 30 2 0,4 2 1 0,-2 1 2 15,8-3-2-15,3 9 2 0,-5-16-2 0,-4-3 1 16,2-3-1-16,7-8 2 0,-11-4-3 0,-5-7 2 15,3-6-1-15,-2-9 1 0,-7-4-4 0,0-2 1 16,-2-6 0-16,-4-5 1 0,2 1-2 0,-2-3 0 16,-1-4 0-16,7-13 0 0,-6-2 1 0,4-2 2 0,-8 0-2 15,-1-2 1-15,-2 2 14 0,-1 4 0 0,-3-2 0 16,-7 3 0-16,3-7-13 0,2 8 2 0,-3 0-1 16,3 3 1-16,-6-1 5 0,8 5 0 0,0 6 1 15,-3 2-1-15,-1 7-3 0,0 2 1 0,4 4-1 16,0 2 0-16,0-2-2446 0</inkml:trace>
  <inkml:trace contextRef="#ctx0" brushRef="#br0" timeOffset="26179.985">16452 15523 1997 0,'-2'0'0'0,"-2"0"0"0,-3 4 0 0,-4 5 122 16,5-3 2-16,-5 0-2 0,-4-1 2 0,-2-1-47 0,0 0 0 15,6 0 1-15,-6 5 0 0,-11 1-48 0,5 1-1 16,1 2 0-16,-2 2 0 0,5-5-30 0,2 1 1 15,0 2-1-15,-5 2 1 0,9-3 1 0,-2-1 0 16,9 4 0-16,0 0 0 0,-1 0 9 0,3 0 2 16,4-1-1-16,11 6 0 0,-1-3-3 0,-3-5 1 0,10-3-1 15,4-3 1-15,3-6-7 0,2-4 1 0,-3 0 0 16,10-7 0-16,-3-4-2 0,-3-2 1 0,1-2 1 16,-2-2-1-16,-7-3-19 0,1 3 0 0,-3 2 0 15,-4-2 0-15,-2-5 10 0,-7 7 0 0,-2 2-1 16,7 6 1-16,-7 3 3 0,-2 2-1 0,0 1 1 15,0 3 0-15,0 2 3 0,4 0 0 0,-4-2 0 16,-4 2 1-16,2 2 2 0,2 2 1 0,0-1-1 16,-5 3 1-16,1 5 11 0,-2 1 0 0,6-1 1 15,0 12-1-15,-5 7-7 0,5 0 1 0,5 0-1 0,1-1 1 16,-2-5-3-16,3-5 2 0,-3 0-1 0,9 0 0 16,-5-4 0-16,1-2 0 0,-5-3-1 0,3 1 1 15,8-2-2-15,-9-3 1 0,1 0-1 0,1 1 1 0,-1-3-1 16,-3 0 1-16,2-4-1 0,7 0 1 0,2-4-5 15,-2 0 1-15,-13 4-2311 0</inkml:trace>
  <inkml:trace contextRef="#ctx0" brushRef="#br0" timeOffset="26481.175">16903 15110 1834 0,'0'0'0'0,"0"0"0"16,-4 0 0-16,1 2 124 0,3 5-1 0,0 6 1 15,0 1-1-15,0 3-47 0,0 3 2 0,0 3-1 16,3 22 1-16,1 6-35 0,2-5 1 0,-1 3 0 15,-1 2 1-15,-2 0-35 0,7-4 0 0,-1 2 0 16,3 0 0-16,0 0-1 0,-5-9 0 0,5 1 0 16,4-7 1-16,-4 0 5 0,-1-7-1 0,-1-1 1 15,6-9 0-15,-2-2-12 0,-5-3 1 0,-1-3 0 16,4-3 0-16,-9-3-1 0,-2-3 0 0,4-3-1 0,-4-5 2 16,0 8-2236-16</inkml:trace>
  <inkml:trace contextRef="#ctx0" brushRef="#br0" timeOffset="26949.028">16714 15597 2048 0,'0'0'0'0,"0"0"0"0,0 0 0 0,0 0 80 15,0 0 2-15,0 0-1 0,0 2 1 0,0 3-28 16,0-3 1-16,0-2 0 0,0 0 0 0,4 0-14 16,3 0 2-16,-7 0 0 0,28 0-1 0,17-5-38 0,0 1 0 15,-2 0-1-15,0 2 2 0,-7-2 24 0,-4-3 0 16,3-3 0-16,3 3 1 0,-3-1-11 0,-10-1 1 15,-3 3-1-15,1 4 1 0,1 2-15 0,-9 0 0 16,-4 2 0-16,2 4 0 0,-3 1-1 0,-5-1 0 16,-3 2 1-16,2 9-1 0,-4 3-4 0,4-3 0 15,-4-5 0-15,3 16 0 0,3 0-7 0,-2-5 1 0,3 0-1 16,-7-1 0-16,4-5 6 0,3-7 0 0,-3 1 0 16,2 2 1-16,1-3-1 0,-7-5 0 0,4-3 0 15,2 2 1-15,5 0 0 0,-11-4 0 0,4-2 0 16,-1 0 0-16,5-2 2 0,-1-1 0 0,-3 1 0 15,2-9 1-15,5-6-2 0,2 0 1 0,-2 2 0 16,-1 2 0-16,1 7 2 0,-4 1 0 0,3 3 0 16,-3-2 0-16,-1-1-1 0,-1 3 2 0,1 2-1 15,5 0 1-15,-5 2-4 0,5 2 1 0,-3 0-1 16,5 7 2-16,11 6-2 0,-5 2 0 0,-2 0 0 0,1 4 0 16,-6 2-1-16,6-2 1 0,1 1 0 0,-6 1 1 15,4-2-2-15,-2-4 0 0,-4-2 0 0,2-2 0 16,-3 0 0-16,-3-3 0 0,-3-1 0 0,0-3 1 15,-1-4-1-15,1-2 0 0,-2-2 0 0,-2 0 1 0,4-2-8 16,-4 0 1-16,0 4-2266 0</inkml:trace>
  <inkml:trace contextRef="#ctx0" brushRef="#br0" timeOffset="27215.964">17860 15716 1884 0,'0'0'0'15,"0"0"0"-15,2 5 0 0,3-3 106 0,-5 0 2 16,6 2 0-16,1 9-1 0,3 0-38 0,1-3-1 15,-7 1 1-15,3 2 0 0,8 1-41 0,-9-1 1 16,1-2-1-16,-3 2 1 0,-2-5-26 0,2-4 2 16,-4-2-2-16,5 3 1 0,-3-1 0 0,-2-2 0 15,-2 0 1-15,-3 2-1 0,1 1 4 0,4-3 1 16,0 0-1-16,-2 0 1 0,-2-2-7 0,2 0 0 0,-7 0 1 16,7-4-1-16,-9 0 1 0,2-1 2 0,3-1-2 15,-5-9 2-15,1-8-2 0,3-3 1 0,1 1 1 16,6-7-1-16,4 2 0 0,2 2 0 0,1 5 1 15,-1-3-1-15,5 7 1 0,4 4-1 0,-2 1 1 16,-2-1-1-16,4 2-3 0,-2 4 2 0,10 1-1 16,-1-3 0-16,-1 1 5 0,3 1 0 0,1 5-1 15,6 6 1-15,-4 0-7 0,1 0 0 0,5 3 0 16,1-3 1-16,-34-2-2162 0</inkml:trace>
  <inkml:trace contextRef="#ctx0" brushRef="#br0" timeOffset="27900.548">18541 15629 1608 0,'0'0'0'0,"0"0"0"0,2-4 0 0,-2 2 116 15,0-5 2-15,-2 1 0 0,-3 0 0 0,5-1-39 16,-2 1 1-16,-2-1 0 0,0 1 1 0,-3 0-35 16,1-1 0-16,-1 5 0 0,-8 2 0 0,5 0-22 15,-1 0 2-15,0 0-1 0,-2 4 1 0,3 7-7 0,-3 2 0 16,2 0 0-16,-4 4 0 0,4 2-6 0,0 0 1 15,5 0-1-15,4 2 2 0,-2 1-15 0,8-5 1 16,-2 0 0-16,2-3 0 0,-2-1-2 0,7-4 1 16,2-1 0-16,6 1 0 0,2-3-13 0,-4-2 0 15,2-2 1-15,7 1 0 0,-3-6-14 0,1-1 1 16,-5-2 1-16,-2-3-1 0,-2 1 2 0,-7-1 1 16,3 1-1-16,0-3 2 0,-1 1-2 0,-1 1 0 0,-1 3 1 15,-6-7-1-15,4 0-13 0,-1 0 2 0,1 3-1 16,-4-3 0-16,4 2 6 0,-4 1 1 0,0-1 0 15,0 3 0-15,0 3 9 0,-4 3 1 0,4 0-1 16,-4 2 1-16,4 0 16 0,0 0 1 0,0 0 0 16,0 0 1-16,0 0-1 0,0 0 1 0,0 0 0 15,0 0 0-15,-3 6 20 0,-1 3 2 0,4-3-1 16,0 5 0-16,7 6-1 0,-3 0 2 0,0-4-1 16,7 0 0-16,2 1-7 0,-3 1 0 0,1-2 1 0,11 2 0 15,-5 0 5-15,-4-5 0 0,4 1 0 0,11-7 0 16,-7 1-8-16,1-3 0 0,-1 0-1 0,7-2 2 15,2-7 2-15,-8 1 1 0,1 0 0 0,9-3-1 16,-4-4-11-16,0 1 0 0,-4-7 0 0,-3 2 0 0,5-3 6 16,-7-1 0-16,3-2 0 0,-1-5 1 0,-8 0-4 15,2-1 1-15,2-1 0 0,1-4 1 0,-1-2-4 16,-2-3 0-16,-4-3 0 0,-1-3 0 0,-8 3-2 16,-2 1-1-16,0 3 0 0,-6 6 0 0,-5 0-2 15,5 9 0-15,-9 4 0 0,4 4 1 0,-2 4-2 16,-2 3 0-16,7 4 0 0,-1 1 0 0,-4 6 0 0,2 3 1 15,1 0 0-15,-8 11 0 0,-5 9 0 0,1 6 1 16,1 8 0-16,-1 7 0 0,5 4 15 0,4 0 0 16,3 6-1-16,1 1 1 0,9-7 8 0,4-4-1 15,7-1 1-15,2 3-1 0,8-6-4 0,1-9 0 16,2-2 0-16,8 0 1 0,-9-9-2 0,-1-6 1 16,6-2 0-16,6-2 0 0,-6-5-11 0,-2-4-1 0,-3-2 1 15,10-2 1-15,-10-2 3 0,-1-8-1 0,-1-3-2301 16</inkml:trace>
  <inkml:trace contextRef="#ctx0" brushRef="#br0" timeOffset="29254.555">16162 16503 489 0,'0'0'0'0,"0"0"0"16,26-13 0-16,-15 0 296 0,0 1 0 0,-9 1 1 15,2-4 0-15,-4 4-197 0,0 3 1 0,0 2-1 16,0 3 1-16,0-1-80 0,0 0 0 0,0 2 1 16,-4 0-1-16,4 0-23 0,-2-1 1 0,2 3-2 15,-9 0 2-15,2-2-23 0,3 0 0 0,-2 0 0 0,-5 2 1 16,0 2 15-16,-6 0 1 0,4-2 1 0,-23 5-1 15,-5 1 7-15,2 2 1 0,7 1 0 0,-2 2 0 16,-5 1 25-16,5-1 1 0,-5-2 0 0,-6-1 0 16,6-4-3-16,1 1 2 0,-7-1-1 0,0-2 1 0,-5 0-6 15,1 0 0-15,-3 2 0 0,-3 1 2 0,-1-3-3 16,0-2 1-16,-4-2-1 0,-2 2 1 0,6 0 2 16,0-2-1-16,-4-1 0 0,-7 1 2 0,-1 0-5 15,8 2 1-15,-3 0-1 0,-10-4 1 0,7 4-1 16,4 2 1-16,-11 0-1 0,-5-2 1 0,7 0-12 15,3 0 0-15,-5 0 1 0,-5 0 0 0,1 0 3 0,9 0 2 16,-10 0-2-16,-3 0 1 0,1 0-4 0,9 0 0 16,-4 2 0-16,-6 3 1 0,3-1 0 0,10-2 0 15,-10 0 0-15,-5 2 1 0,5 1-6 0,5-3 2 16,-4-2-2-16,4 2 2 0,-4 0-2 0,2 0 2 16,-2 2 0-16,-7-2-1 0,13 1-4 0,4-1 2 15,-6 0-1-15,0-2 0 0,1 0 2 0,5 0-1 16,-10 0 0-16,-3 2 1 0,9 0-1 0,9 0 1 0,-4 0 0 15,-12 0 0-15,5-2 0 0,7 0 0 0,-14 3 1 16,3 1-1-16,4 0-3 0,4 0 2 0,-6 1-1 16,0-5 0-16,-2 4-1 0,4 2 0 0,-4 1 0 15,-3-1 1-15,5-2-2 0,11 3 1 0,-14 1 0 16,-3-4 0-16,6-2-1 0,8 3 1 0,-8-1-1 16,2 0 1-16,0 0-1 0,4-1 0 0,-4 1 0 15,-4 2 0-15,4-2 0 0,9 1 0 0,-3 1 0 16,5 3 0-16,0-3-1 0,2-2 1 0,-7 3 0 0,5-1 0 15,0-2 0-15,6-2 0 0,-6 1 0 0,-3 1 0 16,9-4 0-16,11-2 0 0,-4 4 0 0,-3 0 1 16,7 0 0-16,2 0 1 0,-2 5 0 0,0-5 0 15,0-2-1-15,6 0 0 0,7 4 0 0,-2 0 0 0,2-2 2 16,12 0 0-16,-1 1-1 0,6-1 2 0,-2-2-3 16,6-2 0-16,2-1 0 0,-1 1 1 0,5 0 0 15,5 2 2-15,-4 2-2 0,2 3 1 0,-2-3-1 16,4-4 0-16,0-1-1 0,0 1 1 0,0 2-2 15,0 0 1-15,0-2 0 0,0-2 0 0,6-5 2 0,-2-1-1 16,1-1 0-16,5-17 2 0,10-6-3 0,1 0 0 16,-6 5 0-16,2 3 0 0,-4 5 1 0,-2 4 2 15,0 0-2-15,2-4 1 0,2-3 1 0,-5 5 0 16,1 4 0-16,-4 0 0 0,-1 0-3 0,0 3 1 16,-6 3 0-16,0 1 0 0,5 1-1 0,-5 5 0 15,0 2 0-15,0 0 0 0,0 0-1 0,0 0 1 16,0 0 0-16,-5 2 1 0,5 5-2 0,-6 1 1 0,0 1-1 15,-9 18 1-15,-5 9-1 0,-1 3 0 0,6-1 0 16,-2-8 1-16,4-3 0 0,2-1 1 0,0 4-1 16,-2 2 2-16,3-3-1 0,1-3 1 0,3 2 0 15,-5 6 0-15,4-7-2 0,-3-3 1 0,3 7-1 16,7 3 2-16,-4-4-2 0,-3-6 0 0,3-1 0 16,4 0 0-16,0-6-1 0,0-4 1 0,0-2 0 15,-6-1 1-15,6-1-2 0,6-7 1 0,-6 0-1 16,11 0 1-16,-7 0-1 0,3-2 0 0,-7 0 0 0,15-2 1 15,4-2 0-15,2 2 1 0,1 4-1 0,19 2 2 16,8 1-3-16,-4-1 1 0,-6 4 0 0,10 5 0 16,-8 2 1-16,-9 0 2 0,3-5-2 0,1 7 1 0,-12 1 1 15,-1-6-1-15,-8 3 0 0,2 0 2 0,-6-4-2 16,0-3 2-16,-5 1-1 0,1 3 1 0,-7-1-8 16,0-5 1-16,0-6-2317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312" units="cm"/>
          <inkml:channel name="Y" type="integer" max="896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630.90045" units="1/cm"/>
          <inkml:channelProperty channel="Y" name="resolution" value="635.46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1-29T17:03:14.374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9210 5383 1117 0,'0'0'0'0,"0"0"0"16,0 0 0-16,0 0 72 0,0 0 1 0,-28-2 0 15,21-2 0-15,1 0-22 0,4 4 1 0,2 0 0 16,0 0 0-16,0 0 23 0,-2 0-1 0,2 0 0 16,-5 0 0-16,3 0-52 0,2 0 1 0,0 0-1 15,0-2 0-15,0 2-22 0,0 0 2 0,0-3-1 16,0 3 0-16,0 0-1 0,0-2 1 0,0 2-1 16,0-4 1-16,0 4 6 0,0-4 0 0,0 4-1 15,0 4 2-15,0 0-1 0,0-4 1 0,0 0-2 0,0 0 2 16,0 0 7-16,0 0 0 0,0-4-1 0,0 4 1 15,0 0 5-15,0 0 1 0,0 0 1 0,0 0-1 16,2 4-4-16,3-2 1 0,-1 3-2 0,-2-1 2 0,2 0 0 16,3 0 1-16,-1 3-1 0,5-3 1 0,-5 7-1 15,-1-1 0-15,1-5 0 0,-2-1 0 0,3 6-5 16,-3 1-1-16,-2-7 0 0,7 3 1 0,2 1 6 16,-3-4 1-16,-4 3 0 0,7 4 0 0,6-1-13 15,-6-1 0-15,0-3 0 0,0 7 0 0,1-3 5 16,-5 1-1-16,4-7 0 0,-1 11 0 0,1-4-3 0,0-5 1 15,-1 3-1-15,3 1 1 0,5 5 0 0,-8-2 0 16,1-2 0-16,4 3 1 0,-2-3-2 0,-7 0 1 16,5 4 0-16,0-5 0 0,0 3 0 0,-1-2 0 15,-3-1 0-15,8 5 1 0,-2-4-6 0,-3-3 2 16,1 3-2-16,0-3 2 0,0 5-1 0,-5-4 0 16,5-3 1-16,6 3-1 0,0 5 0 0,-6-3-1 15,-5 0 1-15,5-1-1 0,0-1 1 0,-1-1-1 0,3 3 1 16,-4 4-1-16,4 2 1 0,-2-2-1 0,-5-2 1 15,5-3-1-15,-5 1 1 0,5-3-1 0,-7 3 1 16,7 0-1-16,0-1 1 0,-5 1-1 0,-2-3 1 16,5 3-1-16,2 2-3 0,-3-3 1 0,1-5 1 15,2 5-1-15,-1 1 1 0,-1-1 1 0,-1-1-1 16,8 2 0-16,-4-5 1 0,-1 2 0 0,4 3 0 16,-2 0 0-16,2 1 0 0,-4-1 0 0,0-7 0 15,1 3 1-15,-1 1-1 0,0 3 1 0,-5-9-1 0,5 11 1 16,2-3-1-16,-2-3 1 0,-1 1-1 0,1 3 1 15,4 4-4-15,-8-7 1 0,-1 5 1 0,0 2-1 16,5 2 4-16,0-2 1 0,0-2 0 0,-5 6 0 16,1-4-3-16,3-7 1 0,-5 5-1 0,5 4 1 0,-3-4-1 15,-1-1 1-15,5-1-1 0,-7 4 2 0,3 0-5 16,-1-5 1-16,-2-5 0 0,3-1 1 0,-3 7-2 16,0-1 0-16,-1-6 0 0,3 3 0 0,3 3 1 15,-1 3 2-15,-6-6-2 0,7 5 1 0,2 3-2 16,-3-2 1-16,1 0-1 0,-1-3 0 0,-5-3 1 15,1 1 1-15,2-4 0 0,1 3 0 0,3-3-2 0,-5 0 1 16,1 3-1-16,-6-7 2 0,4 4-1 0,-4-2 1 16,3 0 0-16,-3 0 0 0,0 3-2 0,0-5 1 15,0 4-1-15,0-4 2 0,0 0-1 0,0 0 1 16,0 0 0-16,0 0 0 0,0 0 4 0,0 0 0 16,0 0 0-16,0 0 1 0,0 0-3 0,0 0-1 15,0 0 1-15,0 0 0 0,0 0 0 0,0 0 0 16,0 0 0-16,0 0 0 0,0 0 3 0,0 0 1 0,0 0-1 15,0 0 1-15,0 0-4 0,0 0-1 0,0 0 0 16,-3 0 1-16,-7 0-1 0,5-4 2 0,-5 4-1 16,-3 0 0-16,-4 0 0 0,-1-7-1 0,3 5 1 15,5 0-1-15,-3-2 1 0,-2 0-1 0,4 1 1 16,9-1-1-16,-13 4 4 0,4-4 1 0,5 0-1 16,-11 1 1-16,2 3-1 0,2-4-1 0,-2 4 1 15,2 0 1-15,2-4-1 0,-2 4 1 0,2-4 0 0,3 4 0 16,-5-2-4-16,2-3 0 0,0 5 1 0,1-4-1 15,-3 2 0-15,-2-2 1 0,4-1-1 0,-2 1 1 16,3 0-2-16,-1 2 1 0,0-2-1 0,5-1 1 16,1 1-4-16,3 2 1 0,-2-2 0 0,-3 4 1 0,3 0-2 15,-2-7 0-15,6 5 0 0,-5 0 0 0,5 2-1 16,0-4 1-16,-6 0 0 0,4 1 0 0,0 3-1 16,2-2 2-16,0 0-2 0,-2-2 1 0,-3 4-1 15,5 0 0-15,0 0 0 0,0-4 1 0,-2 2-1 16,-2-1 0-16,4 1 0 0,0 2 1 0,0-4-1 0,0 4 0 15,0-4 0-15,0 2 1 0,0 2-1 0,0 0 0 16,-5 0 0-16,5-2 1 0,0-1-1 0,5 3 0 16,-1 0 0-16,5 3 0 0,6 5 0 0,6-2 0 15,-4 3 0-15,7 6 0 0,2-5 1 0,-3 3 0 16,-6 0 0-16,5 2 1 0,-1 0-2 0,-8-3 1 16,4-1 0-16,5 0 0 0,-7-3-1 0,-2 3 1 15,-2-5 0-15,6 5 0 0,0-3-1 0,-6-3 1 16,-5-1-1-16,3 2 2 0,-3-6-2 0,1 5 0 0,-3-5 0 15,2 2 0-15,1 0-2 0,1 0 1 0,-6 2 0 16,5-4 0-16,-3 0-2 0,-4 0-1 0,4 0 1 16,3 0 1-16,-1 0 0 0,-1-4-1 0,-3 2 1 15,-2 0 1-15,4 0 0 0,-4 2 0 0,4 0 0 16,-1 0-1-16,5-5 1 0,1 5 0 0,-5-4 0 16,7 2 1-16,-1-2-1 0,-3-1 1 0,-3 1-1 15,7-2 1-15,-2-3-1 0,1 3 1 0,-5-5 0 16,7 3 0-16,-3-3 0 0,-3 0 0 0,5-3 0 15,-4-1 0-15,3-4 0 0,3-1 0 0,-8 3 0 0,1-6 1 16,5 2-1-16,-5 2 0 0,3-7 0 0,-7 3 1 16,2 2 0-16,-4 1 0 0,0 5 0 0,4 1 2 15,-4-1-3-15,0 0 1 0,0 4 0 0,3 1 0 16,-3-1 5-16,4 7-1 0,-2-5 1 0,-2 3-1 0,4-5 0 16,-4 7-1-16,0 0 1 0,0-1 0 0,0 1-3 15,0 2 0-15,0-2 0 0,0-5 0 0,7 3 2 16,-3 2-1-16,-4 4 0 0,0-2 2 0,0-1-4 15,0 1 1-15,0 2-1 0,0-4 2 0,0 4-3 0,0 0 1 16,0 0 0-16,0 0 0 0,0 0-1 0,0 0 1 16,0 0 0-16,0 0 0 0,0-4-1 0,0 2 1 15,0 2-1-15,0 0 2 0,0 0-2 0,0 0 0 16,0 0 0-16,0 0 1 0,0 0-1 0,0 0 0 16,0 0 0-16,4 0 0 0,-1 0-3 0,3 0 2 15,-2 0 0-15,-4 0 0 0,0 0-7 0,5 0 2 16,-3 0-1-16,-2 2 0 0,0-2-2642 0</inkml:trace>
  <inkml:trace contextRef="#ctx0" brushRef="#br0" timeOffset="4006.617">18352 9414 24 0,'0'0'0'0,"0"0"0"16,0 0 0-16,0 0 23 0,0 0 0 0,0 0 1 15,0 0-1-15,0 0 4 0,-22 11 1 0,22-11-1 0,0 0 1 16,0 0 15-16,0 0 0 0,0 0-1 16,0 0 2-16,-6 0-14 0,6 0 2 0,-4 0-1 0,4-2 1 15,-3 0-13-15,-1 2 1 0,4 0 0 0,-2 0 0 16,0 0-10-16,0 0 0 0,-3 0 1 0,5 0-1 0,-2 0 22 15,-2 0 1-15,4 0-1 0,-4-4 1 0,4 1-7 16,-2 1-1-16,-3 0 1 0,5 2 0 0,0 0 7 16,0 0 0-16,0 0 0 0,0 0 0 0,0 0 8 15,0 0 0-15,0 0 1 0,0-2-1 0,0 0-7 16,0 2 0-16,0 0-1 0,0 0 1 0,0 0-10 16,0 0-1-16,-4 0 1 0,4 0-1 0,4 0 1 0,1 0-1 15,-3 0 1-15,-2 0 1 0,4 4-11 0,-4 0 1 16,4-1 0-16,3 5-1 0,-1 5 9 0,5 0-1 15,-5 1 0-15,5 1 1 0,6 0-5 0,0 0 1 16,-2-4-1-16,-2 4 1 0,2 4-7 0,3-4 1 16,-1-5-1-16,4 5 0 0,1 0 14 0,-3 0 1 15,2-4-1-15,1-1 1 0,1 5-6 0,-5-2 2 0,-3 0-1 16,8-3 0-16,-6 3-17 0,-2 2 1 0,3-5-1 16,5 1 1-16,-8 2 12 0,-8 0 0 0,1-1 0 15,5 3 1-15,2 0-15 0,-6-4 2 0,-1-1-1 16,5 3 1-16,2-2 10 0,-2-1-1 0,-2-5 1 15,4 5 0-15,-2 1-6 0,2-5 1 0,-2 3 0 16,-3 1 1-16,3 1 2 0,-2-2 1 0,4-3-1 16,-2 7 1-16,4-1-14 0,-2 1 1 0,-2-2 1 15,-2 2-1-15,4 4-2 0,-2-7 0 0,-3 1 0 16,1 4 0-16,4 0 0 0,-6-3 0 0,2 1 0 0,-3 2 1 16,1 0-1-16,-5-2 0 0,7-5 0 0,-1 3 1 15,1-1 0-15,-4-5 0 0,-1 5 0 0,5 1 1 16,0 4 3-16,-1 0 1 0,3-5-1 0,2-1 2 15,-2 2 1-15,-4-1 1 0,-3 1 0 0,7 4 0 16,-2 0-1-16,-3-5 1 0,1 3 0 0,6-2 0 0,-2 3-5 16,-5-7 2-16,-1 1-1 0,6 1 1 0,-3-1-6 15,1-1 1-15,-4-1-1 0,3 0 1 0,1-1-1 16,0-1 0-16,-5 0 0 0,-2 3 0 0,3-1-1 16,-1-2 0-16,-1-4 0 0,-5 4 1 0,6 1 0 0,-2-5 0 15,-4 0 0-15,7 2 0 0,-3 2 0 0,-2 0 0 16,-2-4 0-16,0 0 1 0,0 5 0 0,0-3 1 15,0-2 0-15,0 0 0 0,0 0-2 0,0 0 0 16,0 0 0-16,2 0 0 0,1 0-1 0,3 0 1 16,-6 0 0-16,4 0 0 0,-4 0-1 0,7 0 1 15,-7 0 0-15,0 2 0 0,4 4-2 0,-4-2 2 16,0-4 0-16,0 3 0 0,0-1 3 0,0 0 0 0,0 2-1 16,0-4 2-16,0 0 5 0,0 0 0 0,0 0 0 15,0 0 1-15,0 0-2 0,0 0 1 0,0 0-1 16,0 0 1-16,0 4-4 0,0 1 1 0,0-3-1 15,-4 2 1-15,4-4-2 0,0 2 2 0,-7 0-1 16,3 0 1-16,-2 1-1 0,1-1-1 0,-1 2 1 16,-5-4-1-16,5 0 4 0,-5-4 1 0,4 2-1 15,-5 2 1-15,-8-3-1 0,1-1-1 0,-7 2 1 16,3-2 1-16,-3 0-1 0,-2-1 1 0,4 3 0 0,7-6 0 16,0 5-4-16,2-1 0 0,-2 0 1 0,-5 0-1 15,-1 2 0-15,6-3 0 0,-1-1 1 0,1 2 0 16,2-1-2-16,4 1 1 0,-6 0-1 0,0-2 1 15,6 1 7-15,5 3 1 0,-1-2 1 0,3 0-1 0,-7-3-6 16,7 3 0-16,-2-2 0 0,-1 4 0 0,7-1-1 16,-4 1 0-16,4 0-1 0,-6-2 1 0,6 2 0 15,0 2-1-15,0 0 1 0,-5-2-1 0,5 2 0 16,0 0-1-16,0 0 1 0,0 0-1 0,0 0 1 16,0 0-1-16,0 0 1 0,0 0-1 0,0 0-3 15,0 0 2-15,0 0-1 0,5 4 0 0,12 4 1 0,4 3 1 16,-4 4-1-16,11 2 1 0,7 2-4 0,-3 0 0 15,-9-4 0-15,-1 0 1 0,4 0-1 0,-7-4 0 16,2-3 0-16,3 3 0 0,-3-1-1 0,1-3 1 16,-9-1 0-16,8 0 0 0,-4-3-2 0,-6-1 2 15,0-2-1-15,6-5 1 0,0 1-1 0,-6 2 1 16,-5 2 0-16,3-4 0 0,-3 2 0 0,-1 0 0 16,-3-7 0-16,4-4 0 0,-1-4 0 0,5 0 0 0,-3 2 0 15,1-10 1-15,1-5-1 0,2 0 0 0,-7 1 0 16,-4-5 0-16,6 0-1 0,1 0 1 0,1 2 0 15,-8-2 0-15,3 0 0 0,-3 2 0 0,4-4 0 16,-4 2 0-16,0 4 1 0,0 4 0 0,0 3 1 16,-4-1-1-16,4 1 5 0,0 0 1 0,0 4 0 15,-3 4 1-15,-1 0-4 0,4 0 1 0,0 0-1 16,-4 0 2-16,2-2-2 0,2 4 2 0,2 3-2 16,-2 3 2-16,-2-1-5 0,2 2 1 0,2-5 1 15,2-2-1-15,0 2 1 0,-1 1 1 0,1-3-1 0,2-4 0 16,12-6-3-16,-1 1 0 0,2-3-2217 0</inkml:trace>
  <inkml:trace contextRef="#ctx0" brushRef="#br0" timeOffset="8313.183">1589 14366 1067 0,'0'0'0'0,"0"0"0"0,0 0 0 0,5-30 31 15,-3 20 2-15,2-1-1 0,-4 1 1 0,-4 1 40 16,4 5 1-16,-2 2-1 0,-3-1 1 0,5 3-9 0,5 0 0 16,-3 0 0-16,-2 0 0 0,-2 0-51 0,2 0 0 15,0 0 1-15,0 9-1 0,0 8 7 0,0 4-1 16,0 5 0-16,6 38 1 0,7 6-3 0,-2-2 0 15,4 4 0-15,2-2 0 0,0-10-16 0,4-7 2 16,10-6-1-16,1-9 0 0,2-8 3 0,-2-7 1 16,11-6-2-16,-2-8 2 0,-2-3 7 0,-5-8 0 15,-2-9 1-15,3-8-1 0,-8-4-4 0,1-3 1 0,0 1-1 16,-6-5 1-16,-5 0-2 0,0-4 1 0,-6 2-1 16,0 0 1-16,-7 0 9 0,2 3 1 0,-4 3-1 15,3 1 2-15,-1-1-6 0,-2 5 1 0,-2 4 0 16,-2 2-1-16,-2 4-2 0,-1 7 0 0,5 0 1 15,0 4-1-15,-2 0 2 0,2 0 0 0,0 0 0 16,0 4 1-16,0 0 5 0,0 1 0 0,2 1 1 16,18 20-1-16,3 8-9 0,1-3 1 0,8-5-1 15,2-7 0-15,1-4 4 0,-3-4 0 0,2-5 0 0,5-6-1 16,-5-2-11-16,-1-2 0 0,-6-3 1 0,1-3-1 16,-6-1 2-16,-5 0-1 0,0-1 1 0,0-1 1 15,-6-2-3-15,-4-2 1 0,-3-2-1 0,-8-9 2 16,1-4 2-16,3 0 1 0,-4-2-2 0,-2 0 2 0,-5 2-1 15,0 1 0-15,0-1 0 0,1-5 1 0,-7-1-5 16,-1 4 2-16,1 2-1 0,-4 3 0 0,4 9 4 16,-1 6 0-16,3 7 0 0,-2-1 1 0,6 8-5 15,3 8-1-15,-7 3-2089 0</inkml:trace>
  <inkml:trace contextRef="#ctx0" brushRef="#br0" timeOffset="8813.842">3184 14149 1646 0,'0'0'0'0,"-11"0"0"16,-1-2 0-16,5 0 110 0,-1 2 0 0,5 0 0 15,-5-2 0-15,1 2-37 0,7 0 0 0,-6 0-1 16,6-4 1-16,0 2-53 0,0 2-1 0,0 0 0 16,-4 0 0-16,4 0-25 0,-7 0 1 0,3 0-1 15,-3 0 1-15,1 8 5 0,0 3 0 0,-5 1 0 16,-15 14 0-16,-2 8-2 0,9-4 1 0,4 2-1 0,-2-7 1 16,4 1-6-16,4-3 1 0,3 0 0 0,1-3 0 15,3-1 6-15,2-9 0 0,2-1 0 0,7-1 0 16,0-1 0-16,-5-5 0 0,2 0 0 0,9-4 0 15,-4-2-4-15,0-3-1 0,2-1 1 0,8-5-1 0,11-6 1 16,-8 0-1-16,0 0 1 0,-9 2-1 0,-2 6 2 16,-3 2 0-16,1-1 1 0,0-5 0 0,2 0-6 15,-9 6 1-15,2 1 0 0,-1 2 0 0,-1-7 5 16,-2 4-1-16,2 5 1 0,-4 2 1 0,0 0 0 16,0-5 1-16,0 5 0 0,3 0 0 0,1-2 7 0,0 4 0 15,-4 0 0-15,0 0 1 0,0 2-6 0,0 0 2 16,0 0-2-16,0 9 1 0,7 8 2 0,5 4 0 15,-1-3 0-15,6 5 0 0,3 1 0 0,-1-5-1 16,2-2 1-16,-6-4 1 0,3 0-5 0,-5-2 1 16,4 1-1-16,-2-1 1 0,-2-2-2 0,-5-3 0 15,-1 1 0-15,-1-3 1 0,-6-6-1805 0</inkml:trace>
  <inkml:trace contextRef="#ctx0" brushRef="#br0" timeOffset="9466.061">3564 14217 1847 0,'0'0'0'0,"0"0"0"16,0 0 0-16,0 0 36 0,0 0-1 0,0 0 1 15,4 5 1-15,1 1 22 0,-3-6-1 0,-2 2 0 0,11 13 2 16,10 6-32-16,-4 0 1 0,5-3-1 0,-9 1 1 15,6 2-29-15,-6-4 2 0,8-2-2 0,-10-2 1 0,0-1 22 16,-3-5 1-16,-3 1-1 0,1-1 2 0,-6 1-22 16,4-4 2-16,-4-2-2 0,0-2 2 0,0 0-2 15,0-2 0-15,-4 0 1 0,4 2 0 0,0-2 4 16,0 0 1-16,0 0 0 0,-6-7 0 0,1-8-6 16,3 2 2-16,-2 1-1 0,-7-8 1 0,5-3-4 15,-5 1 1-15,7 3 1 0,2 2-1 0,-3 2-1 0,-1 0 0 16,1 2 0-16,5 0 1 0,0 5 1 0,0 1 0 15,5 1-1-15,-5 1 2 0,6 3-3 0,-6 2 0 16,5 0 0-16,-5 0 0 0,6-3 1 0,-2 3 2 16,-4 2-2-16,7 0 1 0,3-2 4 0,1 2 1 15,-4 0-1-15,10 0 1 0,4 4-4 0,1 1 0 16,-3-3 1-16,7 2 1 0,-3 2-5 0,-5 1 1 0,3-3 0 16,7-2 0-16,-4 2 2 0,1 1 0 0,-3-3 0 15,1-2 0-15,10 0 0 0,-14-2 0 0,2-1-1 16,-3 1 2-16,-3-2-4 0,-3-2 1 0,-1-1-1 15,6-3 2-15,-6-1-2 0,-4 3 0 0,1-1 0 16,3-6 0-16,-5 2 1 0,1 1 2 0,-3-1-2 16,2-6 1-16,1-7 4 0,-7-1 0 0,0 1 0 15,0 3-1-15,0-7 2 0,0 4 1 0,0 1-1 16,-2-3 1-16,-3 7-5 0,-1 6 2 0,-3 0-1 16,1 2 0-16,-7 3 0 0,4 3 0 0,0 5 1 0,1 4-1 15,-3 5 0-15,2 1-1 0,0 3 1 0,-6 8-1 16,0 7 1-16,0 1-1 0,0 7 1 0,2 7-1 15,10-1 1-15,-1-4-1 0,6 0 1 0,0 3-1 0,6-5 1 16,-1-9-1-16,10 3 1 0,2-1-1 0,4-5-3 16,3-3 2-16,-1-4-1 0,10-7 0 0,5 1 1 15,-8-5 1-15,7-2-1 0,-3-2 1 0,5-4-4 16,-9 0 0-16,6-1 0 0,5 1 1 0,-4-2-1 16,-9-1 0-16,2 1-2152 0</inkml:trace>
  <inkml:trace contextRef="#ctx0" brushRef="#br0" timeOffset="10705.064">2298 16650 1281 0,'0'0'0'0,"0"0"0"0,0 0 0 0,0 0 144 15,0 0-1-15,0 0 1 0,0 0 1 0,4 0-112 16,-4 0 1-16,2 0 0 0,2 0-1 0,1 0-20 15,-3 0-1-15,2 0 0 0,9 2 2 0,2 4-19 0,-2 3 2 16,-2-3 0-16,6-2-1 0,9 1 5 0,-3-1 2 16,-1 0-2-16,1 0 1 0,3-2 18 0,-2-2 0 15,4-4 1-15,-7-2 0 0,3-1-10 0,8-3 0 16,-9-5 1-16,10 0-1 0,-12-2 7 0,-4 0 0 16,7-2 0-16,-3-5 0 0,-8 5 2 0,-2 0 0 0,0-2 0 15,-1-7 0-15,-3 3 1 0,-3 1 0 0,-8-1 0 16,4-3 1-16,-7 3-9 0,3 3 1 0,-9 3-1 15,-2 0 2-15,-2 0 0 0,-7 2 1 0,7 4 0 16,-8 3-1-16,-3 3-2 0,4 5-1 0,3 4 0 16,-7 5 1-16,0 1-9 0,11 3 2 0,-5 4 0 15,5 4-1-15,-5 2 1 0,10 2-1 0,1 5 1 16,0 4 1-16,5 0-6 0,6-2 1 0,6 2 0 16,-6-5 1-16,11-1-3 0,4-1 0 0,-2 1 0 15,10-3 1-15,-1-2-1 0,4-4 0 0,4-4 0 0,8-4 0 16,-3-5 0-16,1-4 0 0,5-7 0 0,2-3 0 15,-2 1 0-15,-7 3 1 0,9-7 0 0,-9-2 0 16,-2 0-1-16,-8 1 1 0,-2-3-1 0,-5 0 1 16,0 2-1-16,-6 4 1 0,-1 5-1 0,-3-5 2 15,-3 0-4-15,0 3 2 0,-2 4-1 0,5-1 1 0,-7 3-1 16,0 2 0-16,-7 0 0 0,7 0 1 0,7 0 0 16,-7 0 0-16,0 0 0 0,11 13 0 0,10 8-3 15,1 1 0-15,-5-1 0 0,11-2 1 0,-7-4-1 16,3-5 2-16,4-1 0 0,-3-3 0 0,-5 3 1 15,-3-1 0-15,2-3 0 0,-6 1 0 0,-2 0-1 16,2-4 0-16,-9-2 0 0,2-4 1 0,-1 4-1 0,-5-2-1 16,6 0 1-16,-6-2 1 0,-6-3 0 0,6 1 1 15,0 2-1-15,-11-5 2 0,0-6 3 0,-2-4 1 16,-2 0-1-16,-6-11 1 0,-7 5-1 0,9 4 0 16,-1 1 1-16,3-1-1 0,0 0 4 0,0 2 0 15,4 4 0-15,-2 2 1 0,11 0-2 0,-3 1 0 0,7-1 0 16,0 2 1-16,7 3-5 0,-3-1 2 0,-4 1-1 15,11-3 0-15,-1-6 0 0,1 2 0 0,-4 5 1 16,20-12-1-16,1 5-3 0,-6 0 0 0,8 2 0 16,-2 0 0-16,4 1-2 0,-4 1 0 0,-4 4 0 15,3 1 1-15,-1 1-3 0,-2 3 1 0,-3 4-1 16,-4-4 1-16,-2 0-18 0,-2 2 1 0,5 6 0 16,-8-2 0-16,-3-2-5 0,-3 0 1 0,0 0-1 15,-2 0 1-15,3 0 3 0,-5 0 0 0,4 2 0 16,-4 2 0-16,2 1 13 0,2-3 2 0,-4 0-1 0,0 2 1 15,0 2 1-15,0 1 2 0,0-3-1 0,0 7 1 16,0 6 1-16,0 0 0 0,0-2 0 0,0 6 1 16,0 2 1-16,3 1 0 0,1-3 1 0,9 0-1 15,-3 0 2-15,1-4 1 0,0-2-1 0,0 0 2 0,4-4 2 16,-2-3 1-16,4 1-1 0,0-5 1 0,0-2-1 16,5-2-1-16,-5-2 1 0,4-4 1 0,-4-5-6 15,1-4-1-15,-1-2 0 0,2-6 0 0,-10-1-1 16,1 1 2-16,-5-5-2 0,1-6 1 0,-8 7 4 15,-2 1 0-15,-1 1 0 0,-5-5 1 0,1 2 1 0,-6 7-1 16,-2 2 1-16,0-7 1 0,0 7-4 0,-5 7-1 16,1 1 1-16,-3 5 0 0,3 1 4 0,3 5 0 15,3 2 0-15,-2 1 1 0,4 1-9 0,3 2 2 16,5 3-1-16,-1-1 0 0,6-8-2045 0</inkml:trace>
  <inkml:trace contextRef="#ctx0" brushRef="#br0" timeOffset="11135.476">4333 15606 1784 0,'-7'0'0'0,"3"0"0"16,-9 0 0-16,-2 0 73 0,4 0 1 0,-2 0-1 15,-2 2 1-15,7 0-25 0,-1-2 1 0,3 2-1 16,-1 4 1-16,-8 1-29 0,5-1-1 0,-3 1 0 15,-2 12 1-15,-3 4-20 0,6-2 1 0,-10-1-1 0,5 1 1 16,2-4 8-16,6-2 0 0,-1-3 0 0,-5 8 0 16,4-8 4-16,4-3-1 0,3 1 1 0,2 1 0 0,-2-2-6 15,4-5 1-15,0-2-1 0,0 4 1 0,6 1-7 16,-2-3 2-16,9-2-2 0,2 0 1 0,7 0-3 16,-5 0 0-16,0 1 0 0,7-1 0 0,1 0 0 15,-1 0 0-15,4 4 0 0,-2-1 0 0,-3 5-2 16,5-6 1-16,0 1 0 0,0 5 0 0,-4 3-1 15,-5-2 1-15,0-3 0 0,-2 3 0 0,-1 4 4 16,-4 0 2-16,-1-3-2 0,0 3 2 0,-11 0 9 0,0-2 1 16,0 2 0-16,-7 0-1 0,3 0-7 0,-7-3 1 15,3-1 0-15,-3 2-1 0,-10 2 5 0,-3-3-1 16,3-5 0-16,-1-1 0 0,1 0-6 0,-3-6-1 16,7-4 1-16,-5 0-1 0,7 2 5 0,2 0 0 15,3-5 0-15,5-3 1 0,-1-1-9 0,4 0 2 16,2 3-1-16,6-7 0 0,-4-6-5 0,9 2-1 15,0 2-2021-15</inkml:trace>
  <inkml:trace contextRef="#ctx0" brushRef="#br0" timeOffset="11306.317">4665 15857 1532 0,'2'0'0'0,"9"0"0"16,0 2 0-16,0 2 72 0,-1 2 1 0,-7 5 0 16,-3 2 0-16,4-3-34 0,0-3 2 0,-4 1-1 15,2-4 1-15,7 5-31 0,-9-1 1 0,2 3 0 16,-2 2 0-16,6-2-7 0,-1-3-1 0,-1 1 0 15,2 3 2-15,1 5 14 0,4-2 1 0,-11-2 0 0,6-2 1 16,3-3-7-16,-3-2 2 0,-2 1-2 0,-1-3 2 16,1-2-1-16,-4 0-1 0,2 0 1 0,-2-2 0 15,0 0-1697-15</inkml:trace>
  <inkml:trace contextRef="#ctx0" brushRef="#br0" timeOffset="11471.427">4509 15508 1859 0,'-5'-2'0'15,"5"0"0"-15,-6 0 0 0,2-1 67 0,4 3 2 16,0 0-1-16,0-4 1 0,-5 2-38 0,5 2 1 16,0 0-1-16,-6 2 0 0,6-2-1724 0</inkml:trace>
  <inkml:trace contextRef="#ctx0" brushRef="#br0" timeOffset="11854.41">5000 15718 1670 0,'-4'0'0'0,"4"0"0"15,-11 3 0-15,0 1 61 0,5 0 1 16,4-2-2-16,-2-2 2 0,-1 0 4 0,3 0 1 0,-2 0-1 15,4 2 0-15,0 5-28 0,-4-1 0 0,4-2 0 0,-3 3 1 16,-1 5-23-16,4 1 1 0,-2 0 0 0,4 12 0 16,2 3-4-16,3-2 1 0,4-3-1 0,6-2 2 15,0-6-6-15,-2-2 1 0,2-2-1 0,7-1 1 16,-7-3 0-16,-2-3 0 0,2-2 0 0,7-4 2 16,-7 0-5-16,-2 0 2 0,0-3-1 0,-2-5 1 0,-2-1-7 15,-5-2 1-15,5 0-1 0,-5-6 1 0,3-10-2 16,-9 3 2-16,2 3-2 0,-4 1 1 0,2-1 0 15,-9 0 2-15,-2-1-1 0,-1-3 0 0,-3 5 1 16,-3 5-1-16,1 0 0 0,-4 2 2 0,-3 5 3 16,0 1 0-16,-1 5 0 0,1 4 1 0,3 0 8 0,3 0 3 15,3 6-3-15,-4 1 3 0,4 3-15 0,4 3 1 16,5-2-1-16,2 4 1 0,-3 0-3 0,7-5 1 16,-6-1-1-16,1 1 0 0,5-1-8 0,5-5 0 15,-5-4-2054-15</inkml:trace>
  <inkml:trace contextRef="#ctx0" brushRef="#br0" timeOffset="12303.998">5374 15633 1784 0,'0'2'0'0,"0"7"0"15,-5-1 0-15,3 3 85 0,2-2 1 0,0-3 1 16,0 0-1-16,0 3-27 0,0-1-1 0,0-3 0 15,0 1 2-15,0 5-19 0,2-1 2 0,5 1 0 16,1 0-1-16,-1-1-38 0,-7 1-1 0,4-1 0 0,-2-1 1 16,5-1 6-16,-7-3 0 0,4-3 0 0,-4 2 1 15,0 0-6-15,0-2 0 0,0-2 0 0,0-2 0 16,0 2-2-16,0 0-1 0,0 0 0 0,6-4 0 0,-1 0-2 16,1 0 0-16,-1-3 0 0,5-14 2 0,1-11-2 15,2 0 0-15,4 7 0 0,-6 8 0 0,4 2-3 16,-9 2 2-16,-1-2-1 0,3-4 1 0,3 2-4 15,-3 4 2-15,1 0-2 0,6-1 2 0,-4 3 1 16,2 5 0-16,-3-1-1 0,1 3 2 0,0 4 0 16,-5 0 1-16,1 0 0 0,1 0 0 0,3 4-1 0,-2 3 0 15,-1 1 0-15,12 18 1 0,7 1 1 0,-5-3 1 16,-1-1 0-16,-3-4 1 0,-1-2 3 0,0-6 2 16,0-1 0-16,5 1 0 0,-5-7 1 0,2-6 1 15,0-2-1-15,7 0 1 0,-2-5-5 0,4-4 0 16,-5-2 0-16,5-6 0 0,4-2 0 0,-8-3 0 15,8-8 1-15,2-4 0 0,-1 4-5 0,-1 2 1 16,-9-4-2031-16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312" units="cm"/>
          <inkml:channel name="Y" type="integer" max="896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630.90045" units="1/cm"/>
          <inkml:channelProperty channel="Y" name="resolution" value="635.46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1-29T17:03:39.247"/>
    </inkml:context>
    <inkml:brush xml:id="br0">
      <inkml:brushProperty name="width" value="0.05292" units="cm"/>
      <inkml:brushProperty name="height" value="0.05292" units="cm"/>
    </inkml:brush>
    <inkml:context xml:id="ctx1">
      <inkml:inkSource xml:id="inkSrc23">
        <inkml:traceFormat>
          <inkml:channel name="X" type="integer" max="2496" units="cm"/>
          <inkml:channel name="Y" type="integer" max="1680" units="cm"/>
          <inkml:channel name="T" type="integer" max="2.14748E9" units="dev"/>
        </inkml:traceFormat>
        <inkml:channelProperties>
          <inkml:channelProperty channel="X" name="resolution" value="118.29384" units="1/cm"/>
          <inkml:channelProperty channel="Y" name="resolution" value="119.14893" units="1/cm"/>
          <inkml:channelProperty channel="T" name="resolution" value="1" units="1/dev"/>
        </inkml:channelProperties>
      </inkml:inkSource>
      <inkml:timestamp xml:id="ts1" timeString="2020-01-29T17:04:35.322"/>
    </inkml:context>
    <inkml:brush xml:id="br1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6037 4699 1847 0,'0'0'0'0,"0"0"0"0,0 0 0 0,0 0 76 16,0 0 1-16,0 0 0 0,0 0 0 0,24 6-1 0,-18-6 2 16,-2-2-1-16,3-2 1 0,3-5-23 0,-3 3 0 15,-3-5 0-15,7-4 0 0,2-12-18 0,-2 1 0 16,-7 1 0-16,9-11 0 0,-3-3-30 0,1 3-1 15,0-4 1-15,0-9 0 0,2 4 15 0,2 5 1 16,-9-11-1-16,5-7 2 0,-1 3-4 0,-3 6 1 16,4-6-1-16,-1 4 2 0,-3-4-2 0,4 6 1 15,-5-2-1-15,3-5 2 0,-3 3-3 0,0 6 0 0,5 3 0 16,-4-1 0-16,3 0-14 0,-3 5-1 0,1 6 0 16,-5 4 2-16,1 5 5 0,0-1 1 0,-2 7-1 15,-2 11 0-15,5 1-7 0,-3 3 1 0,-2-2-1 16,0 12 1-16,0-6-1 0,0 4 2 0,0-4-1 15,4 11 0-15,2 8 0 0,-1 0-1 0,1 7 1 16,5 10-1-16,10 8 1 0,1-10-1 0,-3 0 1 16,-2-2-1-16,5-2-3 0,-1 0 1 0,7 0 1 15,-6-1-1-15,-1-7-3 0,-2 1 1 0,7 3 0 0,-2-7 0 16,4-2-5-16,-7-4 1 0,3 1-1 0,4-3 2 16,-3 0-3-16,-5-11 1 0,-3 0-1 0,11-5 2 15,0-1-2-15,-2-5 0 0,1-3 1 0,-3-1 0 0,4-5 3 16,-7 6 0-16,3-6 0 0,-3 3 0 0,1-6-1 15,-9 4 0-15,2-2-1 0,2-5 1 0,-6 3 2 16,2 6 1-16,-3-2 0 0,1-7 0 0,-4-2-1 16,-3 7 0-16,2-4-1 0,-1-1 1 0,1 3 0 15,-2-3 0-15,3 7 0 0,-3-2 1 0,-4 6-1 16,2 0 0-16,2 5 0 0,-4 1 1 0,0 3-1 0,0 1 1 16,0 5-2-16,0 0 2 0,0 0-1 0,0 0 1 15,0 0 0-15,0 5 0 0,0 1-1 0,0 3 1 16,5-3 0-16,1 13 0 0,1 11-2 0,-1 0 1 15,-2 1 0-15,3 3 0 0,-1 0-6 0,-1 0 1 16,1 7 1-16,-2 4-1 0,7-5 0 0,-9 0 2 16,7 9-2-16,1 7 2 0,3-5 3 0,-2-3 1 15,6 1-1-15,-2 7 1 0,5-5-2 0,-1-7 2 0,0 1-1 16,-4 6 1-16,2-6-4 0,7-7 0 0,8-2 0 16,3 4 1-16,-3-10 0 0,-9-4 2 0,12 1-1 15,-3-1 1-15,2-7-3 0,-6-6 1 0,0 0 0 16,9-3-1-16,-7-6 2 0,-9-4 1 0,7 0-1 15,0-4 1-15,-7-6 0 0,-3-3-1 0,-1-4 1 16,0-2 0-16,0-3 0 0,-6-1 1 0,-5-7-1 16,3-6 1-16,2-4 0 0,-9 6 0 0,-2-11 0 15,0-6 0-15,0-2 0 0,0 6 1 0,-7 2 0 16,-3-8 0-16,-1 4-1 0,-6 7 1 0,4 8 1 0,-2 0-1 16,2 2-1-16,-2 13 1 0,4 4 0 0,0 0 0 15,-6 4 1-15,6 7 0 0,5 4 1 0,0 4 0 0,-5 7-2 16,7 4 0-16,-7 0 0 0,-6 19 1 0,-1 6 0 15,6 5 1-15,-3-1-1 0,8 3 2 0,3 6-3 16,4-6 1-16,4 6-1 0,9 3 2 0,2-10-3 16,2-3 1-16,11-3 0 0,11 1 0 0,2-7-1 15,1-9 1-15,8 1 0 0,1-7 0 0,3-4-1 16,-7-5 1-16,7-1-1 0,-7-3 2 0,-4-1-2 16,-2-5 0-16,-5 0 0 0,-1-5 1 0,-7 1-1 0,-5-2 0 15,-8-3 0-15,7-2 0 0,-12-3-3 0,-7-1 2 16,-6-7-2388-16</inkml:trace>
  <inkml:trace contextRef="#ctx0" brushRef="#br0" timeOffset="784.889">9422 4050 690 0,'0'0'0'0,"0"0"0"0,0 0 0 0,0-8 190 15,0 1 1-15,7 3 0 0,-3 4 1 0,-4 0-84 0,0-6-1 16,0 6 1-16,0-5 1 0,0 1-127 0,0-2 1 15,0 2-1-15,-4-7 1 0,-3 2-13 0,1 3 0 16,-5-5-1-16,0-3 2 0,-6-1 7 0,-4-4-1 16,-3 8 1-16,-4-2-1 0,-4 7 25 0,13-3-1 15,-7 7 0-15,-4 2 0 0,0 0 26 0,2 2 1 0,4 7 0 16,1 10 0-16,-10-2 14 0,10 2-1 0,-9 4 1 16,-1 9-1-16,10-2 0 0,-5 0-1 0,4 4 0 15,-4 0 1-15,0 2-6 0,3-6-1 0,7 4 1 16,-3 2 0-16,4-6-5 0,6-9 0 0,9 2 1 15,-2-3-1-15,4-3-12 0,4-3 1 0,2 1-1 16,12 0 1-16,-1-6-5 0,0-9-1 0,2 6 1 16,9-10 0-16,-4-3 0 0,-1-1 0 0,-1 2 1 15,6-9-1-15,-5 0-6 0,-3 0 0 0,-1-6 0 16,2-3 1-16,-3 3 1 0,-8 2 0 0,1 4 0 0,0-11 1 16,-5 7 3-16,-1 0-1 0,-3 2 1 0,-2-6 0 15,-2 2-2-15,2 6 0 0,0 0-1 0,-5-4 2 16,5 4 0-16,-4 4 2 0,-2 1-1 0,6 1 1 15,0 3-7-15,0 1 0 0,4 5-1 0,-4-4 2 0,0 4 1 16,0-4 1-16,0 4-1 0,0 0 1 0,0 0-3 16,0 0 1-16,0 0-1 0,11 13 1 0,8 8 0 15,2 2-1-15,1 3 1 0,1-1 2 0,5 5-9 16,-2-9 0-16,-4 3 0 0,1 1 1 0,-1-4 0 16,-3 3 1-16,-4 1 1 0,2-5-1 0,0 5 0 15,-2-6 0-15,-2 2 1 0,4-1-1 0,1-6 0 0,-8 1 0 16,-5-4 1-16,7 4-1 0,-1-7-4 0,0-1 1 15,-5-3-1-15,-1-4 1 0,1 0-1 0,-2 0 0 16,-4 0-2203-16</inkml:trace>
  <inkml:trace contextRef="#ctx0" brushRef="#br0" timeOffset="1252.197">9521 4016 2072 0,'0'4'0'0,"11"3"0"15,1 6 0-15,12-3 89 0,-9 5 1 0,7 2-2 16,-5-2 2-16,0 2-46 0,0 0 1 0,0 2-2 0,-2-4 2 16,-2 4-45-16,4-4 1 0,-2 0-1 0,-2 6 2 15,-2-6-29-15,-2 0 0 0,-7 4 0 0,2-2 1 16,-2 2 7-16,9-4 0 0,-7-6 0 0,-4 6 1 15,7-5 16-15,-7-3-1 0,0-3 1 0,0 0 0 0,0-4 2 16,0 2 0-16,0-2 0 0,0 0 1 0,0 0 12 16,0-2 2-16,-7 2 0 0,7-15-1 0,-4-8 7 15,-3-7 1-15,7 0-1 0,-4-10 0 0,-2 4-3 16,4 2 1-16,-3 4-1 0,1 0 2 0,8 0-8 16,-4 5 0-16,0-1 1 0,0 1 0 0,0 1 3 15,5 7 1-15,3 0-2 0,-4 5 2 0,3 3-10 0,4 3 0 16,-11 2-1-16,10-5 2 0,-3 7 2 0,1 2 1 15,-5 6 1-15,14-1-1 0,4 5 1 0,-4 5 2 16,0 0-1-16,5 15 1 0,2 4-11 0,-3-2 2 16,1 6-1-16,5-6 1 0,-3 2 3 0,-3-4 3 15,1-1-2-15,10 1 1 0,-13-4-6 0,3-3 1 16,-1-6-1-16,-3 2 2 0,5-8-5 0,-12-3 1 16,4-3 0-16,-9-3 1 0,1 2-2 0,1-4 1 0,1-6-1 15,2-3 1-15,-1 3-3 0,1-3 1 0,-7-1 0 16,9-16 0-16,-13 26-2223 0</inkml:trace>
  <inkml:trace contextRef="#ctx0" brushRef="#br0" timeOffset="2469.232">11064 4080 1683 0,'0'0'0'0,"0"-4"0"0,2-3 0 0,5-1 65 16,-3 2 0-16,3-7 0 0,-7 2 0 0,-7 0-42 15,7 7 0-15,-4-2 1 0,4-3-1 0,-7 3-24 16,1 2 1-16,6-1 0 0,-11-1 0 0,-6-7-26 16,-4 1 2-16,-1 3-2 0,-6-6 1 0,0 5 17 15,5-1 2-15,-1 2-1 0,-4-1 0 0,2 6-5 16,3-1 1-16,-3-1-2 0,-2 2 2 0,5 4 26 0,-1 0 0 15,7 0 0-15,-5 4 1 0,1 2 11 0,4 7-1 16,-1 2 1-16,-3 2 0 0,-7 2-1 0,7 0 0 16,-3 2 0-16,3 5 1 0,3 2 3 0,3-7 1 15,2 0 0-15,3 3 0 0,5-5-4 0,-1 2 1 16,6 2 0-16,0-1 0 0,6 1-10 0,3-6 0 16,4 2 0-16,4 0 0 0,0-2-10 0,5-2 1 0,-1-2 0 15,11-2 0-15,-4-1 2 0,-4-6 0 0,-1 1 0 16,10-5 1-16,-5 0-4 0,0 0-1 0,-5-9 1 15,5 3 1-15,-7-3 6 0,1 3-1 0,-1-7 1 16,3-4 0-16,-3 2-9 0,-3 0 1 0,-5-4 0 16,2-2 1-16,-3-2-3 0,-1-3 1 0,0 1-1 15,-2-9 2-15,-7 0 2 0,-2 2 1 0,6-2-1 16,-6-7 1-16,0 3-9 0,-2 2 2 0,-4-5-1 16,-3-8 0-16,-2 9 2 0,9 6-1 0,-7 4 0 15,-3-6 2-15,7 2-2 0,-1 4 2 0,2 1-1 0,1-3 1 16,-1-2-4-16,-2 0 1 0,6 4-1 0,-5 4 1 15,5 5 2-15,0 6-1 0,0-4 0 0,0 4 1 16,0 7-1-16,0 1 2 0,0 3-2 0,0-2 2 16,0 1-2-16,0 5 1 0,0 0 1 0,0 0-1 15,0 0 1-15,0 0-1 0,0 0 1 0,0 5-1 0,-2 1 4 16,2 3 1-16,0-3-1 0,-4 17 1 0,4 14-8 16,-4-3 1-16,4 2 1 0,4-2-1 0,0 0 1 15,-2-5 1-15,7 8-1 0,0-8 1 0,1 8-2 16,-5 3 0-16,7 2-1 0,3 3 1 0,1-2-1 15,-4-1 0-15,6-1 1 0,-1-1-1 0,0-4-1 0,4-2 0 16,1 0 0-16,6-4 0 0,0-5 0 0,0 1 0 16,-5-3 0-16,5-6 0 0,-2 2-1 0,-3-4-1 15,5-4 1-15,5-3 1 0,-3-1 0 0,2 1 0 16,0-3 0-16,2 1 1 0,-10-6 1 0,4 0 0 16,0-4 0-16,4-3 0 0,-8 3 2 0,1 0 0 0,-1-3 1 15,8-7-1-15,-8-1-3 0,-7 4 1 16,4-4 1-16,-3-4-1 0,-3 0 1 0,-7 2 1 0,3 0-1 15,0-4 0-15,-7-1-1 0,2 3 0 0,-1 0-1 16,-5 0 1-16,0-7-2 0,0 5 1 0,0 2 0 16,0-6 1-16,0-1 0 0,0 7 0 0,-5 4 0 15,-5 0 2-15,3 0-1 0,-4 5 0 0,5 1 1 16,-5 9-1-16,5-2-2 0,-1 2 1 0,3 2 0 16,-7 7 0-16,-4-3-1 0,-2 3 0 0,4-5 0 15,-2 6 0-15,2 5-1 0,-2 7 0 0,5-3 0 0,-3 6 0 16,8-1-1-16,3-3 1 0,-2 9-1 0,0-9 1 15,4 2-6-15,4 3 1 0,2-3-1 0,5 7 1 16,0-5-1-16,0-3 2 0,10 1-2 0,9-8 1 16,-2 2 0-16,-2-4 0 0,8-3 0 0,1-8 0 0,3 1 3 15,-6-3 0-15,3-5 0 0,-3-7 0 0,-8 5-1 16,3-1 0-16,-3 1-1 0,8-8 1 0,-6 5-2 16,-7-5 2-16,3 4-1 0,6-4 0 0,-11 3 0 15,-6 5-1-15,4 1 1 0,-2-3 0 0,-3 5 2 16,-3 4 0-16,-3 4 0 0,-2-4 1 0,7 0-3 15,-7 0 1-15,-2 0-1 0,8 5 1 0,-5 5 1 0,-3-3 1 16,4-3-2-16,-2 15 2 0,2 11 1 0,1 0 0 16,-3-5 0-16,8-6 0 0,1-4 0 0,-11-4 0 15,5-1 0-15,1-1 1 0,-2-3 2 0,-2-6-1 16,3 5 0-16,-5-10 0 0,0 1 2 0,0 2 0 16,0 2 1-16,2-13-1 0,2-8 1 0,-4-3-1 15,0 3 1-15,7-19-1 0,-3 6 1 0,-4 2-1 0,6 2 1 16,1 0-1-16,-3 1 4 0,2-1 1 0,5 2-1 15,0 1 1-15,0-1-5 0,-1 7 1 0,3 6-1 16,4-4 1-16,-2 8-1 0,1 7 2 0,-4-3-2 16,6 7 2-16,-1 3-5 0,0 5 1 0,2-4 1 15,5 7-1-15,4 4-2 0,-11 4 0 0,7-2 0 16,-3 6 1-16,-6-6-3 0,-2 2 1 0,4 7-2 16,0-3 2-16,-17-23-2215 0</inkml:trace>
  <inkml:trace contextRef="#ctx0" brushRef="#br0" timeOffset="2647.43">13007 4331 1972 0,'4'4'0'0,"3"11"0"0,-3-4 0 0,-2-3 87 16,2-4-1-16,3 7 1 0,3 4 0 0,1 0-27 16,-4 0 0-16,3-5 1 0,1 1-1 0,-4 4-47 15,-3-7 0-15,-4-1 1 0,6 1-1 0,-1-1-19 16,-3-1 2-16,-2 2-2 0,4-1 2 0,0 1-8 15,-4-3-1-15,0-1 1 0,0-2 0 0,0-2-1897 0</inkml:trace>
  <inkml:trace contextRef="#ctx0" brushRef="#br0" timeOffset="2790.13">12620 3561 2261 0,'0'0'0'0,"0"-4"0"15,-4 0 0-15,4-1 46 0,4 3 0 0,3-2 0 16,4 0 0-16,2 4-82 0,-3 0 0 0,5 4-1745 16</inkml:trace>
  <inkml:trace contextRef="#ctx0" brushRef="#br0" timeOffset="3210.318">13423 4214 2110 0,'0'0'0'0,"0"6"0"0,2-6 0 15,3 5-50-15,-5-5-1 0,6 4 1 0,-2 2 0 0,7-2 112 16,-4-1 1-16,-3-1-1 0,2 4 1 0,-6-2-25 16,5 3 0-16,-3-3 0 0,4 2 0 0,3 7-34 15,-7-2-1-15,2-1 0 0,-4-1 1 0,7-3 19 16,-1-1 2-16,-6 5-1 0,0-1 0 0,0 1-6 15,0-8 0-15,0-2 0 0,0 0 1 0,0 0-1 16,0 0 0-16,0 0 0 0,0 0 0 0,0 0-11 0,0 0 1 16,0 0-1-16,0-10 1 0,0-11 16 0,0-5-1 15,4-2 1-15,3-8 1 0,-3 0-7 0,7 6 0 16,0 1 0-16,-1 3-1 0,1 7-5 0,-2 0 0 16,1-2-1-16,1 1 2 0,4 5-3 0,-2 7 1 15,-2 2 0-15,4-5 0 0,-2 2-2 0,4 3 1 16,0 2-1-16,0 4 2 0,5 4-4 0,-7-2 2 15,-2 7 0-15,12 1 0 0,-5 5-4 0,-3 0 0 0,-2 4 1 16,2 3 0-16,0 1-2 0,-6-4 2 0,6 7-1 16,0-1 1-16,0 1-2 0,-6-3 1 0,4-2-1 15,2-6 1-15,-2 4-5 0,-2-4 1 0,-2 0-1 16,6-4 1-16,-10-7-2 0,3-4 0 0,5 0-2241 16</inkml:trace>
  <inkml:trace contextRef="#ctx0" brushRef="#br0" timeOffset="3770.223">14406 4042 2098 0,'-2'4'0'0,"2"0"0"0,-15 1 0 0,-4 9 100 16,-3-1 0-16,1 4 0 0,-7 4-1 0,4-1-91 15,-1 1 1-15,-3-6 0 0,-7 4 0 0,14 0-30 16,0 2 1-16,3 3 0 0,5 1-1 0,3-10-27 15,5 0 1-15,-1 2-1 0,2 2 1 0,4-4 16 16,4-7 2-16,2-1-1 0,5 1 1 0,-4-1 29 16,1-7 0-16,-1-5 0 0,10 3 0 0,0-6 5 0,4-3 1 15,-8-4-1-15,9-8 1 0,-1 2 17 0,1-9 0 16,-12 0 1-16,3-4-1 0,2 9-1 0,-2-1-1 16,-2-4 0-16,-5-6 2 0,-1 2-19 0,-1 9 2 15,-2-3-1-15,2 0 1 0,-1 5 18 0,1 8 0 16,-4 0 0-16,0 5 0 0,-4 5-7 0,4-1 0 15,0 6 0-15,0 0 0 0,0 6 1 0,0-6 1 0,0 0-1 16,4 5 1-16,0-1-1 0,-2 6 0 0,-2-5 0 16,5 10 0-16,1 6-6 0,5-2 0 0,4-4 1 15,2 6-1-15,2-2-6 0,-4 0-1 0,3 3 1 16,5-1 1-16,-1 2-5 0,3-1 1 0,-1 5 1 16,4 3-1-16,4 0-2 0,-2 2 1 0,9 2-1 15,-5 6 2-15,5 0-3 0,-3 1 1 0,1-3 0 16,1 7 0-16,-5-5-1 0,-6-4 1 0,-3-2-1 15,4 0 1-15,-11-4 0 0,-6-9 2 0,-7 3-1 0,-4-3 0 16,0-2-1-16,-4-4 0 0,-3 0 1 0,-5 6-1 16,-8-2 4-16,-3-4 1 0,-5-4-1 0,-7-3 1 15,-8 3 12-15,-2-5 1 0,-4-1-1 0,-7 3 1 16,0-6-10-16,5-4 1 0,6 2-1 0,-9-2 1 0,7-4 7 16,8-5 0-16,5 0 0 0,6-4 0 0,2-4-11 15,13 0 1-15,9-6 0 0,11-5 0 0,-7 30-2268 16</inkml:trace>
  <inkml:trace contextRef="#ctx0" brushRef="#br0" timeOffset="4472.131">15765 3906 1871 0,'0'0'0'0,"0"4"0"0,0 7 0 0,0-1 91 16,7-6 0-16,-3 7 0 0,-8 8 0 0,1-4-59 16,-1-4 2-16,4-5 0 0,0 7-1 0,0 2-24 15,0 2 0-15,0-2 0 0,0 10 1 0,-4 7-11 0,4 0 0 16,0-7 0-16,0 3 1 0,0-7 0 0,4-2 0 16,0 1 0-16,-1 1 1 0,1-6 0 0,0 0 2 15,-2-5-1-15,-2-1 0 0,0-3 10 0,0-2 2 16,0-4-1-16,0 0 1 0,0 0-7 0,0 0 0 15,0 0 1-15,0 0 0 0,0-4 11 0,0 4 1 16,0 0-1-16,0-15 2 0,-2-6-11 0,-2-7 0 0,0 1 0 16,-3-12 1-16,3 3 5 0,2 7 1 0,-3-5-2 15,5 4 2-15,0-6 0 0,0 6 1 0,0 0-1 16,-4-4 1-16,8-2-1 0,1 6 0 0,1 3-1 16,1 5 1-16,1 1-4 0,1 6-1 0,2 0 0 15,6 0 2-15,-2 7-4 0,2-3 0 0,0 7 0 16,5-7 0-16,1 1 9 0,3-1 1 0,-2 7-1 15,8 4 2-15,-2 0-16 0,-4 2 2 0,-3 0-1 16,5-2 0-16,4 0 6 0,-10 2-1 0,1 7 0 0,-6-3 0 16,1 3-10-16,-3-3 2 0,-5-2-1 0,3 7 0 15,-2-3-5-15,0-1 0 0,-5 1 0 0,-6-1 1 16,0-7-2287-16</inkml:trace>
  <inkml:trace contextRef="#ctx0" brushRef="#br0" timeOffset="4653.146">16424 3972 2023 0,'0'4'0'0,"4"2"0"0,3 7 0 0,-1-2 83 15,9-1 0-15,-2 5 0 0,2 0 0 0,2 0-45 0,1 0 1 16,-1 0 0-16,-2-7 0 0,-2 7-29 0,-5 6 1 16,-1-2 0-16,-1 3 1 0,1 1-25 0,-3 3 1 15,-8-1 0-15,4 5-1 0,0 4 1 0,-7-9 1 16,5-3-2-16,-2 1 2 0,-1-8-8 0,3 0 0 15,-2 0 0-15,0 0 0 0,2-9 3 0,-5-6 0 16,7 0-1747-16</inkml:trace>
  <inkml:trace contextRef="#ctx0" brushRef="#br0" timeOffset="4821.225">16156 3204 2009 0,'-2'-2'0'0,"-7"2"0"16,3-4 0-16,-1-1 39 0,3 1 0 0,4 4-1 16,0 0 1-16,-2 0-34 0,0 0 0 0,2 0-1636 15</inkml:trace>
  <inkml:trace contextRef="#ctx0" brushRef="#br0" timeOffset="5799.426">16942 4112 1997 0,'4'0'0'0,"2"2"0"0,1 4 0 0,-1-6 4 0,-6 5 2 16,4-3 0-16,3 6-1 0,4-1 59 0,-5 1 0 15,3 3 0-15,3 4 1 0,4 4-34 0,-10 0-1 16,0-4 0-16,9 2 1 0,-4 2-31 0,-2-4 0 16,6 0 0-16,2 4 0 0,-2-2 0 0,-2-2 0 0,-2-5 0 15,6 3 0-15,0-2 0 0,-11-7 0 0,3-4 0 16,2 2 1-16,-1-2-1 0,-3 0 0 0,-5-2 0 16,9-2 1-16,-1-7 5 0,-3-4 1 0,1 5 0 15,1-14 0-15,0-5 1 0,-7-3 1 0,2 4-1 16,0 2 1-16,-1 1-6 0,-6-1-1 0,3 3 0 15,3-7 0-15,-10 1 0 0,3 3 0 0,4 5 0 16,0 6 0-16,0 0 1 0,-2 4 0 0,-3 7 0 16,5-4 1-16,0 1-1 0,0 3 0 0,0 4 1 15,5 0 0-15,-3 0 0 0,2 0 0 0,-4 4 1 0,4-4-1 16,-1 2 4-16,1 0 1 0,-4 1-1 0,4 5 1 16,3 3-1-16,-1-1-1 0,5 5 1 0,6 0 1 15,11 4 5-15,-5 0 0 0,-8-4 1 0,9 0 0 16,-2 2-12-16,1-2 0 0,5 0 1 0,0-7 0 0,-2 3 11 15,-3 0-1-15,10-7 1 0,1-4-1 0,0 4-7 16,-8-2 0-16,2-4 0 0,2-2 1 0,-2-5 2 16,-2-1 0-16,-3-5 0 0,3-6 0 0,-2 2-6 15,-3-1 1-15,3-1-1 0,-7-9 2 0,0 5 3 16,0-3 0-16,-6-2 0 0,0 3 1 0,-7-3-5 0,-4 0-1 16,0 1 0-16,-4 3 1 0,1-4-5 0,-5 0 1 15,-3 1-1-15,-6-1 1 0,0 4-1 0,4 12 1 16,-4 1-1-16,-9 2 1 0,2 7-1 0,7 8 0 15,-4 0 0-15,6 7 2 0,-2 4 1 0,-3 0 0 16,1 0 1-16,2 10-1 0,4 5 5 0,-2 0 0 16,8-1 0-16,3 8 1 0,4 1-5 0,4-2 1 0,1 2-1 15,8 3 2-15,2-1-2 0,4-6 2 0,7 7-1 16,4-7 1-16,6 2-2 0,5-7 1 0,-2-3-1 16,10-3 1-16,-8-1-4 0,2-12 1 0,-2 3 1 15,-3-2-1-15,1-7-2 0,-5-4 0 0,-2 0 0 16,-4-9 1-16,0 3-2 0,-6-9 1 0,-1 0 0 15,-4-8 0-15,0 4-2 0,-4 6-1 0,-4-6 1 16,-3-7 1-16,-6 7-1 0,7 0 1 0,-3 2-2 16,-4-2 2-16,0 0-2 0,0 8-1 0,0-4 1 15,2 7 0-15,-2 1 0 0,0 3 2 0,0 0-1 0,0 4 1 16,0 4 0-16,0 0 0 0,5-4 0 0,-5 11 1 16,6 4-1-16,-2 4 1 0,9 2-2 0,9 20 2 15,3 3-1-15,-5-5 1 0,5-5-1 0,-1-2 1 16,0-9 0-16,-3-2 0 0,1 3 0 0,-1-3 0 15,-4-6 0-15,-6-7 0 0,0-1 0 0,-1-3 0 0,-3-4 0 16,-5 0 0-16,-2-4 0 0,4-1 1 0,1 1-1 16,-3 2 0-16,-2-2 0 0,4-26 1 0,0-15 1 15,-4 5-1-15,-2 2 0 0,6 6 0 0,-4 2 1 16,0 0 1-16,0 0 0 0,0-6 0 0,5-2 5 16,-5 4 0-16,0-2 0 0,6-5 1 0,1 1-8 0,-3 2 1 15,7-3 0-15,2 1 1 0,-3 6 0 0,1 13 0 16,4 2 1-16,4 4 0 0,-1 0 3 0,-8 8 1 15,5 10 0-15,2 1-1 0,5 2-5 0,-9 3 0 16,4 1 0-16,0 1 0 0,2 2-2 0,-1 2 0 16,-5 6 0-16,-3-2 0 0,-10-19-2286 0</inkml:trace>
  <inkml:trace contextRef="#ctx0" brushRef="#br0" timeOffset="6341.114">19835 3731 1947 0,'0'0'0'0,"0"0"0"0,11-4 0 16,-7 0 53-16,-4 2 1 0,-4 2 0 0,4-9 1 15,0 5-71-15,-4 4 2 0,1-2-2 0,-1-2 1 16,0-3-22-16,-3 3 0 0,1 0 0 0,-18-3 0 15,-12 5-15-15,1 2-1 0,3 0 0 0,2 0 0 0,2 0 49 16,7 2-1-16,-7 5 1 0,0 1 1 0,0 3 3 16,4-5 0-16,3 5 0 0,4 4 0 0,0-3 25 15,2-5 1-15,-3 1 0 0,8 3 0 0,8 4 10 16,2-9 0-16,0 3 0 0,-3-5-1 0,3 2 0 16,3-6 1-16,-1 5-1 0,8-3 1 0,-3 2-4 15,2 0 2-15,-7-4-1 0,8 5 0 0,5-5-4 0,-2 0 1 16,2 0-1-16,-2 4 0 0,4-2-11 0,1 2 1 15,-3 0-1-15,8 7 1 0,5 4-11 0,-2-4 1 16,-3 3 0-16,-1 1 0 0,-3 0 2 0,-4 4 0 16,2-4 0-16,1 0 1 0,-8 6 0 0,1-2 2 15,4-4-1-15,2 5 0 0,-8-6 0 0,-5 3-1 16,3 3 0-16,1-6 1 0,-6 1-5 0,-2-4 1 0,0-3 0 16,0 3 0-16,0-5-4 0,0 3 1 0,0-5-1 15,-6 3 2-15,2-3 8 0,-5 0-1 0,0 2 1 16,-10 9 0-16,-11-4-9 0,0 0 1 0,4 1 0 15,-4-1-1-15,2 0 20 0,7-3 0 0,-7 3 0 16,0-5 0-16,7 3-5 0,3-5 0 0,5-4 1 16,-2 0-1-16,5 0-8 0,3 0 2 0,-3-4 0 15,3 4-1-15,-4 0-4 0,5 0 0 0,-5-5 1 16,-10-1 0-16,-7-2-6 0,0 1 1 0,-4 7-2303 0</inkml:trace>
  <inkml:trace contextRef="#ctx0" brushRef="#br0" timeOffset="51343.399">9315 12225 1054 0,'0'0'0'15,"0"0"0"-15,0 0 0 0,0 0 81 0,0 0 1 16,0 0 0-16,0 0 0 0,0 0-11 0,0 0 0 16,0 0 1-16,0 0 0 0,17 4-32 0,-13-4 2 15,-4 0-2-15,2 0 2 0,3 0 1 0,-3 0 0 0,-2 0 0 16,0 0 1-16,4 3-27 0,-4 3-1 0,0-6 1 16,7 2 0-16,-7 2 7 0,4 3-1 0,-4-1 1 15,0 5-1-15,6 4-4 0,-1 2 0 0,-3 0 1 16,2 10 0-16,-4-1 0 0,0-3 1 0,0 3 1 15,4 3-1-15,-4 1 0 0,0-4 2 0,-4-3-2 16,4 5 1-16,0-5-2 0,0-4-1 0,4 0 0 16,-2 3 0-16,-2-5-1 0,0-2 1 0,0-3 0 15,0-1 0-15,0-3-1 0,0 3 0 0,0-5 0 0,0 3 0 16,0-5 0-16,0 3 0 0,0-1 0 0,-2 0 0 16,2 1 0-16,0-5 0 0,0 2-1 0,0 0 1 15,0 1-5-15,0-1-1 0,0-2 0 0,0 2 1 16,0 0 6-16,0-4 1 0,0 0 0 0,0 0 0 15,0 0-3-15,0 0 0 0,0 0 0 0,0 0 0 0,0 0-9 16,0 5 0-16,0-1-1 0,0-2 2 0,0 0 8 16,2 0 0-16,7 0 0 0,-9 1 0 0,2-1-15 15,-2-2 1-15,4 0 1 0,-1 0-1 0,-3 0 6 16,4 0 1-16,-4 0-1 0,6 0 1 0,5 0-5 16,0 0-1-16,0 0 1 0,1-2 0 0,3-1 3 0,3 1 1 15,-8 2 0-15,8 0 0 0,-1 0-4 0,-7-2-1 16,1 0 1-16,6 0 0 0,-2 0 0 0,-4 2 0 15,-2 0 0-15,1-4 0 0,-1 4-4 0,0 2 2 16,-5 0-1-16,13-4 0 0,9 2-1 0,-13 0 0 16,-3 0 1-16,3 0-1 0,-4 2-1 0,-3 2 1 15,5-2 0-15,0-2 0 0,-5 0-1 0,1 0 1 0,-1 2-1 16,-6 3 1-16,4-3 0 0,3-2 2 0,-7 0-2 16,4 0 1-16,3 0 0 0,-7 0 2 0,0 0-1 15,4 0 0-15,-2 0 5 0,2 0 0 0,-4 0 0 16,5-2 1-16,-5 2-1 0,2 0 0 0,2 0-1 15,3-3 2-15,-1-1-1 0,-6 2 1 0,0 2 0 16,4-2 0-16,3-2 0 0,-3-1 0 0,0 1 0 16,-2-2 1-16,5-3 4 0,-3 1 0 0,3 1 1 15,-3-3-1-15,2-5-10 0,1 0-1 0,-3 4 1 16,0 1 0-16,-4 1 2 0,2-3-1 0,-2-1 1 0,5-2 0 16,-5 0-2-16,4-4 0 0,-2 2 1 0,-4-4 1 15,-2-3 1-15,-1 1 2 0,3 2-1 0,2 1 1 16,-4-1-4-16,0-2-1 0,2-1 1 0,2 7-1 15,0 2 4-15,0 1 1 0,-5-1 0 0,5 0 0 0,0 0-5 16,0 2 1-16,0 3-1 0,0-3 2 0,0 0-1 16,0 5 0-16,0 1 0 0,0-1 0 0,0 1-4 15,0 3 2-15,5 2-1 0,-3-2 0 0,2 2 2 16,-4-1-1-16,0 3 0 0,0-2 1 0,0 0-3 16,0 0 1-16,0 2-1 0,0-4 1 0,0 4-2 15,0 0 1-15,0 0 1 0,0 0-1 0,0 0-1 0,0 0 1 16,0 0 0-16,0 0 0 0,0 0-1 0,0 0 1 15,0 0-1-15,0 0 1 0,0 0-1 0,0 0 0 16,0 0 0-16,0 0 1 0,0 0-1 0,0 0 0 16,0 0 0-16,-2 0 2 0,0 0-2 0,0 0 0 15,2 0 0-15,-11-2 1 0,-13 0-1 0,-1-3 0 16,7 3 0-16,-10-6 0 0,1 1-1 0,3 3 1 0,2 2 0 16,1-4 0-16,8-1 0 0,-2 3 1 0,-2 2 0 15,6 0 0-15,0-5-1 0,1 3 0 0,1 4 0 16,-6 2 0-16,0 5 0 0,-2-7 0 0,0 0 0 15,0 0 0-15,-1 4-1 0,3 2 1 0,7 1 0 16,-1 1 0-16,-2-2-1 0,5-1 1 0,0-1-1 16,-9 0 1-16,6 0-3 0,5-1 1 0,-1 1 0 15,-1 0 1-15,6-2-6 0,0-2 0 0,0 0 1 16,0 0-1-16,0 0-12 0,0-2 0 0,0 2 0 0,0-4 1 16,6 2 7-16,3 0 3 0,-7-1-3 0,15-1 2 15,0-2-2-15,5-1 0 0,-1 1 0 0,7-5 1 16,-4 5 4-16,-5 4 0 0,-2 0 1 0,1 0 0 15,-12 0 0-15,0 2-1 0,-1 0 1 0,-1 0-1 16,-2 0 1-16,5 0 1 0,-7 0-1 0,0 6 1 0,-7 2-1 16,7-5 1-16,0-1-1 0,-6 8 1 0,-5 1 2 15,-6 4-1-15,2 0 1 0,-13 8 1 0,4 3-6 16,3-5 1-16,-1-2-1 0,5-4 0 0,4-5 6 16,-2-1 1-16,5 2 0 0,-3 3 0 0,6-5 0 0,-1-5 0 15,1-2 0-15,5-2 0 0,2 0 2 0,0 0 2 16,0 0-1-16,0 0 0 0,0 0 2 0,0 0 1 15,0 0-2-15,6-10 2 0,12-5-2 0,5-2 2 16,-6 2-2-16,16-8 2 0,-1 1-2 0,-11 7 1 16,-1 3-1-16,1 1 1 0,-6-2-4 0,-6 3 1 15,6 5 0-15,-2 1 1 0,-3 2-4 0,-10-2 1 16,5 8 0-16,1-4 0 0,-6 2-2 0,0 0 2 16,0 0 0-16,0 7 0 0,0-3-1 0,0 3 1 15,0-5-1-15,-11 9 1 0,5 10-1 0,-5-2 1 0,5 3-1 16,-1-5 1-16,-3 2-1 0,-1-6 1 0,0 0 0 15,7-6 0-15,-7-1-1 0,5-4 1 0,-1 1 0 16,3-1 0-16,4-4 0 0,0 2 0 0,0 0 0 16,-2-2 0-16,2 0 3 0,0 0 0 0,0 0 1 15,0-2 0-15,0 2-2 0,0 0 1 0,0-2-1 16,13-22 0-16,8-12 2 0,7 2 0 0,-4 4-1 16,-3 5 2-16,-6 6-4 0,-2 6 1 0,4 2-1 0,0 3 2 15,-6-3-3-15,-2 7 0 0,-3-2 0 0,-4 4 0 16,-2-1-3-16,0 3 2 0,0 3-1 0,-2 1 1 15,2 2-4-15,-4 1 1 0,2-1-1 0,-13 11 2 16,-9 17-6-16,-2 2 0 0,3-2 0 0,1 0 1 0,5-2 3 16,0 0 0-16,-5 0 1 0,1 0-1 0,2-5 0 15,-1-3 0-15,3 1 0 0,0-6 0 0,6 1 3 16,-2-8 0-16,-2 1-1 0,5 0 2 0,-3-5 0 16,2-1 0-16,7 1 0 0,-3-6 0 0,7-4 1 15,0 2 0-15,0 0 0 0,0 0 1 0,0 0-1 0,4 0 1 16,-1 0 0-16,18-27 0 0,11-1-1 0,-8-6 1 15,4 2 0-15,4 2 1 0,-2 9-2 0,-11 4 0 16,1 0 0-16,-5 2 0 0,-2 7-4 0,2-3 2 16,-5 7 0-16,1-3-1 0,-9 5-10 0,-2 2 0 15,0 2-1-15,0 5 2 0,0-5 4 0,0 0 0 16,0 2 0-16,-2 11 1 0,-2 6 6 0,-7 3 0 16,5-1 0-16,-5 7 1 0,7-3 0 0,-3-1 0 0,1-5 0 15,1-6 0-15,-1-2 0 0,6-2 0 0,-4-1 0 16,-3-1 0-16,1-3 0 0,6-2 1 0,0-2-1 15,-4 1 1-15,-3-1 2 0,7-2-1 0,-4 0 0 16,4 0 1-16,0-2 4 0,0-1 1 0,0 3 0 16,0-2 0-16,0-2-4 0,0-4 1 0,0 1-1 15,4-14 2-15,11-9-6 0,2-4 1 0,3 4-1 16,-10 7 1-16,12 6-1 0,-5 4 1 0,0 0-1 16,0 1 1-16,-2 5-1 0,-8 1 0 0,-1 4 0 15,5 4 0-15,-2 0-18 0,-7 2 1 0,4-4-1 0,-2 9 2 16,3 1-5-16,-7-1 1 0,0-5 0 0,0 7 1 15,0 6 10-15,-7 0 1 0,7-4 0 0,-10 1 0 16,3 1-4-16,1-4 0 0,-5 0-1 0,-4-1 1 0,-2 3 11 16,6-7 1-16,0-1-1 0,-1-3 1 0,5 0 0 15,3-2 1-15,-7 0-1 0,5-2 1 0,1 0 1 16,-1 0 2-16,2 2-2 0,4-3 1 0,0-1 2 16,0 0 0-16,0 4-2360 0</inkml:trace>
  <inkml:trace contextRef="#ctx0" brushRef="#br0" timeOffset="52521.644">9326 11789 1206 0,'0'0'0'0,"0"0"0"16,0 0 0-16,0 0 76 0,0 0 2 0,0 0-1 0,0 0 0 15,0 0 3-15,0 0 1 0,0 0-1 0,19 22 0 16,-15-22-6-16,-4 0 2 0,0-3-1 0,7 3 0 16,-7 0-22-16,4 0 0 0,-4 0-1 0,0-2 1 0,6 0-24 15,-6 2 0-15,0-4 1 0,5 2 0 0,1 0-1 16,-2 0 1-16,-4-1 1 0,2 1-1 0,7-6 0 16,-3 1 1-16,-3-1-1 0,1 2 1 0,2-3-11 15,-1-2 2-15,-1 1-1 0,5-3 0 0,1 2 2 16,-5 1-1-16,-5-1 1 0,10-4 0 0,-8 0-4 15,7 5 0-15,-7-1 1 0,2-2 0 0,3-6-8 0,-1 2 0 16,-1-2 1-16,1 2 0 0,5-6-3 0,-7 1 0 16,-2 5 1-16,3 3 0 0,-1 1-1 0,-2 9 0 15,-2-5 0-15,0 3 0 0,0-5-5 0,0 7-1 16,0-1 1-16,0 3 0 0,0 0 0 0,0 0 0 16,0-4 1-16,0 4 0 0,0 2-2 0,0 0 1 15,4-3-1-15,1 3 0 0,-3 0-2 0,-2-2 0 16,0 0 0-16,0 2 0 0,0-4 2 0,0 4-1 0,0 0 0 15,0-2 1-15,0 2-3 0,0 0 1 0,0 0-1 16,0 0 2-16,0 0-1 0,0 0 1 0,0-2-1 16,0 2 2-16,0 0-1 0,0-2 2 0,0-1-2 15,0 3 1-15,8 3 0 0,-6-1 0 0,-2-4 1 16,0-1-1-16,0 3 1 0,0-2-1 0,0 2 1 16,0-4-1-16,0 2-3 0,0 2 2 0,0 0-1 15,0 0 0-15,0 0 1 0,0-2 1 0,0 0-1 0,5 0 1 16,-3-1-1-16,2 3 1 0,0 0 0 0,-1 0 0 15,-3 0 0-15,6 0 0 0,-6 0 1 0,2 0-1 16,0 0 1-16,-2 0-1 0,0 0 1 0,0 0-1 16,0 0 1-16,0 0-1 0,0 0 1 0,0 0-1 0,7 0 1 15,-3 0-1-15,-4-4 1 0,4 2-1 0,-1 0 0 16,1 2 1-16,-4 0-1 0,0 0 1 0,0 0-4 16,0 0 1-16,0 0 1 0,0 0-1 0,0 0 1 15,0-2 1-15,0 0-1 0,0 0 0 0,0 2-2 16,0 0 2-16,0 0-2 0,0 0 1 0,0 0-2 15,0 0 1-15,0-5 0 0,0 5 0 0,0 0-2549 16</inkml:trace>
  <inkml:trace contextRef="#ctx0" brushRef="#br0" timeOffset="53123.343">9656 10743 703 0,'0'0'0'0,"4"0"0"0,-1 0 0 0,1 0 232 16,-4 0 1-16,4 0-1 0,-4 5 0 0,0-3-143 15,0 0 0-15,0 0-1 0,0-2 2 0,0 0-42 16,0 0 1-16,0 0-1 0,-4 0 0 0,0 2-31 0,1 4 1 16,-1-6-1-16,-2 7 1 0,1 3-24 0,-1 3 0 15,2 2 1-15,-9 0-1 0,6 6 5 0,3 3 0 16,0 1 0-16,8 1 1 0,2-5-1 0,-6-2 0 16,5 4-1-16,1-1 2 0,5-3 0 0,-5-9 0 15,5 3 0-15,0 0 0 0,0-5 0 0,-1-3 2 16,1-1-2-16,8-4 1 0,-4-2 1 0,-2 0 1 0,2-3 0 15,2-3 0-15,1-5 20 0,-3 0 2 0,-5 3 0 16,-3-5 0-16,-1-6 4 0,-1 2 1 0,-3 4 0 16,-4-5 1-16,-7 3 1 0,3 0 2 0,-5 0-1 15,-2-2 1-15,2 2-2 0,-6-2 0 0,0 0 1 16,-9 6-1-16,2 5-4 0,9-1 1 0,-2-1 1 16,0-1-1-16,6 5-5 0,1 4 1 0,1 2 0 15,0 0 0-15,7-5-19 0,2 3 1 0,0 2-2215 16</inkml:trace>
  <inkml:trace contextRef="#ctx0" brushRef="#br0" timeOffset="53675.992">9886 10299 1281 0,'2'0'0'16,"4"0"0"-16,-4-6 0 0,-2 1 163 0,5 5-1 15,-5 0 1-15,6-4 1 0,-1 2-99 0,-3 0 1 16,0 2 1-16,-2 0-1 0,0 0-27 0,0 0 0 16,0 0 1-16,-2 10 0 0,2 14-24 0,2 6-1 15,0-5 1-15,4 15 0 0,5 3-7 0,-7-5 0 16,7 1 0-16,2-3 1 0,2 2 4 0,-4-8 2 15,2 2-1-15,8 2 0 0,-8-9-8 0,-2-6 1 0,-1 0 0 16,8-4 0-16,-8 0-3 0,1-8 2 0,-7-5-1 16,3 4 0-16,-3-2 3 0,-4-2 2 0,2 1-3 15,-2-1 3-15,0-2-7 0,0-2 1 0,0-1-1 16,0 1 1-16,0-2 13 0,0 0 1 0,0 2 0 16,0-13 0-16,0-9 0 0,0-1 0 0,0-1 0 15,0 7 1-15,7-2 0 0,-3 4 2 0,0 4-1 16,3 0 0-16,-1 3-7 0,1 3 0 0,-3 5 1 15,-4 2 0-15,0 0-1 0,4 0 2 0,-2 0-2 16,3 5 2-16,8 1-8 0,-3 2 0 0,-1 1 0 0,10 12 1 16,-2 9-4-16,-2 0 1 0,0-11 0 0,-12-4 0 15,3 2 0-15,3-2-1 0,-7 2 1 0,-2 4 0 16,0-4-2-16,-2-4 1 0,-3-3-1 0,5 5 1 0,-4-8-1 16,-2-3 1-16,-1 0-1 0,-4 2 1 0,1 3-1 15,-1-9 1-15,0 0-1 0,-6-4 1 0,4-1-4 16,-8 1 1-16,10-2 0 0,-6-5 0 0,-5-4 0 15,9 5-1-15,-2-5 0 0,5 0 0 0,-1-4-3 16,11 4 1-16,0 0-2 0,4-4 2 0,-4 19-2339 16</inkml:trace>
  <inkml:trace contextRef="#ctx0" brushRef="#br0" timeOffset="54109.14">10558 10290 1909 0,'0'0'0'0,"0"0"0"15,0-2 0-15,-9-2 92 0,3 4 2 0,3 0-1 16,3 0 0-16,0 0-25 0,0 0 2 0,-8 0 0 16,8 0-1-16,0 0-21 0,0 0 2 0,-2 0-1 15,2 4 0-15,-5-2-29 0,-1 3-1 0,2-1 0 16,-7 0 0-16,0 7-7 0,-2 4 0 0,3-5 1 15,-3 3 0-15,-2-2 4 0,4-1 0 0,5 1 0 0,1 2 0 16,3-5-14-16,-2-4 0 0,0 1 1 0,4 1 0 16,4 3-2-16,-4-3 2 0,0-2-2 0,0 0 1 15,0 1-8-15,0-5-1 0,0 4 1 0,6 2-1 16,5 1-11-16,0-3 1 0,-7 0 0 0,9 0 0 16,2 7 4-16,4-4 0 0,-8 1 0 0,10 3 1 15,-3-1 1-15,-1 1 0 0,-6 4-1 0,-1 2 1 0,1 4 5 16,-7-6-1-16,3 2 1 0,-7 2 0 0,2 4-1 15,-2-6 1-15,-2 3-1 0,-3 3 1 0,-1-8 2 16,-5-2 1-16,-2-1 0 0,3 3 1 0,1-4 1 16,3-5 0-16,-5-4 0 0,4-2 1 0,-3 0 6 15,3 0 0-15,-3-2 1 0,-1 0 0 0,0-4 7 0,-2-3 0 16,2 1 0-16,-10-5 1 0,0-4-9 0,3 0 0 16,8-6 0-16,3 1 1 0,7 22-2160 0</inkml:trace>
  <inkml:trace contextRef="#ctx0" brushRef="#br0" timeOffset="54459.509">10766 10173 1494 0,'0'0'0'0,"0"0"0"16,0 0 0-16,4 0 92 0,3 0 1 0,-1 0 1 0,-2 0-1 16,3 0-35-16,-7 0 2 0,0 0-1 0,0 0 0 15,10 0-29-15,-5 0-1 0,-3 0 0 0,7 5 0 16,-9 5-23-16,2 5 1 0,2-4-2 0,2 19 2 16,1 6 21-16,1 2 1 0,-5 2 0 0,1 1 0 15,0-3-7-15,5-2-1 0,-5-2 0 0,7 2 2 0,-5-6-1 16,1 0 2-16,1-5-2 0,3 1 2 0,-5-3-10 15,-3-6 2-15,-3-2-1 0,0 0 0 0,0-2 0 16,0-9 0-16,-3 3-1 0,-1-3 1 0,4-2-7 16,0-2 1-16,0-2-1 0,-2-2 1 0,-2-1 1 15,-1 1 0-15,-1 2 0 0,-5-17 1 0,11 19-2061 16</inkml:trace>
  <inkml:trace contextRef="#ctx0" brushRef="#br0" timeOffset="54587.234">10616 10458 1695 0,'0'0'0'16,"0"-4"0"-16,0 8 0 0,0-4 94 0,0 5 1 15,0-5-1-15,0 4 0 0,0 2-33 0,0-6 1 16,0 4-2-16,10 1 2 0,12 3-25 0,-1 1 0 16,-8-5 0-16,13 2 0 0,8 3-20 0,-6-7 0 0,0 4-1 15,4 1 1-15,-8-1 3 0,-1-2 1 0,3 1-1 16,4-10 1-16,-2 5-13 0,-6 5 1 0,6-5-1983 16</inkml:trace>
  <inkml:trace contextRef="#ctx0" brushRef="#br0" timeOffset="54961.651">11176 10443 1709 0,'-4'5'0'0,"4"-3"0"0,0 0 0 15,-5 0 119 1,-1-2 1-16,6 0 0 0,-4 0 0 0,-3 0-35 0,5 0 1 0,-2 0 0 0,-1 0 0 16,3 0-35-16,2 0 0 0,-4 0 1 0,-3 0 0 15,1 4-30-15,-5 1 2 0,3-3-2 0,1 2 2 0,-10 4-3 16,6-1 1-16,1-1 1 0,-1 3-1 0,2 1-3 15,7-1 0-15,0-3 0 0,2-1 1 0,0-1-13 16,0-4 2-16,4 2-1 0,5 0 1 0,-1 2-5 16,-1 3-1-16,6-7 0 0,8 0 2 0,5-5-11 15,-7 3 2-15,3-2-1 0,-11 0 1 0,1-5-23 16,-3 5 1-16,-7 2-1 0,7-4 1 0,-1 3 4 0,-8 1 0 16,0 0 0-16,0 2 1 0,0 0 14 0,0 0 1 15,0 0 1-15,0 0-1 0,0 0 4 0,0 0 1 16,0 0-2-16,0 2 2 0,0 5 2 0,0-1 1 15,0 0-1-15,5 5 0 0,-5 6 7 0,0 0 0 16,0 4-1-16,0 9 2 0,0-4 0 0,0-7 1 16,0 0-1-16,6-2 2 0,-6-9 2 0,4-1 2 0,-4-3-1 15,7-2 1-15,-3 0-12 0,-2 0 1 0,-2 3-1 16,0-10 1-16,0 5-2214 0</inkml:trace>
  <inkml:trace contextRef="#ctx0" brushRef="#br0" timeOffset="55180.014">11418 10418 1847 0,'0'0'0'0,"0"0"0"0,-17 0 0 16,6 2 86-16,1 2 0 0,-3-2 1 0,0 1-1 16,2 1-30-16,3 0 2 0,6 2-1 0,-7 1 0 15,7 6-24-15,-9-3 0 0,7-3 0 0,-3 5 0 0,12 5-33 16,1-2 0-16,-2-2 0 0,5 6 2 0,6 2 4 15,2-6 2-15,0 0 0 0,-2-2 0 0,3 0 1 16,-6-7 1-16,10 3-1 0,-11-3 1 0,4-2-8 16,-7-4 1-16,7-2-1 0,2-2 0 0,-17 4-1976 15</inkml:trace>
  <inkml:trace contextRef="#ctx0" brushRef="#br0" timeOffset="55693.93">11689 10040 1332 0,'0'0'0'0,"0"0"0"16,2 0 0-16,2-5 96 0,-2 3 1 15,3 2-1-15,1-2 1 0,3 0-36 0,-7 2 2 0,-2 2-1 16,0 0 1-16,0-2-29 0,0 0 2 0,0 0 0 15,0 0 0-15,0 0-16 0,0 0 1 0,0 2-1 16,-7 17 0-16,-3 15 4 0,-3 7-1 0,-6 3 1 16,6-3 0-16,2-7 4 0,7-2 2 0,-3 6-2 15,7 2 1-15,-2-10-2 0,2 0 1 0,9-5-1 0,1 5 1 16,1-6-10-16,0-1 0 0,6 0 0 0,4-1 0 16,-3-5-5-16,-1-2 1 0,0-1-1 0,4-1 2 15,1-4-11-15,-1-9 2 0,-3 2-1 0,5-4 1 16,-1 2 16-16,-5-7 2 0,0 3-2 0,0-4 2 0,-2 1-8 15,-4-6-1-15,0-1 1 0,-3-3 0 0,3-3 5 16,-7 1 2-16,3-2-1 0,-1-15 0 0,-2 2-4 16,-4 4 2-16,-4 0-1 0,-9 7 0 0,3 2-7 15,-1 6 0-15,-2 0 1 0,-2 4 0 0,-2 3-7 16,0 8 1-16,6 4-2 0,-6 0 2 0,-5 7-2 0,5 4 2 16,4 4-1-16,2 9 1 0,3 1-6 0,6 5 1 15,2 7 0-15,0-1 0 0,0 3-2 0,2-7 0 16,9 8 0-16,6 1 2 0,8-5-2 0,3-5 0 15,-4-4 0-15,8-3 0 0,-10-2 0 0,-3-7 0 16,2-9 0-16,7 5 0 0,-2-4-20 0,-7-3 2 16,9-1-2269-16</inkml:trace>
  <inkml:trace contextRef="#ctx1" brushRef="#br0">7548 15716 0,'0'0'0,"0"0"0,0 0 0</inkml:trace>
  <inkml:trace contextRef="#ctx0" brushRef="#br1" timeOffset="63387.85">6378 12944 815 0,'0'0'0'16,"0"0"0"-16,0 0 0 0,0 0 50 0,0 0 0 15,0 0 1-15,0 0-1 0,0 0 15 0,0 0 0 16,0 0 0-16,0 0 1 0,0 0-32 0,0 0 2 15,0 0-1-15,0 0 1 0,0 0-9 0,0 0 0 16,0 0 0-16,0 0 0 0,0 0-24 0,26 0 2 16,-24-2-2-16,5 2 1 0,8 0 17 0,-5 0-1 0,-3 0 0 15,4-2 1-15,1-1-11 0,3 1 1 0,3 0-1 16,-3 2 0-16,-2 0 0 0,4 0 0 0,0 0 0 16,9 0 0-16,-3 0 0 0,1 0 0 0,-5 0 0 15,1 0 1-15,1 0 2 0,-4-2 0 0,-2 4 1 16,7 0 0-16,-9 0 7 0,-3 1 0 0,7-1 0 15,-2 0 1-15,-2 0 5 0,-2-2 0 0,2 2-1 16,2 2 1-16,2 1-11 0,-6-3 1 0,2 2-1 16,-3 0 0-16,1 0 4 0,4-1 0 0,-4-1-1 0,2 0 1 15,4 2-12-15,0 0 0 0,-2-2 0 0,2-2 1 16,1 0 16-16,-8 0 2 0,7 0 0 0,5 0 0 16,-5 0-2-16,-6-2 0 0,2-2-1 0,8 2 1 0,-4 2-6 15,1 0 1-15,-3-2-1 0,6 4 1 0,-4 4-5 16,-6-6 0-16,0 0-1 0,2 0 1 0,-3 0-11 15,3 0 2-15,-2 0 0 0,6 2-1 0,-2 1 5 16,2-3 0-16,-6 0 0 0,4 0 2 0,-2 0-12 16,-2-3 1-16,2 3-1 0,2-2 1 0,-3 2 7 15,3 0 0-15,-4 0-1 0,2 0 2 0,9 0-1 0,-7 0 0 16,-3 0 0-16,6 0 1 0,-1 0-4 0,-6 0 0 16,4 0 0-16,-3 0 0 0,6 0 4 0,-8 0 1 15,-3 0-1-15,8 0 1 0,-2 0-2 0,2 0 0 16,-2 0 0-16,8 0 1 0,-4 0-5 0,-2 0 2 15,2 0-1-15,5 0 0 0,-5 0 0 0,-4 0 0 16,-2 0 1-16,10-6-1 0,-6 2 0 0,-6 2-1 16,1 4 1-16,5-2-1 0,-2 0 4 0,-2 0 1 0,0 0-1 15,4 0 1-15,-7 0-4 0,1 0-1 0,-3 0 1 16,1 0-1-16,4 0 1 0,-1 0 0 0,-3 0 0 16,-1 0 0-16,5 0 0 0,0 0-1 0,-1 0 1 15,1 0-1-15,2 0 1 0,-2-2-1 0,0 2 1 16,-1-3-1-16,7 3 1 0,-6-4-1 0,0 4 1 15,6-2-1-15,-2 0 4 0,-4 0 1 0,-3 0-1 16,7 2 1-16,-4 0-5 0,0 0 1 0,-5 0-1 0,5 0 1 16,2-5-1-16,-2 3 2 0,-1 2-2 0,1-4 2 15,6 2-2-15,-6 2 1 0,2-2-1 0,-2 2 1 16,6 0-4-16,-2 0 1 0,-2 0 0 0,-3-4 1 16,8 1 0-16,-8 3 0 0,-1 0 1 0,0-2-1 0,-1-2-3 15,-6 2 0-15,7 4 0 0,-3-2 1 0,1-2 0 16,-1 0 1-16,-2 2-1 0,3 2 0 0,-3 2-1 15,3-2 1-15,-7-2 0 0,10-2 0 0,-3 0 1 16,1 0 1-16,-5 0-1 0,3 2 1 0,3 0-2 16,-3 0 0-16,0 0 1 0,5-2 0 0,0 0-2 15,-5-1 1-15,1 1 0 0,4 2 0 0,4 0 1 0,-3 0 1 16,-7 0-1-16,5-2 1 0,-3-2-3 0,-3 4 0 16,3 0 0-16,-3-2 1 0,2 2-1 0,-3 0 0 15,1 0 0-15,2-2 0 0,-1 0 0 0,-1-1 0 16,-2 1 0-16,9 2 0 0,-1 0-1 0,-5-4 1 15,1 2 0-15,1 0 0 0,-1 2-1 0,-2 0 1 16,3 0-1-16,-3-2 1 0,-2 0 0 0,3-1 0 16,1 3 0-16,-2 0 0 0,3 0 0 0,3 0 0 15,-5 0 0-15,-3 0 0 0,2 0 0 0,0 0 0 0,-1 0 0 16,5 0 0-16,1 0 1 0,-5 0 0 0,3 0 0 16,-1 0 1-16,5 0 0 0,-7 0 1 0,0 0-1 15,3 0 2-15,-7 0-1 0,4 0 2 0,2 0-1 16,-3 0 1-16,5 0-1 0,-6 0 1 0,3 0-1 15,-5 0 1-15,6 0-5 0,-6 0 1 0,7 0-1 16,-7 0 1-16,4 0-1 0,2 0 0 0,-6 0 0 16,0 0 1-16,5 0-1 0,1 0 0 0,-2 0 0 15,-2 0 1-15,3 0 0 0,-5 0 0 0,4 0 0 0,2 0 1 16,1 0-2-16,-1 0 1 0,-1 0 0 0,1 0 0 16,-2 0-1-16,-4 0 1 0,5 0 0 0,-3 0 0 15,4 0-1-15,-1 0 0 0,-5 0 0 0,0 0 0 0,6 0 0 16,-2 0 0-16,1 0 0 0,-3 0 1 0,2 5-1 15,-4-1 0-15,2-2 0 0,-2 2 2 16,9-4-2-16,-7 0 0 0,-2 0 0 0,4 0 1 0,3 0-1 16,-1 0 0-16,-2 0 0 0,-4 0 1 0,7 2-1 15,-7-2 0-15,4-2 0 0,-4 2 1 0,0 0-1 16,0 0 0-16,0 0 0 0,0 0 1 0,7 0-1 0,-3 0 0 16,2 0 0-16,-6 0 0 0,5 0 1 0,1 0 0 15,-6 0 0-15,4 0 1 0,-2 0-2 0,3 0 0 16,-3 0 0-16,2 0 0 0,0 0 0 0,-1 0 0 15,-3 0 0-15,0 0 0 0,4 0-2 0,0 0 2 16,-4 0-1-16,0 0 1 0,0 0-1 0,0 0 1 16,0 0-1-16,0 0 1 0,0 0-1 0,0 0 1 15,0 0-1-15,2 0 1 0,5 0-1 0,-5 0 1 0,0 0 0 16,-2 0 0-16,6-4-3 0,-6 2 2 0,5 0-1 16,-5 2 1-16,6 0-2 0,-1 0-1 0,-5 0 1 15,2 0 1-15,0 0-1 0,0 0 2 0,2 0-1 16,-4 0 1-16,0 0 0 0,0 0 0 0,0 0-1 15,0 0 1-15,0 0 1 0,0 0 0 0,0 0 0 16,0 0 0-16,0 0-1 0,0 0 1 0,0 0-1 16,0-2 1-16,2 2-1 0,3 2 1 0,-1 0-1 15,-2-2 1-15,-2-2-1 0,4 0 1 0,-1 0 0 0,-3-1 0 16,0 3-1-16,0 0 1 0,0 0 0 0,0 0 0 16,0 0-1-16,0 0 1 0,0 0 0 0,0 0 0 15,0 0-3-15,0 0 2 0,0 0 0 0,0 0 0 0,0 0 0 16,0 0 0-16,0 0 0 0,2 0 1 0,0 0-4 15,4 0 2-15,-6 0-1 0,5 0 0 0,-5 0 1 16,0 0 1-16,0 0 0 0,0 0 0 0,0 0 0 16,0 0-1-16,0 0 1 0,0 0 1 0,0 0-1 15,0 0 1-15,0 0-1 0,0 0 1 0,0 0-1 16,0 0 1-16,0 0-1 0,6 0 1 0,-6 3-1 0,6 1 1 16,-1 0 0-16,-5 0 0 0,4-4-1 0,-4 2 1 15,2 1 0-15,2-1 0 0,-4 0 0 0,5 0 0 16,-5 2 0-16,2-4 0 0,-2 2 1 0,4 0 0 15,1-2 0-15,-3 0 1 0,2 0-1 0,-2 0 0 16,-2 0 1-16,4 0-1 0,-4 0 1 0,5 0 1 16,-3 0 1-16,-2 3-1 0,4 1 0 0,-4 0 2 15,4-2-2-15,-1 0 2 0,3 0-4 0,-2 1 1 0,-4-1-1 16,11 0 1-16,-7 0 2 0,-2-2-1 0,-2 2 1 16,5-2-1-16,-3 0-2 0,7 0 1 0,-7 0-1 15,-2 0 2-15,4 0-3 0,-4 0 1 0,6 2 0 16,1 5 0-16,-3-1 1 0,3-4 1 0,-7-2-1 15,4 0 1-15,2 0-2 0,-6 0 0 0,0 0 1 16,5 2-1-16,-3 2-1 0,2-1 0 0,0-3 0 16,-2 2 0-16,9 2 0 0,-4-2 0 0,-3-2 0 15,2 0 0-15,3 4-1 0,0-2 1 0,-5 1-2 16,2-3 2-16,-1 0-1 0,5 0 1 0,-10 2-1 0,2 2 1 16,3 0-2-16,-1-4 0 0,-2 0-1 0,2 0 1 15,3 7 0-15,-1 1 1 0,-1-8 0 0,1 2 0 0,-2 0-1 16,3 0 1-16,-3 1 0 0,3-1 1 0,-1 2 0 15,-2-4 0-15,1 2 0 0,-3 0 0 0,6 0 0 16,-8 0 0-16,2 1 0 0,3 1 0 0,1-4 0 16,1 2 1-16,-1 0 0 0,-6 0 1 0,2 0-2 15,0 0 0-15,5 3 0 0,-3-1 0 0,3-2 0 16,-3 0 0-16,-4 0 0 0,0 0 0 0,6 3 0 16,-1-1 0-16,-5-2 0 0,2 0 0 0,2-2 0 15,0 0 0-15,-2 2 0 0,-2 3 0 0,0-3 0 0,0 0 1 16,0 2-1-16,0-4 1 0,5 2-1 0,1 0 1 15,-6 1-1-15,7-1 1 0,-7 4-1 0,10-4 0 16,-5 0 0-16,1 0 0 0,-6 1 0 0,0-1 0 16,7 2 0-16,1 0 0 0,-6-2 0 0,3 0 0 15,-5-2 0-15,4 3 1 0,-2 1-1 0,4 0 0 0,-1-2 0 16,-1 0 0-16,-2 5 0 0,2-5 0 0,3 0 0 16,-1 0 1-16,-1 0-1 0,1 0 0 0,-2 3 0 15,3 1 0-15,-1 2-1 0,3-5 0 0,-7-1 0 16,7 0 1-16,-3 2 0 0,-4 0 0 0,2-2 0 15,3 3 0-15,-3-1 0 0,3-2 0 0,3-2 0 16,-5 2 0-16,1 2 0 0,1-1 0 0,-1-3 0 16,3 2 0-16,-3 4-1 0,7 0 0 0,-9-1 0 15,7-5 1-15,4 0-2 0,-7 2 1 0,3 2 0 16,0 5 1-16,0-5-1 0,-5 0 1 0,5-2-1 0,0 2 1 16,4-4-1-16,-9 3 1 0,1-1-1 0,3 0 1 15,3 2-3-15,-2 0 2 0,-3-2-1 0,1 1 1 16,2-1 1-16,-1 0 0 0,-3 0 0 0,4 2 0 15,-1-4-1-15,-5 2 0 0,1 0 0 0,1 1 1 0,3-1 0 16,1 0 0-16,0 2 0 0,-5-4 1 0,5 2-1 16,-5 0 1-16,-1 3-1 0,5 1 1 0,1-6-1 15,-4 2 1-15,-1 0-1 0,5 0 1 0,-1 1 1 16,-3-3 1-16,4 0-1 0,-5 2 0 0,3 2-1 16,1-2 0-16,-1-2 1 0,2 0-1 0,-1 0 1 0,1 0 1 15,0 0 0-15,0 0 0 0,2 2-3 0,-3 2 0 16,-3-1 0-16,3-3 1 0,1 0-1 0,-7 0 0 15,3 2 0-15,-1 2 0 0,5 0-2 0,0-2 1 16,-5 0-2-16,3 3 2 0,4-1-1 0,-3-2 1 16,-3-2 0-16,4 4 0 0,-1-2-3 0,3 1 1 15,-8-3 0-15,5 0 0 0,1 0 1 0,0 0 1 16,-5 0-1-16,5 0 1 0,-5 0-1 0,1 0 1 0,-3 2 0 16,3 2 1-16,3 0-1 0,-5-4 1 0,1 0-1 15,-2 0 1-15,5 0-2 0,-1 4 0 0,-5 1-1 16,1-3 2-16,2-2 0 0,3 0 1 0,-1 0 0 15,-3 0 0-15,6 4 0 0,-5-2 0 0,-2 0 0 16,7-2 0-16,0 0 0 0,-9 0 0 0,4 2 0 16,5 3 0-16,0-1 0 0,0-4 0 0,-7 0 0 15,2 0 0-15,7 0 0 0,-2 0 0 0,-3 0 0 16,1 0 1-16,2 0-1 0,-7 0 1 0,2 0-1 0,1 0 1 16,4 0-1-16,-1 0 2 0,-3 0-2 0,1 0 1 15,3-4 0-15,-2 4 1 0,-5 4-1 0,7-4 1 16,2-4-1-16,-3 2 1 0,1 2-1 0,6 2 0 15,-6 2-1-15,0-2 1 0,-5-2 0 0,5-2 0 16,0-2-1-16,-5 4 0 0,3 4 0 0,4-4 0 0,-3 0 0 16,1 0 0-16,-7 0 0 0,5 0 0 0,6 0 0 15,-2 0 0-15,-2-4 0 0,-1 2 0 0,5 2-1 16,-8 0 0-16,-1 0 0 0,1 0 0 0,3 0 1 16,-1-3 0-16,0 1 0 0,-5 0 0 0,7 0 0 15,-1 2 0-15,-3 0 0 0,3-4 0 0,3 2 0 0,-2 2 1 16,0 0-1-16,0-5 1 0,-5 3-1 0,3 0 1 15,-3 2-1-15,5 0 1 0,2 0-1 0,-3 0 1 16,1 0-1-16,2-6 1 0,-2 4-1 0,-1 2 2 16,-1 0-2-16,0-5 1 0,1 3 0 0,-5 2 1 15,1-4-1-15,5 0 1 0,4 2-2 0,-2 2 0 16,-7 0 0-16,5-5 0 0,0-1 0 0,-1 0 0 16,3 4 0-16,-2-1 0 0,6 1 0 0,-13 0 0 15,7 0 0-15,0-2 0 0,2 2-1 0,-3 0 1 0,1-3-1 16,0 3 1-16,2 0-1 0,-9-4 1 0,7 3-1 15,0 3 1-15,1-2-1 0,-1-2 1 0,-4 4-1 16,3 0 1-16,1-4 0 0,-4 0 0 0,1 1 0 16,3 1 0-16,-3 0 0 0,3-2 0 0,0 0 0 15,6-1 0-15,-2 3 0 0,-8-4 0 0,-1 2 0 16,5-1 1-16,-1 1-1 0,-3 2 0 0,-7 2 0 16,11-4 1-16,-1 0-1 0,-5-5 0 0,5 7 0 0,1 0 1 15,-2 0-1-15,1-7 0 0,-1 3 0 0,4 2 0 16,-2 1-1-16,-1 1 1 0,-3 0 0 0,-1-2 0 15,5 2-2-15,0 0 1 0,-5-3-2 0,5 3 2 16,-5-2 0-16,5 0 1 0,-2 0 0 0,-1-3 0 0,3 3 0 16,0 2 0-16,-1-2 0 0,1 4 0 0,0-7 0 15,-5 3 0-15,1 0 0 0,1-1 1 0,1 1-1 16,-7 0 0-16,0 2 0 0,9-7 1 0,0 3 0 16,-1-3 2-16,-7 7-1 0,7-2 0 0,1-4-1 15,0 1 0-15,-5-1 1 0,9 1-1 0,2-1-1 16,-6 1 1-16,-4 3 0 0,3-2 0 0,3-5-1 0,-2 7 0 15,-7-3 0-15,7 3 0 0,0 0 0 0,-9 0 0 16,2-1 0-16,3-1 0 0,3-2 0 0,-5 1 0 16,-3 7 0-16,8-4 0 0,1-2 0 0,0 1 0 15,-5 1 0-15,1 0 0 0,-3 0 0 0,3 1 0 16,1-3 0-16,1-2 1 0,1-1-1 0,1 3 0 16,-4-3 0-16,3 5 1 0,-1 0 0 0,-3-1 2 0,1 3-1 15,-1-4 0-15,-1 0-2 0,1 1 0 0,5 5 0 16,-7-6 1-16,2 4-1 0,1 0 0 0,2-3 0 15,-7-1 0-15,13 0 0 0,-5-1 0 0,-1 3 0 16,-5 0 0-16,7 2-1 0,0-7 1 0,-9 3 0 16,6 1 0-16,-1 3-1 0,-1 0 1 0,-1-2-1 15,1 2 1-15,1 2-2 0,3-7-1 0,-10 5 1 16,7-2 1-16,-3 0 0 0,7 0 0 0,-5 1 0 16,1 1 0-16,3-4-1 0,-5 0 1 0,-1 3 0 15,5-1 1-15,1 2-1 0,1-2 1 0,-7 0-1 0,3 4 1 16,-1-5-2-16,-2 1-1 0,1 2 1 15,-3 0 1-15,9 0 0 0,-5-5 0 0,-2 3 0 0,3 0 0 16,4-5-1-16,-7 5 1 0,2 4 0 0,-1-2 1 16,3-2-1-16,-4-1 1 0,3 3-1 0,-3 0 1 0,9-4-1 15,-2-1 1-15,-7 3-1 0,3 0 1 0,8 0-1 16,-9-3 1-16,0 1 0 0,1 0 0 0,-3 1-1 16,-4 3 1-16,7-2 0 0,-3-2 0 0,2 1-2 15,1 5 2-15,-3 0 0 0,-4-2 0 0,7-2 0 16,-3 4 0-16,-4 0 0 0,4-4 0 0,3 2-1 0,-1-1 0 15,-2 1 0-15,3-2 0 0,-1 4 0 0,-2-4 0 16,3-1 0-16,-1 3 1 0,-6 0-4 0,5 0 2 16,1-2-1-16,-2 2 0 0,1 2 2 0,1 0 1 15,-4-2 0-15,3-1 0 0,-1 1 0 0,-2 0 0 16,7 2 0-16,-7-4 1 0,2 2-2 0,-2 0 0 16,-2-3 0-16,4 3 1 0,3 2-1 0,1 0 0 0,-5-6 0 15,-3 4 1-15,4 2-2 0,-2-2 1 0,2-3 0 16,-4 5 1-16,0 0 0 0,0 0 0 0,0-4 0 15,0 2 0-15,0 0 0 0,-4 0 0 0,2 0 0 16,-2 0 0-16,1-7 0 0,-1 3 1 0,0-1 0 16,-9-3 1-16,-4-3-2 0,-5 2 1 0,7 1 0 15,-8 5 0-15,10-1-1 0,-2 0 1 0,4-1 0 16,0 3 0-16,1 4 2 0,3 0-1 0,1 0 0 16,-1 0 0-16,-1-4-1 0,-1 2 1 0,1 2-1 15,8 0 0-15,-7 0-1 0,7 0 1 0,-4 0 0 16,4-7 0-16,0 5-1 0,0 2 0 0,-7 0 0 0,7-2 0 15,0 0-1-15,0 2 1 0,0 0-1 0,0 0 1 16,0 0-3-16,0 0 0 0,7 0 0 0,4-2 1 16,4-2-1-16,2 1 2 0,-4 1-1 0,4 0 1 15,-2 0-6-15,-4 0 0 0,-5 2 1 0,0 0-1 0,-1 0 3 16,-5 0-1-16,6 0 1 0,-2 0-1 0,3 0-1 16,-1 0 2-16,-6 0-1 0,0 2 1 0,5 4-1 15,-5 1 1-15,0-3 0 0,6 2-1 0,-2 7 3 16,3-2 0-16,-3-1-1 0,-2-1 2 0,7 6-2 15,2 0-1-15,-9-3 1 0,4 1 0 0,3-2-2 0,-3-1 2 16,1-1-2-16,-1 6 2 0,-2 2 1 0,7-2 1 16,-11-5-2-16,4 5 2 0,-2-2 0 0,-2 0 0 15,5 0 0-15,-5-1 0 0,0 1 0 0,0-2 0 16,0-1-1-16,-5 3 2 0,5-2 0 0,0-3 0 16,0 1 0-16,0 3 0 0,0-1 0 0,-2 0 0 15,2-1 0-15,-4 3 0 0,4-2-1 0,0-3 1 16,-4 1 0-16,4 4 0 0,0-13-2203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312" units="cm"/>
          <inkml:channel name="Y" type="integer" max="896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630.90045" units="1/cm"/>
          <inkml:channelProperty channel="Y" name="resolution" value="635.46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1-29T16:33:24.812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15920 5874 2148 0,'0'0'0'15,"0"0"0"-15,0 0 0 0,0 0 153 0,0 0 0 16,0 0-1-16,0 0 1 0,-15 22-59 0,15-22 0 15,0 0 1-15,0 0-1 0,0 0-20 0,-5 0 0 0,3 0 0 16,-8 4 0-16,3 2-68 0,-1 5 0 0,-5 2-1 16,-11 12 1-16,-4 5 2 0,0-4 1 0,2 3-2 15,-6 1 2-15,9 0 10 0,-5 4 1 0,0 2-1 16,-11 2 1-16,5 3-12 0,2-5 1 0,-7 13 0 16,-2 2 0-16,-2-2 1 0,5-3 1 0,-7 3 0 15,0-8 0-15,-1-3-6 0,12-2 0 0,-5 0 1 16,7 3 0-16,4-5 3 0,0-9 1 0,9 1-1 15,-2-3 1-15,6 2-2 0,4-5 0 0,2 1-1 0,5-6 2 16,0 0-4-16,2 0 0 0,4-5 0 0,-2-6 1 16,0-4-4-16,0-4 0 0,4 4 0 0,2 4 1 15,1-4-3-15,1-4 0 0,-8 4-2825 0</inkml:trace>
  <inkml:trace contextRef="#ctx0" brushRef="#br0" timeOffset="559.55">14733 6568 2161 0,'2'0'0'0,"2"0"0"16,-4-3 0-16,7 1 168 0,-3 2 2 0,2 2-1 15,-1 7 1-15,1-5-73 0,-2-4 2 0,-2-4-1 16,3 4 0-16,-3 4-47 0,-2-2 0 0,4 3 1 15,1-1 0-15,1 0-48 0,0 0 1 0,1 3-1 0,4 3 1 16,-1 9-1-16,-3 1 1 0,1-3-1 0,-1 6 2 16,-1-4 2-16,1 2 1 0,-3 1-2 0,-4 1 2 15,6 3-1-15,-1-1 0 0,1 1 0 0,5 1 1 16,-11-1-1-16,6-5 1 0,-1 2 0 0,7-3 0 0,-3-3 0 16,-3-5 0-16,1 1 0 0,4 0 1 0,4-3-6 15,-7-1 2-15,7-7-2 0,7-2 2 0,1 4-4 16,-5-4 0-16,-1 5 1 0,11-5-1 0,4-5 1 15,-9 5 2-15,10 0-2 0,-10-4 2 0,5 0 1 16,0 2 2-16,0 2-1 0,4 0 1 0,-8 0 0 0,4 0 1 16,-7 2-2-16,5 2 2 0,-7 0 5 0,3-4 0 15,-7 5 1-15,2-10 0 0,-4 5-9 0,-5 0 1 16,1 5 0-16,2-5 1 0,-3-5 2 0,-1 5 0 16,-5-4 0-16,6 0 1 0,-5 2-6 0,1-3-1 15,0-1 1-15,9-11 0 0,-13 17-2903 0</inkml:trace>
  <inkml:trace contextRef="#ctx0" brushRef="#br0" timeOffset="2109.191">16467 5466 1960 0,'0'0'0'0,"0"0"0"15,0 0 0-15,0 0 136 0,0 0 1 0,0 0-2 16,0 0 2-16,0 0-4 0,0 0 0 0,0 0 1 16,0 0-1-16,0 0-65 0,0 0-1 0,0 0 0 15,0 0 1-15,-21 0-53 0,16 0 1 0,-1 0 0 0,6-4 0 16,-2 0-10-16,-3 2 1 0,1-3 0 0,4 1 1 16,0-2 1-16,0 1 0 0,4 1 0 0,3-2 1 15,8-3-7-15,-2-1 2 0,4 1-1 0,4 3 0 0,3-3 10 16,-13 3-1-16,8-3 1 0,0 7 0 0,-1 2 7 15,-8 0-1-15,1 0 0 0,4 0 1 0,-2 0 0 16,-2 0 0-16,-1 0-1 0,8 0 1 0,3 0-3 16,-4 5 1-16,0 1 1 0,-6-2-1 0,6 7-7 15,-2-5 1-15,-2 3 1 0,2 1-1 0,-2 9-3 16,2-4 1-16,-2 2-1 0,4 7 0 0,0-3 0 0,-6-2 0 16,0 0 0-16,6 0 0 0,0 3-5 0,-6-7-1 15,0 8 1-15,-1 2 0 0,1-3-5 0,-4 1 1 16,-1 3-1-16,3 3 1 0,-3-3-1 0,-2-5 2 15,-2 7-2-15,5-1 1 0,-3 3-1 0,-4-2 0 16,-4 2 0-16,4-1 1 0,-7-1-1 0,5 0 0 16,-6-3 0-16,6-1 1 0,-7-3-2 0,0 4 1 0,-6 5 0 15,-2-7 0-15,7-1-1 0,-3-3 1 0,-7-2 0 16,3-2 0-16,-4 0-1 0,1-3 1 0,-1-1 0 16,-3 0 0-16,5-5-2 0,2-2 2 0,-7 1 0 15,3-1 0-15,-1-4 0 0,5 0 0 0,0 0 0 16,0-4 0-16,-5-7 2 0,5 2-1 0,0 3 0 15,0-7 1-15,2 1 1 0,2-1 1 0,-2 2-1 16,-2-8 1-16,6 4 3 0,2 2 2 0,5 5-1 16,-2-7 1-16,-3 4-1 0,7-4 0 0,2 3 0 15,-4-1 1-15,4 4-5 0,0-1 2 0,0-1-2 0,6-4 2 16,-2 0-2-16,3 1 2 0,1-1 0 0,1 0-1 16,8 0 0-16,-2 0-1 0,0 4 1 0,4-3-1 15,3 1-3-15,-5 6 2 0,0 1-1 0,5 2 0 16,1-1-1-16,-8 5 0 0,9 0 0 0,-3 5 1 0,-3-5-2 15,-1 4 1-15,0 2 0 0,-2 3 0 0,2 4-1 16,0-1 0-16,-2-1 0 0,7 4 0 0,-3 0 0 16,-4 2 0-16,2 0 0 0,1 0 0 0,-8 2 0 15,3 0 0-15,2-4 0 0,-4 6 0 0,-5 0-1 16,5-1 0-16,2-1 0 0,-2-4-1 0,-1 4-1 0,1-4 1 16,-4-5-2-16,3 5 2 0,5-4 0 0,-8-3 1 15,-1 3-1-15,5-5 1 0,-5-1-1 0,-1-5 1 16,-1 4 0-16,2 0 0 0,-3-2 0 0,-3-2 0 15,0 0 0-15,4 0 1 0,0 0-1 0,-2 0 1 16,-2 0-2-16,-2 0 2 0,-2-2-2 0,4 0 1 16,0 2-1-16,0 0 1 0,0 0-3018 0</inkml:trace>
  <inkml:trace contextRef="#ctx0" brushRef="#br0" timeOffset="2604.37">17489 5483 2173 0,'0'0'0'16,"8"0"0"-16,-8 0 0 15,-4 0 176-15,4 0 1 0,0 0-1 0,0 0 0 0,0 0-86 0,0 0 1 16,0 2-2-16,4 5 2 0,-1-3-44 0,1 2 1 16,-2-1-1-16,2 10 1 0,3 19-32 0,-3 2-1 15,0 8 1-15,-8 1 0 0,4 0-7 0,-4-1 1 0,4 1-1 16,0 2 1-16,-2 2 0 0,-3 0 0 0,5-7 0 16,-4 3 1-16,8-7 9 0,1-8 0 0,-3 4-1 15,2-2 1-15,-4-5-10 0,0-5 0 0,7-3 0 16,-1-2 2-16,-2-5-2 0,-4-1 0 0,5 0 0 15,-3-5 1-15,-2 3 4 0,0-9 0 0,0 4 0 16,0-4 1-16,0 0-10 0,0 0 1 0,0 0 0 16,-2 0 1-16,2 0-2876 0</inkml:trace>
  <inkml:trace contextRef="#ctx0" brushRef="#br0" timeOffset="3365.87">18056 5473 2449 0,'-5'4'0'16,"5"0"0"-16,-10-4 0 15,-1 0 153-15,4 0 1 0,-3 0-1 0,-8 2 1 0,12 0-65 0,-5-2-1 0,7-2 1 16,-5 2 1-16,1 5-57 0,-3-1 1 0,5 0 0 16,-7 2 1-16,-7 3-37 0,3 2 1 0,7 3 0 15,-3 1 0-15,2 4-1 0,4 3 0 0,-3-3-1 16,10 0 1-16,0 2 2 0,0-2 1 0,10 3 0 15,3 1 1-15,-2-6 1 0,6-2 0 0,5 0 1 16,6-2-1-16,0-3 1 0,-1 1 2 0,1-7 0 16,5-4-1-16,-3 0 9 0,-2 2-1 0,-1-2 1 15,6-2 0-15,-5-2-4 0,-11 0 2 0,4-1-1 16,1-1 0-16,-5-3-2 0,-11 3 0 0,5-2 0 0,-5-3 1 16,1 5-4-16,-7-3-1 0,-2 3 1 0,-3-14 0 15,5 6 2-15,-6-6 3 0,2 3-2 0,-9-17 1 16,-13-6-6-16,7 6 1 0,-7 2-1 0,9 9 1 0,-5-3 2 15,5 1 2-15,0 6 0 0,-4 8 0 0,3 2-7 16,1 3 0-16,0 2 0 0,0-3 0 0,2 3-1 16,2 0 2-16,2 8-2 0,-2-4 1 0,-2 4-2 15,5-1 1-15,5-3 0 0,-8 4 0 0,3 0 2 16,3 2-1-16,3-1 0 0,2-5 0 0,2 4-2 16,-5-4 0-16,5 2 0 0,5 7 1 0,-3-3-1 15,7 2 0-15,-3-3 0 0,24 5 0 0,6-3 0 0,-1-3 0 16,3 0 0-16,1 7 0 0,-5-5-2 0,1-1 1 15,-1-1-1-15,9 0 1 0,-15 0-4 0,0 3 2 16,4-1-2-16,-2 3 2 0,-4-1-3 0,-2 3 2 16,-3-1-1-16,-4 9 1 0,-4-4-5 0,-2 2 1 15,-1 7-1-15,-10 1 1 0,7-4 6 0,-7-1 0 16,0 3 0-16,-9 3 0 0,1 5-2 0,-3 1 1 16,-6 9-1-16,0 3 1 0,-5-3 1 0,-1-5 0 0,1 9 0 15,3-7 1-15,-1-2 1 0,3-2 0 0,0 2 0 16,-4 0 0-16,8-4 0 0,2-6 0 0,0 1 0 15,7 7 1-15,-5-4 4 0,1-7 0 0,1-1 0 16,7-1 0-16,0-2-5 0,0-4 2 0,0 0-2 16,7-2 1-16,-3-7-1 0,0-6 0 0,-4 0-2833 15</inkml:trace>
  <inkml:trace contextRef="#ctx0" brushRef="#br0" timeOffset="3853.203">18910 6034 2512 0,'0'2'0'0,"0"2"0"0,-11 3 0 0,0 1 131 0,-6-1 1 16,-2 1-1-16,0-4 1 0,-1-4-43 0,3 0 1 16,-9 0-2-16,5 7 2 0,-3-3-49 0,1 0 0 15,-5 3 1-15,2 1-1 0,5 3-41 0,1-1 0 16,-1-3 0-16,-1 8 1 0,5 4 0 0,4 0 2 16,3 0-2-16,1-2 1 0,2 2 5 0,5-4 0 15,2 4-1-15,0-4 1 0,0 0 1 0,2 0 1 0,9-5-1 16,4 5 1-16,2 4-5 0,-4-4 2 0,4-4-2 15,9 0 2-15,2-7 3 0,0-4 0 0,0 2 0 16,2 0 1-16,-2-2-6 0,0-2 1 0,0-4-1 16,8-1 1-16,-8-1-1 0,-9 1 2 0,3-3-2 15,4 1 2-15,-7-1-1 0,-2-3-1 0,-2 2 1 16,-2 1-1-16,-2-1 8 0,-7 0 2 0,0 3-1 16,-4-3 1-16,-4-2-11 0,0 3 0 0,4 3 1 15,-2-7 0-15,-7-6 5 0,3 3 0 0,-1 9 0 0,-4-3 1 16,-1-4-2-16,-3 3 1 0,2 5-1 0,-2-1 1 15,4 1-1-15,0 1 1 0,-2-3 0 0,3 3 0 16,5 2-7-16,-1 0 0 0,-1-1 1 0,3 3 0 0,4 2-2948 16</inkml:trace>
  <inkml:trace contextRef="#ctx0" brushRef="#br0" timeOffset="4534.343">19895 5770 2248 0,'0'0'0'0,"0"0"0"16,0-4 0-16,-4 0 117 0,2 2 1 0,2-3 0 16,0 1 0-16,-5 0-30 0,1 0 1 0,2 2 0 15,-2-9 0-15,-7 2-44 0,5-1 0 0,-1 5 0 0,3 1 0 16,-7 2-42-16,0 2 1 0,5-4-1 0,2 4 1 15,-5 0 11-15,0 0 0 0,7 4-1 0,-6-2 1 16,-1 7 5-16,-6-3 1 0,4 3 0 0,-6 1 0 16,0 9-4-16,-4 3 1 0,3 1-2 0,-3-6 2 0,4 6 0 15,6-3 1-15,0 5-1 0,-6 5 1 0,6 0-6 16,1-5-1-16,3 1 1 0,1-1-1 0,-1 1 4 16,3-3-1-16,8 3 1 0,3-7 0 0,-1 2-10 15,5 2 2-15,10-1-1 0,-3-3 1 0,5 0-3 16,5-2 2-16,9 2-1 0,3-8 1 0,-1-1-2 15,-5 3 1-15,11-2-1 0,5-7 1 0,-7 2-5 0,-3-1 1 16,6-1 1-16,-8-8-1 0,1 4 1 0,-1 0 1 16,-3 0-1-16,10-5 0 0,-9 1 10 0,-6 2-1 15,3-2 0-15,5-3 1 0,-8 3-7 0,-8-7 1 16,6 3 0-16,0-7 1 0,-7 0-3 0,-8 5 1 16,-2-10 0-16,-1-1-1 0,-3-7 4 0,-7 1 1 15,-2-1-1-15,-3-2 1 0,-1-1-2 0,-5 1 0 0,1-4 0 16,3-2 1-16,-4 2-1 0,-2 4 1 0,-2-4 0 15,-2 2 0-15,0 2-5 0,-4 7 2 0,3 2-1 16,1 1 1-16,-8 1 7 0,1 9 2 0,0-5 0 16,-1 4-1-16,-6 0-7 0,4 7 0 0,-6-4-1 15,1 8 1-15,-6-2-1 0,3-3-1 0,7 1 1 16,0 8-2-16,0 3-4 0,7 1 0 0,4-8 0 16,6 4 0-16,5-4 0 0,-1 0 0 0,7 0-3068 15</inkml:trace>
  <inkml:trace contextRef="#ctx0" brushRef="#br0" timeOffset="5299.597">20910 6304 2412 0,'0'0'0'0,"7"0"0"16,-3-4 0-16,-2 4 129 0,1-5 0 0,-1 1 0 16,-2 2 2-16,0-2-46 0,0-3 1 0,0 5 1 15,0 0-1-15,6-2-34 0,-2 4 0 0,-4-6 1 16,11 1 0-16,0-5-50 0,0-3 2 0,-1 2-2 0,7-4 2 15,3 1 9-15,1 3 2 0,-4 0-1 0,9 7 0 16,-6-2-11-16,-5 3-1 0,6 1 0 0,-2 2 2 16,3-4 4-16,-5 4 1 0,0 0-1 0,2 4 1 0,1-2-6 15,-1 3 1-15,-6-1-1 0,4 4 2 0,-6 3-1 16,0 4 0-16,2-4 0 0,-5 4 0 0,-6-5 3 16,3 5 1-16,1 0-1 0,-6 4 1 0,-2 2-5 15,-2-2 1-15,4 3-1 0,-7 7 1 0,-1-3-1 16,-1-3 2-16,-6 1-2 0,4 3 2 0,-2-3-5 15,-2-5 1-15,-2-4 1 0,-4 2-1 0,8 2-1 16,-2-4 0-16,4-5 0 0,-2 3 0 0,-2-2-1 0,9-9 0 16,-5 2 0-16,4 5 0 0,1-5 0 0,2-2 0 15,-1 2 0-15,3-4 0 0,-2 0 0 0,-2 0 0 16,1-4 0-16,3 2 0 0,-2-2 0 0,0 4 0 16,4-5 0-16,-7-5 0 0,-6-9 0 0,2-5 0 15,5 3 0-15,2 2 0 0,4 2-1 0,-5-2 0 16,5 4 0-16,5 4 1 0,-1-1-1 0,-2 5 0 15,5 3 0-15,1 2 1 0,3 2-1 0,-2 0 1 0,6-2-2 16,2 2 2-16,0 0-1 0,4 0 1 0,3 0-1 16,2 8 1-16,4 3-1 0,2-1 1 0,-4 3 0 15,-4-2 0-15,3 4 0 0,-5-5 0 0,4 9 0 16,2 7 0-16,-5-7 1 0,-6 0 0 0,7 2 0 16,-3-1 1-16,1 1-1 0,-9-6 0 0,6-7 0 15,0 3 0-15,-19-11-2802 0</inkml:trace>
  <inkml:trace contextRef="#ctx0" brushRef="#br0" timeOffset="13534.31">17148 7675 2110 0,'0'0'0'0,"0"0"0"0,0 0 0 0,0 0 157 16,0 0 1-16,0 0-1 0,0 0 0 0,0 0-45 0,0 0 1 16,0 0 1-16,0 0-1 0,0 0-38 0,0 0 0 15,0 0 1-15,0 0-1 0,0 0-42 0,0 0 2 16,0 0 0-16,0 0 0 0,0 0-19 0,0 0-1 15,0 0 1-15,0 0 0 0,0 30-1 0,-5-19 1 16,-1-5 0-16,2 9-1 0,-9 4-8 0,2 4 1 16,-2 3 0-16,-6 6 0 0,6 2 2 0,-2 0 0 15,2 6 0-15,-9 5 1 0,-1-5-3 0,1-1 1 0,-1 5-1 16,-3 7 1-16,-2-6-5 0,7 0 2 0,-7-1 0 16,0-3-1-16,0-1 0 0,9-6 0 0,-3-2 1 15,7 2 0-15,-4-9-2 0,2 1 1 0,2-3-1 16,4 3 1-16,0-5 2 0,5-6 2 0,-1-6-1 15,3 5 1-15,2 1-4 0,-7-8-1 0,9 1 1 16,0-8-1-16,0 4-3 0,0-4 2 0,-2 0-1 16,2 3 0-16,2 1 1 0,3 0 2 0,-1-4-2 15,-2 0 2-15,2 0-2 0,-2 0 2 0,3 0-2 0,5 0 1 16,3 0 0-16,2 0 0 0,-2 0 1 0,2 0-1 16,-2 0 1-16,2 0-1 0,-2 0 1 0,6 4-1 15,1 3 1-15,5 1-1 0,-5-1 1 0,1-3-1 16,1 2 1-16,-1 5-1 0,1 2 1 0,-3-3-1 0,2-1 1 15,-3-3-1-15,-1 0-1 0,4 3-3 0,-4-5 0 16,-6 0 0-16,4 3 0 0,-2-1 0 0,2 3 0 16,-6-5 0-16,-1-4 0 0,5 11 0 0,-6-7 0 15,-3 0 0-15,2-2 0 0,-1-2 0 0,-5 0 0 16,4 0 0-16,-2 0 0 0,-2 0 0 0,0 0 0 0,0 0 0 16,0 0 0-16,0 0 0 0,0 0-3065 0</inkml:trace>
  <inkml:trace contextRef="#ctx0" brushRef="#br0" timeOffset="14158.456">17907 7960 2123 0,'0'0'0'16,"0"0"0"-16,-2-4 0 0,-2 2 183 0,4 2 0 16,0 0-1-16,0-4 1 0,-6 4-95 0,6 0-1 15,0 0 1-15,0 0-1 0,-5 0-43 0,5 0 0 16,-2 0 0-16,-2 0 1 0,4 0-26 0,-4 0 1 0,4 4-1 16,-7 11 1-16,7 10-2 0,-2 1 0 0,-2 3 0 15,4 18 1-15,0 6-1 0,0-4 0 0,4 7 0 16,-8-1 0-16,4 0-6 0,0-10 2 0,0 6-1 15,0-2 1-15,4-5 1 0,-2-7 1 0,5 1 0 16,-3-2 0-16,-4-2-10 0,6-11 2 0,-1-1-1 16,1-1 1-16,-6-2 2 0,4 0 1 0,3-8 0 15,-3 4 1-15,-4-9-5 0,-4 3 1 0,8-5 0 16,-4 6 1-16,0-5-4 0,-4-3 0 0,4-2 1 0,-5-2-1 16,3 0 0-16,-2 2 0 0,4 0-2898 15</inkml:trace>
  <inkml:trace contextRef="#ctx0" brushRef="#br0" timeOffset="14931.418">18534 7979 2135 0,'0'0'0'0,"0"0"0"16,-4 0 0-16,0 0 181 0,4 0-1 0,-7 0 1 15,3 0 0-15,2 0-72 0,-3 0-1 0,5 0 1 16,-6 0 1-16,0 0-49 0,-3 0 1 0,3 0-2 16,-5 0 2-16,0 7-49 0,5 1 1 0,-1-6-1 15,-3 7 2-15,3-1-11 0,-4 3 1 0,5-9-1 16,-5 7 1-16,0 1-3 0,7 1 0 0,2-1 1 0,-7 18 0 16,1 4 0-16,-1 0 2 0,9-4-2 0,0 1 2 15,0 1-2-15,0 0 2 0,0 0-2 0,0 4 1 16,9-9 0-16,-1-6 0 0,3-2 1 0,0-2-1 15,4 2 1-15,-2-2-1 0,-2-2 1 0,10-5-1 16,3-3-4-16,-7 1 1 0,0-6-1 0,2 0 1 0,-2-6 1 16,-4 1 0-16,-2 1-1 0,6-4 1 0,0 1 4 15,-6 1-1-15,-7-5 1 0,3 3 1 0,-7-3 1 16,0 7 1-16,0-5-2 0,-4-8 2 0,-3-12-1 16,-4 1 1-16,1 0 0 0,-3-6 0 0,-2 0 0 15,2 0 0-15,-2-4 0 0,2-7 1 0,9 11-5 0,4 4 0 16,4 5 0-16,0-5 0 0,3 7-5 0,3 8 1 15,3 4-1-15,4 1 2 0,1 1-8 0,-3 5 2 16,2 2-2-16,11 2 1 0,-5 0-10 0,-3 0-1 16,-1 6 0-16,7 3 1 0,-5 1 7 0,-1 5 1 15,-3-4 0-15,4-1 1 0,1 3 4 0,-16-2 1 16,9 4 0-16,-2 0 0 0,-2-5 1 0,-1 1 0 16,-3-1 0-16,-1 3 0 0,3 2 0 0,-7-8 0 0,7 1 0 15,-9 9 1-15,0 0-1 0,0-2 1 0,0 2-1 16,-9 4 1-16,3 7-1 0,-1-3 2 0,-4 1-1 15,7 8 0-15,-7 0-1 0,3-4 0 0,-3 6 0 16,0-4 0-16,1 2 0 0,-5 0 0 0,2 4 0 16,2 2 0-16,0-3 0 0,5-3 0 0,2-3 0 15,4 1 0-15,0-4 0 0,0-5 0 0,0-1 0 16,4 5 1-16,0-5 0 0,-2-8 0 0,3 1 0 16,1 7 1-16,-2-3-2 0,-8-11 0 0,4-1 0 0,0 1 0 15,0-8-2811-15</inkml:trace>
  <inkml:trace contextRef="#ctx0" brushRef="#br0" timeOffset="15426.071">19144 8568 1997 0,'0'0'0'16,"6"0"0"-16,-6 0 0 0,-2 4 141 0,-2-1 1 0,4 1-1 15,-7-4 2-15,7 0-52 0,-6 0 1 0,2 4-1 16,-3 0 1-16,1 3-43 0,-3-3 0 0,7-2 1 15,-2 5-1-15,-3 1-31 0,1 1 0 0,2-3 0 16,-1 7 1-16,5-3 10 0,-2 5 1 0,2-4 0 16,0 4 0-16,2 4-8 0,5-2 2 0,1-4 0 15,5 6-1-15,2-2-3 0,2-7 0 0,-6 3 1 16,2 2 0-16,4-4-12 0,3-3 0 0,-3 1 0 16,2-1 1-16,2-1 7 0,1-3 0 0,-5-2 0 15,7-4-1-15,-3 0-13 0,-4 0 0 0,1-1 0 16,-3-3 1-16,2 0 1 0,-7-1 1 0,1 1 0 0,-4 2-1 15,-1-3 3-15,-6 3 1 0,4 0 0 0,-4-7 0 16,0-4-1-16,-4 2 0 0,4-4 0 0,-6-4 0 0,-1-6-3 16,-4 1 1-16,1 3-2 0,-1 6 2 0,5-2 3 15,-9 2 0-15,2 4 0 0,2 2 1 0,0 3 2 16,0 1 0-16,5 3 1 0,0 0 0 0,1 2-8 16,3 2-1-16,-2 0 1 0,0 0-1 0,1 0-2 15,-1 0 2-15,0 0-2 0,-3 0 1 0,7 0-2881 16</inkml:trace>
  <inkml:trace contextRef="#ctx0" brushRef="#br0" timeOffset="15951.639">20148 7960 1608 0,'0'0'0'0,"0"0"0"0,0-4 0 0,3 2 154 16,-1 2 2-16,-2 0-1 0,0-4 1 0,0 4-61 15,0 0-1-15,0 0 0 0,0 0 0 0,0 0-41 16,0 0 0-16,0 0 0 0,-2 0-1 0,-1 0-17 15,3 0 0-15,0 4 0 0,-2 9 1 0,-2 6 0 0,-2 4 1 16,6 3 0-16,-7 18 0 0,-1 5-8 0,1 2 0 16,1-6 0-16,1 10 0 0,-1-6 3 0,6-2-1 15,0 2 1-15,0-9 0 0,-4 5-4 0,4-5 0 16,4-2 0-16,-4-1 1 0,6-3-8 0,-1-9 0 16,-5 5 0-16,0 0 1 0,6-9-8 0,1-6 2 15,-3 4-1-15,-4-4 0 0,0-5-10 0,0-1 0 16,0-3 0-16,0 5 0 0,0 0 1 0,0-7 1 0,0-4-2 15,0 0 2-15,0 0-2746 0</inkml:trace>
  <inkml:trace contextRef="#ctx0" brushRef="#br0" timeOffset="16394.598">20531 7860 2173 0,'0'0'0'0,"0"0"0"0,-5 0 0 0,1 0 119 15,-2 0 1-15,3 0-1 0,-1 0 1 0,4 0-39 0,0 0 1 16,0 0 0-16,-4 0 0 0,4 5-43 0,-2-1 1 16,-3-4 0-16,5 2 0 0,0 2-31 0,0 0 1 15,0-4-1-15,0 11 1 0,0 15 15 0,0-1 1 16,0 3 0-16,0 12-1 0,5 0-3 0,-3-3-1 16,2 1 0-16,0 4 2 0,-4 1-4 0,0-3 0 15,0 5 0-15,0 0 1 0,3-5-1 0,1-6 0 16,-4 6 0-16,2-8 1 0,-2 0-14 0,-2-2 2 15,2 0 0-15,4 0 0 0,-2-5 3 0,-2 1 1 0,-2-5 0 16,4 2 0-16,-2-8-8 0,-2 0 1 0,0 0-1 16,4-2 1-16,0-1-1 0,-2-7 2 0,-2-3 0 15,2 2-1-15,0 0-4 0,-2-4 2 0,2 0-1 16,0 0 0-16,0 0-3 0,0 0 1 0,0 0-2731 16</inkml:trace>
  <inkml:trace contextRef="#ctx0" brushRef="#br0" timeOffset="16687.641">20069 8445 2098 0,'0'0'0'0,"0"0"0"0,4-2 0 0,3 0 140 0,-1 2 1 16,-1 0-1-16,-3 0 1 0,2 0-51 0,2 0 1 15,-1 0 0-15,1 0 0 0,9 0-45 0,-2 0 1 16,-2 0-1-16,17 0 1 0,4 4-41 0,-2 0-1 16,-2 0 1-16,4-4 1 0,2 3 7 0,-8-1 1 15,-2 0-1-15,8-4 1 0,-2 0-8 0,-4-1-1 16,-3 3 1-16,3 0 1 0,-26 0-2498 0</inkml:trace>
  <inkml:trace contextRef="#ctx0" brushRef="#br0" timeOffset="17600.838">20900 8698 1972 0,'0'0'0'16,"0"0"0"-16,0 0 0 0,0 0 159 0,0 0 0 16,0 0 0-16,0 0 1 0,0 4-66 0,0-2 0 15,0 0 0-15,0-2 2 0,0-2-45 0,0 0 1 16,0 2 0-16,4 2 0 0,-2 0-46 0,2-2 0 15,1-2-1-15,1 0 1 0,5-2-1 0,0 0 1 16,-5-1 0-16,7-1-1 0,2-2 8 0,2 1 0 0,-10 1 1 16,3 6-1-16,1 0-6 0,-4-2-1 0,-3 2 1 15,2 0 1-15,1 0 2 0,-3 0 0 0,2 2 0 16,-1 4 0-16,1 3 4 0,1-3-1 0,-7-2 1 16,8 7 0-16,-6 4-7 0,9 0 1 0,-4-5-1 15,-3 9 1-15,2-4 7 0,3 0 1 0,-1 0 0 16,-3 6-1-16,1-1-8 0,-2-10 0 0,3 3 0 15,-7 10-1-15,6 1 5 0,-1-5-1 0,-5-4 0 16,0 2 1-16,0 2 2 0,0 0 1 0,4-4-1 0,-8 10 2 16,4-3-8-16,-5-5 1 0,-1 4-2 0,-1 2 2 15,3-6-2-15,4-4-1 0,0 0 1 0,-11 2 1 16,5-3-2-16,0-1 1 0,1-5-1 0,-5-1 1 16,3-1-6-16,5 0 1 0,-2 3-1 0,-1-3 1 15,3 2-1-15,-9-2 0 0,1 1 0 0,-1-1 1 0,-2 2-1 16,-2 1 0-16,9-3 0 0,-5 0 0 0,0-4 0 15,0-4 0-15,1 2 0 0,3-2 0 0,3-1 0 16,2-3 2-16,-2 1-1 0,-3 3 0 0,3 2-1 16,-3 0 0-16,7 0 0 0,-4-7 0 0,-2 3-1 15,4-3 1-15,-3 3 0 0,1-5 0 0,4 3-14 0,-2-3 2 16,2 7 0-16,0-2-1 0,0-3 4 0,0 3 1 16,0 2 1-16,6-7-1 0,1-2-4 0,-1 3 2 15,-2 3 0-15,7-3 0 0,-4 1 1 0,-3 3 0 16,2 1 0-16,5 5 1 0,0-4 3 0,-5 4-1 15,5-4 1-15,2 0 0 0,6 4 3 0,-6 0 0 16,-2-2-1-16,2 2 1 0,2 2 4 0,-5 2 2 0,-3 0-2 16,4-4 1-16,1 0 6 0,3 0 1 0,-2 4-1 15,2 1 1-15,3 5 5 0,-1 1 0 0,-2-7-1 16,2 3 1-16,4 3-12 0,3 1 2 0,-7 2-1 16,5 4 1-16,-1 2 0 0,-2 0 1 0,1-4-1 15,-1 0 1-15,-8-1-1 0,6 1-1 0,0-4 1 16,5 4 0-16,-7 0 0 0,-5-5-1 0,-1-1 1 15,6-3-1-15,-2 3-3 0,-5-7 1 0,-1 0 1 16,-1-2-1-16,1 0-1 0,-3 0 0 0,-4 0-2788 16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312" units="cm"/>
          <inkml:channel name="Y" type="integer" max="896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630.90045" units="1/cm"/>
          <inkml:channelProperty channel="Y" name="resolution" value="635.46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1-29T17:06:29.655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15179 4069 602 0,'0'0'0'0,"0"0"0"0,30-23 0 15,-19 12 117-15,6 7 1 0,-6-2-2 0,4-3 2 0,-9 3-12 16,1-3-1-16,4 3 1 0,-1 2-1 0,1-3-31 16,-5 3 1-16,-1-4 1 0,1 3-1 0,-2 3-30 0,3 2 1 15,-7-4-1-15,4 0 1 0,-2 4-20 0,-2-2 3 16,0-3-3-16,5 5 3 0,-3-4-12 0,2 0 1 16,-4 2 0-16,4-7 0 0,-2 3-5 0,-2-3-1 15,-2-1 0-15,-2-1 1 0,0-4 11 0,-3 0 2 16,1 0 0-16,-9 1 0 0,-4-6-5 0,-3-1 2 15,-2 6-2-15,-1 7 1 0,-3-3 1 0,0 7-1 0,-2-3 1 16,-2 10-1-16,-7 1 1 0,5-4-1 0,-3 8 0 16,-4 3 1-16,7 0-4 0,-2 3 0 0,-5 6 0 15,-2 1 1-15,6 4-7 0,1 3 0 0,6 2 1 16,-7 10-1-16,-1 1 3 0,10 3 0 0,-2 12-1 16,2 7 1-16,-4 3-5 0,4 4 2 0,4 1-2 15,-2 11 1-15,7-7-3 0,-2-5 1 0,6 4-1 16,6 14 1-16,0-10 0 0,3-12 0 0,10-6 1 15,3 4-1-15,-1-9-6 0,11-11 1 0,0 1-1 16,5-13 2-16,-1 0-6 0,3-4 1 0,2-5-1 0,4-4 1 16,-2-6-2-16,0-9 1 0,4-6-1 0,9-2 1 15,-11-9-10-15,-2 0 0 0,2-6-1 0,4 0 1 16,-6-7-4-16,-7 3-1 0,-4 2 1 0,1-9 0 16,-3 0 2-16,-9-2-1 0,-2 0 1 0,3-4 0 0,-7 2-3 15,-7 2 1-15,-3-6-1 0,-5-2 1 0,-3-1 1 16,1 12 1-16,-4-1-1 0,-7 0 1 0,4 0-14 15,7 11 0-15,2 4 1 0,-2 2 0 0,6 5 23 16,3 2-1-16,3 1 1 0,-5 1 1 0,5 4 0 16,5 0 0-16,0 0 0 0,5 0 1 0,-5 0-1 15,0 0-1-15,0 0 1 0,12 6 1 0,10 7 0 0,10-2 0 16,0-1 0-16,20 5 0 0,-7 0 3 0,-2-6 0 16,-2 1-1-16,-3 1 1 0,-3 4 5 0,-7-4 1 15,-1 1 0-15,6-1 0 0,-10-5-1 0,-6 3 1 16,-6-7 0-16,0 6 0 0,-11-3-9 0,4-5 1 15,-4 0 0-15,0 0 0 0,0 0-1 0,0 0 0 16,0 0 0-16,-4 0 0 0,4 0-1969 0</inkml:trace>
  <inkml:trace contextRef="#ctx0" brushRef="#br0" timeOffset="441.153">15780 3891 954 0,'0'0'0'0,"0"0"0"0,0-4 0 0,0 4 152 0,0 4-1 16,0 0 1-16,0 2-1 0,2-1-85 0,-2-1-1 16,0 2 0-16,-2 18 0 0,2 16-29 0,-8 0 1 15,1 9 0-15,-4 2 0 0,5 13-9 0,2 2 0 16,-7 4 0-16,-2 9 0 0,2-9-11 0,5-10 1 15,2 1-1-15,-3-1 1 0,-4 4 6 0,7-9 1 16,4-4 0-16,-6-2-1 0,1-9-1 0,5-10 0 0,-6 0 0 16,6 4 0-16,-6-4-4 0,6-9 1 0,0-2-1 15,-5-4 1-15,3 0-12 0,-2-5 1 0,4-10 0 16,0 9 0-16,0-7 2 0,0 2 1 0,0-4-1 16,0 0 2-16,0 0-1888 0</inkml:trace>
  <inkml:trace contextRef="#ctx0" brushRef="#br0" timeOffset="957.636">16428 4646 1733 0,'0'0'0'0,"0"0"0"0,-4-7 0 0,-7-8 87 15,5 5-1-15,-7-1 1 0,-2 3 0 0,-2 1-26 16,4 3-1-16,-2 0 1 0,-6-1-1 0,3 3-17 16,6 2 0-16,1 0-1 0,-6 0 1 0,2-4-25 15,2 4 0-15,-2 4 0 0,2 7 0 0,-7 0 5 16,-3-1 1-16,6 3 0 0,-5 8 0 0,1 5-5 0,-3 3 1 16,7 1 1-16,2-4-1 0,-2 1-1 0,0 1 0 15,10 2 0-15,7 4 0 0,0-9-18 0,7-6 2 16,-1 5-1-16,9 1 0 0,2-10 0 0,0-4 1 15,1-1-1-15,3-1 0 0,5-3-1 0,-3-6 1 16,7-4 0-16,1 2 0 0,-8-7-7 0,5-1 1 16,-4-5-1-16,-7 0 1 0,4 4-6 0,-6-3 0 0,2-6 0 15,-4 6-1-15,5-6 6 0,-14 3-1 0,2-2 1 16,-1-2 0-16,-1 6 4 0,-4 7 0 0,0-3 0 16,0 3 1-16,0 1-15 0,0 3 2 0,0 4-1 15,0-4 1-15,0 1 6 0,0 3 1 0,0 0 0 16,0 0 0-16,0 0-1 0,0 0 2 0,0 0-2 15,0 3 1-15,0 5 1 0,0 3-1 0,2 4 1 16,4 19-1-16,-1 10 6 0,1-3 0 0,-6-5 0 16,4 2 0-16,3-8 2 0,-7-9 2 0,6 3-2 15,-1 1 1-15,1-4 5 0,-2-2 1 0,3-4 0 0,-7-4 0 16,0-3-5-16,4-1 2 0,3-3 0 0,-7-4-1 16,0 0-2028-16</inkml:trace>
  <inkml:trace contextRef="#ctx0" brushRef="#br0" timeOffset="1241.236">17087 4480 1545 0,'0'0'0'0,"-2"0"0"0,-23 0 0 0,-5 0 85 0,-3 0 1 16,1 8 0-16,4 5 0 0,-2 0-30 0,4 2 0 15,-4 0 0-15,-2 2 1 0,4 10-36 0,11-1 0 16,0 6 1-16,2 2 0 0,2 0-15 0,2 0 1 16,1 6-2-16,10 5 2 0,0-5 26 0,0-4 1 15,10-2-2-15,3 0 2 0,2-2-2 0,9-6-1 0,-3-3 1 16,3-4-1-16,6-4-3 0,-2-4 1 0,2-1-1 16,-4-1 0-16,-3-9-8 0,5-4 2 0,-6-5-1 15,1-4 1-15,-6-4-8 0,1 0 1 0,-1-6 0 16,4 2-1-16,-4-5-10 0,-6 1-1 0,0-7-2084 15</inkml:trace>
  <inkml:trace contextRef="#ctx0" brushRef="#br0" timeOffset="1405.323">17422 4814 1646 0,'5'6'0'0,"5"9"0"0,3-2 0 15,-4 4 113-15,-7 2 0 0,2 0 1 0,-4 6-1 16,-4-1-40-16,4 1 1 0,-2-4-1 0,-2 5 1 0,-1 2-33 15,5-3 0-15,-6-4 1 0,-1 3-1 0,3-3-39 16,4-6 2-16,0 0-1 0,-2-5 0 0,2-1 3 16,0-9 0-16,0 4-1 0,0 3 1 0,0-7-5 15,0 0 1-15,0 0-1950 0</inkml:trace>
  <inkml:trace contextRef="#ctx0" brushRef="#br0" timeOffset="1541.411">17375 4331 1709 0,'0'-2'0'16,"0"2"0"-16,-4-4 0 0,0 4 75 0,-3 0 1 15,7 0-1-15,0 4 2 0,0-4-77 0,0 2 0 0,0-2-1510 16</inkml:trace>
  <inkml:trace contextRef="#ctx0" brushRef="#br0" timeOffset="2242.939">18268 4703 1821 0,'0'0'0'0,"0"0"0"0,-6 0 0 16,1 0 2-16,1 0 0 0,-2 0 1 0,-5 2 0 16,-2-2 27-16,-2-2 2 0,2 2-2 0,-19 6 1 15,4-1 54-15,0-1 0 0,0 2-1 0,0 5 1 16,5 2-35-16,1-7-1 0,5 5 0 0,-9 4 1 15,1-3-1-15,5-1 1 0,7 4-1 0,-2 2 0 0,5-2-13 16,3-3 1-16,1-1 0 0,6 0 0 0,0-1-19 16,0-5 0-16,0-1 0 0,6-2 0 0,1 0-10 15,-3 0 1-15,2-2 0 0,9-4 0 0,9-2-4 16,4-1 2-16,-2-1-1 0,4-7 1 0,-2 0-9 16,-7 0 2-16,-4 0-1 0,0 5 1 0,1 1-22 15,-8 3-1-15,1 1 1 0,-5 3 1 0,-6 0 8 0,5 0 2 16,-5 2-1-16,0 0 1 0,0 0 3 0,0 0 1 15,0 0-1-15,0 4 1 0,-5 7 4 0,5 4 0 16,0-5-1-16,-6 20 2 0,4 0 2 0,-2-5 0 16,4-3 0-16,0 1 0 0,0-8 3 0,0-4 1 15,0 3-1-15,0-3 2 0,10-2 4 0,-3-5 0 0,-1 2 0 16,11-1 1-16,5-3-2 0,-5 0 0 0,4 0 1 16,7-4 0-16,0-2-4 0,-4-1 1 0,-3-5-1 15,7 5 1-15,0 1-2 0,-2-2 2 0,-2-5-1 16,-1-2 1-16,-1 1-5 0,3-1 1 0,3 2 1 15,2-4-1-15,-2-4-1 0,0 4 0 0,-2-2 0 16,4-6 0-16,2-3-1 0,-15 3 0 0,5-2 0 16,1-1 0-16,-5 0 0 0,-1-3 0 0,-2-1 0 15,8 0 0-15,-8-4 0 0,-8 2 0 0,4-6 0 16,-5-2 0-16,0-1-1 0,-6-3 0 0,5-1 0 16,-5-6 1-16,0 6-10 0,-5 7 1 0,-1-2-1 0,-5-1 1 15,1 11 3-15,1 5 2 0,0 6-1 0,3 0 1 16,-5 8-6-16,-2 7 1 0,-2 8 0 0,5-4 0 15,-3 9 0-15,-2 1 1 0,-5 5-1 0,-5 17 1 0,-5 10 7 16,4 3 1-16,2 0-1 0,-2 12 1 0,3-2-1 16,1 3 1-16,5-3-1 0,6 7 1 0,1-3 0 15,10-6 1-15,4-2-1 0,7 3 1 0,6-3 9 16,0-7 0-16,15-3 0 0,7 3 1 0,0-10-3 16,-3-8 1-16,3-1 0 0,16 1 0 0,-9-3 6 15,-4-8 0-15,10-4 0 0,-3-3 1 0,-4-1-5 16,1-3 0-16,-4-2 0 0,10-4 1 0,-7-9-3 0,-13-1 1 15,7-8-2258-15</inkml:trace>
  <inkml:trace contextRef="#ctx0" brushRef="#br0" timeOffset="2893.449">15527 5987 1947 0,'0'0'0'0,"0"0"0"0,-28 0 0 0,-6 2 141 16,-11 5 1-16,6 1 1 0,-6 7-1 0,2-4-48 0,6-7-1 15,-5 7 0-15,3 6 1 0,-2 2-41 0,-2 0 0 16,9 0-1-16,-5 6 1 0,5-5-38 0,-3 1 0 16,3 4 0-16,6-1 1 0,0 1-12 0,5-6 1 15,1 3-1-15,5-3 1 0,6-4 0 0,5-5 1 16,1 5 0-16,5-8 0 0,0 1-5 0,5-2 2 16,1-1-1-16,18-1 0 0,2 7-3 0,-3-7 0 0,5 2 0 15,6 3 0-15,5 1-7 0,-2-5 1 0,-3 5-1 16,0 9 1-16,5-4-3 0,-7 0 1 0,2 6-1 15,1 9 1-15,-1 0 4 0,-6 0 0 0,0 4 0 16,0 6 0-16,-7 1-5 0,-10-7 1 0,4 6 0 16,-4 0 0-16,-9-1 9 0,-4-3 0 0,-7 0 0 15,-2-2 0-15,1-4 6 0,-7-1-1 0,-1-5 1 16,-3-7-1-16,2 2 1 0,-7-2 0 0,7-2-1 16,-7-7 1-16,2 1 13 0,3-3 0 0,4-1 0 0,-11-10 1 15,4 5-1-15,-2-4 2 0,9 0-2 16,0-3 1-16,-5-1-2 0,1 1 0 0,8-3 0 0,-2-5 0 15,4-4-17-15,5-2 1 0,-1-3 0 0,3-1 1 16,4 25-2525-16</inkml:trace>
  <inkml:trace contextRef="#ctx0" brushRef="#br0" timeOffset="3244.747">16023 5945 2023 0,'4'-5'0'16,"3"-5"0"-16,-7-1 0 0,0 7 111 0,0 0 0 0,0 4 0 15,6-7 1-15,-2 3-39 0,-4 4 0 0,0 0 0 16,0 4 0-16,0 3-37 0,0-3 1 0,0 0 0 15,5 32 0-15,1 15-29 0,0 5 1 0,-1 3 0 16,1 5 0-16,1 0 0 0,1 2 0 0,1 4 0 16,1 13 1-16,-5-7 9 0,6-6 0 0,-7 5 0 15,4-9 1-15,3 2-4 0,-4-13 1 0,-3-2-1 16,0 0 0-16,-2-10-11 0,3-11-1 0,1 2 1 16,5-9-1-16,-7-1-2 0,-2-9-1 0,-2-5 0 15,0-3 0-15,0-5-3 0,-2-2 1 0,-2-2-1 0,4-9 1 16,-7-4-25-16,3-2 2 0,-2 2-2292 0</inkml:trace>
  <inkml:trace contextRef="#ctx0" brushRef="#br0" timeOffset="3596.729">15800 6478 1960 0,'0'2'0'0,"0"3"0"0,6-1 0 0,-2-4 73 16,7 0 1-16,6 6-1 0,11 7 1 0,6-2-30 15,-1 4 1-15,5 2-2 0,1-3 2 0,-5-1-12 16,-6-2-1-16,6 4 1 0,3 4 1 0,-3 0-30 0,-1-2 1 15,-6 2-1-15,1-2 1 0,2 2 19 0,-2-4 2 16,-2 4 0-16,2 5 0 0,2-3-7 0,-4-6 0 16,-3 2 0-16,1 6 0 0,-3-2-6 0,-3 3 1 15,-1-3-1-15,4 3 2 0,-6-3-6 0,-4 2 1 16,2-2-1-16,-2-1 1 0,2-1 0 0,-5-4 0 16,-6 2 0-16,7-3 2 0,-3-1-11 0,-4-2 1 15,-2-7 0-15,5 7 0 0,1-7 2 0,-6-2 0 0,-2-4 1 16,2 2-1-16,0-2 0 0,0 0 0 0,0-3 1 15,-4-9-1-15,-7-16 14 0,5-4 0 0,-1 2 0 16,3-13 1-16,0 5-5 0,4-1 0 0,0 3 1 16,8-2-1-16,-1 2 0 0,-3 1-1 0,4-1 1 15,7 13 0-15,3-7 5 0,-1 2 0 0,0 11 1 16,0-5 0-16,5 7-14 0,3 3 1 0,-5-1 0 16,1 0 1-16,1 0-1 0,-1 6-1 0,-2 3 1 15,3 0 1-15,4 4-4 0,-13 4 2 0,10 0 0 16,-4 6-1-16,1 3-24 0,-3 0 0 0,-2-1-2409 15</inkml:trace>
  <inkml:trace contextRef="#ctx0" brushRef="#br0" timeOffset="3747.813">17287 6674 2098 0,'4'4'0'0,"-1"-2"0"0,1 11 0 16,2 2 100-16,1 0 0 0,3 2 0 0,-10 6-1 0,5 1-36 16,1-3 0-16,-6 4 0 0,0-1 0 0,4 5-14 15,-1-3 1-15,1 0-1 0,-4-1 0 0,4 1-30 16,-2-3 2-16,7 2-1 0,-9 1 0 0,0-3 1 15,0-1 1-15,2-8-1 0,-2 1 0 0,4-6-2 0,-1-3 2 16,-3-6-2385-16</inkml:trace>
  <inkml:trace contextRef="#ctx0" brushRef="#br0" timeOffset="3904.281">17270 6225 2261 0,'0'0'0'0,"0"0"0"15,2 0 0-15,0 0 121 0,-2 0 0 0,0 0 0 16,0 5 1-16,0-5-52 0,0 0 2 0,0 0 0 16,2 4 0-16,5 6-58 0,4 1 1 0,-7-2-1 15,30 22 1-15,-34-31-2333 0</inkml:trace>
  <inkml:trace contextRef="#ctx0" brushRef="#br0" timeOffset="5813.888">18184 6623 1922 0,'-4'0'0'0,"4"0"0"0,-6 0 0 16,1 0 90-16,-1-4 0 0,-1 4 0 0,1-5 1 0,-9 1-31 15,-2 4-1-15,0 2 1 0,-16 5 0 0,-1-3-4 16,0 2 0-16,2-2 1 0,-3 7 0 0,3 4-29 16,4 0 1-16,-2 4-1 0,2 2 1 0,0 3 8 15,7-5 0-15,-1 2 0 0,9 5 0 0,3-7-10 16,1 0 0-16,9-2 0 0,4 2 0 0,3 0-6 15,4-4 2-15,-1-9-2 0,14 7 2 0,2-2-23 0,2-5 0 16,2-2 0-16,-2-8 0 0,4 0 0 0,2-2 0 16,-2-5 0-16,-4-4 1 0,-4 0-1 0,2 0 0 15,-3 2 0-15,-6 1 0 0,-6-1-13 0,0 2 1 16,0-4 0-16,-7 5-1 0,-2-1 5 0,-2 7 1 16,0-2-1-16,0 1 1 0,0 1-10 0,0 4 2 15,-2 0-2-15,-2 0 1 0,4 0 13 0,0 0-1 16,0 0 1-16,0 0-1 0,-7 0-1 0,3 4-1 0,0-2 1 15,-9 18-1-15,-2 9 4 0,6-3 0 0,0-1-1 16,7 3 2-16,-2-7-7 0,4-2 2 0,4 3-1 16,-2-3 0-16,3-4 3 0,-1-5-1 0,5 5 1 15,1 4-1-15,8-4-8 0,-3-4-1 0,2-3 1 16,6-1 0-16,-1-3 1 0,4-2 1 0,-7-2-1 16,7-2 0-16,-3-2-2 0,-1-5 0 0,1-4 1 15,-1-1-1-15,1-10-5 0,-1 3 0 0,-1-5 0 16,3-1 1-16,-7-1 1 0,5 0 2 0,-7-3-2 15,2-3 1-15,-4-7 7 0,2-3 1 0,2-5-1 0,0-2 1 16,-2-9 5-16,-6-4 0 0,1-10-1 0,1-3 1 16,0 5-6-16,0 10 0 0,-5-4 0 0,5 3 1 15,-5 7-14-15,-2 8 0 0,3 3 1 0,2 4 0 0,-7 7 1 16,2 13-1-16,-4 6 1 0,0-4 1 0,0 9-7 16,-4 5 2-16,4 5-1 0,-2 0 0 0,-3-4 2 15,1 4 0-15,4 0 0 0,-7 9 0 0,3 5 13 16,-7 1 0-16,5 2 0 0,-11 36 0 0,-5 3 9 15,9 3 1-15,3 1 0 0,3 1 0 0,-8 8 0 16,9-8 1-16,2 7 0 0,8 2 0 0,-4-6 10 0,6-9 0 16,5 7 1-16,6-2-1 0,5-7 2 0,-1-9 1 15,3-1-1-15,14-5 2 0,-10-4-7 0,0-8 0 16,7-1-1-16,3-1 2 0,-6-7-3 0,-4-7 0 16,2-1-1-16,3-9 2 0,-1 0-1 0,-4-11-1 15,2-2 1-15,-2-4-1 0,0-4-3 0,-7 2 0 16,7-11 0-16,-7-4 0 0,-3-4-2 0,-1 0 0 15,0-5 0-15,0 3 1 0,-6-9-2 0,-1 2 1 16,1-8 0-16,0 2 0 0,-5 12-1 0,1 5 1 0,-7 13-1 16,0-7 1-16,-2 11-1 0,-5 12 1 0,-1 12-1 15,-3-5 1-15,4 4 0 0,1 2 0 0,2 3 0 16,-7 12 0-16,-6 5 10 0,4 3 0 0,2 1 0 16,7 8 0-16,-2 1 18 0,6-5 0 0,6 4 0 15,-6 2 2-15,0-10-5 0,4-4 1 0,3-3 0 16,8 3 0-16,-2-1-3 0,2-6 1 0,-3-2-1 15,10-2 1-15,-1-4-8 0,-3-3 1 0,-1-4-2 0,11-1 2 16,-5-6-8-16,3-1 0 0,2-6 0 0,0-10 1 16,-5 1-8-16,5-2 2 0,0-4-2 0,4-1 1 15,-8-2-3-15,2 3 2 0,4-5-2 0,2 5 1 16,-4-5-1-16,-4 0 0 0,4 5 0 0,-1-5 0 0,-5 6-5 16,-5 7 2-16,0 3-2 0,0-1 2 0,-6 2-6 15,-7 6 0-15,3-3 0 0,-1 6 1 0,-6 4 3 16,0 0 0-16,-2 0-1 0,2 0 2 0,2 0 3 15,-2 0 1-15,0 0-1 0,0 0 1 0,-2 8 0 16,-2 3 0-16,4-7 0 0,-11 32 0 0,-6 13 2 16,6-4 1-16,5-5 0 0,2-4 0 0,1-2 1 0,-1-2 2 15,8 0-2-15,3 0 2 0,4 2 2 0,1-4 1 16,8-5 0-16,3 5 0 0,1-5-5 0,2-1 1 16,4-7-1-16,-2-6 2 0,0 1-5 0,-3-1 1 15,-1-7 1-15,4-8-1 0,-5 0 5 0,-3-3 0 16,-1-3 0-16,7-7 1 0,-9-5-4 0,-6 1 1 15,2-4-1-15,-3-3 1 0,-3-4 3 0,-7-2 1 0,-7-2-1 16,5-7 1-16,-6-3-2 0,-3-3 2 0,-2-11-1 16,-4-6 1-16,2 7-4 0,2 3 0 0,-4 1 0 15,-5-2 0-15,1 10-2 0,-1 7-1 0,5 10 0 16,-6 11 0-16,-3 4-2 0,2 11 0 0,7 4 0 16,0 4 0-16,0 0-7 0,-5 11 0 0,5-2-1 15,-4 14 1-15,3-1-8 0,3 4 0 0,3-1-1 16,12 3 2-16,4-2 1 0,-2-2 2 0,4 1-1 15,16 1 1-15,-5-4 0 0,0-7 2 0,11 2-1 16,4-2 1-16,7-8-1 0,0 0 0 0,-5-1 0 0,11-1 0 16,-6-5-5-16,4-4 2 0,4-4-1 0,9-1 1 15,-7-5-5-15,-4 1 1 0,-2-1-1 0,-2-5 1 16,-3 0-4-16,-1 4 1 0,-7 1 0 0,-2 1 0 16,-7 3 0-16,-3 6 2 0,-8 0-1 0,-3 6 1 0,-7-2 9 15,4 1 2-15,-4-3-1 0,2 15 0 0,-2 4 0 16,0-6 1-16,0 4-1 0,-8 13 2 0,-1 2 6 15,7-4 1-15,-2-7-1 0,-7 3 1 0,4-1 24 16,1-8 0-16,6 0 0 0,0 4 1 0,0-10-1 16,-4-2-1-16,8 1 1 0,-2-3 0 0,2 1-2 15,3-4 1-15,-1-4-1 0,5 0 1 0,0-4-14 0,-1 0 1 16,1 2 1-16,23-7-1 0,5-6-11 0,-5 0 0 16,-1 5 0-16,-10-5 1 0,-1 6-4 0,-5 5 0 15,0 2 0-15,-2-2 1 0,-2 0-8 0,-9 1 1 16,3 3-2-16,-3 7 3 0,-4-7-3 0,4 4 2 15,-2-4-1-15,-2 6 1 0,5 5 4 0,-3 2 0 0,-2 4 0 16,4 2 0-16,-4 4 4 0,7-8 1 0,-7 0-1 16,8 0 1-16,-1-2 1 0,-1-1 1 0,1-5 1 15,3-3-1-15,1 0 7 0,0-2 0 0,2 1 0 16,2-1 1-16,2 2-1 0,0-4 0 0,-2-4 0 16,13-3 1-16,2-8-6 0,-2 3 2 0,0-1-2 15,-7-6 2-15,3-2-4 0,-5-3 1 0,1-6-1 16,-1 1 0-16,0-5 1 0,-2-3 2 0,-2-7-2 15,7-9 2-15,-3 2 1 0,-4 0 2 0,-2-3-1 16,6-3 1-16,-1 4-4 0,-12 6 1 0,0 9-1 0,5 0 2 16,-4 12 2-16,-7 9 1 0,4 9 0 0,2 1 0 15,1 3-1-15,-7 4 1 0,4 4-2 0,0 3 2 16,-2-3-1-16,-2 0 1 0,5 7 0 0,12 40 0 16,-2 8-4-16,-2-3 0 0,2-1 1 0,-2-2 0 15,4-4 3-15,-2 2-1 0,-2-2 1 0,2 6 2 0,-2-6-4 16,4-2 1-16,-2-3 0 0,2 5 1 0,-6-8-1 15,-5-9 1-15,5-3 0 0,0-5 0 0,-5-3-5 16,-2-6 2-16,-8-7 0 0,-2-1-1 0,1-3-5 16,5-4 1-16,-6-6-1 0,-11-7 1 0,0-4-2 0,-5-7 1 15,1 3-1-15,-7-13 1 0,-2-2-15 0,4 2-1 16,-2-4 0-16,7 6 0 0,-3 6 9 0,3 7 0 16,3-2 0-16,8 6 0 0,8 7-4 0,-7-3 0 15,9 7 0-15,0-3 1 0,0 5 10 0,0 0 1 16,0 2-1-16,11 4 1 0,6 3 12 0,-2-3 2 15,2 0-1-15,17 11 1 0,5-2-4 0,0-5 2 16,-1-3-2-16,-10 1 1 0,4-2 4 0,-8-8 0 16,0 4-1-16,-3-6 1 0,1-5-13 0,-5-4 2 15,0-2-2-15,0 0 2 0,-6-2 0 0,-5-11 1 0,-6-6-2386 16</inkml:trace>
  <inkml:trace contextRef="#ctx0" brushRef="#br0" timeOffset="5976.115">19346 5607 2386 0,'0'0'0'0,"0"-5"0"0,-2 3 0 0,-3-2 90 15,5 0 1-15,0 4-1 0,5 0 1 16,-5 0-40-16,-5-5 2 0,5 5-1 0,7 5 0 0,-7-5-2270 15</inkml:trace>
  <inkml:trace contextRef="#ctx0" brushRef="#br0" timeOffset="6336.518">18285 6249 1507 0,'0'0'0'0,"0"0"0"16,0 0 0-16,0 0 137 0,0 0 1 0,5 6-2 15,-3-2 2-15,-2-4-50 0,4 0 1 0,0 2-2 16,16 1 2-16,7-3-43 0,-1 0 0 0,2 0 0 0,13 0 0 16,4 0-39-16,4 0 0 0,1 0 0 0,12-3 1 15,-2 1-8-15,-8-2 0 0,12-7 0 0,0 1 0 0,-64 10-1967 16</inkml:trace>
  <inkml:trace contextRef="#ctx0" brushRef="#br0" timeOffset="11530.515">24869 13469 892 0,'0'0'0'16,"0"0"0"-16,0 0 0 15,-5-30 94-15,-1 13 1 0,0 2 0 0,1 0 0 16,-1 1-47-16,2 1 0 0,-5 4 1 0,0 1-1 0,-1-3-9 0,3 0 2 15,-4 1-2-15,-6-1 1 0,0 1-30 0,-4 1 1 16,3 5-1-16,-3-3 1 0,-3-5-9 0,3 1 1 0,-3 5 1 16,3-7-1-16,-3 4-3 0,-2 3 1 0,3 2-1 15,-5 0 1-15,-4-5 3 0,2 3 0 0,2 4 1 16,2 2-1-16,-2-3 0 0,-2-1 0 0,-6 8 1 16,1-1-1-16,1-3-3 0,2-3 1 0,2 6 0 15,-9 5 0-15,7-2-1 0,4 1 0 0,-4 3 0 16,-5 1 1-16,5 0-2 0,4 4 2 0,0-7-1 15,0 5 0-15,3-3-1 0,-3 3 1 0,0 2-1 0,0 0 1 16,0-4-1-16,0 4 0 0,0 4 0 0,0 2 1 16,5-2 0-16,1-4 2 0,-1 0-2 0,1 6 1 15,-2 2-2-15,3-1 1 0,6-1 0 0,-2 0 0 16,-3 1-1-16,3-1 1 0,2 2 1 0,-2 3-1 16,2 3-1-16,2-7 1 0,-2 1-1 0,2 0 1 0,-4 3-1 15,2-3 1-15,2 1-1 0,5-1 1 0,-5 3-1 16,2-7 0-16,5 4 0 0,6 1 1 0,-5-1 3 15,3-2-1-15,-2 0 0 0,10 3 2 0,1-3 3 16,-3 0 0-16,2 3-1 0,5-1 2 0,0 1-1 16,0-7 1-16,2 2-1 0,2 4 1 0,2-2-4 15,0-4 0-15,0 0 1 0,9 0-1 0,-3 2 0 0,1-4 0 16,2 2 1-16,2 0 0 0,4-6 18 0,-8 0 1 16,3 4 0-16,8-7-1 0,-3 3 0 0,-2-1 0 15,-2-3-1-15,8 1 1 0,-1-4-2 0,-7 1 1 16,4-1-1-16,-4 0 2 0,0-2-9 0,-5 0 1 15,5 3 0-15,4-5-1 0,-8 2-6 0,0 0 2 16,1 0-3-16,5-2 3 0,3-4-14 0,-5 0 2 0,-5-1-1 16,5 3 1-16,-2-2-3 0,-5-5 1 0,-1 5 0 15,8-4-1-15,-7 3-1 0,0 3 0 0,-3 2 0 16,3-10 0-16,-4 5 6 0,0-3 2 0,1 2-1 16,-1-3 0-16,0 3 6 0,-2-1 1 0,-2-1-1 15,2-1 1-15,2 1 0 0,0-1 1 0,0 1-1 16,5-1 1-16,-1-1-1 0,-3-1 0 0,-1 0 0 15,4 1 1-15,3-1-6 0,-3 7 2 0,3-9-2 16,4 5 2-16,-3-1-7 0,-7-2 1 0,3-1-1 0,7-1 1 16,-4 2-10-16,-1 3 1 0,-1-3 0 0,6 3 0 15,0-1-1-15,-1-1 1 0,-5-1 0 0,2 0 0 16,-3-1-1-16,-4 1 0 0,5-2-1 0,-5-4 1 16,-2 4 5-16,-2 5 0 0,4-3 1 0,0-4-1 15,-6 0 0-15,0 1-1 0,-5-1 0 0,9-2 2 0,0-2 2 16,-2 2 0-16,-7 2-1 0,3 0 2 0,-1-2 0 15,-3 2 0-15,-1 4 0 0,-2-1 0 0,-2-1 1 16,5-2 0-16,-1-2 0 0,2-2 0 0,-4 0 0 16,-4 2 0-16,-2 2 0 0,4-2 0 0,0-2 4 15,-4 2 2-15,2 2-1 0,2 0 1 0,0-2-4 16,-5 2 0-16,5 2 1 0,-2 0 0 0,-2-6 9 0,-1 4 1 16,5 5-1-16,-2-9 2 0,-4-3-8 0,-3 3 2 15,-1 4-1-15,-1 0 1 0,-2-2-4 0,-2 3 2 16,-2 3-1-16,-3-2 1 0,-5-2-6 0,3 3 1 15,-6 3 0-15,-6-4 0 0,0 3-1 0,-1-1 2 16,-10 0-2-16,-2 5 1 0,-9 2-1 0,0-1 0 16,-2 5 0-16,-6 0 0 0,6 0-4 0,2 5 1 0,-4 5 0 15,0 1-1-15,60-11-1730 0</inkml:trace>
  <inkml:trace contextRef="#ctx0" brushRef="#br0" timeOffset="14711.085">24272 12689 12 0,'0'0'0'0,"0"0"0"0,6-26 0 15,-1-1 164-15,1-3 0 0,-2-2-1 0,3-2 1 16,-3 2-3-16,-4 0 0 0,0-4 1 0,0-11-1 0,0 2-31 16,-4-1-1-16,0-5 0 0,-5-2 0 0,-2 4-36 15,-4-5 0-15,-2-5 0 0,2-9 1 0,-9-2-39 16,1 2 1-16,-9-2-1 0,-7-1 2 0,5 1-22 16,-5 6 2-16,-6-10-1 0,-4-3 1 0,-7 1-13 15,-4 6 0-15,-9-5-1 0,-8 3 1 0,4-2-5 16,0 4 1-16,-9-5 0 0,-8-4 0 0,0 9-12 0,2 4 0 15,-9-8 0-15,-12 4 1 0,8 2-2 0,4 6-1 16,-12-8 1-16,-14-4 1 0,5-1-6 0,7 11 0 16,-12-2 1-16,-12 5-1 0,4 8-1 0,13-3 1 15,-6-7-1-15,-14 1 2 0,10-2-3 0,5 11 1 16,-10 0 0-16,-9 4 0 0,14 6-1 0,1 1 1 16,-17-5-1-16,-6 5 1 0,10-3 3 0,1 7 0 15,-7-3 1-15,-11-3-1 0,9 7 4 0,13 3 0 0,-9 0 0 16,-13 3 1-16,11 1-5 0,9 8 1 0,-9 1-1 15,-11-2 2-15,18-1 3 0,6 3 0 0,-7 8 0 16,-12 3 1-16,8-5-6 0,11 6 1 0,-7 3-1 16,-16 6 1-16,12 0-1 0,21 4 2 0,-12 1-2 15,-9 5 2-15,16 1 2 0,12-1 1 0,-2 3-1 16,0 2 1-16,8 2-5 0,9-2 1 0,-4 4-1 16,4-4 1-16,7 2 2 0,10 0 2 0,-6 4 0 15,2-2 0-15,8 1 9 0,10-6 1 0,-3 1 0 16,0 0 1-16,4 2-6 0,9 2 1 0,0-4-1 0,-3-4 1 15,14-1 4-15,10 1 0 0,9 2 0 0,-2 4 0 16,4-9-1-16,0-6 0 0,7 3 0 0,4 3 0 16,0-6-6-16,-1 0 1 0,8-2-1 0,-1 5 0 0,0-5 4 15,0-2 0-15,5-1 0 0,0 3-1 0,1 3-11 16,-1-3 0-16,6-3-1 0,-11-1 2 0,5-2 1 16,1-1-1-16,5 1 1 0,-6-15 1 0,-5-13-6 15,5-2 1-15,1 2 0 0,3-5 0 0,-6 3-1 16,6-2 1-16,2 2-1 0,-5 2 1 0,-1-7-2 0,6 5 1 15,0-2 0-15,-4 8 0 0,4 5-1 0,0 3 1 16,-7 1-1-16,3 6 2 0,4 3-1 0,0 5 1 16,0-1-1-16,0 3 1 0,-7 3-1 0,14-2 1 15,-7 8-1-15,0-4 0 0,0 0-1 0,-7 0 1 16,7-4 0-16,-10 34 0 0,-8 14-1 0,1 12 1 16,0 3-1-16,-9-3 1 0,7-8-1 0,-2-1 0 15,-7 6 0-15,4 3 0 0,-2-7 0 0,9-7 0 0,6 1 0 16,1-3 0-16,3-6-6 0,1-4-1 0,-1-5 0 15,7 1 0-15,0-5 2 0,3-2 0 0,3 0 0 16,5 0 0-16,-1-4 0 0,-3 0-1 0,8 0 0 16,6-2 2-16,3 0-2 0,4-3 2 0,4-1-1 15,2 1 1-15,9 3-5 0,-6 0 1 0,1-7-1 16,12 3 1-16,-5-5 7 0,-11 2 1 0,-2-1-1 16,7-5 1-16,-11 2-2 0,-4 0 1 0,-3-6-2 15,-4-9 2-15,-17 13-2546 0</inkml:trace>
  <inkml:trace contextRef="#ctx0" brushRef="#br0" timeOffset="15311.164">17105 9263 1796 0,'0'0'0'0,"0"0"0"16,4-2 0-16,7-2 156 0,-7 0 0 16,-4 2 0-16,6-3 0 0,-3 1-61 0,-3 0 2 0,0 2-2 15,0-2 2-15,0 4-40 0,0 0 0 0,0-7 1 16,0 3-1-16,-3 0-29 0,-3 4 0 0,-3-5 0 16,-10 5 1-16,-13 5-3 0,-7-1 0 0,5 7 0 15,-9-7 0-15,9 0-3 0,1 2 0 0,3 5 1 16,-2 0 0-16,11-1-5 0,4 3 1 0,-1-6 0 0,1 1 0 15,6 3-15-15,5-7 0 0,0 2 0 0,-3 3 1 16,7-5-5-16,-2 2 0 0,4-1 0 0,4 1 1 16,-2 5-2-16,2-3 1 0,-4 1 0 0,11 8 0 15,2 2-2-15,-2 0 1 0,-1 2-1 0,5 3 1 0,3 1-3 16,1-4 1-16,-4 7-2 0,6 4 2 0,-3-2-4 16,-1-1 2-16,0 3-1 0,-2 7 1 0,-2-5-15 15,-2-9 1-15,-5 1-1 0,3 8 1 0,-7-11 12 16,-2-2 2-16,-7-4-2 0,1 7 2 0,-3-9-4 15,3-5 1-15,-5 1 0 0,-6-3 1 0,6-3 0 0,-6-3 0 16,0 2 1-16,-7 0 0 0,-2-8 4 0,3 0 1 16,1-3-1-16,1 1 1 0,-3-3 2 0,7-5 2 15,-4 3-2-15,3-8 1 0,3 4 11 0,-2 0 0 16,7-2 1-16,3 4 0 0,1 3-9 0,6-5 2 16,6-4-2526-16</inkml:trace>
  <inkml:trace contextRef="#ctx0" brushRef="#br0" timeOffset="15579.634">17489 9551 1871 0,'0'0'0'0,"-2"0"0"16,-13-7 0-16,-9 5 132 15,-2 2 0-15,3 2-1 0,1 5 2 0,3-7-48 0,0 4 1 0,1 2 1 16,6 1-1-16,-3-3-36 0,4 4 0 0,4 1 0 0,1 8 0 15,-5 4-32-15,0 2 1 0,7-1 0 0,4 10 0 16,2 4-12-16,0-6 0 0,9-1-1 0,4 3 2 16,2-4 12-16,1-3 1 0,-1 1-1 0,0-5 1 15,4-2-19-15,-3-4 2 0,-1-4-1 0,-2-1 1 0,-2-1 6 16,4-5 0-16,-6-4 0 0,-1 0 1 0,1-4-11 16,-5-3 0-16,1-1 0 0,8-7 0 0,-2-8-15 15,4-3 1-15,-6 5-2352 0</inkml:trace>
  <inkml:trace contextRef="#ctx0" brushRef="#br0" timeOffset="15878.131">17704 9701 2009 0,'0'3'0'15,"0"3"0"-15,0-2 0 0,0 7 120 0,0-5 0 16,0 3 1-16,6 16 0 0,0 9-40 0,1 0-1 16,1-2 1-16,1 2 0 0,2-4-45 0,-7-5 0 15,9 1 0-15,2 2 0 0,-4-7-36 0,-5-6 0 16,1 0 0-16,3 0 0 0,-3-3 2 0,-7-7 1 0,4-3 1 15,-4-4-1-15,0-1 0 0,0 3 2 0,0 0-1 16,0-8 1-16,0-1-1 0,0 1 1 0,-4-1-1 16,4-25 2-16,-7-8-2 0,7-3 1 0,0-2-1 15,7 3 1-15,-3 6-1 0,0 4 1 0,3-3-1 16,6 3 1-16,2 7-1 0,2 1 1 0,0 5-1 16,0-5 1-16,3 7-4 0,-1 4 1 0,-2 5 0 15,-2-3 1-15,2 7-3 0,0 6 0 0,1 0 0 16,-1-7 1-16,-7 3-9 0,5 4 0 0,-2 0 0 15,13 0 1-15,-2 6-20 0,-1 1 2 0,-1-3-1 16,6-2 0-16,-28-2-2176 0</inkml:trace>
  <inkml:trace contextRef="#ctx0" brushRef="#br0" timeOffset="16664.944">18431 9589 1620 0,'-2'0'0'0,"-2"0"0"0,2 0 0 16,-3 6 48-16,-5-4 2 0,5 0-1 0,-8 5 0 0,-8-3-18 15,-1 2 0-15,5-1 0 0,-21 10 1 0,10-1 9 16,4 1 1-16,3 0-1 0,-1 0 1 0,9 0-5 15,-2-4 0-15,7 1 0 0,-1 5 0 0,3 3 1 16,1-10 0-16,5 1 1 0,0 2-1 0,5-1-7 16,1-3 1-16,-2-5-1 0,9 7 2 0,9-3-10 0,-7 1 1 15,2-5-1-15,7 0 1 0,4-4-14 0,-11-2 0 16,4 0 0-16,1 0 0 0,-1-2-3 0,-10-3 0 16,-3-1-1-16,1 1 2 0,-3 1-8 0,-1 0 1 15,-3-1-1-15,-2 3 1 0,4-2-6 0,-2 6 0 16,-2-3 0-16,5 1 0 0,-5 0 2 0,0 0 1 15,0 2-2-15,0 0 2 0,0 0 0 0,0-4 0 0,0 2-1 16,0 0 1-16,0-1 0 0,0 3 1 0,0 0 0 16,-5 5-1-16,5 3 1 0,-2 1 0 0,2-3 0 15,2 13 1-15,3 7-1 0,1-3 1 0,3-8-1 16,-3 0 1-16,-4-5-1 0,3-1 1 0,1-5 0 16,3 3 0-16,-3-7-2 0,-4 2 0 0,2-2 0 15,3 0 1-15,-3 0 0 0,-4-2 0 0,7 2 0 16,-3-7 1-16,-2 5 0 0,2 0 0 0,1-2 0 15,-3-5 0-15,8-4 0 0,-3 1 1 0,-3 1-1 0,3-8 1 16,1 0-1-16,1 2 1 0,2-2-1 0,-3 0 1 16,-1 2-1-16,-1 2 1 0,0 4 0 0,5 2 1 15,-4 1-1-15,-3 2 1 0,0 3 0 0,-2 1 0 16,-2 0-1-16,5 0 1 0,-5 0-1 0,0 2 0 16,6 4-1-16,-6 3 0 0,0-1 0 0,4 13 0 0,-1 15-1 15,1 0 1-15,0 7 0 0,3 7 0 0,-1 3-1 16,-2-10 1-16,-2 8-2 0,7 6 2 0,-3-2-3 15,5-2 1-15,-4-2 0 0,3 2-1 0,-3-2 1 16,-3-9 1-16,-2 1 0 0,3-9 0 0,-1 2 0 16,-4-7 0-16,-4-3-1 0,10-7 2 0,-6-2-1 15,-6-3 1-15,3 1-1 0,6-6 1 0,-3-3 0 0,-5-4 1 16,3 0-1-16,6 0 1 0,-1-4 14 0,-3 1 1 16,0 3-2-16,-3-12 2 0,3-10 14 0,3-1 1 15,3-7-1-15,-2-17 0 0,9-8 3 0,-4 2-1 16,-7-2 1-16,9 4 0 0,4-5-4 0,-2-1 0 15,2-5-1-15,8 3 1 0,-1 1-1 0,-9 16 0 16,8-3 0-16,0 1 1 0,-3 3-8 0,-1 14 0 16,0 5 0-16,4 7 0 0,-3 5-6 0,-3 1 0 0,-2 3-1 15,4 0 1-15,-7 6-1 0,1 6 1 0,4 0 0 16,-2 11-1-16,4 7-14 0,0-1 1 0,-6-2-1 16,-7 5 1-16,3 2-2 0,-7 1 1 0,0-3-1 15,-7 8 1-15,3-7-1 0,-2 1 1 0,-5-2-1 16,0-3 1-16,1-2-1 0,1-10 0 0,0 0 0 15,-1-1 1-15,-1-3-2 0,-2-5 2 0,2-4-1 16,-2-5 1-16,-2 1 0 0,-2-3 0 0,2-1 0 16,-2-7 0-16,-2-9-1 0,-1 3 1 0,14-1 0 0,-5 1 0 15,5 0-12-15,-5-3 0 0,11 3-1 0,6 1 1 16,-6 22-2477-16</inkml:trace>
  <inkml:trace contextRef="#ctx0" brushRef="#br0" timeOffset="16898.701">19328 9884 2110 0,'0'0'0'0,"0"0"0"0,0 5 0 0,0 5 95 0,0 1-1 16,0-1 0-16,0 10 0 0,0 1-35 0,5-6 0 15,1 2 0-15,-6 8 0 0,0 1-2 0,0-5 1 16,0-2-1-16,0 7 1 0,5-3-41 0,-5-6 1 15,2-4-1-15,2-3 1 0,2 1-10 0,-6-5 1 16,0-3-1-16,0-1 1 0,0-2 5 0,0 0-1 0,0 0 1 16,0-2 0-16,0-3-14 0,0 1 0 0,0 4-2335 15</inkml:trace>
  <inkml:trace contextRef="#ctx0" brushRef="#br0" timeOffset="17030.858">19389 9476 2060 0,'0'0'0'0,"0"0"0"16,0 0 0-16,-5 0 103 0,3 4 1 0,2-2 1 16,0 3-1-16,-4-1-44 0,4 0-1 0,6 0 1 0,3 7 0 15,-9-11-2097-15</inkml:trace>
  <inkml:trace contextRef="#ctx0" brushRef="#br0" timeOffset="17364.857">19633 9910 1834 0,'-4'4'0'0,"-2"7"0"0,1 8 0 0,5-2 77 16,-6-4-1-16,2 4 0 0,-3 2 1 0,1 0 8 16,1-4 1-16,5 0 0 0,0 6 0 0,0-2-27 15,5-4 2-15,-5-7-2 0,0 3 2 0,0 0-35 0,0-9 1 16,0 0-1-16,0 0 1 0,6 0-3 0,-2-2 2 16,-4 0-1-16,0-2 1 0,0 0-11 0,0 0 2 15,0 0-1-15,3-11 1 0,1-10-8 0,2-1 0 16,-1-1 0-16,1-9 1 0,9 0-5 0,-2 12 1 15,-2-3-1-15,6 6 2 0,-2-3-5 0,-4 8 1 16,1 1-1-16,3 6 1 0,-2-1-2 0,-2 2 2 16,0 1-2-16,-5 10 1 0,5-3-2 0,-5 0 1 0,3-2 0 15,4 4 0-15,4 5-1 0,-6-1 2 0,0 1-2 16,1 8 1-16,3 2-1 0,-8-4 0 0,-1 2 0 16,5 4 1-16,0 0-1 0,-7-2 0 0,-2 3 0 15,7 1 1-15,-7-2-1 0,-2-4 0 0,0-2 0 16,4 0 1-16,1-2-2 0,-3-7 0 0,2 3 0 15,-2-3 0-15,2-2-7 0,1-4 1 0,-5 0-2290 16</inkml:trace>
  <inkml:trace contextRef="#ctx0" brushRef="#br0" timeOffset="17848.722">20264 9931 1758 0,'0'0'0'0,"0"0"0"0,-2-2 0 0,-2-2 119 16,4 4 1-16,-4-9-1 0,4 7 1 15,-7 2-39-15,7 0 0 0,0-4-1 0,-4 4 1 0,-3 0-28 16,1 0 1-16,2 0-1 0,-3 0 0 0,-8 0-27 16,-2 4 0-16,0-2 0 0,4 7 0 0,-2 1-7 15,4 1 1-15,5 2 0 0,2-1 0 0,8 5-15 16,0-2 0-16,3-2 0 0,-3 4 1 0,7 4-5 0,-3-6 1 16,3 0-1-16,0 0 1 0,6 0-14 0,0-9 1 15,-2 3-2-15,2-7 2 0,0 0-12 0,-6-2 0 16,-4 0 1-16,3-4-1 0,-5 0 9 0,-3-1 0 15,-2 1 1-15,4-7-1 0,2-3-3 0,-6 1 2 16,5 4-2-16,-5-10 1 0,0-2 14 0,0-2 1 16,0 5-1-16,0 6 0 0,4-1 2 0,-2 0 2 0,-2 5-1 15,0 1 0-15,0 1 9 0,7 2 0 0,-3-3 0 16,-4 7 1-16,0 0 8 0,0 0 0 0,0 0 1 16,0 0 0-16,0 0-13 0,0 0-1 0,0 0 1 15,0 11 0-15,6 2 4 0,3 4 0 0,-3-2 0 16,7 10 1-16,-2 5-8 0,0 2 1 0,-1 0-1 15,8-3 2-15,-8-1-2 0,-3-2 2 0,-1 5-1 16,5 1 1-16,-7-2-2 0,-4 0 1 0,-4-5-1 16,4 1 1-16,-6-3-1 0,-7-1 1 0,-2 1-1 15,2-4 1-15,-7-2 3 0,1-4 1 0,-7 2-1 16,-8 0 1-16,2-5 12 0,2 1 0 0,-2-7 1 0,-1-2 0 16,3 3-2-16,5-1 0 0,1-11 1 0,-4 5-1 15,7-4 1-15,3-5 0 0,1-1 1 0,6-1 0 16,1-2-22-16,-1 0 1 0,5-2-2458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312" units="cm"/>
          <inkml:channel name="Y" type="integer" max="896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630.90045" units="1/cm"/>
          <inkml:channelProperty channel="Y" name="resolution" value="635.46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1-29T17:07:08.665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14595 3568 853 0,'0'0'0'0,"0"0"0"0,-6-22 0 16,2 12 93-16,4-3 0 16,-11-2 0-16,4 4 0 0,5 5 10 0,-2-2 0 0,4 1 1 0,-4 3 0 0,2 0-47 15,-7-1 0-15,7 3 1 0,-5-2 0 0,-1 0-32 16,-3 4 1-16,5-4-1 0,-16 8 1 0,-1 0-8 15,-10 7 0-15,5-1 0 0,-6 5 0 0,6 9 1 16,0-5 1-16,-2 2 0 0,-2 5 0 0,-7 3-1 0,11 5 1 16,-4 11 1-16,-2 2-1 0,2 6 7 0,4 2 0 15,-2 0 0-15,-2 9 1 0,8 2-8 16,-2-2-1-16,3 10 0 0,10 1 1 0,4-5-2 0,3-8 2 16,10-3-2-16,7 5 1 0,2-13-12 0,10-6 1 15,3-9-1-15,4 2 1 0,9-8 2 0,-1-9 0 16,7-2 0-16,5 0 0 0,-5-8-9 0,-2-11 0 15,-2-7 0-15,8-1 0 0,-10 2-1 0,-12-7 2 16,-3-4-2-16,4-2 1 0,-11-7-2 0,-6 1 0 0,-3-5 0 16,-5 0 0-16,-3-8-1 0,-7 2 1 0,3-5 0 15,-3 3 0-15,3-9-15 0,-4 5 1 0,-1 6-1 16,9-3 2-16,-2 7 0 0,-2 9 2 0,4 6-1 16,0-2 1-16,4 10-12 0,-2 7 1 0,-2 2-1 15,4 0 1-15,1 0 8 0,-5 2 2 0,2 3 0 16,4 3-1-16,5 13-2 0,0-1-1 0,6 1 0 15,-2 13 0-15,-2 2 15 0,4-2 1 0,-2-4 0 16,-2-5 0-16,2-1 0 0,-2-3 1 0,2-6-1 0,2 4 2 16,4-4 5-16,-4 0 2 0,1 0 0 0,-1-5 0 15,-2 5 14-15,2-4 0 0,5-7 0 0,-3 2 0 16,0 3-11-16,-2-5 0 0,-4 7-1 0,2-1 1 16,-2-1-1-16,-2-3 0 0,0 1 0 0,1 5 0 0,-3 3 4 15,-3 0-1-15,1 0 1 0,-1 6 0 0,5-2-12 16,-7 1 1-16,7-3 0 0,-4 2 0 0,-1 2 5 15,-2-4 1-15,3-6-1 0,-3-1 1 0,-2-3-5 16,-2-3-1-16,0-4 1 0,0 4 1 0,0-4 1 16,0 0 2-16,0 0 0 0,-2-10 0 0,-2-3-1 15,-3-2 1-15,3-2-1 0,2-21 1 0,-7-9 16 0,7 6 1 16,4 3-2-16,3 8 2 0,-1-6-2 0,-2 7 0 16,2-1 1-16,9 0 0 0,-4 0 0 0,-3 5 1 15,5-3 0-15,6 0 0 0,-2 5-3 0,-2 2 1 16,2 2 0-16,4-7 0 0,7 7-14 0,-7 4 0 15,14 0 1-15,-5 0 0 0,-1-6 0 0,6 6 1 16,-5 7 0-16,6-3 0 0,-6 0-12 0,0 3 1 0,0 2-1 16,6 1 1-16,-8-1-15 0,-7 6 0 0,-4 2 1 15,7 2-1-15,-10-4-17 0,-5 0-1 0,-7 7 1 16,0-3 1-16,0-4 2 0,0 0 1 0,0 4 0 16,-2 7 0-16,-9 8 5 0,5-4 1 0,-3 4 0 15,-8 13-1-15,-3 8 16 0,5-6 0 0,5 0 1 16,-1 0-1-16,4 2 6 0,-3-6 1 0,8 0 0 15,4 10 0-15,-4-10 19 0,-1 0 1 0,8-5-1 16,5-1 1-16,8-3-10 0,-8-2 1 0,5-2-1 16,9-2 0-16,0-2 6 0,-7-7 1 0,4-2-1 0,7-4 1 15,-13-4-12-15,-2-2 1 0,4 2 0 0,0-7 0 16,-2-4 3-16,-8 0 1 0,-3 0 0 0,-4-4 0 16,0-6-6-16,-4 1-1 0,-7 3 1 0,0-9-1 0,3-4 1 15,-7 4 0-15,2 1 1 0,-2-3 0 0,-2 2-2 16,2 5 1-16,2 1-1 0,2 3 1 0,-2 2-4 15,-2 4 1-15,11 4 0 0,-3-2 0 0,7 7-23 16,-6 0 1-16,6 6-2291 0</inkml:trace>
  <inkml:trace contextRef="#ctx0" brushRef="#br0" timeOffset="369.162">15976 4314 1583 0,'0'0'0'16,"0"6"0"-16,0-6 0 0,0 5 94 0,0-5 0 15,0 4 1-15,0 2-1 0,0-6-23 0,0 4-1 16,-5-4 1-16,1 11 1 0,4-2-9 0,-2 3 1 0,-2 1 0 16,-1 4 0-16,5 6-27 0,0-1 1 0,0-3-1 15,0 4 1-15,0-2-8 0,0-6 1 0,0 5-1 16,11 1 0-16,0-2-1 0,-5-8 1 0,3-1-1 16,1-1 0-16,-1 1-8 0,2-5 1 0,0-5-1 15,-1 0 0-15,5 0-6 0,-6 0-1 0,2-5 1 16,-3-5 0-16,1-1-11 0,1 3 2 0,-5-3-1 15,6 0 1-15,-1-1-4 0,-8 1 1 0,-2 5 1 16,5-5-1-16,1 2-2 0,-6-1 2 0,0 5-2 16,4-1 1-16,1 2-2 0,-3 0 1 0,-2 4 0 0,4 0 0 15,-2 0-1-15,3 0 0 0,-5 0 0 0,6 4 0 16,0 2 0-16,-1 3 0 0,1 1 0 0,3 5 0 16,4 11 0-16,4-1 0 0,0-1 0 0,-8-3 0 15,3-2-1-15,-1-4 0 0,4 0 0 0,-6-5 0 0,-5 1 0 16,3-2 0-16,-3-5-1 0,2 2 2 0,5-6-5 15,-11-4-1-15,4 4 1 0,-2-2 0 0,7-7-14 16,-9 3 1-16,2-7-2239 0</inkml:trace>
  <inkml:trace contextRef="#ctx0" brushRef="#br0" timeOffset="769.175">16592 4365 1494 0,'0'0'0'15,"0"0"0"-15,4 0 0 0,-4 0 96 0,0 0 0 16,0 4 0-16,4 3 0 0,-2 1-33 0,-2-4 0 16,0 3 0-16,0 8 1 0,-2 6-32 0,-2 2 2 0,4-8-1 15,6 15 1-15,-1-5-22 0,-5-5 1 0,6-3-1 16,1 2 2-16,-3-9 7 0,-4-1 1 0,6 1 0 16,3-5 0-16,-3-1-10 0,1 2 1 0,-7-6-1 15,4 5 0-15,-2-5 11 0,-2 0 0 0,4 0 1 16,3-5 0-16,-7 1-17 0,0 2 1 0,0-2 0 15,6-7 1-15,-6-4 8 0,5 0 1 0,-1-4-1 16,2-2 1-16,-6-7-16 0,7 3 1 0,-1-1 1 16,5 3-1-16,0 2 6 0,-1-1 1 0,1 5-1 0,2 0 1 15,-2-2-2-15,6 4 1 0,-2 5-1 0,2-5 1 16,0 0-5-16,-2 11 2 0,3-3-1 0,-1 7 0 16,0 0-3-16,-11 2 1 0,5 7-1 0,0 6 0 15,0-5-2-15,-5-1 0 0,-2 6 0 0,3 10 0 0,3 5-1 16,-3 0 1-16,-3-5 0 0,9 1 0 0,-4-3-2 15,-3-6-1-15,5 2 1 0,2-4 1 0,-3 0-3 16,-5-8 0-16,1 1 1 0,11-2 0 0,-2 3 0 16,-8-9 2-16,6-9-1 0,2-1 1 0,-15 10-2047 15</inkml:trace>
  <inkml:trace contextRef="#ctx0" brushRef="#br0" timeOffset="1279.555">17751 4191 1608 0,'0'0'0'16,"0"0"0"-16,0-7 0 0,-2 3 101 0,-3 0 1 15,1-1 0-15,-2-1 0 0,-7 2-32 0,-2 4 0 0,-2 0 1 16,-5-4 0-16,-6 1-32 0,0-1 0 0,0 4 0 16,5 0 1-16,-3 4-18 0,9-1 1 0,-3 5-1 15,-5 3 1-15,8 4-2 0,-1-1 0 0,3 1 0 16,-4 0 1-16,4 4-3 0,4 3 0 0,-2 1 0 15,-4 3 0-15,2-1-5 0,9 1-1 0,1-1 1 16,5 3 0-16,0-11-8 0,0-2-1 0,5-1 1 16,5 6 0-16,-3-12-6 0,4 3 0 0,-1-5 0 15,8 3 0-15,5-9-3 0,-1 0 2 0,-5-5-1 0,11-3 1 16,6-3-36-16,-6 1 0 0,0-5 0 0,0-7 0 16,-7 3 6-16,5-4 1 0,-7 2 0 0,3-9 1 15,-5 4 3-15,-6 3 0 0,4 2 0 0,-2-15 1 16,-3 4 4-16,1 0 0 0,-5-9 0 0,1-3-1 0,2 3 21 15,-7 3 1-15,6-2-1 0,-6-1 1 0,3 1-2 16,-5 2 1-16,-5 2-1 0,10 1 1 0,-5 6-14 16,-5 3 0-16,5 7-1 0,5-2 2 0,-5 2-15 15,-5 8-1-15,5 7 1 0,0-3 1 0,-2 10-1 16,-2 1 0-16,4-4 0 0,-4 4-1 0,2 11 5 16,-3 4 0-16,1 2 0 0,-3 35 1 0,-3 3 16 0,3 1 1 15,7-5-1-15,0 0 1 0,0-2 7 0,0-2 2 16,0 0-1-16,7 5 0 0,3-3 28 0,-3-8 0 15,4 1 0-15,-1 3 0 0,1-11-6 0,0-8-1 16,0 0 1-16,1-2 0 0,3-5 13 0,-4-8 0 16,0-4 0-16,-9-3 1 0,5-6-9 0,-3 2 1 15,0-4 1-15,-2-4-1 0,-2 2-8 0,5-2 1 0,-5 4-1826 16</inkml:trace>
  <inkml:trace contextRef="#ctx0" brushRef="#br0" timeOffset="1707.219">18826 3576 929 0,'4'2'0'15,"-1"3"0"1,5 5 0-16,-1 5 156 0,-7-2 1 0,-5 2 0 0,5 21 0 0,-2 8-73 0,-2-3 0 15,-3 8 0-15,3 2 1 0,-2-2-35 0,1-3 1 16,-5 12-1-16,8-3 1 0,-5 0-24 0,-1 1-1 16,-3-1 1-16,11 9 0 0,-7-15-2 0,1-3 1 15,2-1 0-15,8 0-1 0,-8-11 4 0,4-2 0 0,-7-3-1 16,7-1 1-16,0-7-5 0,-4-6 0 0,2-6 0 16,2 1 0-16,0 1-3 0,-5-11-1 0,1 4 0 15,2-8 1-15,2 4-7 0,0-4-1 0,0 2 1 16,-4-3 0-16,4 5-2003 0</inkml:trace>
  <inkml:trace contextRef="#ctx0" brushRef="#br0" timeOffset="2102.667">19112 3483 1344 0,'0'0'0'0,"0"-5"0"0,0 3 0 0,0 4 131 16,0 3 0-16,0-5 1 0,-7 4 0 0,7 0-94 16,0-4 2-16,0 6-1 0,0 3 0 0,7-3-21 0,-5 3 1 15,-2-7-1-15,2 21 1 0,9 7-19 0,-1 0 0 16,-10 2 0-16,5 6 1 0,-3 2 0 0,4-6 2 15,3 11-1-15,-7 6 0 0,2-2 27 0,3-4 2 16,-7 1-1-16,4 8 0 0,-2 1 2 0,3-4-1 16,1 2 1-16,-2 2 0 0,1-8 0 0,-3-4-1 15,4 1 0-15,5 3 1 0,-7-13-1 0,3-2 2 16,-1 0-1-16,-2-4 1 0,1-1-8 0,-3-10 0 0,-2-2 0 16,4 0 1-16,2-4-6 0,-6-7 1 0,0 0 0 15,0-4 0-15,0 0-8 0,0 0 1 0,0 0-1 16,0-8 2-16,0 1-10 0,0-3 1 0,0 10-2153 15</inkml:trace>
  <inkml:trace contextRef="#ctx0" brushRef="#br0" timeOffset="2319.318">18730 4161 1934 0,'-5'0'0'0,"1"0"0"0,-2 4 0 16,1 2 100-16,3 3 1 0,2-3 0 0,0 3 0 15,2-5-36-15,3 2 0 0,5-1 0 0,7 5 0 0,11 1-41 16,0-3 1-16,0-5-2 0,17-1 2 0,0 0-26 16,-2 2 1-16,2-4 0 0,0-4 0 0,1 2 0 15,-8 2 0-15,-1 0 0 0,-7-5 1 0,4 1-1 16,-6 4 1-16,0 0-1 0,0 4 1 0,-28-4-2024 16</inkml:trace>
  <inkml:trace contextRef="#ctx0" brushRef="#br0" timeOffset="2820.138">19494 4369 1394 0,'0'0'0'0,"0"0"0"16,0 0 0-16,0-4 147 0,0 0 0 0,0 4 0 15,0 0 0-15,0 0-60 0,0 0 0 0,2 0 1 16,6-2-1-16,-1-1-35 0,-1 3 1 0,5 0 0 16,6 0-1-16,9-2-35 0,-2-2 0 0,-1 4 0 15,-6 4 0-15,3-2 3 0,-3 3 1 0,-4-1-1 16,8 4 2-16,-4 5-16 0,-2 0 2 0,-2 2-1 16,5 0 1-16,-8 6 3 0,1-2 1 0,-5 0 0 0,1 9 0 15,-3 2-4-15,-4-3 1 0,-2 3-1 0,4-4 1 16,-4 5-5-16,-7-1 2 0,3 0-1 0,-5-2 1 15,1-3 3-15,-8 1 0 0,8-5 0 0,-8 2 1 16,6-4 2-16,-3-4 1 0,4 0-1 0,-6-2 1 0,6-5-5 16,4-3 0-16,1-5 0 0,-3-5 1 0,3 5 1 15,4 0 0-15,-2-4 0 0,-1-2 0 0,-1-5-2 16,6-2 1-16,-4 3-1 0,4-24 1 0,0-2-4 16,4 2 0-16,2 4 1 0,-1 4-1 0,7 5-5 15,-1 2 2-15,4 4-2 0,-4 4 1 0,0-1-7 0,-3 5 2 16,7 1-2-16,2 2 1 0,-2-5-18 0,-2 7 0 15,-2 4 0-15,6 7 0 0,-2-9 5 0,-6 4 1 16,2 7-1-16,6-1 0 0,-2 5 13 0,-9 0 1 16,3 0-1-16,8 0 1 0,-4 4 1 0,-2-2 2 15,-1-2 0-15,8 0 0 0,-8-5 1 0,1-1 0 16,-5-3 0-16,5 3 1 0,2-9-1 0,-9 0 1 16,1 0-1-16,1-7 1 0,-6 7-2128 0</inkml:trace>
  <inkml:trace contextRef="#ctx0" brushRef="#br0" timeOffset="3222.443">20346 3846 1281 0,'0'-4'0'0,"0"2"0"0,2-2 0 16,2-1 116-16,-1 5-1 0,1 0 1 0,0 5 1 0,-4-5-68 16,2 0 0-16,-2 0 1 0,0 10-1 0,5 5-21 15,-1-4 0-15,-8-3 0 0,-1 18 1 0,-1 3-29 16,-5 1 0-16,0 6 0 0,-6-6 1 0,6-4 1 16,-1-1-1-16,1 5 0 0,0 0 1 0,5-3 4 15,1-1-1-15,5 4 1 0,7-5 1 0,-3 1-3 16,7-3 2-16,0-6-2 0,6 6 2 0,0-1 15 15,0-3 2-15,9 0-2 0,2-4 1 0,-5-5-6 0,1-5 0 16,4 1 0-16,0-6-1 0,-7 0 7 0,1-6 0 16,-1-3 0-16,-1 3 1 0,-1-9-2 0,-2-4 2 15,-4-7-2-15,2-3 1 0,-2-1 6 0,2-4 2 16,-13-2-2-16,-2-9 1 0,0 5 3 0,-6 1 2 16,-5-5-1-16,-11 3 0 0,3-3-1 0,-7 3-1 15,-2 1 1-15,-10 2 0 0,3 8-9 0,-3 8-1 0,-1 1 0 16,-2 2 1-16,3 4-7 0,5 11 0 0,-1-2-2213 15</inkml:trace>
  <inkml:trace contextRef="#ctx0" brushRef="#br0" timeOffset="12083.984">7230 14185 1269 0,'0'0'0'0,"0"0"0"16,0 0 0-16,0 0 74 0,0 0 0 0,22 22 0 16,-20-18 0-16,-2 2 17 0,4 1 0 0,-4-3 0 15,0-4 0-15,7 4-66 0,-1 3 2 0,-6-1 0 16,5 9 0-16,1 2 3 0,-6-2 1 0,4 2-1 15,-4 6 1-15,7 3-15 0,-3-5 0 0,-4 2 0 16,2 3-1-16,2-5-1 0,1 0-1 0,1 7 1 16,1 6 0-16,3-2 1 0,-3-2 1 0,-3-1-2 15,13 5 2-15,-2 0 5 0,5-6 1 0,1 0-1 0,5 4 0 16,2 0-3-16,2-5 0 0,8-1 0 0,1 3 0 16,2-1 0-16,6-5 0 0,0 3 0 0,13-1 1 15,-4-3-12-15,4-5 1 0,3 4-1 0,3-2 1 16,1-2 12-16,1-2 2 0,10 2-2 0,5 2 1 0,-3-6-5 15,-9-5 1-15,8 1-1 0,9 4 0 0,-4-5-3 16,-1-4-1-16,5 1 0 0,3 3 2 0,-1-6-4 16,-2 0 0-16,6 1 0 0,7-1 0 0,-6-4 0 15,-5-1 0-15,4 3 1 0,11 3-1 0,-8-1-2 16,-9-2 1-16,11 0-2 0,2 0 2 0,-11 0 6 0,-7 0 0 16,5 0-1-16,3 6 1 0,-12-4-9 0,-8 0 1 15,-5 0 0-15,1-2 1 0,0 0-3 0,-16 0 1 16,-2 0 0-16,1-4 0 0,-9 6 3 0,-7 0 1 15,5-4-1-15,-12-2 1 0,1-2-2 0,0 4 0 16,-6-1 0-16,6-5 1 0,-5 2-1 0,-1-1 1 16,-5 1 0-16,0 2 0 0,-8 1 0 0,-3 1 0 0,5 0 0 15,-9-2 1-15,2 0-2 0,-4 4 1 0,7 0 0 16,-3 0 0-16,-4 0-7 0,0-2 0 0,0-1 0 16,0 1 2-16,0 0-1 0,0 2 2 0,0 0-1 15,0-2 1-15,0 0-5 0,-4 0 0 0,4 0 0 16,-2-5 1-16,2 7-2421 0</inkml:trace>
  <inkml:trace contextRef="#ctx0" brushRef="#br0" timeOffset="12552.122">11111 14900 1318 0,'-2'0'0'16,"2"0"0"-16,-10-4 0 0,5 1 118 0,-1 1 0 0,2-10 117 16,4 5-156-16,-7 5 1 0,7 2-1 0,0 0 1 0,0 0-24 0,0 0 1 15,-4 0 1-15,4 0-1 0,0 0-25 0,0 0 2 16,0 0-1-16,4 0 0 0,3 0 4 0,3 2 1 15,-3 2 1-15,18 5-1 0,6 6-9 0,-4 0 0 16,1-5 0-16,5-3 2 0,-6-1-7 0,1 0 2 16,-4 3 0-16,8-3 0 0,2 1 1 0,-1-3 0 15,-1 0-1-15,-2-2 1 0,2 3-6 0,-8 1-1 0,4 0 0 16,0-1 0-16,-11 1-1 0,-2 3 0 0,2-1 0 16,0 1 0-16,-10-3-11 0,-7 2 0 0,4 5 0 15,-8 11 1-15,-3 1 2 0,-4 3 0 0,1-1 1 16,-14 3-1-16,7 4 7 0,-7-2 1 0,-2 2 0 15,-1 2 0-15,-3-2-13 0,4-2-1 0,-2 0 1 16,-2 0 1-16,-2 0 9 0,6-2 1 0,2 1 0 16,3 3 0-16,1-8-15 0,1-7 2 0,2 0-1 15,4 5 0-15,2-10-4 0,7-7 1 0,4-7-2519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312" units="cm"/>
          <inkml:channel name="Y" type="integer" max="896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630.90045" units="1/cm"/>
          <inkml:channelProperty channel="Y" name="resolution" value="635.46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1-29T16:34:30.054"/>
    </inkml:context>
    <inkml:brush xml:id="br0">
      <inkml:brushProperty name="width" value="0.05292" units="cm"/>
      <inkml:brushProperty name="height" value="0.05292" units="cm"/>
    </inkml:brush>
    <inkml:context xml:id="ctx1">
      <inkml:inkSource xml:id="inkSrc33">
        <inkml:traceFormat>
          <inkml:channel name="X" type="integer" max="2496" units="cm"/>
          <inkml:channel name="Y" type="integer" max="1680" units="cm"/>
          <inkml:channel name="T" type="integer" max="2.14748E9" units="dev"/>
        </inkml:traceFormat>
        <inkml:channelProperties>
          <inkml:channelProperty channel="X" name="resolution" value="118.29384" units="1/cm"/>
          <inkml:channelProperty channel="Y" name="resolution" value="119.14893" units="1/cm"/>
          <inkml:channelProperty channel="T" name="resolution" value="1" units="1/dev"/>
        </inkml:channelProperties>
      </inkml:inkSource>
      <inkml:timestamp xml:id="ts1" timeString="2020-01-29T16:34:44.657"/>
    </inkml:context>
  </inkml:definitions>
  <inkml:trace contextRef="#ctx0" brushRef="#br0">3397 2809 1369 0,'0'0'0'0,"0"0"0"0,10-24 0 0,-5 9 151 15,5-2 2-15,1-2-2 0,-9-2 2 0,9 6-78 16,-4 0 0-16,-3 0 0 0,0 7 1 0,-4 1 2 16,0-1 1-16,0-3-1 0,0-4 1 0,0 0-39 15,0 7 1-15,0 2-1 0,0-5 1 0,-4 0-16 0,4 3 0 16,-4 1 0-16,1 7-1 0,-1-4-6 0,2 0 1 15,-2-2-1-15,-1-3 1 0,3 5 18 0,-2-3 0 16,4 3 0-16,-4 4 0 0,1-4-3 0,3 2 1 16,0-2-1-16,0 4 0 0,0-5-8 0,0 5 0 15,0-4 0-15,7 2 1 0,8-2-6 0,-2-1 1 16,-2 1 0-16,6 2 0 0,4 2-8 0,-10 0 0 16,-5 0 1-16,7 0-1 0,-2 0-5 0,-11 0 0 0,4 0 0 15,7 0 1-15,-5 0 6 0,-1 0 0 0,-3 0 0 16,6 2-1-16,1 2-5 0,-5 1 2 0,3-5-1 15,4 4 0-15,-5 2-2 0,-2-6 1 0,3 5-1 16,1-5 1-16,9 4 0 0,-4-4 0 0,4 0 1 16,5 0-1-16,6 2-6 0,6 2 1 0,-8 0-1 15,-2 1 2-15,3-5 3 0,-1 2 0 0,4 2 0 16,9-4 1-16,-5 4-6 0,-8 1 1 0,4-3-1 16,7 2 1-16,-3 0-1 0,0 0 2 0,1-1-2 15,8 5 2-15,-9-4-2 0,5-2 1 0,-5 3-1 0,11 3 1 16,-2-1-4-16,-9-7 1 0,16 4 0 0,-5-2 1 15,0 2-2-15,0-4 0 0,-7 4 0 0,5 3 0 16,2-3-1-16,-2-4 1 0,5 0 0 0,-3 0 1 0,4 0-2 16,-4 0 1-16,5 9-1 0,1-3 1 0,3-6-1 15,-13 4 0-15,12 1 0 0,-1-5 1 0,-3 0 0 16,0 0 1-16,7 0-1 0,0 0 2 0,2 6-3 16,-9 2 1-16,5-1 0 0,-2-3 0 0,3-4-1 15,-10 4 1-15,5 3 0 0,1 1 0 0,3-1-1 16,-7-3 2-16,3 0-2 0,5-4 1 0,-5 6-1 0,-5 3 1 15,0-3-1-15,9 3 1 0,-3-3-1 0,1-2 0 16,-3-1 0-16,7 1 1 0,0-4-1 0,-7 0 0 16,3 0 0-16,12 8 1 0,-8-6-1 0,-9 3 0 15,7-1 0-15,1-4 1 0,-3 4-1 0,-3-4 0 16,3 2 0-16,12 3 0 0,-6-1 0 0,-8 0 0 16,5-4 0-16,1 0 0 0,0 0 1 0,-7 0 1 0,7 2-1 15,4 2 0-15,-4-4 1 0,-4-4 1 16,-1 2 0-16,14 8 0 0,-10-6 0 0,-3-6 2 0,4 2-2 15,-3 4 2-15,3-4-1 0,-4-1 1 0,-1 3-1 16,14-2 1-16,-10 0-4 0,-3-3 1 0,-1 3 0 16,5 4 1-16,-6-4 0 0,-1-3 0 0,2 3 1 15,-1 8-1-15,1-4-2 0,-1-4 1 0,-1 4-1 16,3 0 2-16,-3 0-1 0,-10 0 1 0,6 0 0 16,-7 0 0-16,5 0 0 0,-13 0 2 0,9 0-2 15,-5 0 2-15,3 0-2 0,-14 0 1 0,5 0 1 0,5 4-1 16,-14-4 1-16,2 0-1 0,-4 0 1 0,-2 3-1 15,-2-3 9-15,-4 0 0 0,0 0 1 0,-5 0-1 16,2 0-6-16,-1 0 0 0,-5 0-1 0,0 0 2 16,0 0-2-16,0 0-1 0,0 0-3056 0</inkml:trace>
  <inkml:trace contextRef="#ctx0" brushRef="#br0" timeOffset="1684.205">13953 8328 2161 0,'0'0'0'0,"0"0"0"0,0 0 0 0,0 0 140 15,0 0 2-15,0 0-2 0,0 0 1 0,0 0-24 16,0 0 1-16,0 0-2 0,0 0 2 0,0 0-63 15,0 0 1-15,0 0 0 0,28 4 1 0,-6 13-51 16,1-2 1-16,-5-6 0 0,18 12 1 0,1 2-2 0,-1 3 2 16,5 1-1-16,4 1 1 0,-6 4-7 0,-1 0 1 15,5-2-1-15,4 6 2 0,-4-2-2 0,-4-4 0 16,2-1 0-16,-9 3 0 0,-4-6 1 0,0-3 2 16,-5 3-2-16,-1 3 1 0,-1-7 1 0,-8-3-1 15,-2-4 0-15,0 0 1 0,-11-15-2637 0</inkml:trace>
  <inkml:trace contextRef="#ctx0" brushRef="#br0" timeOffset="1952.383">14900 8111 2500 0,'0'0'0'0,"0"0"0"16,-4 0 0-16,0 4 118 0,-3 1 1 0,-4-1-2 15,-23 13 2-15,-5 8-30 0,5 3 0 0,0 6-1 0,-3 2 2 16,9 0-44-16,-2 3 0 0,-2 5 0 0,0 7 1 16,2-2-29-16,-5 0 1 0,3 9 0 0,-2 5 0 15,6-3-2-15,2-5 0 0,-4-4 0 0,-2 4 0 16,4-8-9-16,7-6 1 0,8 1-2 0,-13 1 2 16,9-14 4-16,0-3-1 0,6-3 0 0,4 3 1 0,-3-5-10 15,10-6 2-15,0-7-1 0,-7 3 1 0,7-11-5 16,2 0 1-16,3 0-1 0,-1-13 1 0,-4 13-2821 15</inkml:trace>
  <inkml:trace contextRef="#ctx0" brushRef="#br0" timeOffset="2252.709">14585 7935 2349 0,'-7'0'0'16,"1"0"0"-16,-5-5 0 0,-4 12 107 0,2 6 0 0,2-7-1 16,1 2 2-16,3-3-35 0,3 1 1 0,2-2 0 15,-3 11 0-15,1 2-30 0,4 0 1 0,0-2-2 16,0 23 2-16,0 7-33 0,4-2 0 0,-4-3-1 16,7 5 1-16,1-1 8 0,-5 1-1 0,7 6 0 15,1 4 1-15,0 0-2 0,-5 1 0 0,5 1 0 16,0 9 0-16,-1-11-15 0,1-6 2 0,-2 7-1 15,-1-12 1-15,3-8-2 0,-2-6 0 0,-1-2 1 16,-1-5-1-16,-1-4-3 0,3-4 1 0,-7-6-1 16,-2-3 1-16,0-2-1 0,6-4 0 0,-6 0-2609 0</inkml:trace>
  <inkml:trace contextRef="#ctx0" brushRef="#br0" timeOffset="2453.125">14052 8560 2437 0,'2'2'0'0,"3"4"0"0,-5-6 0 0,-5 0 105 16,10 4 1-16,1-4-1 0,5 5 1 0,6 1-41 15,-2-2 1-15,2-1 0 0,24 1 1 0,8 0-18 0,1-4 0 16,6 0 1-16,2-4-1 0,-9 4-46 0,0 4 1 16,3-4-1-16,1 0 1 0,-1 0 6 0,-1-4 0 15,-1 2 0-15,6-3 0 0,-56 5-2542 0</inkml:trace>
  <inkml:trace contextRef="#ctx0" brushRef="#br0" timeOffset="2820.008">15407 8558 2463 0,'0'0'0'0,"0"0"0"16,-9 0 0-16,-2 6 106 0,5 2 1 0,-5 5 0 15,5 2-1-15,-1-2-36 0,3-2 0 0,8-1 0 16,-2 14 1-16,-2 5-40 0,5-3 1 0,1-3-1 0,11 13 0 16,-6-2-35-16,4 3 1 0,-2-6-1 0,2 1 1 15,-2-2-1-15,4-4 2 0,-2 1 0 0,2 1 0 16,0-9 12-16,-1-2 0 0,-4-2 0 0,3-4 0 16,-2-3 6-16,-2-4 0 0,-5 1-1 0,-1 5 1 15,1-3 2-15,-6-3 0 0,0-4 0 0,0-4 1 0,4-1-7 16,-4 3 1-16,-4-2-1 0,4-5 0 0,0-8 14 15,0-6 0-15,0-3 0 0,0-10-1 0,0-2-7 16,4 2 2-16,7-7-1 0,6 3 0 0,1-3 2 16,5 9 1-16,-1-6 0 0,1 2 0 0,3 2-8 15,-2 6 0-15,4 2 1 0,-3 5-1 0,-1 4-5 0,0 4 2 16,1 2-3-16,-1 2 3 0,2 5-9 0,-9 2 1 16,0 8-1-16,0-4 2 0,-4 4-4 0,-4 3 0 15,-3 1 0-15,5 5 0 0,0 0-7 0,-1-3 1 16,-8 1-2887-16</inkml:trace>
  <inkml:trace contextRef="#ctx0" brushRef="#br0" timeOffset="2988.155">16474 8762 2651 0,'-5'6'0'0,"3"3"0"16,-2 12 0-16,4 0 129 0,-7 5 0 15,3 6 0-15,-9 4 2 0,-2-2-43 0,2-5 1 0,-2 5 0 16,5 3 0-16,-8-3-28 0,8-2 0 0,-3 2-1 15,2-5 1-15,11 1-55 0,0-11 2 0,0 7-1 16,0-9 1-16,6-2 3 0,3-5 1 0,-7-3 0 16,9-7 0-16,-11 0-2895 0</inkml:trace>
  <inkml:trace contextRef="#ctx0" brushRef="#br0" timeOffset="3709.423">17141 8698 1985 0,'2'4'0'15,"3"-2"0"-15,-1 7 0 0,-4-9 128 0,-4 0 1 0,4 2-1 16,0-2 1-16,0-2-45 0,0 2 1 0,0 0 0 16,0 0 1-16,0 0-43 0,0 0 1 0,0 0 0 15,-5 0 0-15,-5 4-20 0,-3 0 2 0,-2-4 0 16,-5-2 0-16,-8 2 20 0,1 2 1 0,1 5-1 15,2-5 1-15,9 4-1 0,2 3 1 0,3 3 0 16,-3 3 1-16,-7 0-13 0,7-4 2 0,3 4 0 16,5 6 1-16,-1 2-10 0,6-8 0 0,0 2 0 15,0 2 1-15,4 5-8 0,9-9 1 0,-2 0-1 0,15-1 1 16,-9-1-8-16,2 0-1 0,7-5 1 0,-3-1 0 16,-1-1-11-16,-5 3 0 0,5-7-1 0,-1-2 1 15,-2-2 2-15,-4 2 1 0,-4 0-2 0,2-5 2 0,-7 3-5 16,-6 0 1-16,5-4 0 0,1-5 1 0,-6-2-1 15,0 1 1-15,0-3 1 0,0-4-1 0,-2-11 4 16,2 0 0-16,2 0 0 0,2 9 1 0,3 2-3 16,-7 4-1-16,6 0 1 0,3 5 0 0,2 5 0 15,-9 1 0-15,6 4 0 0,1 0 0 0,-5 0-4 16,3 0 2-16,-1 4-1 0,3 7 0 0,4 0-2 16,-3 1 0-16,-3 3 0 0,1 11 1 0,3-1-2 0,-2 1 1 15,-5-3 0-15,2 9 0 0,5 2-2 0,-4-4 0 16,1 4-1-16,-6 6 2 0,7 1-1 0,-7-3 1 15,9 4-1-15,-5 7 1 0,3-2-3 0,-7-4 1 16,4-3 0-16,5 0-1 0,-2-1-4 0,-3-3 2 16,1-2-2-16,-1 0 1 0,-2-2 1 0,1-9 2 15,-5 5-1-15,0-5 1 0,-5-4-2 0,-1-6 2 16,-3 0-2-16,-4 2 2 0,-2-5 1 0,-2-5 1 0,0 1 0 16,-11-2 1-16,-6-4 0 0,-5-6 0 0,1 2-1 15,-1-11 1-15,-2 4 0 0,-4-2 0 0,-2-4 0 16,-5-6 1-16,3 2-1 0,8-7 1 0,3 0-1 15,-1-3 1-15,39 31-2929 0</inkml:trace>
  <inkml:trace contextRef="#ctx0" brushRef="#br0" timeOffset="4203.286">17731 8315 2236 0,'-4'-2'0'0,"0"0"0"0,-7-9 0 0,3 1 154 16,3 3 1-16,-5-1-2 0,5 4 2 0,5 1-55 16,0 3 0-16,0 0 0 0,-2 3 0 0,4 1-46 0,3 0-1 15,-5-4 1-15,10 26 0 0,-3 12-41 0,3 4-1 16,1 7 0-16,2 0 2 0,-2-2-1 0,-1 2 1 15,1 4-1-15,4 7 2 0,-6-5-3 0,2-8 0 16,10 2 1-16,-10-3 0 0,2-3-4 0,-3-7 0 16,8-2 0-16,-3-4 1 0,-3-5 0 0,3-6 0 15,3-4 1-15,-8-4-1 0,3 0-3 0,-4-5 2 16,2-4-1-16,-1 2 1 0,-1-4 10 0,-1-2 0 0,-1-2 1 16,-1-5 0-16,5-3-15 0,0-3 1 0,2 0 0 15,2-11 0-15,2-6 11 0,0 1 0 0,5-1 0 16,-5-2 0-16,4-2-12 0,3 4 2 0,-7 4-1 15,11 0 0-15,-7 11 0 0,-3 2 1 0,-3 5-2 16,2 6 2-16,-7 6-1 0,-3 2-1 0,4 4 1 16,-5 9-1-16,0 7-5 0,-1 1 2 0,-5 3-2 15,4 15 1-15,-4-5-179 0,0-4 2 0,0 4-1 16,0 0 1-16,0-4 140 0,0-2 0 0,0 0 0 16,2-2 1-16,-2-2 9 0,0-5 2 0,0-2-1 0,9-2 0 15,-9-8 16-15,2-3 1 0,2-5-1 0,-2 1 2 16,-2 0 1-16,5-2 0 0,-5-2 1 0,6-8-1 15,-6 8-2224-15</inkml:trace>
  <inkml:trace contextRef="#ctx0" brushRef="#br0" timeOffset="4496.376">18970 8443 1746 0,'-4'-2'0'0,"4"-5"0"0,-7-14 0 0,7 2 96 0,-4 4 1 15,-7 4-1-15,3 1 2 0,3 1-35 0,1 5-1 16,2 2 1-16,-2 2 1 0,4 0-27 0,0 0 1 16,0 0 1-16,0 6-1 0,0 1-21 0,-5 1-1 15,5 1 1-15,-6 27 0 0,6 15 0 0,-7-2 0 16,7 2 0-16,7 2-1 0,-7-4-3 0,6 2-1 0,-1 4 0 16,1 5 2-16,3-5-4 0,-1-4 0 0,3-2 0 15,-2 2 1-15,-3-9-5 0,0-1 0 0,5-5-1 16,-4-2 1-16,-1 0 0 0,-2-9-1 0,3-3 1 15,-9-3-1-15,4-4-6 0,-2-5 1 0,4 1-1 16,-4-2 1-16,0-5-30 0,-4-4 1 0,2-4-1 16,-3 4 1-16,5-7-2 0,0 3-1 0,0 4-1937 15</inkml:trace>
  <inkml:trace contextRef="#ctx0" brushRef="#br0" timeOffset="4654.639">18558 8847 1771 0,'4'0'0'0,"-2"0"0"0,5 0 0 15,-3 0 70-15,-4 0 0 0,4 2-1 0,44-4 1 0,10-2-29 16,-11-3 2-16,6 7 0 0,-5-2-1 0,1 0 4 16,-4 2 1-16,0-4-1 0,-2 4 1 0,0 0-27 15,-6 0 0-15,5-5-1 0,-3 1 1 0,-5 2-2 16,-6 2 1-16,0-9-1911 0</inkml:trace>
  <inkml:trace contextRef="#ctx0" brushRef="#br0" timeOffset="4895.916">16349 8026 1871 0,'0'0'0'0,"-9"0"0"15,3 0 0-15,-5 2 91 0,5 5 0 0,6 1 0 16,0 9 0-16,0-17-1768 0</inkml:trace>
  <inkml:trace contextRef="#ctx0" brushRef="#br0" timeOffset="6343.391">13752 10299 1884 0,'0'0'0'0,"0"0"0"0,0 0 0 15,0 0-28-15,0 0 0 0,0 0-1 0,6 23 3 16,-2-1 14-16,-1-1 2 0,3 2 0 0,9 22 0 0,-2-1 64 16,2-1 0-16,-2 6 0 0,15 8 1 0,-9 3-36 15,-2 4 1-15,5 12-1 0,3 5 1 0,-10-4 8 16,3-7 0-16,-1 2 0 0,-6-2 0 0,-1-6-11 16,1-9 1-16,-5 3-1 0,5-1 1 0,-11-17-10 15,0-1 1-15,4-3-1 0,-8 0 1 0,0-11 1 16,-3-5 0-16,1-1 0 0,2-2 1 0,-7-4-3 15,-2-9 1-15,7 2-1 0,-9-6 1 0,4-2-5 0,-6 0 2 16,6-2 0-16,-8-5-1 0,-13-8-3 0,-1-4 1 16,10-9-1-16,1 0 0 0,-1-6-31 0,1 2 0 15,1-4 0-15,4 2-1 0,-1-5-5 0,3 7-1 16,-2 2 0-16,-6 5 1 0,1 6 8 0,11 6 0 16,1 4 0-16,3 0 1 0,-4 3 6 0,9 4 1 15,-2 2 0-15,0-1 0 0,2 1 27 0,2 2 1 0,0 0 0 16,0 0 0-16,0 0 30 0,0 0 1 0,0 0 1 15,6 5-1-15,7 1 1 0,2 2-1 0,2 1 0 16,28 12 2-16,5 7-2 0,-5-1 2 0,4 1-1 16,0-5 1-16,-4-6-7 0,0 0-1 0,11 5 1 15,4-7 1-15,3-11-7 0,-1 0 2 0,9-2-1 16,-5-4 0-16,-3-4-9 0,-1-3 1 0,-6 1-1 16,-1-9 2-16,1 2-9 0,-11 0 2 0,0 0-2 15,-2-4 2-15,-8 0-2 0,-3-7 0 0,-9 1 1 0,5-1-1 16,-13-1-1-16,-8-3-1 0,-3-2 0 0,-8-2 2 15,-3-4 5-15,-3-3 0 0,-8 1 0 0,-7-11 1 16,1 8-13-16,1 11 0 0,-10 5 0 0,1 1-1 16,8 9 11-16,1 7 0 0,-3 10 0 0,-2 6 0 0,11 3-12 15,-4 8 2-15,3 4-1 0,1 6 0 0,0-1-5 16,13-3 1-16,-7 14-1 0,11 7 0 0,0-3 1 16,4-3 1-16,7 0 1 0,2 0-1 0,8 3 0 15,1-7 1-15,1-4-1 0,5 4 2 0,5-9-2 16,-1-10 2-16,2-4-2 0,11-5 1 0,-2-2-4 15,-6-4 0-15,1-2 0 0,1-2 0 0,-5 0-1 0,-2-9 0 16,1-4 0-16,-3-4 1 0,2 1-7 0,-8-3 1 16,1 2-1-16,-8-5 0 0,5 7-2 0,-5-2 0 15,0 4 0-15,7 0 1 0,-7-2-6 0,-6 8-1 16,0 3 1-16,-1 10 0 0,-3 0 10 0,-3-2 0 16,2 4 1-16,-1 5-1 0,1 5-6 0,-2 3 1 15,-1-6-1-15,7 38 1 0,1-2 7 0,0-5 0 16,2-1 0-16,2-12 0 0,-5 1-2 0,-3-4 1 0,4-9-2 15,10-2 2-15,-8-3-2 0,-2-1 1 0,6 0-1 16,0-3 2-16,-2-6-6 0,-9 0 1 0,1-2 0 16,-3-4 0-16,1 4 4 0,-3 0-1 0,2-4 1 15,2 0-1-15,1-3-4 0,-3 1 0 0,0-3 1 16,-1-14 0-16,5-9 5 0,-1-4 1 0,-1 4 0 16,0 4 1-16,5 5 0 0,-11 2 1 0,11 2 0 15,0-7 0-15,2 7 0 0,2 4 0 0,-3 0 0 16,-7 7 0-16,1 1 0 0,-2 1 0 0,7 2 0 0,0 4 1 15,-9 0 0-15,7 0 1 0,-3-5 0 0,1 5 1 16,3 5-3-16,3-5 0 0,-4 0 0 0,1 0 1 16,3 0-2-16,2 2 1 0,-6 0 0 0,2 4 0 15,-3 3 0-15,5-3 0 0,-6-2 0 0,3 7 0 0,1 4-5 16,0-6 1-16,-5 1-1 0,5 3 2 0,0 0-3 16,-5-5 2-16,3-1-1 0,-7-3 1 0,4-2-2 15,-1 2 2-15,-5-4-2 0,0 0 2 0,0 0-2 16,0 0 1-16,0 0 1 0,4 0-1 0,-2-4 5 15,2 2 0-15,1 0 0 0,3-5 0 0,1-3 11 16,4-5-1-16,2-4 0 0,4-7 0 0,3 1 9 0,-5 5 0 16,0 6 0-16,4 3 1 0,-4 0-3 0,-1 3 0 15,1 6 0-15,4 2 0 0,-2 0-5 0,-4-2 1 16,1-1 1-16,-4 10-1 0,3 3-7 0,-6 1 0 16,2 2-1-16,4 6 1 0,-4 2 4 0,1 1 0 15,-1 1 0-15,0 2 1 0,6-1-6 0,-6-3-1 16,-1 2 1-16,1 3-1 0,-4-5-4 0,6-6 1 15,-5-4-1-15,3 1 2 0,-3-1-8 0,-3-7 0 0,-5-4-2335 16</inkml:trace>
  <inkml:trace contextRef="#ctx0" brushRef="#br0" timeOffset="6875.328">16903 11317 1709 0,'0'9'0'0,"0"6"0"0,-11 4 0 16,5 6 103-16,1 1 1 0,-1 4 1 0,-5 8-1 15,5 4-43-15,-1 3-1 0,-1 4 1 0,-1-4-1 0,1-1-35 16,8 1 1-16,0 2-1 0,0 4 0 0,-3-5-28 16,-1-5 1-16,4-1-2 0,0 5 2 0,4-11-1 15,-1-9 0-15,1 1 1 0,2-3 0 0,-1-1-2 16,-1-7-1-16,-2-5 1 0,-2 3 0 0,4-5-9 15,-2-5 0-15,-2-1 1 0,0 0 0 0,0 0 4 16,0 2 1-16,0-4 0 0,0 0 1 0,0-4-4 0,0 2-1 16,0 2 1-16,0-15 0 0,0-19 10 0,0-11 1 15,0-6-1-15,5-10 1 0,-5-1 19 0,0-2-1 16,4 0 0-16,5-2 0 0,-1 1-4 0,-1 5 1 16,6 5 0-16,2-9 0 0,0 9 6 0,-7 8 0 15,-3 9 1-15,10-1-1 0,-3 7 0 0,-1 3 0 16,2-1-1-16,6 2 2 0,-6 7-2 0,4 4 2 15,-6 4-1-15,6 3 1 0,-6-1 2 0,0 2 1 0,2 5 0 16,2 6 0-16,-2 5-4 0,-3-1 2 0,-1 3-2 16,10 14 2-16,3 7-5 0,-7 0 1 0,-2 1-1 15,4 3 1-15,0 3-6 0,-2-1-1 0,-9-2 1 16,5 0 0-16,0-4-8 0,-7-5 0 0,-2 1-1 16,-2-1 1-16,-6-6-4 0,2-4 1 0,-7 0 1 15,0-2-1-15,-2-3-2 0,-2-3 2 0,-2-3-2 16,-11-4 1-16,-6 0-2 0,-1-9 1 0,-3 3 0 15,3-5 0-15,-1 1 7 0,2 1 1 0,4-8 0 0,2 0 0 16,2-4-1-16,9-7 1 0,2 1-1 16,-3-7 1-16,18 34-2380 0</inkml:trace>
  <inkml:trace contextRef="#ctx0" brushRef="#br0" timeOffset="7728.75">18463 10677 1859 0,'0'0'0'16,"0"0"0"-16,0 0 0 0,0 0 114 0,0 0 2 16,0 0 0-16,0 0-1 0,-4 0-42 0,4 0 0 15,0 0 0-15,-6 0 0 0,-5 7-28 0,0 1 1 16,3 1 0-16,-14 3 0 0,-10 12-33 0,-2-3 2 15,-1 5 0-15,3-1-1 0,0-4-6 0,4-4 1 0,0-2-1 16,-11 0 1-16,9 2 17 0,2-4 1 0,1 2-1 16,-1 0 1-16,6-5-5 0,9-1-1 0,9-3 0 15,-7 3 1-15,5-3-18 0,2-2 2 0,8-1-1 16,2 3 1-16,7 0-3 0,-2-1 2 0,-3-3-1 16,23 10 1-16,14-1-11 0,-2 0 2 0,-9 4-2 15,5-1 2-15,-7 3-13 0,-2-2 1 0,-2 7-1 16,0 5 2-16,-1 1 7 0,-1 2 1 0,-2 6-1 15,-3 0 1-15,-3 0-20 0,-3-4 0 0,-7 4 1 16,-4 0 0-16,3-4-2 0,-14-4 0 0,3 2 0 0,-9-3 1 16,3-1 20-16,-1-7 0 0,-6-2 0 0,-5 2 1 15,3-8-3-15,-3-5 0 0,-3-4 0 0,-3-4 1 16,4 0 6-16,-4-7-1 0,-4 3 1 0,-7-3 0 16,5 3 0-16,6-7 1 0,0-4-1 0,0-2 1 0,0 2 8 15,7 4 1-15,8 1 0 0,-8-1 0 0,8 2 7 16,4 3 2-16,3 1-1 0,4-1 1 0,-3 4-14 15,1-3 0-15,8 1 1 0,3-5 0 0,8 3 0 16,-2-3-1-16,8-4-2122 0</inkml:trace>
  <inkml:trace contextRef="#ctx0" brushRef="#br0" timeOffset="8100.582">19110 11245 1909 0,'-5'0'0'16,"5"0"0"-16,-10 0 0 0,-3 0 108 0,2 0 1 0,0 0 0 15,-6 0 0-15,6 0-43 0,1 0 0 0,7 0 0 16,-1 0 2-16,4 0-38 0,-4 0 1 0,4 0 1 16,-7 0-1-16,7 2-30 0,0 2 2 0,0 1-2 15,-4 1 1-15,2 7 8 0,2 0 1 0,0-1 1 16,0 16-1-16,0 8-3 0,0 0-1 0,2-6 1 15,2-2 1-15,3 1 1 0,4-1 1 0,-1-5-1 16,1 3 0-16,2-1-6 0,2 1 1 0,2-7-1 16,5-2 2-16,-5-2-2 0,6-2 2 0,3-3 0 0,8-3-1 15,-1-3-4-15,-3-4 1 0,-2 0 1 0,10-11-1 16,-10 5-2-16,-2 0 0 0,-3-7 0 0,5 2 1 16,-10 3-1-16,-8-7 0 0,-3 2 0 0,1-2 0 0,-6 2 9 15,-4 3 0-15,-6 1 0 0,-9-10 1 0,-11-2 20 16,-5-7 2-16,-3 5-1 0,-13 0 1 0,-1-3-10 15,5-4 2-15,-4 0-2 0,-7 1 2 0,4-1-4 16,-1 0 0-16,-3 5-2421 0</inkml:trace>
  <inkml:trace contextRef="#ctx0" brushRef="#br0" timeOffset="8659.923">13977 12767 1746 0,'0'0'0'0,"0"0"0"0,0 0 0 0,0 0 171 16,0 0 2-16,0 0-1 0,0 0 1 0,0 0-91 15,0 0-1-15,-17-4 1 0,10 8 1 0,7 1-49 16,-4-3 0-16,4 0-1 0,0 8 1 0,0 10-34 0,0 3 0 16,4 5 0-16,7 21 0 0,0 6-1 0,0 0 0 15,2-2 0-15,2 9 1 0,2-9 0 0,0 0 0 16,-4 7 0-16,6 10 0 0,-6-6 3 0,2-7 2 15,2 5-2-15,-4-3 1 0,4-8 4 0,-6-8 1 16,0-3 0-16,-5-2 0 0,3-3 0 0,-3-8 0 16,1 3 0-16,-7-9 1 0,6-2-5 0,-6-4 0 15,4-4 0-15,-4-3 0 0,-4-6 0 0,2 3 1 0,2-5-1 16,0-9 1-16,0 9-2275 0</inkml:trace>
  <inkml:trace contextRef="#ctx0" brushRef="#br0" timeOffset="8960.794">14756 12593 2023 0,'0'0'0'0,"0"0"0"0,-10-4 0 0,3 2 123 16,-4 2 2-16,5 0-2 0,-5 2 2 0,5 6-62 15,-3 3 0-15,7 2-1 0,-4 8 2 0,1 11-35 16,5 6 1-16,0 7-1 0,0 4 1 0,2 8-31 16,7 3 1-16,2 3 0 0,-3 14 0 0,3-3-3 15,0-6 0-15,10 5 1 0,-4 10 0 0,1-7 0 16,-1-8 1-16,-2 0-2 0,-2 7 2 0,-3-14-2 16,1-12 1-16,0-4-2 0,6-7 2 0,-6-2-6 0,-7-8 1 15,3-5 0-15,-1-8 0 0,-2-4-31 0,-4-5 1 16,0-4-2-16,2-4 2 0,-2 2-1974 0</inkml:trace>
  <inkml:trace contextRef="#ctx0" brushRef="#br0" timeOffset="9145.598">14114 13382 1934 0,'3'-2'0'0,"7"0"0"15,16-3 0-15,8 1-63 0,1 2 0 0,8 2 1 16,-2 2-1-16,4-4 27 0,2-2 0 0,4-3 0 16,12 1 1-16,-8 0 97 0,1-1 0 0,4 1-1 15,-8 4 2-15,8-3-34 0,-9 1 2 0,5-7-1418 16</inkml:trace>
  <inkml:trace contextRef="#ctx0" brushRef="#br0" timeOffset="9647.179">15349 13699 1897 0,'0'0'0'0,"0"0"0"0,0-5 0 0,-2-5 98 0,-3 5 1 15,5-1-1-15,0 4 1 0,-6-2-19 0,6 2-1 16,-4 2 1-16,4 0 0 0,4 0-32 0,-4 0 0 15,0 0 0-15,6-5 2 0,5 1-45 0,0 2 2 16,2 2-1-16,17-2 1 0,4 2 5 0,0 4 0 16,-1 5 1-16,-3 5-1 0,-2 8-5 0,-7 1 1 15,7 5-1-15,-4 8 1 0,3 2-2 0,-1-4-1 0,-9 4 1 16,-4 7 0-16,2 0-7 0,-2-3 1 0,-9 1-2 16,-4 1 2-16,0-1-14 0,0-5-1 0,-10-2 1 15,-1 3 0-15,-2-12 10 0,-2-1-1 0,-4-1 1 16,4-1 0-16,-7-5-2 0,3-4 0 0,-7-3-1 15,5-3 2-15,-7-5 2 0,4-4 1 0,3 0 0 16,4-2 0-16,-1-4-1 0,1-3 2 0,2-6 0 16,2 3 0-16,3-5 4 0,3-5 2 0,1-1-1 15,8-11 1-15,2 2 10 0,3 0 0 0,8-10 0 16,4-1 1-16,2 5-13 0,3 6 1 0,4 2 0 0,-2 0 0 16,-3 13 2-16,-1 9 1 0,-1 4-2 0,3 4 2 15,-1 2-6-15,5 8 1 0,-6 1 1 0,6 8-1 16,-11 2 15-16,2 1-1 0,1 1 1 0,1 3 0 0,3 1-8 15,-3-1 0-15,1-5 0 0,10 0 1 0,-9-4 0 16,1-4 0-16,2 0 0 0,2-9 2 0,-5 0-10 16,-12-4 1-16,6-2 0 0,7-4 0 15,-9-7-4-15,0-2 0 0,-2-4-2322 0</inkml:trace>
  <inkml:trace contextRef="#ctx0" brushRef="#br0" timeOffset="9999.232">16652 13150 2135 0,'0'0'0'16,"0"0"0"-16,-5 0 0 0,-3 4 104 0,-7 3 2 0,-2-3-1 16,-1 0 1-16,-7 5-35 0,5 3-1 0,3-1 1 15,-2 6 1-15,0 2-17 0,-3 0 0 0,1 5 0 16,-1 3 1-16,5 3-44 0,4 4 2 0,-2 4-1 15,2 9 1-15,2 0 5 0,5-5 1 0,-3 7 0 16,3 7 0-16,6-7-15 0,0-9-1 0,6 0 1 16,5-1-1-16,0-3 0 0,6-6-1 0,5-3 0 15,5-1 1-15,8-5-4 0,-3-6 1 0,2-5-1 16,9-5 1-16,-2-3-8 0,-9-2 0 0,9-4 1 0,-2-9-1 16,-1 0-9-16,-5-2 1 0,-3-2-1 0,6-4 0 15,-6-2 4-15,-13-1 1 0,5 3-2 0,-5-9 2 16,-6-4 5-16,-5-2 1 0,-2-4-1 0,1-9 1 0,-10 0 3 15,-5 0 1-15,-3-2 0 0,-2 0 1 0,-7-2 5 16,-1 8-1-16,-10 2 1 0,-1 9-1 0,0 5 12 16,-9 7 0-16,2 8-1 0,-8 5 1 0,49 9-2376 15</inkml:trace>
  <inkml:trace contextRef="#ctx0" brushRef="#br0" timeOffset="10430.866">18133 13297 1884 0,'0'2'0'0,"0"4"0"0,-4 24 0 15,4 8 132-15,0 9 0 0,-5 2 1 0,3 8-1 0,-2 1-58 16,-3 1 0-16,-3-3 1 0,5 5-1 0,5-3-36 16,0-12 0-16,0 3 0 0,5-4 0 0,-5-5-38 15,0-10 0-15,4-4 0 0,2-7 1 0,1-4-2 16,4-11 0-16,-5-8 0 0,0-7 1 0,5-4-11 16,4-4 0-16,-4-7-2118 0</inkml:trace>
  <inkml:trace contextRef="#ctx0" brushRef="#br0" timeOffset="10562.744">17927 13035 2135 0,'-5'2'0'16,"-5"3"0"-16,-1-5 0 0,0-3 64 0,1 1 0 16,1 0 0-16,-2-2 1 0,3 4-28 0,8 0 0 0,4 0 0 15,-4-6 1-15,4 3-13 0,-2 1 0 0,-2 2-1969 16</inkml:trace>
  <inkml:trace contextRef="#ctx0" brushRef="#br0" timeOffset="10974.561">18927 13214 2161 0,'0'2'0'0,"0"2"0"0,-6 0 0 16,-5-1 84-16,-6 1 0 0,0 2 0 0,-1 5 2 15,-3 2-1-15,4-3 1 0,-5 1 1 0,1-1-1 16,-3 3-26-16,1-4-1 0,1 6 1 0,-4 2-1 0,-2-2-39 16,5-3 0-16,-5 1 1 0,4-2 0 0,3 1-1 15,10 1 0-15,0 0 1 0,-1-5-1 0,1-1-12 16,4-5 1-16,7 2 0 0,-8-2 0 0,8 0-3 16,4 3 2-16,0-5-1 0,-4 4 1 0,2 0-6 15,3-2 0-15,-3 3 0 0,17 5 1 0,5 5-2 16,4 2 1-16,-5 2-1 0,14-8 1 0,-14 6-6 0,-1 2-1 15,-1 2 1-15,3 1 1 0,0-1-13 0,-7 0 1 16,4 2 0-16,1 5 0 0,-5 2 11 0,0-5 0 16,0 1 0-16,0-1 0 0,-2-1 1 0,-4 1 0 15,-9 1-1-15,3-3 2 0,-5-2-6 0,0-1 0 16,-5-3 0-16,3-5 2 0,-2-1 3 0,-3-3 1 16,-3 1 0-16,-3-1 1 0,-6-1 0 0,-1-5 0 0,-1 0-1 15,-7-2 1-15,-4-2 1 0,-3-2 0 0,3-3 0 16,-2-1 1-16,6-1 19 0,0 3-1 0,0 0 0 15,-4-3 0-15,8-2-9 0,1-3 0 0,1 3 0 16,-6 0 0-16,28 11-2481 0</inkml:trace>
  <inkml:trace contextRef="#ctx0" brushRef="#br0" timeOffset="11666.186">14997 15750 1281 0,'0'0'0'16,"0"0"0"-16,0 0 0 0,0 0 175 0,0 0 0 15,0 0 0-15,-11-23 1 0,9 21-76 0,-9 0 0 0,0-3 0 16,-4 5 1-16,-4 0-44 0,-2 0 0 0,-1 0 1 15,-17 0 0-15,5 3-22 0,2 5 1 0,2 3 0 16,-2 4 0-16,10-3-13 0,5-1 0 0,-4 4 1 16,-7 4 0-16,10 0-10 0,1 0 1 0,0 7 0 15,0 6 0-15,6-5 9 0,5-1 1 0,-9 1 0 16,8 5 0-16,3 0-13 0,4-2 2 0,4 0-1 16,3-3 1-16,-3-3-9 0,7-3-1 0,0-2 1 15,-5-4 1-15,0-4-1 0,5-3 1 0,0-1 0 16,2 1 0-16,-3-6-7 0,1-4 1 0,0-2-1 0,6 0 1 15,0-5-1-15,3-4 0 0,-3 1 0 0,6-16 1 16,5 0-2-16,-4 1 0 0,4-5 0 0,-2 0-1 16,-5 2-5-16,-2 5 0 0,3-1 0 0,-11 1 0 15,1 1 2-15,3 9 0 0,-2-4 0 0,9 2 0 0,-7-2 0 16,-2 2-1-16,-3 2 0 0,1 7 2 0,0 1-1 16,-5 1 1-16,-6-1-1 0,11 3 1 0,-11 4 2 15,4 2-1-15,-1 3 1 0,5 5 1 0,-6 5 0 16,5 2 0-16,-3 0 0 0,7 15 0 0,6 2-1 15,-2-2 1-15,-2-2 0 0,-2-3 1 0,1 1-1 0,10-5 1 16,-5 3-1-16,5-3 1 0,-5-2-1 0,0-4 1 16,0-2 0-16,5-2 0 0,-5-2-2 0,-2-3 0 15,-2-1 0-15,8-3 1 0,-4-2-2 0,-6-2 0 16,0-4 0-16,4-5 1 0,-2 1 0 0,-1-1 0 16,-3-1-2250-16</inkml:trace>
  <inkml:trace contextRef="#ctx0" brushRef="#br0" timeOffset="11983.369">16278 15057 2123 0,'0'2'0'0,"0"7"0"0,-4 10 0 16,2 6 97-16,2 3 2 0,0 4-1 0,-7 0 0 15,7 0-38-15,2 2-1 0,3 4 1 0,-3 5 0 16,2 1-11-16,3-1 0 0,3 6-1 0,-3 6 2 0,4-4-46 16,-1-6 2-16,-3 3-1 0,1 4 1 0,3-6 14 15,2-7 0-15,2-5 1 0,-2 0 0 0,-2-5-14 16,-1-10 1-16,-3-1-2 0,8-1 2 0,-7-5-7 15,-3-3 0-15,5-7 1 0,1-6-1 0,-4-3 0 16,-1-1 0-16,-6 8-2318 0</inkml:trace>
  <inkml:trace contextRef="#ctx0" brushRef="#br0" timeOffset="12153.743">16823 15878 2086 0,'3'8'0'15,"1"11"0"-15,-8 11 0 0,-3 2 107 0,3-2 2 0,-3 2 0 16,1 0 0-16,2-3-38 0,2-1-1 0,2 0 1 16,-5-5 0-16,5 0-35 0,0-5 0 0,0 1-1 15,-4 0 2-15,4-6-38 0,4-7 0 0,-4-6 0 16,0 0 1-16,0-2-1 0,0 0 0 0,0 2-2206 16</inkml:trace>
  <inkml:trace contextRef="#ctx0" brushRef="#br0" timeOffset="12296.975">16718 15444 2072 0,'0'0'0'0,"0"0"0"0,0 0 0 0,7 0 96 16,-1 0-1-16,-2 0 0 0,-8 0 1 0,4 0-32 16,0 0 1-16,0 0-1 0,0 2 1 0,0-2-2100 15</inkml:trace>
  <inkml:trace contextRef="#ctx0" brushRef="#br0" timeOffset="12800.814">17704 15623 2198 0,'-5'-2'0'15,"1"-1"0"-15,-2-5 0 0,-5-1 83 0,4 3 0 16,3 0 0-16,-15-3 1 0,-18-1-13 0,-1 1 1 15,3 5-2-15,-3 2 2 0,3 0-16 0,7 2 0 0,0 4 1 16,1 2 0-16,5 3-39 0,1-1 0 0,3 5 0 16,-1 2 0-16,0 0-5 0,6-5 1 0,6 3-1 15,3 2 2-15,4-4 1 0,0-3 1 0,-4 1 0 16,8 1 0-16,3-1-14 0,-1-5 1 0,-2 0-1 16,14 7 1-16,3 0 2 0,0-7 0 0,-3-4-1 15,3 0 2-15,-2-9-9 0,9 1 0 0,-2-1-1 16,2-1 2-16,0-3-34 0,-4-2 1 0,-3-2-1 15,3 2 1-15,-7 0-8 0,-7 5-1 0,6-1 0 16,-4 2 2-16,-3 1 9 0,-3-1 1 0,1 1-1 0,-1-1 2 16,-6 1 7-16,5-1-1 0,-5 3 0 0,0 2 1 15,0 2 22-15,0 0 1 0,0-1 0 0,0 1 0 16,0 2 0-16,0 0 1 0,0 0-1 0,0 0 1 16,0 2 9-16,0 5 0 0,-5-1 0 0,3 30 0 0,-4 17-1 15,-5 7 0-15,7 2 0 0,4-1 1 0,-5-5 5 16,-1-8 0-16,6 10-1 0,4 1 1 0,-2-3-8 15,7-10 0-15,-7 1 0 0,15-11 1 0,-6 1 2 16,-2-6 0-16,4-1 0 0,10-4 1 0,-1-5 3 16,-5-4-1-16,0-2 1 0,4-5 0 0,5 1-12 15,-7-7 0-15,-1-4-1 0,3-4 1 0,-4-2-1 16,-2-1 2-16,-2-1-2 0,2-13 1 0,2-3-3 0,1-1 1 16,-3-9 0-16,-5-9 0 0,-10 43-2263 0</inkml:trace>
  <inkml:trace contextRef="#ctx0" brushRef="#br0" timeOffset="13201.171">18184 15519 1897 0,'0'0'0'0,"0"0"0"15,-4 8 0-15,4 7 92 0,-2 0 0 0,-2-2 0 16,-1 23 0-16,-3-2-17 0,-1-5 1 0,-2 3-1 0,9 0 0 16,-4-2-28-16,-3-7 0 0,3-3 0 0,6-1 0 15,0-7-38-15,0-1 0 0,6 0 0 0,3-3 2 16,-7 1 0-16,4-7 0 0,-1-2 0 0,12-2 0 16,4-3-8-16,1-1-1 0,-5-5 0 0,13-10 2 0,-2-4 0 15,-9-1 0-15,5-1 1 0,-1 3-1 0,-1 3-4 16,-7 2 0-16,-2 2 0 0,-2 4 2 0,-1 4-2 15,1 3 0-15,-4 4 0 0,-1-2 0 0,-2 2-2 16,-4-1 2-16,0 3 0 0,0 3 0 0,0 3 0 16,0-6 0-16,0 0 0 0,0 13 0 0,7 12 0 15,-1 3 0-15,-2 0 0 0,3 3 0 0,4 3 0 0,-5-6 0 16,3-9 0-16,1-2 2 0,-3-4-1 0,-1-2 0 16,1 1 0-16,3-3 0 0,1-3 1 0,0-4 2 15,-5 0-2-15,1-4 1 0,3 0-3 0,-5-4 0 16,-5 6-2161-16</inkml:trace>
  <inkml:trace contextRef="#ctx0" brushRef="#br0" timeOffset="13370.374">18854 15733 1972 0,'4'7'0'0,"3"8"0"16,-1 10 0-16,-1-2 96 0,-5 3 0 15,0 4 1-15,4 4-1 0,-2-7-41 0,2-10 1 0,-2 3 0 16,9-3 1-16,0-3-77 0,0-1 1 0,-5-2 0 16,-6-5 0-16,9-4-50 0,-9-2-1 0,0 0-1704 0</inkml:trace>
  <inkml:trace contextRef="#ctx0" brushRef="#br0" timeOffset="13521.16">18803 15340 1871 0,'0'0'0'0,"0"0"0"0,2-4 0 0,6 2 56 15,-1 2 1-15,-3 2-1 0,5 2 1 0,6-2-26 0,-2-2 2 16,-13 0-1655-16</inkml:trace>
  <inkml:trace contextRef="#ctx0" brushRef="#br0" timeOffset="14086.234">19706 15499 1997 0,'0'0'0'0,"0"-8"0"16,-4 2 0-16,2-1 44 0,-2 5 1 0,-1 2-2 15,-8-4 2-15,-4-1 35 0,-4 1 0 0,-1 0-1 16,-8 4 2-16,-2 0-34 0,4 0 0 0,7 0 1 15,-3 8-1-15,3 5-17 0,3 0 0 0,-3 0 1 16,-1 6-1-16,-1 0 14 0,1-4 1 0,10 2-2 16,-4 4 2-16,6 0-11 0,-3-6 1 0,2 2-1 0,7 7 1 15,2-5-1-15,-3-2 0 0,10 2-1 0,1 2 1 16,1-4-15-16,-3-4 1 0,2 0 0 0,9 2 1 16,-2 0-21-16,2-7 1 0,-2-6-1 0,4 0 1 0,5 0-17 15,-5-2 0-15,0-4 1 0,0-2-1 0,5-3-15 16,-1 1 0-16,1-3 1 0,1-2 0 0,5-8-2 15,0-2 2-15,-6-1-2 0,1 5 2 0,3-4-8 16,-7-3 0-16,-4 1 0 0,7-3 0 0,-5 3 7 16,-4 1 2-16,-2 3-1 0,-1-2 1 0,-5-1 14 15,-5 3 0-15,-5-2 1 0,3-1 0 0,0-1 11 0,-4-3 0 16,-5-4-1-16,0-6 1 0,-2 0 3 0,2 1 0 16,-6-5 0-16,2-5 0 0,2 5 14 0,3 6 1 15,5 6 0-15,-1 0-1 0,-1 11 4 0,7 8 1 16,0 5-1-16,0 2 1 0,-4 1-1 0,4 3 0 15,0-2 0-15,4 11 0 0,1 8-11 0,-3 0 1 16,4 0 0-16,9 49-1 0,3 4 10 0,-8-6 1 16,7-3-1-16,1-3 1 0,-1-7-16 0,0-7 2 15,2-1-2-15,1 0 1 0,-1-9 3 0,-6-7-1 0,-2 3 1 16,6 2 0-16,0-5-5 0,-11-5 1 0,5-3 0 16,0 2 1-16,4-6-3 0,-13-6 0 0,2-1 0 15,3-6 0-15,3-2-13 0,-3-2 1 0,-7 2-2244 16</inkml:trace>
  <inkml:trace contextRef="#ctx1" brushRef="#br0">22843 11328 0,'0'0'0,"0"11"15,0-11-15,-11 12 0,-12-12 0,-23 22 16,-23 12-16,-57 0 15,-45 12-15,-47-1 0,-34 12 0</inkml:trace>
  <inkml:trace contextRef="#ctx1" brushRef="#br0" timeOffset="683.348">22969 11645 0,'0'0'0,"0"0"15,0 0-15,0 0 0,0 0 16,0 0-16,-11 0 0,-12 0 16,-23 12-16,-34-1 0,-35 12 15,-79 22-15,-58 23 0,0 0 16,-11 12-16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312" units="cm"/>
          <inkml:channel name="Y" type="integer" max="896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630.90045" units="1/cm"/>
          <inkml:channelProperty channel="Y" name="resolution" value="635.46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1-29T16:35:10.364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4092 5951 1306 0,'0'0'0'0,"0"0"0"16,0 0 0-16,0 0 66 0,0 0 1 0,0 0 1 15,0-26-1-15,0 20-24 0,0 2-1 0,0-5 1 16,0 5 0-16,0 2-9 0,0-2 1 0,0-1 0 16,-4-1 1-16,2-5 6 0,-3 3 1 0,-1-3 0 15,-5-4-1-15,-4 1-42 0,-4-1 1 0,2 4 1 16,-3 3-1-16,3 1 17 0,0 3 0 0,-4-5 0 15,-3 3 0-15,0 2 1 0,-1 4 1 0,1 4 0 0,-8-4 0 16,13 4 6-16,-7-4 0 0,2 5 0 0,-4 1 1 16,-4-2-7-16,11 7 0 0,3-5 0 0,1 3 0 15,-4 1-14-15,4-1 0 0,4 6-1 0,-9-5 1 16,12 5 6-16,-1 0 1 0,0 0-1 0,5-4 0 0,-1-1-8 16,1 5 0-16,1 4-1 0,5 7 2 0,0-1 3 15,-4 1 1-15,8 1 0 0,1 3 0 0,-3 0-8 16,2-2 1-16,-2 3 0 0,9 6 1 0,-7-8-2 15,3 1 1-15,-1 0-1 0,5 0 1 0,0 2 1 16,-7-5 0-16,7-6-1 0,2 5 2 0,2-3-3 0,-2-3 0 16,-3 1 0-16,1-2 1 0,4-4-2 15,-2 0 1-15,4 0 0 0,5 2 0 0,1-5-1 0,-1-1 2 16,6 4-1-16,-1 0 0 0,8 0 0 0,-7-9 1 16,10-2 0-16,-3 3 1 0,3-3 7 0,-10 0 1 15,4 7 0-15,7-5 0 0,-5-4-4 0,-6 0 1 16,-2 3 0-16,4-12 0 0,-4 5-3 0,-7 0 1 15,9-2 0-15,-2-3-1 0,-3 3 4 0,1-4 1 0,2 1-1 16,-5-1 1-16,-1 1-9 0,1-1 2 0,-6 1-1 16,2-3 0-16,-4-5 5 0,4 4 0 0,3 3-1 15,-7-3 2-15,2-2 0 0,-3 3 1 0,-1-1-1 16,2-4 1-16,-2-6-5 0,-1-2 1 0,-3 4-1 16,4-7 2-16,-1 0-1 0,-3 5 0 0,-3 2 1 15,7-6-1-15,-5 1 3 0,-1 3 1 0,-3-2-1 16,2-3 1-16,-4 1-1 0,4 5 0 0,-4 1 0 15,0-6 1-15,-4-1 4 0,0 5 2 0,2 2-1 16,-5-7 1-16,-8-3-8 0,4 1-1 0,-10 0 1 0,4 1 1 16,0-1 2-16,-5 5 0 0,3-1 0 0,-9-1 1 15,2 3-3-15,7 8 1 0,-3 3-1 0,-3-8 1 16,-3 4-4-16,4 6 0 0,-4-1 1 0,5 3-1 0,-3-1 0 16,4 2 0-16,5-3 1 0,4 3 0 0,-4 6-5 15,9 0 1-15,-5 0 0 0,8 0 1 0,5 0-2319 16</inkml:trace>
  <inkml:trace contextRef="#ctx0" brushRef="#br0" timeOffset="600.789">5380 6240 1042 0,'0'0'0'0,"0"0"0"0,0 0 0 16,0 0 97-16,0 0-1 0,0 0 1 0,0 0 0 16,0 0-77-16,0 0 2 0,0 0-2 0,0 0 1 0,0 0-56 15,0 0 2-15,-21-4-2 0,3 8 1 0,8-4-25 16,-10-4-1-16,5 2 1 0,5 2 1 0,-1 0 9 15,0 0 1-15,3 0 0 0,-1 0 1 0,-2 0 26 16,5 0 2-16,-1 0-1 0,1 0 1 0,2 6 64 16,4-6 0-16,0 0 0 0,0 0 1 0,-5 0 3 15,5 0 2-15,0-4-2 0,0 4 1 0,0 0 4 0,0 0 0 16,0 0 0-16,5 0 0 0,-1 0-2 0,7 0 0 16,-5 0 0-16,11-2 1 0,18 2-6 0,-3-4 0 15,2 4 0-15,5-7 0 0,0 5-4 0,-5 2 0 16,9 0-1-16,8-2 1 0,-8-2 4 0,-2 4 1 15,-2-5-1-15,10 1 2 0,-15 2-11 0,-1-2 1 16,-6 8-1-16,4-4 1 0,-6-4-7 0,-1 4-1 0,-7-7 1 16,0 3-1-16,-6 0-5 0,0 0 0 0,-1-1 0 15,3 3-1-15,-8-6-4 0,5 1-1 0,-10-1 0 16,11 1 0-16,-4-5-6 0,-1 5-1 0,-2 1 1 16,3-3 0-16,-7 9-2071 0</inkml:trace>
  <inkml:trace contextRef="#ctx0" brushRef="#br0" timeOffset="1083.201">6679 5666 1369 0,'0'0'0'16,"0"0"0"-16,4-6 0 0,-2 4 111 0,3 2 0 15,-5 0 0-15,0-3 0 0,0-1-64 0,0 4 1 16,0-4-1-16,-5 4 2 0,5 0-31 0,0-2 1 16,0 0-1-16,-2 2 1 0,-2 2-20 0,0 0 0 0,1-2-1 15,-3 4 2-15,-5 11-2 0,-4 0 0 0,-6 4 0 16,4 22 1-16,6 5-2 0,4-3 2 0,3 8 0 16,2 0 0-16,2 2 4 0,0 2 2 0,0 1-1 15,2-3 1-15,7 2 9 0,-3-10 2 0,1 1-1 16,3 3 0-16,-5-4 6 0,-3-9 0 0,8 2 0 15,1-4 1-15,-4-2-10 0,1-13 0 0,-1-2 1 16,-1 0 0-16,1-2-3 0,1-4 0 0,-1 0 0 16,5-7 2-16,-1-2-2 0,-7-2 0 0,-4-2 0 0,7 2 0 15,-7 0-1777-15</inkml:trace>
  <inkml:trace contextRef="#ctx0" brushRef="#br0" timeOffset="1567.424">7179 5328 1834 0,'0'0'0'0,"2"0"0"15,5-4 0-15,3 2 77 0,-5-3-1 0,-5 1 0 16,6 4 1-16,-6 0-24 0,0-2 2 0,0 0-1 15,0 4 1-15,6 4-47 0,-1-6 1 0,-5 0 0 16,0 0 0-16,0 0-9 0,0 0 0 0,0 0 0 16,-5 24 0-16,-1 16-1 0,0 1 0 0,1 5 0 15,-1 3 1-15,6 4 0 0,-4-2 0 0,4 5 0 0,0-1 1 16,0 9 3-16,4-9 1 0,2 9-1 16,-1-2 1-16,1 1 14 0,5-7 0 0,-1-8 0 0,-3-1 0 15,4-4-9-15,-5-7 0 0,5 0 0 0,0 7 0 0,-5-12 6 16,-2-5 1-16,3 2-1 0,-3-3 1 0,-2-10-6 15,2 0 0-15,1-4 0 0,-3 3 0 0,-2-5 0 16,0-3-1-16,0-1 0 0,0 1 0 0,0-2-8 16,0-4 0-16,0 0-2012 0</inkml:trace>
  <inkml:trace contextRef="#ctx0" brushRef="#br0" timeOffset="2051.463">6608 6045 1658 0,'0'0'0'0,"0"0"0"0,0-5 0 0,0 1 38 16,0 4 0-16,0 0 1 0,4 0 0 0,-4 0-10 15,5 0 1-15,-5 0-1 0,0 4 2 0,0 1-30 16,0-5 1-16,0 0 0 0,2 0 1 0,2 0-11 16,2 0 1-16,-6 0 0 0,0 0 1 0,7 0 1 15,-3 0 1-15,-4 0-1 0,4 6 2 0,3 2-3 16,4-5 2-16,-5-1-2 0,9 4 2 0,9 0 2 16,-3 3 2-16,3-5 0 0,14-4 0 0,-10 7 0 15,0-3 2-15,-4-4-1 0,4 4 0 0,-2-4 19 0,1-4 1 16,-3 4 0-16,8 0 0 0,-4 0-1 0,-4 0 0 15,2-4 0-15,-7 4 1 0,-4-7-9 0,-2 3 1 16,-3 0-1562-16</inkml:trace>
  <inkml:trace contextRef="#ctx0" brushRef="#br0" timeOffset="2719.866">3055 6349 1269 0,'0'0'0'0,"0"0"0"16,0 0 0-16,0 0 36 0,0 0 1 0,0 0-1 16,0 0 1-16,0 0 13 0,0 0 2 0,0 0-2 15,0 0 2-15,0 0-19 0,0 0 1 0,0 0 0 16,0 0-1-16,0 0-29 0,0 0 0 0,0 0 0 0,0 0 0 16,0 0 3-16,-27-5 1 0,14 5 0 0,-9 0-1 15,-10 5-2-15,2-1 1 0,0-2-1 0,-4 2 1 16,6-4 2-16,-7 4 1 0,3-1-1 0,-2 5 0 15,6-4 5-15,-4 3-1 0,2-3 1 0,-13-4 0 0,13 0 12 16,4 4-1-16,-2-2 1 0,4 3 0 0,-1-5-1 16,-3 0 1-16,10 0 0 0,6 0-1 0,-3 0-4 15,-3 0 0-15,6 0 0 0,3 0 0 0,0 0-18 16,5-5 1-16,0 5-1 0,-3-2 1 0,7 2-1648 16</inkml:trace>
  <inkml:trace contextRef="#ctx0" brushRef="#br0" timeOffset="3269.575">838 6051 815 0,'0'0'0'15,"0"0"0"-15,4-4 0 0,1 2 104 0,-5-3-1 16,6-5 104-16,-2 10-153 0,-4 0 1 0,2-5 0 0,3-1 0 0,-3 2-23 16,-2 4 0-16,0 0 0 0,0-11 0 0,0 7-22 15,0 0 0-15,0-1 0 0,4 5 2 0,-4 0 7 0,0-2 0 16,0 0 0-16,0 6 0 0,0 7-9 0,-4 4 0 15,4 4 0-15,0 26 0 0,0 6 1 0,4 2-1 16,3 2 0-16,-3 9 1 0,-4-2 4 0,6 1 0 16,-6 8 0-16,11 7 1 0,-4-3-10 0,-3-18 1 15,2 3 0-15,5-5 1 0,0-11-3 0,-5-5 1 16,1 1-1-16,3-6 2 0,-5-4-1 0,5-5-1 16,-3-3 1-16,-1 1 0 0,3-6 12 0,-3-4 1 0,-4-3-1 15,3-5 1-15,-1-1 2 0,-2-2 1 0,2 2 1 16,3-4-1-16,-7 5 0 0,0-5 0 0,0 0-1611 15</inkml:trace>
  <inkml:trace contextRef="#ctx0" brushRef="#br0" timeOffset="3805.129">1606 5891 1658 0,'0'0'0'15,"0"0"0"-15,0-6 0 0,0-2 94 0,7 1 2 16,-7 7-1-16,0-8 1 0,0 1-77 0,0 3 1 16,0 4-1-16,0 0 1 0,0 0-29 0,0-4 0 0,0 2 0 15,0-3 1-15,0 5-31 0,0 0 1 0,0-4-1 16,0 4 0-16,0 4 14 0,0 1 0 0,0-5-1 15,4 15 1-15,3 16 18 0,-3 10 0 0,0 4 0 16,-2 3 0-16,3 6 5 0,1-3 1 0,1-3-1 16,10 4 1-16,-7-4 1 0,-5 3 0 0,8 5 0 15,2-5 0-15,-2 6 4 0,-3-6 1 0,7 0-1 16,-2 2 2-16,-2-12 13 0,-2-5 1 0,-2 6-1 16,-1-1 1-16,-3-9-10 0,1 0 0 0,-2-1 1 15,3-1 0-15,-7 0 18 0,4-9 1 0,-4-4-1 0,-4 5 2 16,-3-12-12-16,3-1 1 0,4 1-1 0,-6-5 1 15,6-3-20-15,0 0 1 0,0-2-1599 0</inkml:trace>
  <inkml:trace contextRef="#ctx0" brushRef="#br0" timeOffset="4321.504">1003 6495 1269 0,'0'0'0'0,"0"0"0"16,0 0 0-16,2 2 79 0,3 5 2 0,-5-3 0 16,0 7 0-16,0-7-59 0,-5-2 1 0,5 2-1 15,0-4 2-15,-2 0-24 0,2 0 0 0,0 0 0 0,0 5 0 16,-4-3-23-16,2 0 1 0,2 0-1 0,-4 2 2 15,-3-4 14-15,3 4 1 0,4-4-1 0,-4 3 0 16,1-3 5-16,-1 0 1 0,-2 0-2 0,6 0 2 16,-5 0 2-16,5 0 1 0,0 0-1 0,-6 0 0 0,6 0 27 15,0 0 0-15,0 0 0 0,0 0 0 0,0 0-3 16,0 0-1-16,0 0 1 0,0 0 1 0,0 0-6 16,0 0 0-16,0 0 1 0,6 0 0 0,-1-3 1 15,8 3 1-15,2-4-1 0,19 4 2 0,11-4-5 16,4 2 0-16,-6 0 0 0,2 2 0 0,0 2-1 15,-4 4 1-15,6-2-1 0,-6-4 1 0,-2 0 2 0,-5 3 1 16,-2 5-1-16,-2-4 0 0,-4-2 4 0,-4-2 0 16,-5-2-1-16,0-2 1 0,0-2-15 0,-2 1 0 15,-6 1-1738-15</inkml:trace>
  <inkml:trace contextRef="#ctx0" brushRef="#br0" timeOffset="11658.315">2800 5181 1093 0,'0'0'0'0,"0"0"0"0,0 0 0 16,0 0 79-16,0 0 2 0,0 0 0 0,0 0 0 16,0 0-48-16,28-4 2 0,-24 6-1 0,18 7 0 0,-5-1-3 15,0 3-1-15,0-5 0 0,11 13 1 0,-2 1-4 16,-3-3 0-16,1 2-1 0,4 2 3 0,4 7-29 15,0 1 1-15,9 3-1 0,11 11 1 0,3-1 0 16,-1 5 1-16,6 6 0 0,9 7 1 0,-7-1 20 16,-2-1 2-16,13 3-2 0,11 14 2 0,4-11-2 0,-11-5-1 15,7 3 0-15,-9-7 2 0,-4-6-2 0,-5-4 1 16,-3-5-1-16,-1-2 1 0,-6-6-1 0,-11-4 2 16,-2-3-1-16,-5-8 1 0,1 2-5 0,-9-4 0 15,-4 0 0-15,2-4 1 0,-5-1-12 0,-8-1 1 16,5-3-1-16,-5-6 1 0,-2 2 8 0,-3 1 1 15,-10-3-1-15,5 4 1 0,-5 0-8 0,0-4 0 16,0 0-1783-16</inkml:trace>
  <inkml:trace contextRef="#ctx0" brushRef="#br0" timeOffset="12266.414">2615 7248 967 0,'0'0'0'16,"0"0"0"-16,0 0 0 0,0 0 139 0,0 0 1 15,0 0-1-15,0 4 2 0,0 0-76 0,0-4 1 16,0 0 0-16,0 0 0 0,0 0-68 0,0 0 1 15,0 0 0-15,0 0 0 0,0 0-5 0,0 0 1 16,0 0-1-16,0 0 1 0,0-4 2 0,0 4 1 0,0-4-2 16,0 0 2-16,0 2 2 0,0-3 0 0,7-3 0 15,4-9 0-15,6-9 2 0,4-1 1 0,7 1-1 16,4-6 0-16,3-2 21 0,-1-4-1 0,9-2 1 16,8-9-1-16,5 2-5 0,-2-6 0 0,8-5-1 15,11-1 1-15,0 3 17 0,4-7 1 0,14-7-2 16,3-13 2-16,-10 10 6 0,-3 10-1 0,14-12 0 15,12-1 1-15,-10 8-8 0,-9-3 1 0,13-7 0 16,-1-3-1-16,-7 15 0 0,-14 7 1 0,5-1-2 16,4 0 2-16,-15 5-8 0,-7 2 0 0,3 2-1 0,2-9 1 15,-15 9-6-15,0 3 2 0,4 3-2 0,-9 4 1 16,-6 7-2-16,-10 9 0 0,3-1 0 0,-6 1 1 16,-10 6-8-16,-3 4 0 0,-8 4 1 0,0-4-1 0,-5 3-7 15,-2 5 1-15,1 1 0 0,-10 6 0 0,1 0-13 16,4 0 0-16,0 0-2097 0</inkml:trace>
  <inkml:trace contextRef="#ctx0" brushRef="#br0" timeOffset="13603.154">3938 9351 1532 0,'0'0'0'0,"0"0"0"0,0 0 0 0,0 0 51 15,0 0-1-15,-24-19 1 0,24 12 1 0,-4 3 24 0,-3 4 0 16,1 0 0-16,2 0 1 0,-3-4-46 0,-4-3 2 15,5 3-2-15,-11 0 2 0,-9 0 0 0,2-1 1 16,7 3 0-16,-11-2 0 0,7 4-26 0,-1 0 1 16,-1 0-1-16,-5 4 1 0,4 0 16 0,-1 7 0 15,-6 4-1-15,-1 4 2 0,0-2-5 0,4-2 2 0,-2 4-2 16,2 0 2-16,2 2-11 0,3-1 0 0,6-3 1 16,-5 0 0-16,1 0 13 0,4 2 1 0,6 4 0 15,4 3 0-15,-3-1-8 0,3 1 0 0,7 3 0 16,-4 3 0-16,4 2-6 0,0 0 1 0,4 0-1 15,7 0 2-15,-5 5-6 0,1-5 1 0,4 0-1 16,6 2 1-16,0-2 0 0,-2-4 0 0,2 4 0 16,7-5 2-16,1 1-8 0,-1-2 1 0,4 2-1 15,4-3 2-15,-2-6-2 0,-8 1 2 0,3-1-1 0,6-8 1 16,1 0 2-16,-2-3 1 0,6 1-1 0,5-11 1 16,4 4-1-16,-2-4-1 0,2 0 1 0,7-11 1 15,-3 7-1-15,-12-4 1 0,8 1 0 0,-5-8 0 16,3 1 6-16,-13 1-1 0,7 4 1 0,-1-6-1 15,-3 0-7-15,-10 1 0 0,9-1 0 0,-4-2 0 0,-2 0 13 16,-2 2 0-16,-7-6 0 0,-2-3 0 0,4 1-14 16,-2 6 0-16,-2-2 0 0,3-7 1 0,-3 1 4 15,-3 5 0-15,-1-3 0 0,6 2 1 0,-2 0-4 16,-6 1 1-16,2-7-2 0,-1 1 2 0,-3 5 0 16,-3 0 0-16,-4-3 0 0,4-1 1 0,-4-1 9 0,-4 3 1 15,0 4-1-15,-3-2 0 0,1-5-9 0,2-2 0 16,-7 3 0-16,2-5 0 0,-6 0 6 0,-2 3 1 15,-4 1-2-15,4 3 2 0,-1-7 0 0,-3 7 1 16,-7 1-1-16,0-3 1 0,0-3-1 0,5 5-1 16,-10 4 1-16,1 0 0 0,2-3-9 0,4 3 0 15,-2-2 0-15,5 0 1 0,-5 4-6 0,4 2 0 16,3 0 1-16,6 0-1 0,-2 4-12 0,4 7 1 16,-2-4-2759-16</inkml:trace>
  <inkml:trace contextRef="#ctx0" brushRef="#br0" timeOffset="14186.596">2957 10520 1306 0,'0'0'0'15,"0"0"0"-15,4-2 0 16,2-4 125-16,-1 1 2 0,1 1 0 0,1-2 0 0,-3 1-81 0,0 3 0 0,-2 0 0 16,7-6 1-16,-7 5-38 0,7-1 1 0,-9 0-1 15,2 2 1-15,-2 0-11 0,4 0 0 0,-2 2 0 16,-2 0 1-16,5-5-7 0,-5 5 1 0,0-4 0 15,0 2 0-15,0 2 5 0,0 0 0 0,0 0 0 16,-5-2 1-16,5 2 28 0,-2 2 0 0,2 4 0 16,-4-1 0-16,2 5 7 0,-9-3 0 0,-4 1-1 15,-13 13 2-15,-2 7 4 0,0-2-1 0,0-7 0 16,4 2 0-16,2-6 5 0,3 0 0 0,8 0 0 16,-2-7-1-16,-9 3-6 0,9-1 2 0,7-1-1 0,-3-1 0 15,3-3-8-15,1-3 0 0,1 4 1 0,-5-6 0 16,7 2-8-16,-3 0-1 0,5 0 1 0,-2 3-1 15,4-5-3-15,-5 4 1 0,5-4 0 0,0 4 1 16,-2 3-17-16,2 1 1 0,-4-1-1 0,0 3 1 0,4 9 1 16,-2-4 1-16,2-4-2305 0</inkml:trace>
  <inkml:trace contextRef="#ctx0" brushRef="#br0" timeOffset="14737.395">1463 11156 1381 0,'0'0'0'0,"0"-9"0"0,0-4 0 15,0 5 102-15,4-1 0 0,-4 3 0 0,0-5 2 16,6 7-49-16,-1 0 1 0,-5 4-1 0,0-2 1 16,0 0-28-16,0 2 1 0,0 0-1 0,6-2 1 0,-2 2-28 15,1 0 2-15,-5 0-2 0,6 10 1 0,5 1 14 16,-3 8-1-16,-3-2 1 0,5 23 0 0,1 9 3 16,0 0 1-16,-5 4 0 0,-1 5 0 0,1-3 4 15,1-2 1-15,8 7-2 0,-3-9 2 0,-5-2-6 16,-3-7 1-16,7 3 0 0,0-3 1 0,-9-10 3 0,6 0 2 15,-5 4-1-15,5-2 1 0,-8-6-7 0,2-7 1 16,5-2 0-16,-3 3 0 0,-4-1-2 0,-4-6 1 16,8-7 0-16,2 3 0 0,-6-5-6 0,0 1-1 15,0-1 1-15,0-4 0 0,0 2 3 0,0-4-1 16,0 5 1-16,0-1 0 0,0-2-9 0,0 2 0 16,0-4 0-16,0-4 1 0,0 4-2147 0</inkml:trace>
  <inkml:trace contextRef="#ctx0" brushRef="#br0" timeOffset="15171.863">2130 10907 1859 0,'0'0'0'0,"0"0"0"0,-4 0 0 0,2 0 96 16,2 0 1-16,0-4-1 0,0 2 1 0,-4-1-60 15,4 3 1-15,0 3-1 0,0 3 1 0,0-6-31 16,0 0 0-16,0 0 0 0,-7 2-1 0,7 4-5 0,0 3 2 15,0-3-1-15,7 22 0 0,-1 10 2 0,3 5-1 16,-7 4 0-16,2 1 2 0,2-1 13 0,5-2 1 16,0 10-1-16,6 5 1 0,-6-5-14 0,0-2 2 15,-5-2-1-15,9 0 1 0,-2-2 4 0,-2-4 0 16,-1-5 0-16,1-2 0 0,0-1-3 0,-9-6 1 16,7 3-1-16,-3 0 1 0,0-4 6 0,-1-6-1 15,1-3 1-15,1-2-1 0,-1-4-7 0,-6-4 0 0,0-1 0 16,4-1 0-16,-4-3-1 0,0 0 0 0,0-1-1 15,0-1 2-15,0-4-1 0,0 0-1 0,0 0 1 16,0 0-1-16,0 0-5 0,0 0 2 0,0 0-2069 16</inkml:trace>
  <inkml:trace contextRef="#ctx0" brushRef="#br0" timeOffset="15404.944">1639 11547 1884 0,'0'0'0'0,"2"0"0"0,6 2 0 0,12 0 73 16,1-2 0-16,5-4-1 0,30 2 1 16,2-2-52-16,-13-1-1 0,2-1 0 0,-6 0 0 0,2-1-21 15,-13 1 0-15,8 2 0 0,1-1 1 0,2 3-4 16,-3-4 2-16,-10-1-1 0,5-1 1 0,-5 2-3 15,-11 3 1-15,0-5-1672 0</inkml:trace>
  <inkml:trace contextRef="#ctx0" brushRef="#br0" timeOffset="16019.717">4901 10284 1507 0,'0'0'0'16,"0"0"0"-16,0 0 0 0,0 0 102 0,0 0 1 16,0 0 0-16,0 0 0 0,22 0-28 0,-22 0-1 15,4 0 0-15,7 0 1 0,-5 4-39 0,1-2 1 16,4 3-1-16,16 3 1 0,6 3-17 0,3-3 0 0,-8 3 0 15,4 2 1-15,0 2-10 0,-4-1 0 0,7 1 0 16,3 4 0-16,1 1 15 0,-5-1 1 0,5-2-1 16,2 6 1-16,-5-4-8 0,-1-4 0 0,3 0 0 15,-3-4 0-15,-8 4-1 0,-1-7 1 0,-6 3 0 16,1-1 0-16,-6 1-1 0,-6-3 0 0,1 1 0 16,1-3 1-16,-4-4-6 0,-7-2-1 0,4 0 0 15,2 5 1-15,-1-3 6 0,-5 2 1 0,0-4 0 16,0 0 0-16,0 0-16 0,0 0-1 0,0 0 0 15,0-2 2-15,0 2-2227 0</inkml:trace>
  <inkml:trace contextRef="#ctx0" brushRef="#br0" timeOffset="16493.148">6267 10152 1306 0,'0'0'0'0,"0"0"0"15,6 0 0-15,-6 0 101 0,-6 0 1 0,6 2-1 16,6-2 1-16,-2-2-39 0,-4 0 0 0,0 2-1 16,0 23 1-16,0 9-30 0,0 7-1 0,7-1 1 15,-3 15 1-15,-2 2-32 0,3-2 1 0,-5 3 1 16,4 3-1-16,-4-3 10 0,2-1 1 0,-2 4-1 15,0 9 2-15,0-8-5 0,0-7 1 0,0 5 1 0,-2 1-1 16,2-8-2-16,0-8 0 0,0-3 0 0,-4-4 1 16,4-2 16-16,4-4-1 0,-4-2 1 0,2-5 0 15,7-8-1-15,-9-9-1 0,0 3 1 0,2-7 0 16,2 2-3-16,0 0 1 0,-4 1-1 0,0-5 2 0,0 2-5 16,0-2 1-16,0 0 0 0,0-2 0 0,0-7-12 15,0 3 1-15,0 6-1984 0</inkml:trace>
  <inkml:trace contextRef="#ctx0" brushRef="#br0" timeOffset="16992.285">6679 9999 1344 0,'0'0'0'0,"0"0"0"16,-4-8 0-16,1 5 138 0,-1 3 0 0,2 0 0 15,2-4 0-15,0 4-76 0,0 0-1 0,0 0 1 0,0 0 1 16,0 0-45-16,0 0 0 0,0 0 0 0,0 0 0 16,0 4-20-16,0 1 0 0,0-3 1 0,0 6 0 15,0 7-6-15,0 2 2 0,0 2-1 0,2 15 1 16,2 9 1-16,-1-1 2 0,1 1-1 0,2 6 0 0,3 0 2 16,-7-5 1-16,4 7 0 0,-1 5 0 0,-5-3 12 15,0-6-1-15,6 6 0 0,-2 6 0 0,-4-8 8 16,7-2 0-16,-7 2 0 0,0 2 2 0,0-8-1 15,0-4 1-15,4-1 0 0,-2-2 1 0,7-2-4 16,-9-6 1-16,0 0 0 0,2-9 0 0,2 0-1 16,1-1 1-16,-5-1-1 0,2 0 1 0,-2-11-1 0,-2-1 0 15,2-1 0-15,2-2 0 0,-2 1 3 0,4-5 1 16,-4 0-1-16,0 0 0 0,0 0-13 0,0 0 1 16,0 2-1-16,0 0 1 0,0-4 2 0,-4 0 1 15,4 2-2071-15</inkml:trace>
  <inkml:trace contextRef="#ctx0" brushRef="#br0" timeOffset="17282.046">6262 10669 1632 0,'0'0'0'15,"0"0"0"-15,0 0 0 0,0 0 116 0,0 2-1 16,3 4 1-16,5-1 1 0,3 1-47 0,-7-2 1 0,3-4 0 0,8 4 0 16,2 1-34-16,6-3 1 0,-5-2 0 0,9 0 0 0,6 0-36 15,1-2 1-15,5-3-1 0,-5 1 1 0,9-9 5 16,-2 1 0-16,2-1 0 0,-3-2 1 0,-3 9-10 15,-13-3-1-15,8 3 1 0,-9-5 1 0,-23 11-1928 16</inkml:trace>
  <inkml:trace contextRef="#ctx0" brushRef="#br0" timeOffset="22165.536">2542 9191 728 0,'0'0'0'0,"0"0"0"16,0 0 0-16,0 0 38 0,0 0 1 0,0 21 1 15,7-12-1-15,-7-5 6 0,4-2 0 0,-4 3-1 0,-4-1 1 16,4-2-38-16,0 0 0 0,0-2 0 0,0 0-1 16,0 0 34-16,4 0 0 0,-4 0 0 0,-4 0 1 15,4 0-38-15,4 0 0 0,-4 0 1 0,0 0-1 0,0 0 15 16,-4 0 0-16,4 0 0 0,0 0 1 0,0 0 1 16,0 0 1-16,0 0-1 0,0-4 0 0,0 0 4 15,0-7-1-15,0 2 1 0,0-10-1 0,4-4-4 16,3 2 1-16,-3 6 0 0,2 4 0 0,1 5-7 15,-3 6 2-15,0-4-1 0,3 1 1 0,-1 3 4 16,1 0 0-16,-1-2 0 0,5 4 1 0,0 5-16 16,-3 1-1-16,-1 1 1 0,-5 4 0 0,6 1 12 0,-6 1-1 15,7 0 1-15,-7 0 0 0,-2-4-15 0,0-3 0 16,0 3 0-16,-2-9 0 0,-2 6 3 0,-1-3-1 16,3-1 0-16,-2-2 2 0,0 2 7 0,-3-4 2 15,1 2-1-15,-5-4 1 0,7 2-8 0,-3-6 1 16,-3 2 0-16,3-7 0 0,-4-4 15 0,9 0 1 15,2 3-1-15,0-3 2 0,7-4-13 0,-1 2 0 0,1 8 0 16,3-2 0-16,8-3 1 0,-3 3-1 0,-5 0 0 16,3 3 0-16,4 4-2 0,-2 4 1 0,-2 2-1 15,-2 0 1-15,0 2-5 0,-5 0 1 0,5 1-2 16,-5 5 2-16,-1-3-6 0,-5-3 1 0,0 0-1 16,6 2 1-16,-6 3-1 0,0-3 0 0,0-1 0 15,-6-1 0-15,6-2 0 0,-5 0 0 0,-1 0 0 16,6 2 0-16,-11-4 7 0,5 0-1 0,1 0 1 15,-1 0 0-15,4 0 2 0,-2-4 0 0,-1 2 0 0,5 0 1 16,0 2-1667-16</inkml:trace>
  <inkml:trace contextRef="#ctx0" brushRef="#br0" timeOffset="22873.554">3128 8847 752 0,'0'0'0'0,"0"0"0"16,0 0 0-16,0 2 141 0,5 2 0 0,1-4 1 16,-6-2-1-16,0 0-105 0,0 0 0 0,0 0 0 15,0 2 0-15,0 0-36 0,0 0 1 0,0 0-1 16,0 0 1-16,0 0-1 0,0 0 0 0,0 0 0 15,0 0 0-15,0 0-4 0,0 0 1 0,0 0 0 16,0 0-1-16,0 0 4 0,0 0 0 0,0 0 0 0,-4-2 1 16,2-3 19-16,2 1-1 0,-5 2 0 0,5-7 0 15,-6 3-9-15,6 2 1 0,6 4 0 0,-1-9 1 16,5-1 4-16,-3-1 1 0,-1 2 0 0,11-5 0 16,5-3 0-16,-5 4 1 0,-2 11-1 0,-8-3 0 0,5 3 0 15,-7 0 0-15,1 2 0 0,-2 2 0 0,3 5-9 16,-3-7 0-16,-4 0-1 0,7 4 2 0,-3 0 8 15,-4 3 0-15,0-5 0 0,0 6 0 0,0 3 3 16,-4-1 0-16,4-1 0 0,-7-5 0 0,3 7-8 16,-3-1 0-16,3-1-1 0,-2-7 2 0,1 7-11 15,-1-5 1-15,0 0 1 0,6-6-1 0,-5 0 3 0,3 2-1 16,-2 0 1-16,0-4-1 0,-3-3 13 0,1 3 1 16,1-5-1-16,-1 3 1 0,-5-2-5 0,11 1-1 15,0-1 1-15,0 3 0 0,7-1 6 0,-7-2-1 16,4 5 0-16,-4-1 0 0,11 0-7 0,-7 0 0 15,2 2 1-15,-3-5-1 0,7 3-2 0,-1 0 0 16,-1 4 0-16,3 4 1 0,0 0-1 0,0-2 0 0,-7 3 0 16,2-5 0-16,-1 2-2 0,-3 0 1 0,-2 2-1 15,4 2 1-15,-4 1-5 0,0-3 2 0,0-4-1 16,0 0 1-16,0 0-6 0,0 0 1 0,0 0-1 16,-4 0 1-16,4 0-1 0,-2 0 0 0,-3 0 0 15,-1 0 0-15,2 0-3 0,-3 0 1 0,7 0-1818 16</inkml:trace>
  <inkml:trace contextRef="#ctx0" brushRef="#br0" timeOffset="23684.936">4294 8713 866 0,'0'0'0'0,"9"0"0"16,-9 0 0-16,-5 0 112 0,5 0 0 0,5 2 0 16,-5 2 2-16,2-2-57 0,-2-2 1 0,0 0 0 15,0 0 0-15,0 0-51 0,0 0 1 0,0 0-1 16,0-2 1-16,0 0-9 0,0 2 1 0,-2 0 0 15,2-2 0-15,0 0-8 0,0 2 2 0,0-4-2 16,0-1 1-16,0 3 0 0,0 2 1 0,0-4-1 16,2-2 0-16,4 1 7 0,-2-3 0 0,1 1 0 0,1-3 0 15,11-3 5-15,-2 2 0 0,-2 1 0 0,-2-1 0 16,4 7 5-16,-6-2 0 0,-5 6 1 0,7 0-1 16,-5-3-6-16,0 3 2 0,-1 3-2 0,-1 3 2 15,-2 5 3-15,3-7 1 0,-1 0-1 0,-2 9 1 0,-2 4-2 16,0-4 0-16,0-5 0 0,0 7 1 0,-2 0-2 15,2 0 2-15,0-11 0 0,-9 2 0 0,9-1 10 16,-2-3 1-16,2-2-1 0,-4 0 1 0,-1 0-18 16,5 0 1-16,0 0 0 0,-2 0 0 0,2-2 23 15,-4 2 0-15,4 0-1 0,-6-9 2 0,1-6-9 16,-5-2 0-16,10-2 0 0,-7-11 0 0,14 5 0 0,-7-1 0 16,4 11 0-16,2 0 1 0,-1 5-1 0,-5 6 0 15,6-1 0-15,-6 1 1 0,4 4-7 0,-4 0 1 16,2-2-1-16,-2 0 0 0,9 2 11 0,-9 0 0 15,2-2 0-15,7 4 0 0,4 6-5 0,-3-3 0 16,3-1 0-16,-2 2 1 0,0 5-20 0,-5 0 0 16,-1-3 0-16,-5 3 1 0,0-1-4 0,0-1 0 0,0-5 0 15,0-2 0-15,0 2-5 0,0 1 0 0,0-3 0 16,0 0 2-16,-5-2 1 0,5 0 0 0,-2 2 1 16,-2 2 0-16,2-4 5 0,-3-4 1 0,1 4-1 15,2 4 1-15,-7-4 13 0,3 0 1 0,-1 0-1 16,3-6 1-16,-2 2-9 0,-1-7 2 0,3 7 0 15,2 0 0-15,2-3 3 0,0 3 0 0,0 0 1 16,-9 2-1-16,9 2-1805 0</inkml:trace>
  <inkml:trace contextRef="#ctx0" brushRef="#br0" timeOffset="24402.315">4839 8991 1117 0,'0'0'0'0,"0"0"0"15,0 0 0-15,0 2 100 0,0 3 1 0,0-1 0 16,0-4 0-16,0 0-72 0,0-4 2 0,0 4-1 15,0 0 0-15,0 0-32 0,0 0 0 0,0 0-1 16,0 0 1-16,0-2-24 0,0-1 1 0,0 3-1 16,-4-2 0-16,4-2 25 0,0 0 1 0,-7 0 0 15,7-3 0-15,0-1 0 0,0 1 1 0,0-1 0 0,0 6 0 16,0-3 10-16,0 1 2 0,7 2-2 0,4 2 1 16,-7 0-7-16,7-2 0 0,-1 0 1 0,1 2 0 15,2 4 8-15,-2 2 2 0,2 3-1 0,-3 2 0 16,-1-7-8-16,-3 2 0 0,-6 1-1 0,3 1 1 0,1 3 3 15,0-1 0-15,-2-1 0 0,-4-3 1 0,-2 3-4 16,4-7 2-16,0 0-1 0,-4 4 1 0,4-1 0 16,0-5 0-16,0 2 0 0,-3-2 1 0,-1 0 9 15,2-2 0-15,2 2 0 0,-4-5 1 0,-3-3-1 16,-1 1 1-16,1-1-1 0,1-5 1 0,-5-2-2 0,7 0 0 16,4 3 0-16,0 5 1 0,0 1 6 0,0 2-1 15,0-1 1-15,4 5 0 0,2 0-3 0,-6 0 1 16,0-4-1-16,5 4 2 0,1 0-5 0,-6 0 0 15,7-2 0-15,1 2 1 0,3 6-21 0,-5-1 1 16,-3-3-1-16,5 6 1 0,-6 1-1 0,3 1 0 16,-5-3 0-16,4-3-1 0,-2-2-4 0,-2 0-1 15,-2 0 0-15,-2 1 0 0,-1-1 4 0,5 2 1 0,0-4 0 16,-6 0-1-16,2 0 2 0,-5-4 1 0,5 4 0 16,-7 0 0-16,0-5 7 0,0 1 0 0,1 2-1 15,8-4 1-15,-3 1 9 0,5-3 0 0,0 8-1747 16</inkml:trace>
  <inkml:trace contextRef="#ctx0" brushRef="#br1" timeOffset="188317.139">5404 8230 1030 0,'0'0'0'15,"0"0"0"-15,0 0 0 0,0 0 86 0,0 0 0 16,0 0 1-16,0 0 0 0,0 0-65 0,0 0-1 16,0 0 0-16,0 0 1 0,0 0-10 0,0 0 0 15,0 0 1-15,0 0 0 0,0 0 6 0,0 0 1 16,0 0 1-16,0 0-1 0,0 0-13 0,0 0-1 15,0 0 1-15,0 0 1 0,0 0 10 0,0 0 0 0,0 0 0 16,0 0 1-16,0 0-9 0,0 0 1 0,0 0 0 16,0 0 1-16,0 0-7 0,0 0 1 0,0 0-1 15,21-19 2-15,5 17 3 0,4 2 0 0,9-4 1 16,-1 4-1-16,-3 0 11 0,-7-7 0 0,4 5 1 16,0 2 0-16,-2 0-6 0,-9-2 1 0,3 2-2 15,4 0 2-15,-11 0-9 0,-6 0 1 0,6 0-1 16,-2 2 1-16,-8-2 8 0,-1-2 1 0,-2 4-2 15,1 2 2-15,-3 1-3 0,-2-5 1 0,0 0-2 0,0 0 2 16,0 0 2-16,0 0 1 0,0 0-1 0,-2 0 1 16,-3 4-2-16,1-2 1 0,2-2-1 0,-9 0 1 15,0 0 0-15,-2 0 0 0,-2 0-1 0,-23-2 3 16,-7 2-8-16,6-4 0 0,9-1 1 0,-6 3-1 0,8 2 10 16,0-2 2-16,-2 0-2 0,-7-2 2 0,3 0-12 15,10 1 1-15,3 6-1 0,-7-1 1 0,11-2-2 16,6 0-1-16,0 0 0 0,0 0 1 0,1 0-1 15,10 0 0-15,-7 0 0 0,7 2 0 0,-4 2-5 16,4 0-1-16,4-2 1 0,3-2 0 0,-7 5 0 16,0-1 1-16,0-2-1 0,4 2 1 0,13 1-2 0,0-5 1 15,1 4-1-15,-1 0 1 0,9-2-1 0,-3-2 1 16,-6 0-1-16,5-2 1 0,4 0-1 0,-14 0 1 16,6 2-1-16,9 0 1 0,-5 0-1 0,-5 0 1 15,7 0-1-15,1 0 1 0,-7 0-1 0,-1 0 1 16,0 0-1-16,-2-4 1 0,-4 4-4 0,-9 0 1 15,4 4 0-15,-1 0 0 0,1-6 0 0,-6 0-1 0,0 2 0 16,4 0 0-16,-4 0 1 0,0 0 1 0,0 0 0 16,0 0 0-16,0 4 0 0,-4-2 1 0,4-2-1 15,-6 0 1-15,1 0-1 0,-1 0 1 0,-1 0 1 16,-8 4-1-16,3 1 1 0,-10-5-1 0,5 2 1 16,0 0-1-16,-5 0 1 0,1 2-1 0,1-4 1 15,-1 5-1-15,6-1 1 0,-4-2-1 0,4 2 1 16,2-8-1-16,-7 2 1 0,3 0-1 0,0 2 1 15,6 0-1-15,5 0-3 0,0 0 2 0,1 0-1 0,-1 0 0 16,6 0 1-16,-5 0 1 0,-1 0-1 0,6 0 1 16,-4 0-4-16,4 2 0 0,0 4 0 0,0-2 1 15,0-4-2166-15</inkml:trace>
  <inkml:trace contextRef="#ctx0" brushRef="#br1" timeOffset="189318.632">5820 7990 878 0,'0'0'0'0,"4"-11"0"16,5 7 107-16,-5 4-1 0,-4-4 1 0,0-3 1 0,-4 3-52 15,4 4 1-15,0 0 0 0,0 0 1 0,0 0-29 16,0 0 1-16,0 0 0 0,0 0 1 0,0 0-29 15,0 0 0-15,0 0 0 0,-6-6 2 0,6 2 2 16,-3-7 2-16,-1 2 0 0,-7-1 0 0,-6-5 4 16,2 4 1-16,-8 7-1 0,1-2 2 0,-1 1 7 0,-5 1 0 15,10 0 0-15,-3 0 1 0,0 2 5 0,1-3 0 16,1 5 0-16,2 0 0 0,0-4 12 0,-1 2 0 16,1 2 0-16,0 2 1 0,2 2-20 0,-6-4 0 15,8 0 0-15,-4 5 0 0,-5-1 7 0,5 6 0 16,2 1 0-16,2 0 0 0,-9 4-3 0,5-5-1 15,4 1 1-15,-2 6-1 0,-2 4-3 0,2-6-1 16,7 4 0-16,-1-2 0 0,-2 6-6 0,-2-6 1 0,-2 7-1 16,-2-5 2-16,7 0-6 0,1 2 1 0,-2 1-1 15,3-7 1-15,1 4 0 0,3 0 0 0,4 0 0 16,0-2 1-16,-2 2-11 0,-3-8 2 0,10-1-2 16,1 7 1-16,-2 0-1 0,-4-2 1 0,3-8-1 15,7 5 1-15,1 3-1 0,0 0 0 0,-5-4 0 16,16 8 0-16,-7-2 0 0,-2 2 0 0,4 0 0 15,4-4 1-15,3 0-1 0,-7 0 0 0,4 0 0 16,7 0 1-16,0-5-1 0,5 5 0 0,-10-4 0 0,5 2 0 16,-2-3-1-16,-7 1 1 0,9 4 0 0,0-5 0 15,0-3 0-15,-2 1 0 0,-3 3 0 0,5-3 0 16,0-3 1-16,-7 1 0 0,3-2 0 0,-2 3 0 16,1-1 2-16,-1-2 0 0,-1-2 0 0,7-2 1 15,-4 0 4-15,1 0 1 0,-1 0-1 0,-3 0 1 0,3-4-2 16,-7 0 1-16,3 0 0 0,-1-7 1 0,7 2-1 15,-7 3 1-15,2-5 0 0,1-3 0 0,-5-1 0 16,0 4 0-16,0 3 0 0,5-16 1 0,-5 7-2 16,-2 2 1-16,4-6 0 0,3 2 0 0,-7 0-5 15,-4-5 2-15,1 7-1 0,-1-6 1 0,0 2 7 0,-5-3 2 16,1 3 0-16,-3-4-1 0,3-3-4 0,-3 2 2 16,-4-3-1-16,-4-3 0 0,-3 2 8 0,-4 4 0 15,1-1 0-15,-3-5 1 0,-2 4-9 0,-2 7 0 16,-1-2 0-16,-3-1 0 0,2 5 9 0,-7 4 1 15,-2 2-1-15,-4-1 0 0,-3 3-17 0,5 5 1 16,-6 1-1-16,-3-1 2 0,3 6-5 0,4 0 0 0,-1 0-2344 16</inkml:trace>
  <inkml:trace contextRef="#ctx0" brushRef="#br1" timeOffset="192807.043">2482 12325 728 0,'0'0'0'0,"0"0"0"0,0 0 0 0,0 0 45 0,0 0 1 15,0 0-1-15,0 0 1 0,0 0 9 0,0 0 1 16,0 0-1-16,0 0 1 0,0 0-24 0,0 0 1 16,0 0-1-16,0 0 1 0,0 0 2 0,0 0 1 15,0 0-2-15,0 0 2 0,0 0-27 0,0 0 1 16,0 0-1-16,22 28 2 0,-16-7 6 0,-2 5 3 16,3-1-2-16,-1 7 1 0,5-2-9 0,4-5 1 15,-2-1 0-15,-2-1 0 0,6-6 3 0,0 0 0 0,-2 4 1 16,7 1 0-16,-1-5-15 0,3-5 0 0,4-1 0 15,6 2 0-15,-6-3 2 0,0-1 0 0,10-3 0 16,-3 3 1-16,3-3 0 0,-3-2 1 0,-3 1 0 16,2-1 0-16,-2-2 1 0,3 4-1 0,3 1 1 15,5-5-1-15,-2 2 4 0,-7 0 1 0,9 1-1 16,-2-10 1-16,-4 5-5 0,-3 5 1 0,0-5-1 16,5 0 1-16,-7 0 13 0,-2-5 1 0,-8 1 0 15,3 0 0-15,-1 2-10 0,4-5 1 0,-7 1-1 0,1-3 1 16,2 5-8-16,-3 0 2 0,-2-2-1 0,3-3 1 15,-1 1-4-15,1 1 1 0,-3 1 0 0,-4-1 0 16,2-1 17-16,-2 2 1 0,2 1-1 0,3 1 1 16,-10-4-19-16,1 1 1 0,4-3-1 0,-4-8 1 0,-2 4 1 15,6-1 2-15,-5-2-1 0,1-2 1 0,0 2 14 16,0 4 1-16,-9 2 0 0,8-4 0 0,-3-4-11 16,4 4 1-16,-5 5 0 0,3-1 0 0,1-4 7 15,-3 0 1-15,-1 0 0 0,5 0 0 0,2-4 0 16,2 9 0-16,-9-5-1 0,1 0 1 0,1 2 0 15,3 3 1-15,-5 3-1 0,7-3 1 0,-2-1 0 0,0 2 0 16,0 5 0-16,-5 0 0 0,-2 0 0 0,-2-1-1 16,3 1 1-16,-1 2 0 0,-2 2-5 0,-2 0-1 15,4-2 0-15,3 2 1 0,4 2 2 0,-5 2 1 16,-2 1 0-16,7 20 0 0,6 9-13 0,0-2 1 16,1 4 0-16,-1 2 0 0,-6-4-1 0,4-4 0 15,-3-4-1-15,6-1 2 0,3-1-4 0,-6-5 0 0,-2-4 0 16,4 2 1-16,0-3 0 0,-6-3 0 0,4 2 0 15,-4-7 0-15,0-6 1 0,-3 2 2 0,-4-2-2 16,7 0 1-16,-4 0-1 0,-3 0-1 0,2-2 0 16,-1 0 1-16,5-2 0 0,-8 0 2 0,5-1-1 15,-3-1 0-15,7-7 4 0,2 0 1 0,-9 3-1 16,11 1 1-16,-8-6-4 0,-1 3 0 0,0-1 1 16,3-2 1-16,0 0-2 0,-5 0 2 0,7 0-2 15,-5 1 2-15,9-8 2 0,-4 1 1 0,2 4-2 0,10-9 2 16,-1-3-4-16,-1 5-1 0,3-1 1 0,2-1-1 15,-3 3 1-15,-6 6 1 0,9-2-2 0,-2 2 2 16,-1 0 1-16,3 2 2 0,-4 4-1 0,-3 1 1 16,2-3-8-16,-6 4 2 0,3 1-1 0,5 1 0 0,-6 3 2 15,-2 4-1-15,-4-4 0 0,2 2 2 0,4 0-2 16,-6 0 2-16,-5-1-1 0,5 1 1 0,4 4-4 16,-8 3 1-16,3-1-1 0,-3 2 1 0,4 5-1 15,-1-3 1-15,1-1-1 0,2 8 0 0,8 4 1 16,3 0 1-16,-5 0 0 0,1-2 0 0,7 4-2 15,1-1 0-15,5-1 0 0,5 0 0 0,3-4-1 0,-5-3 2 16,5 3-1-16,4 2 0 0,0-6 1 0,-6-7 0 16,4 0 1-16,-2-1 0 0,-3-3 0 0,8-7 1 15,-4-3-1-15,8-3 0 0,-9-4 5 0,-3-4 0 16,1-3 0-16,2-3 1 0,-9-1-5 0,-4 0 1 16,6-4-1-16,-6-4 1 0,0 2 8 0,-2-4 1 15,-3 2-1-15,3-2 2 0,-2-3 5 0,-3 1 0 16,-8-1 1-16,-2 1 0 0,-5 2-4 0,5 8 1 0,-7 4-2 15,-2 3 2-15,-2 6-13 0,-6 6-1 0,-1 5 1 16,-3 0-1-16,5 6 0 0,-1 2-1 0,-5 0 0 16,1 9 2-16,10-11-2344 0</inkml:trace>
  <inkml:trace contextRef="#ctx0" brushRef="#br1" timeOffset="193541.092">4144 13673 1269 0,'0'0'0'0,"0"0"0"15,0-6 0-15,0 4 121 0,0-3 0 0,4 5 0 16,0-4 0-16,-2 0-49 0,7 2 1 0,-9 2 0 0,0-5 0 15,6 3-34-15,1 0 2 0,-7-2-2 0,6-2 1 16,-1-3-34-16,1 3 1 0,1 4-2 0,1-1 2 16,5-1-1-16,-2 2-1 0,-1 0 1 0,14-2 1 15,-2-1 14-15,1 5 0 0,-1 0 1 0,12 3 0 16,-2-3-23-16,0 0 1 0,-8-3 0 0,15 3 0 0,-11 3-1 16,-1 1 0-16,1-4 0 0,-4 2 1 0,-3 0 8 15,1 0 0-15,-9 2 0 0,-3-1 1 0,1-1 5 16,-4-2-1-16,-7 0 1 0,4 0 0 0,-4 0-9 15,6 0-1-15,-6 0 1 0,0 0-1 0,0 0 12 16,0 0 1-16,0 0-1 0,0 0 0 0,0 0-10 0,0 0 0 16,0 0-1-16,-6-2 2 0,2-1 3 0,-9 1 0 15,6 2 0-15,-18-2 1 0,-14 4 11 0,5 3 0 16,4-3 0-16,2 0 0 0,2 2-12 0,4 0 1 16,3-2 1-16,-7 1-1 0,-2 1 6 0,7 0-1 15,4 0 1-15,0-2 0 0,-1 1-10 0,8-3 0 16,-1 0-1-16,5 0 2 0,-5 0-2 0,4 0 0 15,7 0 0-15,0 0 1 0,-4 0-5 0,4 0 0 0,-6 0 1 16,6 0 0-16,0 0-2127 0</inkml:trace>
  <inkml:trace contextRef="#ctx0" brushRef="#br1" timeOffset="194111.318">4395 13256 715 0,'0'0'0'0,"0"0"0"15,0 0 0-15,0 0 152 0,0 5-1 0,0-3 1 16,0 10-1-16,4 3-89 0,3 0 1 0,-3 2-1 15,7 30 1-15,-1-2-35 0,1-5 1 0,-9 7-1 0,7-3 1 16,-7-3-28-16,-2-9 1 0,6-2 1 0,-6 1-1 16,0-7 0-16,0-1 1 0,-6 3 0 0,6-3 0 15,-2-6-1-15,-7-4 2 0,9 0-2 0,-2-5 1 16,2-4 15-16,0-1 0 0,-4-3 0 0,4 0 0 16,-5 0-9-16,5 0 0 0,-2 0 0 0,2 0 1 0,0 0-1379 15</inkml:trace>
  <inkml:trace contextRef="#ctx0" brushRef="#br1" timeOffset="194859.315">4919 13122 1293 0,'-7'0'0'0,"7"0"0"16,-6-4 0-16,1 2 69 15,-5 2 0-15,3-6 1 0,-3 1 0 0,-1 1-28 0,9 0 2 0,-9 0-1 16,0 1 0-16,-4 1-24 0,-2-2 1 0,8 0-1 15,-10 0 1-15,-5-1 3 0,1 1 1 0,1 0 0 16,1 2 0-16,-3 2 2 0,-1 0 1 0,-3 0 0 16,-2-7 0-16,-3 5-4 0,1 2 1 0,-2-2 0 0,0-2 0 15,1 4 0-15,3 2 0 0,2-2 0 0,-8 2 1 16,6 0 1-16,4 2-1 0,-2 5 1 0,5-3 1 16,-5 3-8-16,4 1 1 0,-2 3 1 0,5 0-1 0,-3-2 1 15,3-1 2-15,-1 5-1 0,-3 2 0 0,3-2-3 16,7-2 1-16,-2 2-1 0,-5 2 0 0,3 0-7 15,0-2 0-15,2-1 1 0,-1 3 0 0,8 3-3 16,-1 3 0-16,-2 0 1 0,-2 9 0 0,2-6-1 16,7 1 0-16,-5 7 0 0,5 5 0 0,1-3-5 0,1-2-1 15,-2 0 1-15,1 4 0 0,5-2 0 0,0-4 0 16,0 2 1-16,0 0 0 0,5-4-5 0,-5-7 1 16,10 5 0-16,3-2 0 0,-2 1 2 0,6-1-1 15,-2-3 0-15,9-2 1 0,4 1-1 0,-7-3 2 16,7 0-2-16,6 0 2 0,-6-2-4 0,4-2 1 15,7-2-1-15,-5-1 1 0,5-3-1 0,-5-5 1 16,5 5-1-16,6-1 0 0,-2-4 1 0,-2 1 1 16,-3-1 0-16,7-2 0 0,-2-2 8 0,-4-2 0 0,2 0 1 15,2 2-1-15,-9-2-8 0,-2-5 2 0,-2-3-1 16,-2-1 1-16,0 0 4 0,0-3 0 0,0-3 0 16,4-3 1-16,-8-9 2 0,-3-1 2 0,7-4-1 15,4-2 0-15,-10 0-6 0,-3 2 1 0,3-3 0 16,1-1 0-16,-1-4 8 0,-12 5-1 0,1 1 1 15,2-10 0-15,-9 3-10 0,1 7 1 0,-3 2 0 16,-2-13 0-16,-7 9 8 0,3 4 1 0,2 0 0 16,-9-2-1-16,0 4-4 0,-6 4 0 0,2-2 0 0,-2 3 0 15,0-1 8-15,-5 3 1 0,5-1 0 0,-2 1 0 16,0 1-14-16,-5 3 1 0,11 2 0 0,-6-11 0 16,19 30-2468-16</inkml:trace>
  <inkml:trace contextRef="#ctx0" brushRef="#br1" timeOffset="202770.792">8690 9665 1293 0,'0'0'0'0,"0"0"0"0,0 0 0 16,0 0 67-16,0 0-1 0,0 0 0 0,0 0 0 0,0 0 11 16,0 0 0-16,0 0-1 0,0 0 2 0,19-23-14 15,-8 23 0-15,-7 0 0 0,20-2 0 0,15-2-34 0,-3-1 0 16,1 3 0-16,6-2 2 0,-3 0-25 0,3 4-1 15,9-5 1-15,8 1 1 0,7 4 10 0,-1 2 1 16,13 0 0-16,5-4 0 0,6 2-10 0,-6 0 0 16,4-2 0-16,7 2 1 0,-5-2 13 0,-7 2-1 15,5-4 0-15,-8-3 2 0,-9 3-12 0,-5 0 1 16,-6 0-1-16,-8-1 0 0,-3 5 4 0,-10 0 0 16,-5-2 0-16,-4-6-1 0,-8 4-8 0,-7 4 1 0,-5 2 0 15,3 0 0-15,-2-2-3 0,2 0 2 0,-9 2-1 16,7 4 0-16,-11-6-1989 0</inkml:trace>
  <inkml:trace contextRef="#ctx0" brushRef="#br1" timeOffset="203422.442">10051 9083 1507 0,'-4'0'0'0,"4"0"0"15,-7 0 0-15,3 0 121 0,4 0 1 0,0 0-1 16,0-4 2-16,-2 1-67 0,2 3 0 0,0 3 0 16,0-6 1-16,2 3-23 0,2 0 1 0,1-4-1 15,1 4 1-15,11 4-17 0,0-1 1 0,-2 1-1 0,5 0 1 16,8 0-5-16,-7-2-1 0,1 7 1 0,1-1 0 15,3 3-4-15,-2 0 0 0,10 4 1 0,-2-5-1 16,2 5-4-16,-6 4 1 0,5 0 0 0,-6 3 0 16,-3-1-3-16,-2-2 2 0,-5 0-1 0,0 7 1 0,-2-3-5 15,-9-2 1-15,1 3 1 0,-3 5-1 0,0-3 1 16,-8-1 1-16,0-3-1 0,-3 3 0 0,3-1 4 16,-5-3 1-16,1 2-1 0,6 3 0 0,-13-1 15 15,4-1 0-15,5-7 0 0,1-2 0 0,-8 2-6 16,-2-3 1-16,7 1-2 0,-1 2 2 0,-2-2 1 0,-6 0 1 15,0-4 0-15,0 4 0 0,-5 0-12 0,-1-5 1 16,8-1 0-16,-5-1 0 0,20-8-2172 0</inkml:trace>
  <inkml:trace contextRef="#ctx0" brushRef="#br1" timeOffset="204224.232">11792 8760 1318 0,'0'0'0'0,"0"0"0"0,0 0 0 16,0 0 137-16,4-24 0 0,-4 16 0 0,7 3 0 0,-7 3-73 15,0 2 0-15,0 0 0 0,0 0 1 0,0 0-35 16,0 0 0-16,0 0 1 0,4 11 0 0,7 8-29 16,-5 7 2-16,1 1-1 0,1 26 0 0,1 7 9 15,1 2-1-15,-5 8 0 0,1 6 0 0,-2 1 7 16,3-11 0-16,-7 6 0 0,11 2 0 0,-7-3 8 15,-2-10 1-15,2 7-1 0,-4-2 1 0,0-11-2 16,0-6 1-16,0-6 0 0,0-1 1 0,3-10-7 0,-3-4 0 16,0-7 1-16,0-2 0 0,0-4-7 0,0-6 2 15,4-1-1-15,-4-1 0 0,4-5-7 0,-2-2 1 16,-2 0 0-16,0-2 0 0,9-3-7 0,-1 1 2 16,-8 4-2080-16</inkml:trace>
  <inkml:trace contextRef="#ctx0" brushRef="#br1" timeOffset="204725.241">12620 8458 1557 0,'-4'-2'0'0,"4"-1"0"0,-6-9 0 16,6 3 121-16,-7 5 0 0,3-5 1 0,4 3-1 0,0 2-52 16,0 4 2-16,-4 0-1 0,4 0 0 0,4 0-65 15,-4 0-1-15,0-4 1 0,0 1 1 0,0 3-9 16,0 0 1-16,0-2 0 0,0 0 0 0,0 2 2 15,0 0 1-15,0 0-1 0,-4 0 1 0,-3 11 16 16,1 4 1-16,-1 0-2 0,-3 29 2 0,3 11-1 16,7-1 0-16,2 3 0 0,-2 7 0 0,7-5 4 0,-3 1 1 15,3 10 1-15,-3 4-1 0,2 1-8 0,5-3-1 16,0 7 1-16,-7 2 0 0,2-11 5 0,1-11 2 16,-1 1-2-16,-1-1 1 0,-5-5-9 0,4-10 1 15,-2-1 0-15,-4-5 0 0,4-6 10 0,-2-4 2 16,0-3-2-16,0-2 2 0,-6-1-12 0,6-3 1 15,0 2-1-15,0-2 2 0,-5-4 5 0,5-4 1 0,-2-1 0 16,2 1 0-16,0 0-9 0,0-3 2 0,0-4-2 16,0-4 1-16,0 5-2 0,0-3 1 0,0 0-1 15,0 0 0-15,0 2-10 0,-4-4 0 0,4 2 0 16,-4-2 0-16,4 0-2290 0</inkml:trace>
  <inkml:trace contextRef="#ctx0" brushRef="#br1" timeOffset="204992.905">11768 9366 1658 0,'0'0'0'0,"0"0"0"0,0 0 0 0,7-5 76 16,3 1 1-16,1 0-1 0,0 2 0 0,6-3-26 15,-2-1 0-15,-2 2 1 0,26 0-1 0,1-5-27 16,-1 7 0-16,6-2 1 0,2 4-1 0,1-11-8 16,-3 3 1-16,4 1-2 0,7 7 2 0,-2-6 13 0,-7 1 0 15,2 1 0-15,0 4 2 0,-8 0 1 0,-4 0 2 16,-3 0-1-16,-2 2 0 0,-8 3-18 0,0 3 0 16,-9-4 0-16,2 3 1 0,-2-3-13 0,-2-4 1 15,-3 0-1982-15</inkml:trace>
  <inkml:trace contextRef="#ctx0" brushRef="#br1" timeOffset="205610.978">13224 9776 892 0,'0'0'0'0,"0"0"0"0,0-4 0 15,-5 2 169-15,-1 2 2 0,4 0-1 0,-3-5 1 16,-1 5-126-16,0 0 1 0,1-4-1 0,1 2 1 0,-2-2-23 16,6-1 2-16,-7 1 0 0,3 2-1 0,-3 0-24 15,1 0 0-15,2-5 0 0,4 5 1 0,-5-2 17 16,5 2 1-16,-2-2 0 0,-2-1 1 0,4-1 11 15,6-3 0-15,-1 3 1 0,1-5-1 0,5-1 0 16,4 1-1-16,-4 0 0 0,8 1 0 0,2 1-4 16,-3 5 0-16,-1 4 0 0,0-2 0 0,4 2-5 0,-6 4 0 15,-2 3 1-15,4 7-1 0,1 1-2 0,-3 0 0 16,2 2 0-16,0 11 0 0,0-3-6 0,-6-1-1 16,0 6 0-16,-5 8 1 0,-2 0 2 0,-4-4 1 15,0 2 0-15,0 5-1 0,-4 1-8 0,-2-1 1 16,-1-1-1-16,-4-2 1 0,1 3 2 0,-3-5 1 15,-2-6 0-15,-2-1 0 0,2-3-3 0,-9-1 0 0,-4-1 0 16,4-3 1-16,-1-2 10 0,1-4 0 0,3 0 0 16,-3-9 1-16,3-2-1 0,-1-4 2 0,5 0-2 15,4-8 1-15,-6-1-8 0,6 1 1 0,9-3-1 16,-3-1 1-16,3-5 3 0,8-3 1 0,3-1-1 16,8-17 1-16,2 2-6 0,0 4 1 0,4 0-1 15,1 2 2-15,-3 9-4 0,3 4 1 0,-1 0-1 16,3 2 1-16,-7 4-5 0,4 7 1 0,-3 4 0 15,3-4-1-15,3 8 4 0,-14 5 1 0,8-1-1 16,3 7 1-16,-4 0-5 0,5 0-1 0,-7 8 1 16,2-4-1-16,2 0 4 0,-8 3 1 0,8-3 0 0,-2 0 0 15,-4-4-1-15,-2 2 1 0,6 2-1 0,-6-8 1 16,0-3-5-16,-5-1 2 0,5-5-2 0,0-4 2 16,1 2-8-16,-1-7 0 0,-2 3-1 0,14-22 2 0,-23 26-2380 15</inkml:trace>
  <inkml:trace contextRef="#ctx0" brushRef="#br1" timeOffset="206130.6">14267 9272 1821 0,'8'-2'0'31,"-1"-5"0"-31,-1-5 0 0,1 3 69 0,-3 3 1 0,18-13 69 0,-12 8-93 0,-8-2 0 16,7 7 0-16,-9-9 1 0,2 0-5 0,-2 5-1 16,-2 1 1-16,-7 3-1 0,9-1-28 0,-2 1 0 0,-2 4 1 15,-7-5-1-15,1 3 6 0,3-4 0 0,-4 3 0 16,1 3 2-16,-3 4-4 0,-9 3 3 0,7-1-1 16,-8 2 0-16,-5 7-7 0,0 2 0 0,6 4 1 15,5 2-1-15,6 5 7 0,-6-5 1 0,4 2 1 16,-4 3-1-16,6 4-13 0,7 0-1 0,-7-1 1 15,5 1 1-15,0 6 3 0,1 2 0 0,10-4 1 16,-3 3-1-16,2-1-3 0,2-2 1 0,9 2-2 16,-2-2 2-16,9-4 0 0,1-5 0 0,3 1 0 0,2 1 1 15,6-5-2-15,-6-1 1 0,11-2 0 0,0-2 0 16,1-4 10-16,-1-5 0 0,4 3 0 0,9-5 2 16,-7 3-11-16,-2-9 0 0,-9 0 0 0,5 0 0 0,-5-7 0 15,-2 3 0-15,-4-6 0 0,0 1 2 0,-5-10 2 16,3-2 2-16,-2-3-2 0,-3-3 2 0,-1-5 1 15,-5 0 0-15,2-4 0 0,-6 2-1 0,-5-5 1 16,0 5 1-16,-6-6-1 0,0-7 1 0,-6 3 0 16,0 1 0-16,-5 3 0 0,4-3 0 0,-8 3 0 15,-4 6 0-15,-7 0 0 0,-4-2 0 0,-2 8-6 0,0 7 0 16,-7 2 1-16,-6-3-1 0,0 7 7 0,6 1 1 16,1 3 1-16,-1 2-1 0,9 1-17 0,2-3 0 15,0-2 1-15,-4 1 0 0,11 1-1 0,3 0 0 16,6-1-2713-16</inkml:trace>
  <inkml:trace contextRef="#ctx0" brushRef="#br1" timeOffset="206580.65">16122 9210 2072 0,'0'0'0'0,"0"0"0"0,0 2 0 0,0 7 117 0,0-3 1 16,0 3 0-16,0 6-1 0,4 6-41 0,2 9-1 15,-6 4 0-15,7 6 1 0,-3 5-39 0,-4-5 1 16,0 1 1-16,0-1-1 0,0-2-38 0,0-8 1 15,0 4 0-15,-4-6 0 0,4-5 1 0,4-4 1 16,-2-4-1-16,-2 0 0 0,0-4 1 0,0-7 2 16,-2-4-2-16,2 2 2 0,0 2-4 0,0-4 1 0,0 0 0 15,0-10 1-15,0-5-2 0,0 0 0 0,-4-4-2277 16</inkml:trace>
  <inkml:trace contextRef="#ctx0" brushRef="#br1" timeOffset="206714.639">16068 8757 2287 0,'0'0'0'0,"0"0"0"16,0-6 0-16,0-2 112 0,0 1 1 0,4 3 0 15,3 2 1-15,1 0-64 0,-6 2 2 0,-2-5 0 0,0 5-1 16,7 5-58-16,-3-5 2 0,-4 0-2195 0</inkml:trace>
  <inkml:trace contextRef="#ctx0" brushRef="#br1" timeOffset="207128.082">17032 9038 2186 0,'0'0'0'0,"0"0"0"0,-7 4 0 16,1-4 104-16,-5 0 0 0,5 0 1 0,-3 5 0 0,0-1 5 15,5 2 0-15,-2-1 0 0,-3-3 0 0,-4 2-63 0,3 4 1 16,-1-5 0-16,-13 11 0 0,-10 10-45 0,2-5 1 15,-7 2-1-15,7-2 0 0,2-4 4 0,-2 0 0 16,-1 0-1-16,3 6 2 0,5-6-8 0,7-4 0 16,5 1 0-16,3 3 1 0,5-2-16 0,-1-4 0 0,6-1-1 15,6 5 2-15,-1 0-7 0,5-3-1 0,1-3 1 16,13 5 0-16,-1 3 1 0,5-2 1 0,-6 0 0 16,6-5 1-16,0 3 9 0,0 2 0 0,-1-1 0 15,-1-1 2-15,-2-2 4 0,-7 1 2 0,4 1 0 16,-3 4 0-16,-1-5 0 0,-6 3 1 0,6 4 0 15,-7 2 0-15,1 0 3 0,-11-2 2 0,4 3-1 16,-8-1 1-16,0-2 5 0,-3 0 0 0,3-2 0 16,-9 6 0-16,3-2-2 0,-1-4 1 0,-2 0 0 15,-2-2 0-15,-2-3 5 0,4-1 1 0,-7-5 0 0,-3 2-1 16,-1-4 10-16,-1-2-1 0,-3-2 1 0,0 0 1 16,4-2-4-16,-2 0 0 0,3-1 1 0,1 1 0 15,5 2-3-15,4-6 0 0,2-3 0 0,1-4 0 16,10 15-2587-16</inkml:trace>
  <inkml:trace contextRef="#ctx0" brushRef="#br1" timeOffset="207631.474">11287 11541 2274 0,'0'0'0'0,"0"0"0"0,-4 29 0 16,4-5 121-16,7 5 2 0,3 8-2 0,-5 12 1 15,5 2-53-15,3 2-1 0,2 13 1 0,-2 12 0 0,4 1-37 16,-6-5-1-16,0 11 0 0,-5 7 2 0,3-9-35 16,-7-7-1-16,4 5 1 0,-1 0 0 0,5-15 0 15,1-7-1-15,-4-1 1 0,-7-5 0 0,4-8 0 16,2-9 1-16,-1-7-2 0,-3-1 2 0,2-7 0 16,3-6 0-16,-3-2 0 0,-2-9 1 0,-2-2-2 0,0-4-1 15,4-2 1-15,9-11 1 0,2-21-6 0,-4-2 1 16,-5-3-2331-16</inkml:trace>
  <inkml:trace contextRef="#ctx0" brushRef="#br1" timeOffset="207952.8">11234 11804 2211 0,'0'0'0'16,"0"-4"0"-16,0-13 0 15,6 2 87-15,3 2 0 0,2 3 0 0,-3-5 0 0,7 0-24 0,-2 2 0 0,2 5 0 16,-4-3 0-16,6 3-31 0,0-3 2 0,7 7-2 15,-3 4 2-15,1 0-30 0,1 4 1 0,5 2-1 16,4 5 1-16,7 2 20 0,-5 2 0 0,5 6 0 16,6 2 1-16,-6 3-8 0,-1 6 1 0,5 4-1 15,-2 6 1-15,-7-3-11 0,-6-3 1 0,-2 0-1 16,-2 13 1-16,-3-9-3 0,-8-4 2 0,-2 3 0 16,-5-5 0-16,-1-5 1 0,-10-3 0 0,-1-1 0 0,-7 5 1 15,-2-7-2-15,-2-1 0 0,-5-7 0 0,-6-1 1 16,0-3-5-16,5-2 2 0,-9-3-2 0,2-10 2 15,-3 2 18-15,-1-3 2 0,6-3 0 0,-8 1 0 0,-1-7-9 16,5 1 0-16,4 2-1 0,-4-6 1 0,8-2-3 16,7 4-1-16,-4-4 1 0,3-2 0 0,8 0-15 15,5 1 1-15,5 3 0 0,5 5 0 0,-5 12-2636 16</inkml:trace>
  <inkml:trace contextRef="#ctx0" brushRef="#br1" timeOffset="208430.9">12421 11768 2110 0,'0'0'0'0,"0"0"0"15,0-4 0-15,0 2 79 0,0 2-1 0,0 0 1 16,4-2 0-16,-4 2-28 0,0 2 2 0,0 0-1 15,2-4 0-15,3 0-14 0,-1 2 2 0,-2 0-1 16,-2 0 0-16,0 0-39 0,0 0 1 0,-2 0 1 16,-7 4-1-16,-1 9 4 0,1 4 2 0,-6 2-1 15,-2 15 0-15,-5 8 10 0,5-6 0 0,6-2-1 16,5 0 1-16,6-4-10 0,-4-2 1 0,8-1-2 16,0 5 2-16,5-4 3 0,2-2 1 0,6-5 0 0,9 2 1 15,-3-6-5-15,5-2 1 0,4-2 0 0,-8-3 1 16,4-3-4-16,4-5 0 0,2-6 1 0,9-5-1 15,-13 1 0-15,-2-5 1 0,-2-2-1 0,-2-8 1 16,-1-3 2-16,-8 1 1 0,-8-9-2 0,-1 4 2 0,-2-2-4 16,-8 0-1-16,-2 0 1 0,-1-6-1 0,-4 2 21 15,-6 4 1-15,7-2-1 0,-12 0 0 0,3 4-4 16,-3 7-1-16,-3 6 0 0,-3-9 1 0,4 9-3 16,0 7 1-16,7-1 0 0,-2-2 1 0,2 7-7 15,6 4 0-15,5 2 1 0,-1 0 1 0,3-7-10 0,2 5 1 16,-3 2-1-16,5-2 1 0,5 0-11 0,-3 0 2 15,2 2 0-15,3-5-1 0,10 1-65 0,4 0-1 16,-4 2-2374-16</inkml:trace>
  <inkml:trace contextRef="#ctx0" brushRef="#br1" timeOffset="208714.483">12988 11232 1796 0,'0'0'0'0,"0"0"0"16,-9 0 0-16,7 0 48 0,-2 0 2 0,-1 0-1 15,5 0 1-15,0 0-16 0,0 0 2 0,-2 0-1 16,2 2 1-16,0 5 22 0,0-5 2 0,0 0-2 16,-4 19 2-16,4 20-30 0,4 8 0 0,-4 2 0 15,0 2 1-15,0 2 0 0,0-4 2 0,2 9-1 0,7 6 1 16,-9-7-6-16,2-6 0 0,7 5 0 0,-3-1 0 15,0-6-9-15,1-2-1 0,-3-9 1 0,7 3 0 16,-5-9-5-16,5-6 0 0,-5 1 1 0,5-3-1 16,-4-5 1-16,-3-6 0 0,9-4 1 0,-2-3-1 0,4-4-13 15,-9-4 2-15,5-8-2188 0</inkml:trace>
  <inkml:trace contextRef="#ctx0" brushRef="#br1" timeOffset="209170.379">13771 11675 2148 0,'0'0'0'15,"0"0"0"-15,-2-9 0 0,-2-2 106 0,-3 1-1 16,7 1 1-16,-4 5-1 0,2 2-30 0,-3-5 0 16,5 7 0-16,0-2 0 0,-10 0-20 0,3 0 1 0,3 0 0 15,-9-2 0-15,-4 2-37 0,-9 4 1 16,-2 2-1-16,-13 7 0 0,-1 3-1 0,7 1 1 0,3 0-1 15,-2 4 1-15,1 7-11 0,6-3 1 0,-1 5 0 16,10 2 0-16,1 2-3 0,7 2 2 0,3 2-1 16,3 0 1-16,4-6-8 0,4-9 0 0,7 2 0 15,6 3 0-15,7-7 0 0,-14-8 1 0,12-1-1 16,1-1 1-16,-1-9-1 0,-1-5 0 0,-3-1 0 16,5 0 0-16,-1-5-1 0,-5 0 0 0,4-3 0 15,1-3-1-15,-5 0-1 0,0-3 1 0,-2 1-2 16,-2-2 2-16,-2 0-7 0,-1-1 1 0,-3 3-1 0,4-6 2 15,-5 4 4-15,-2 4 1 0,3 0 0 0,-1-3 1 16,-1 6-2-16,1 3 2 0,-2 2 0 0,-4 1 0 16,7 2 0-16,-7 1 0 0,0 5 0 0,6 0 1 0,-2 0-1 15,-4 0 1-15,7-2-1 0,1 4 1 0,1 7-2 16,-5 1 2-16,3 1 0 0,10 17 0 0,-2 6 0 16,-2 0 0-16,2 0 0 0,-2 0 0 0,2-4 2 15,-2-5-1-15,-3 3 0 0,1 4 0 0,0-7 1 16,-7-2 1-16,-2-1 1 0,7 1-1 0,-1-8-2 15,-8-4 2-15,0-1-1 0,5-3 0 0,-5-5-3 0,6-2 1 16,-6-2 0-16,0 0 0 0,0 2-2449 0</inkml:trace>
  <inkml:trace contextRef="#ctx0" brushRef="#br1" timeOffset="209499.236">14108 11753 2135 0,'0'0'0'0,"0"0"0"15,0 2 0-15,0 3 111 0,2-1 0 0,2 0 0 16,3 2 2-16,-1 5-42 0,-1 2 2 0,1 0 0 16,16 25 0-16,5 6-23 0,-5 1-1 0,-3 2 0 15,-4 2 2-15,2-11-44 0,-6-2-1 0,2-2 1 16,-2 2 1-16,0-10-1 0,-7-5-1 0,2 0 1 16,-6-1 0-16,0-8-5 0,0-5 1 0,-4 1 0 15,-2-6 0-15,6-4-2 0,-3-2 1 0,-1 2 0 0,0-7 0 16,-5-6 0-16,1-4 1 0,-3-2 0 0,0-21 0 15,5-1-2-15,-1 3 0 0,7-3 0 0,0-4 2 16,7-2 2-16,-1 3 1 0,3-3-1 0,4-2 2 16,4 6 1-16,4 9 1 0,7 4-1 0,7-4 1 15,-8 4-1-15,1 6 1 0,5 5-1 0,1 2 0 0,5 4 1 16,-5 5 0-16,-2 1 0 0,7 7 2 0,-1-2-9 16,-8 4 0-16,7 4 0 0,-7 2 0 0,-30-6-2475 15</inkml:trace>
  <inkml:trace contextRef="#ctx0" brushRef="#br1" timeOffset="210517.285">11148 13220 1997 0,'0'0'0'0,"0"0"0"0,2 0 0 0,5 0 131 16,-7 0 2-16,4 0-1 0,-4-4 1 0,4 2-47 15,-2 2 0-15,-2 0 1 0,5-4-1 0,-1 1-42 16,-2 1 1-16,-2 0-1 0,0-2 0 0,4-2-38 0,-2-1 0 16,3 3-1-16,1-9 1 0,11-10 13 0,-6-5 1 15,6 3-1-15,9-12 1 0,-2 1-11 0,4 2 2 16,-1 0-2-16,1 0 1 0,-2 5-4 0,-2 7 1 16,8 5 0-16,-2 0 0 0,2 7 7 0,-4 7 2 15,0 6-2-15,6 7 2 0,-6 5-9 0,-6 2 0 16,6 4-1-16,-1 5 1 0,1 4-1 0,-4-1-1 0,-3 1 1 15,7 4 0-15,-10-6-1 0,3-5 1 0,0 1-1 16,3-3 1-16,-2-6-5 0,-5-9 1 0,0 3 1 16,0-3-1-16,-2-2 1 0,-2-6 1 0,4-6-1 15,5-3 0-15,-1-6-2 0,-4-4 2 0,9-3-2 16,2 1 1-16,-2 0-2 0,-5-3 1 0,1-4 0 16,1 3 0-16,3 3-1 0,-9 1 2 0,5 2-1 15,1 2 0-15,1-1 3 0,-3 10 1 0,-4 3-1 16,1 3 1-16,3 6-1 0,-6 7 1 0,-2-3-1 15,8 7 1-15,-3 4 3 0,5 0 1 0,-1-2-2 0,3 0 2 16,-1 2-8-16,4-5 2 0,0 5-1 0,0-6 0 16,-5 2 2-16,3-3 0 0,-2 1-1 0,8-5 2 15,-8 3-4-15,-7-9 1 0,0 0-1 0,4-4 2 16,1-3 2-16,-5-1 2 0,9-3-1 0,-7-4 0 16,9 0-5-16,-2-6 2 0,-7 4-1 0,7 0 0 0,-3-2-1 15,-1 4 0-15,6-4 1 0,4-2 0 0,-8-3-3 16,4 9 1-16,-1 3 0 0,8-3 0 0,-18 4-1 15,4 3 1-15,7 1-2 0,-2 1 2 0,-2 4-3 16,-1-2 1-16,-5 4 0 0,3-7-1 0,0 3 3 16,-3-2 0-16,-3 6 0 0,-2 2 0 0,4 2 0 0,-7-4 0 15,1 4 0-15,4 7 1 0,-2-1 1 0,0 3 0 16,-2 0-1-16,10 4 1 0,1 2-2 0,-1-2 0 16,3 0 0-16,-1-4 1 0,5-2-2 0,0-3 1 15,-2-2 0-15,4-10 0 0,-9 0-1 0,5-2 1 16,-2-5 0-16,10-6 0 0,0 0-2 0,-8 0 0 15,9 0-1-15,3-2 2 0,-3 2-1 0,-3 2 1 16,6 0 0-16,-3 0 0 0,3 0-1 0,1 2 1 0,-5 5 0 16,5 6 1-16,-7 2-1 0,-2 2 1 0,2 4-1 15,9-4 1-15,-2 5 0 0,-7 1 0 0,2 1 0 16,-6-5 0-16,0 5 0 0,-2-1 0 0,-7-6 0 16,1 0 0-16,-3-2 0 0,-11 0 0 0,5 0 0 15,-5-4 0-15,1 2-1 0,-3-4 1 0,3 1 0 16,-7-12 0-16,0 17-2620 0</inkml:trace>
  <inkml:trace contextRef="#ctx0" brushRef="#br0" timeOffset="-205148.994">9025 5069 1293 0,'0'0'0'16,"0"0"0"-16,0 0 0 0,0 0 63 0,0 0 0 0,0 0 0 16,24 4 1-16,-14 4 25 0,-3 3-1 0,4 4 1 15,4 30 1-15,-3 10-69 0,6 4 1 0,1 7 1 16,-6 4-1-16,2-2 16 0,-2-2 1 0,0 9-1 15,-3-5 1-15,1-6-35 0,0-7 1 0,-7 1-1 16,2-3 1-16,-1-8 22 0,-3-7 1 0,-2 3 0 16,4-3 0-16,1-10-14 0,1-5 0 0,-4-4 1 15,2-6-1-15,-4-2-9 0,0-6 0 0,7 1 0 16,-7-6 0-16,0 0-5 0,4-2 0 0,0 0 0 16,-1-2 0-16,-3 2-1764 0</inkml:trace>
  <inkml:trace contextRef="#ctx0" brushRef="#br0" timeOffset="-203706.474">9066 5147 967 0,'0'0'0'16,"-11"-4"0"-16,2 0 0 0,-1 2 86 0,-5-3 1 16,4 1-1-16,5-2 0 0,1 2-35 0,-1-1 1 15,6 5-1-15,0 0 1 0,0 0-25 0,0 0 1 16,0 0-1-16,6 0 1 0,5 0-23 0,-2 0 2 16,3 0-1-16,12 0 0 0,13-4 36 0,1 2 0 0,7-2-1 15,-4-3 1-15,-2 5-36 0,4 4 2 0,-5 5 0 16,-1-3 0-16,-1 7 23 0,-1-1 2 0,-8 5-1 15,12 4 1-15,-7 0-11 0,-12 3 2 0,5-1 0 16,-5 7-1-16,-5-3-9 0,-2-4 0 0,-9 5 1 16,2 4-1-16,-6-3-4 0,-6-6 2 0,2-1-1 15,-9 5 0-15,2-6 4 0,0-4-1 0,-6 0 1 16,2-4-1-16,-9-3-10 0,12 3 0 0,-8-5 0 16,3-6 0-16,4-2 19 0,-2 2-1 0,2 0 0 0,7-4 2 15,2 0-4-15,-1-1 0 0,5 3 1 0,0-2-1 16,0-5-2-16,0 3 0 0,0 2 0 0,5-5 1 15,12-1-7-15,0 3 2 0,0-1-1 0,15 6 1 0,0 2-4 16,3 2 0-16,-12 6 0 0,5 3 0 0,0 4-4 16,4 4-1-16,-4 6 1 0,0 5-1 0,-4 2-2 15,-3 6-1-15,-3 3 0 0,-1-1 1 0,-7-2 1 16,1-1 0-16,-11 1 0 0,0 2 0 0,-11 1 0 16,-1-7 0-16,-3 6-1 0,-3 0 2 0,-3-6-2 15,4-4 2-15,4-4-1 0,-13 3 1 0,2-9-1 16,9 1 1-16,-2-2-1 0,0-8 1 0,6-1 3 0,1-1 0 15,-8 1 0-15,6-10 1 0,-10 0-4 0,7 0-1 16,-2-4 1-16,-2-2-1 0,-3-5 1 0,7 3 0 16,-2-3 0-16,4-8 0 0,4-5 8 0,7 3 0 15,2 2 1-15,2-2-1 0,3 0-2 0,1 1 1 16,9 1-1-16,2-2 0 0,5 2-2 0,-1 4 0 16,5 4 0-16,4-1 1 0,-2 1 0 0,-4 5 0 0,4 6 0 15,4-5 1-15,-2 5-7 0,-2 5 1 0,0-5-1 16,6 0 2-16,5 0-2 0,-12 0 2 0,12-9-1 15,-7 3 1-15,1 1-2 0,-6-5 1 0,1-1-1 16,2-4 1-16,-4 3-4 0,-9 1 1 0,3-4 1 16,-1-4-1-16,-2 2 1 0,-4-2 0 0,4-2 1 15,-2-7-1-15,-2 7-2 0,-2-5 2 0,0-2-2 16,-5-1 1-16,3-3 0 0,-1 2 2 0,-6 0-2 16,-2 5 1-16,-2 6-2 0,2 4 2 0,-8 0-2 15,-3 4 1-15,0 1-2 0,0 5 1 0,1 7 0 0,-8 7 0 16,3-5 2-16,3 3-1 0,-3 1 0 0,-3 11 1 15,-5 3 1-15,1-3-1 0,9 6 0 0,-2 1 1 16,5-1-3-16,-1 1 1 0,4 1-1 0,1-1 2 0,2-1 0 16,4-3 0-16,0 5 1 0,8-5-1 0,1-3-3 15,6-4 0-15,2-1 0 0,0 1 0 0,0-4-2 16,5-7 1-16,-5-2 0 0,5-4-1 0,1-2-5 16,3-7 0-16,-2 3 0 0,3-7 0 0,1-2 2 15,-2 2 0-15,-2 0 0 0,4-4 0 0,-5-2 0 16,-1 6 0-16,-5 6-1 0,0-1 2 0,0-1 3 0,-6 11 1 15,0 0-1-15,-1 2 1 0,-3-2-1 0,-3 4 1 16,0 1 0-16,5 12 0 0,2 6 0 0,-3 1 0 16,-5 1 0-16,7 5 0 0,-5 0 0 0,1-1 0 15,-6 3 0-15,11 2 1 0,-9-4-1 0,0-13 0 16,4 0 0-16,7-2 0 0,-4-4 0 0,-7-9 0 16,4-4 0-16,5-3 0 0,4-5-1 0,-2 1-1 0,4-1 1 15,5-20 0-15,4-6-5 0,-7 6 0 0,9 0-1 16,-7 0 2-16,3 1 2 0,-3 5 1 0,1 3 0 15,-5-9 0-15,0 5-3 0,0 5 2 0,-6 1-2 16,0 2 2-16,-5 2 3 0,3 3 0 0,-7 5 0 16,2-1 0-16,1 6 1 0,-5-3 0 0,0 5 0 15,0 0 0-15,0 0 3 0,0 0-1 0,0 0 0 16,0 0 2-16,0 0 3 0,0 5 1 0,0-1-1 16,0 7 1-16,0 3-8 0,0-3 1 0,0 0 0 15,2 14 0-15,8 5 2 0,-3 0-1 0,4-3 1 0,-1-5 0 16,5 3-1-16,2-6 2 0,3-2-1 0,-5-2 1 15,8 0-4-15,3-2 1 0,-2-7-1 0,-1-6 2 16,-1-4 0-16,-1 2 0 0,12-7 1 0,-10-6-1 16,9 1-2-16,-2-1 1 0,-2-2 0 0,0-7 0 15,0 3 0-15,-6-4 1 0,1-3 0 0,-1-4 0 0,-1-2-2 16,1 0 1-16,-5-2 0 0,-4-9 0 0,-3 1 3 16,1 3 1-16,0-8 0 0,2-2 0 0,-5-4-1 15,-6 6-1-15,3 4 1 0,1 5 0 0,-6-5 0 16,0 11-1-16,0 5 1 0,0 3 0 0,0 5 0 0,0 6-1 15,0 2 1-15,7 11-1 0,-7-2 1 0,0 4-1 16,0 0 1-16,0 4-1 0,0 2 4 0,0-1 1 16,4 1-1-16,2 47 1 0,-1 13-8 0,1 2 1 15,-12 9 1-15,1 6-1 0,5-1 1 0,-6-7 1 16,2 4-1-16,8 1 2 0,-4-9-5 0,6-12 0 16,-1 9 0-16,8 2 1 0,-3-14-1 0,-1-5 0 15,-1-3 0-15,3-3 0 0,6-9-3 0,-12-8 2 0,5-3 0 16,-5-8 0-16,1-2-17 0,1-6 1 0,-1-5-1 15,-2-8 1-15,1 0 7 0,-3-3 1 0,-2-3-2353 16</inkml:trace>
  <inkml:trace contextRef="#ctx0" brushRef="#br0" timeOffset="-203489.502">11496 5573 1997 0,'-2'-3'0'0,"-7"3"0"15,-2-4 0-15,9 0 113 16,-4 0 1-16,6 2-1 0,0 2 0 0,0-5-34 0,0 5 1 0,0-4-2 0,2 4 2 15,2 4-33-15,-2-4 0 0,3 0 0 0,18 5 1 16,5 1-43-16,4-2 1 0,-4 7-2 0,11-3 2 16,-5-1 4-16,5-1 1 0,4 3 0 0,4-3 0 0,2 2-9 15,1-3 0-15,5 5 0 0,-3-5 0 0,-7 5-2 16,-6-3 0-16,4 1 0 0,2-4 1 0,-7-4-1 16,-3 2 0-16,-7 3 0 0,-1-10 0 0,-5 3-9 15,-9-2 2-15,-2 0-1 0,-11-3 0 0,0 7-2241 16</inkml:trace>
  <inkml:trace contextRef="#ctx0" brushRef="#br0" timeOffset="-202639.198">9712 6678 1884 0,'0'0'0'0,"0"0"0"0,-2 0 0 0,2 0 82 16,2-4 0-16,-2 4-1 0,0-4 2 0,0 1-26 16,0 6 0-16,0 1 0 0,0 0 0 0,0-4-33 15,0 0-1-15,0 0 1 0,-11 4 0 0,-6 9-24 16,0 6 0-16,-5 5 0 0,-12 8 0 0,-7 12 0 15,-2 5 0-15,0 0 0 0,3 6 1 0,-3 1 2 16,-2-1 2-16,-1 4-1 0,-9 1 0 0,5-1-1 0,5-3-1 16,0 5 0-16,-4 7 0 0,2-8 19 0,4-5 0 15,-2-2 0-15,2 5 1 0,-2-3-13 0,10-6 1 16,-10 0-1-16,-4-4 1 0,8 1 10 0,-2 3 0 16,9-4 0-16,-9-5 2 0,8-2-11 0,-3-1 1 15,6-1-1-15,-3-4 2 0,5 0-8 0,-2-7 1 16,0-2 0-16,4 3 0 0,0-5 10 0,4-6 0 15,3 0 0-15,-3-4-1 0,3 1-13 0,4-5 2 0,2 1-1 16,-9-1 1-16,3-3 5 0,10 0 0 0,0 0 0 16,-2-4 1-16,0-2-6 0,5 0 1 0,1 2-1 15,1-4 2-15,2-2 2 0,-1 1 1 0,5-7 0 16,-2-1-1-16,2 0-3 0,0-2-1 0,0 0 1 16,2-15 1-16,-2-10 7 0,5 4 0 0,-1 8 1 15,-4 1 1-15,2-3-9 0,7 0 1 0,-7 5 0 16,-2-3 1-16,6 7 6 0,-2-1 2 0,3 3-2 0,-3 0 2 15,3 4-9-15,-7 5 0 0,6 1-1 16,-2 3 2-16,-4 2-2 0,0 4-1 0,0 0 1 0,0 0 1 16,0 0 2-16,0 0 1 0,0 0-1 0,5 0 1 15,1 0-6-15,-2 0 1 0,-4 0-1 0,3 19 1 0,5 13-4 16,-6 6 1-16,5-4 1 0,-7 6-1 0,4-4 1 16,-4-2 2-16,0 0-2 0,0 7 1 0,0-7-2 15,-4-7 0-15,4 1-1 0,4-2 1 0,0-7-2 16,-2-2 0-16,7-2 0 0,0 0 0 0,-5-5 0 15,7-6 0-15,-1 1 0 0,3 1 0 0,2-2-1 16,-2 1 1-16,9-5-1 0,12 0 1 0,5-7-2 16,-1 3-1-16,5-9 1 0,4-4 0 0,-4 2 0 0,-2-4 1 15,2 4-2-15,-2 5 2 0,-9-5-2 0,0 2 0 16,-4 2-1-16,2 5 2 0,-2-5-6 0,-6 1 1 16,1-3-2437-16</inkml:trace>
  <inkml:trace contextRef="#ctx0" brushRef="#br0" timeOffset="-201887.848">13881 5109 1494 0,'0'0'0'15,"0"0"0"-15,0 0 0 0,0 0 143 0,0 0 0 16,21-6 0-16,-21 6 1 0,0 0-82 0,0 0 2 0,0 0 0 16,-4 0 0-16,4 4-26 0,0-2 1 0,-7 2-1 15,-36 26 0-15,-6 8-37 0,2-2 0 0,2 1 0 16,-3 1 0-16,3-2 2 0,0-2 0 0,7 0-1 16,-1-4 2-16,9-5-1 0,2-3 0 0,2-3 1 15,9-4 0-15,0-7 4 0,13-1 0 0,-3-3 0 16,7-4 1-16,0-4-5 0,0 4 1 0,0-5-1 15,7 5 1-15,-3 0-5 0,7 0 1 0,-1-2-1 16,14-2 1-16,15 0 0 0,-5-3 1 0,-2 5 1 16,-4 0-1-16,-4 2 0 0,-3 0 1 0,5 2 1 0,2 7-1 15,-5-1-2-15,-1 7 2 0,-9 11-2 0,8-5 1 16,1 4 8-16,-5 5 0 0,-4 4 0 0,4 0 1 16,-6 2 2-16,-7-2-1 0,7 0 0 0,-1 2 2 0,-10-6-6 15,-8-4 0-15,6-3-1 0,2 3 2 0,-11-5 2 16,7-2-1-16,-7-2 0 0,4-2 1 0,-3-2-3 15,-1-3 1-15,-2-5-1 0,-2 1 1 0,-2-2 10 16,0-4 0-16,0 0 0 0,-5 0 1 0,-6-6-5 16,5 2 0-16,1-1 0 0,-6 5 1 0,0-6 5 0,7-3 1 15,-7 1 1-15,11 2-1 0,0-1-17 0,-5-1-1 16,11-1 1-16,5 3-1 0,6 6-2276 0</inkml:trace>
  <inkml:trace contextRef="#ctx0" brushRef="#br0" timeOffset="-201353.398">14299 4884 1985 0,'7'0'0'0,"3"0"0"0,-5 0 0 16,1 0 52-16,-6 0 1 0,6 4 0 15,5 11 1-15,0-5-21 0,-5-3 2 0,3-3-1 0,4 11 1 16,-2 8 19-16,-7 3-1 0,2 4 1 0,-4 16 0 16,-2 3-42-16,0 4 1 0,0 3-1 0,0 5 2 0,0 3 4 15,0 0 0-15,-2 6-1 0,-2 0 1 0,2-4-9 16,-2-6 0-16,-1-7 0 0,10 2 1 0,-5-10-4 15,-5-5 0-15,5 1-1 0,5 3 2 0,1-10 2 16,-2-6 1-16,-2-5-1 0,7-8 1 0,-7-4-5 16,-2-3-1-16,4-8 1 0,1 5-1 0,-5-3 10 15,2-2-1-15,2 0 1 0,-2-7 0 0,3-1-3 16,1 1 1-16,-2 3-1 0,14-30 0 0,-1-6 8 0,-2 4 0 16,4 2 0-16,-4-3 1 0,7 8-9 0,-10 5 0 15,10-1 0-15,-5-9 0 0,7 8-1 0,-3 11 0 16,-4-4 1-16,0 4 0 0,-2 9-6 0,-2 2 1 15,2 4 0-15,-4 4-1 0,2 2 4 0,-4 3 1 16,1 1-1-16,3 5 1 0,2 7 3 0,-6 1-1 16,6-4 0-16,-2 11 2 0,2 2-10 0,-5 2 1 0,3-4-1 15,5-1 1-15,-8 1 0 0,1-4 1 0,0-1 0 16,6-1-1-16,-11-7 0 0,-1-5-1 0,1-5 1 16,-2 1 0-16,-4-8-4 0,5 0 2 0,1 0-1 15,-4 0 0-15,3-4-2 0,-1 4 0 0,-4-4 0 16,13-11 1-16,4-11-5 0,4 1-1 0,-3-5-2412 15</inkml:trace>
  <inkml:trace contextRef="#ctx0" brushRef="#br0" timeOffset="-200101.951">15604 5515 1733 0,'0'0'0'0,"7"0"0"0,1-2 0 15,3 0 106-15,-9-2-1 0,5-1 1 0,3 1-1 0,1-2-44 16,-5-1 1-16,-1 3-1 0,1 4 1 0,-6-4-31 15,0-3 2-15,4 5-1 0,-4 0 1 0,-4-2-33 16,4 4 0-16,-6 0 0 0,1 0 0 0,-3 0 0 16,-3 0 1-16,0 0-1 0,-32 19 1 0,-8 0-1 15,8-2 1-15,9 2-1 0,6 3 2 0,6 1 11 16,9-6 0-16,3 2 1 0,5 0 1 0,-1 0-9 0,12-4 1 16,-1-4 0-16,8 0 1 0,-3-1-3 0,5-1 2 15,-2-3-1-15,19-2 0 0,-8-4 0 0,-3 0-1 16,5 0 1-16,2-6 0 0,-4 2-5 0,-3-7 1 15,-1 3 0-15,-1-3 1 0,-6-4 0 0,-3 4 0 16,1 3 1-16,0-3-1 0,-9-4-2 0,2 1 1 16,1 3 0-16,-5-4 0 0,0 0 0 0,0 7 1 15,0 6 0-15,0-3 0 0,0 1 4 0,0 0 1 0,0 4-2 16,0 0 2-16,0 0 0 0,0 0 1 0,-5 0-1 16,5 4 1-16,0 0-1 0,0 3 1 0,-4-3 0 15,2 4 0-15,-2 7-5 0,-1 0 2 0,5-2-1 16,-2 0 1-16,2-3 3 0,2 1 0 0,7-3 0 15,4-1 1-15,2 1-6 0,-2-1 1 0,2-3-1 16,6-4 1-16,5 0-4 0,-5 0 1 0,1-4 1 16,-5-7-1-16,0 5-2 0,0 1 0 0,-2 1 0 0,-2-11 1 15,2 0-1-15,-2 1 0 0,-4-6 0 0,4 3 0 16,-3 3 0-16,-3-1 0 0,4 0 0 0,-1 0 0 16,1 0-1-16,-4 0 1 0,3 0 0 0,-3 2 0 15,1 1-1-15,-6-3 1 0,5 11-1 0,-3-5 1 16,3 7 0-16,-3 2 0 0,0 0 0 0,-2 0 0 0,-2 0 0 15,7 0 0-15,-7 0 0 0,0 0 0 0,0 6-2 16,0 3 2-16,0-7 0 0,0 32 0 0,-7 11-1 16,1 10 1-16,2-4 0 0,4 2 0 0,0-4-1 15,-7 6 1-15,7 5 0 0,0 6 0 0,0 4-1 16,0-6 1-16,0 2 0 0,4-3 0 0,-1-7-1 0,-3-5 1 16,-3 2 0-16,3-4 0 0,-4-13 0 0,0-6 0 15,4-5 0-15,0 1 0 0,-2-3 0 0,-3-12 0 16,3-1 0-16,2-5 1 0,0-3 0 0,0 0 0 15,-4 0 0-15,0-4 2 0,4-2 8 0,0-1 0 16,0 5 0-16,0-36 1 0,0-13 5 0,0-2 1 16,8-4 0-16,1-2 1 0,6 1-3 0,2 5 0 15,0-13 0-15,5-10-1 0,-1-2-1 0,-2 3-1 0,3 1 1 16,6-2 0-16,0 3 1 0,0 12-1 0,0-1 1 16,8 5 0-16,-8 6-7 0,-4 9-1 0,3 4 1 15,1 2 1-15,-4 6-7 0,-3 7 2 0,3 6-2 16,-2 0 1-16,-5 4-1 0,-7 1 0 0,5 5 0 15,-2 10 0-15,-2-3-1 0,0 2 1 0,-5 5-1 16,5 1 0-16,0 9 1 0,-5-4 0 0,-2 0 1 16,3 17 0-16,4 6-2 0,-7 3 0 0,-4-1 0 15,0 5 0-15,-4-5-1 0,-1 0 0 0,-8-1 0 0,3-3 0 16,-3-6 0-16,-2-7 0 0,4 3 0 0,-2-12 0 16,2 1 0-16,1-4 0 0,-1-7 0 0,-2 0 0 15,-2-1-1-15,4-3 1 0,7-5-1 0,-9-1 1 16,0-3-2-16,-2 3 0 0,11 0-1 0,-2-7 1 0,-5-2 0 15,0 0 1-15,9 4-1 0,-2 1 0 0,4-1 2 16,0-2 0-16,0 7 0 0,6-5 0 0,-2 1 0 16,3 1 0-16,-3 5 0 0,9 0 2 0,2 2-1 15,-2-3 1-15,-2 5 0 0,21-6 0 0,2 6 0 16,-6 2 0-16,6 2-1 0,3 1 1 0,-3-5 1 16,-6 2 1-16,7 0-1 0,-1-2 1 0,4-2-4 0,-5 2 0 15,1 2 0-15,3-6 1 0,-3-1-1 0,-11-1 0 16,5-2 0-16,5-7 1 0,-10-7-1 0,3 3 0 15,-2-2 0-15,10-2 0 0,-6-3 0 0,-7 1 1 16,7 1 0-16,-4-1 0 0,-5-5-1 0,0 0 1 16,-1 5 0-16,-8-9 1 0,5 4-2 0,-8 4 1 15,-1 1 0-15,-6-3 0 0,0 7-1 0,-2 2 0 0,-2 8 0 16,-3 1 0-16,3 1 0 0,2 3 0 0,-7 1 0 16,-1 5 0-16,-3 0 0 0,2 0 0 0,7 0 0 15,-3 5 0-15,-6 1 0 0,-4 3 0 0,-2 1 0 16,-11 24 1-16,-7-2-1 0,3 0 0 0,13 8 0 15,3 1 0-15,1-1 1 0,6 1 0 0,1 7 0 16,10 1 2-16,0-4-3 0,0-5 0 0,10 1 0 16,8-5 0-16,-3-2 0 0,6-9 0 0,9 5 0 15,9-4 0-15,-1-7 0 0,-5-4 0 0,1-5 0 0,9-1 0 16,-7-7-1-16,7 2 1 0,-2-4 0 16,-2-6 0-16,-1-7-3 0,-5 0 2 0,1-1-1 0,-6-10 1 15,-7 1-3-15,1 6 1 0,-5-2 0 0,0-7-1 16,-10 1-5-16,-1 1 2 0,-2-1-2425 0</inkml:trace>
  <inkml:trace contextRef="#ctx0" brushRef="#br0" timeOffset="-170774.027">7855 15166 1608 0,'0'0'0'0,"0"0"0"0,0 0 0 16,15 25 120-16,-8-12 1 0,-1 2-1 0,22 12 1 0,4 1-34 15,-2 0 0-15,2 1-1 0,7 5 2 0,6 0-53 16,7-2 1-16,1 4-1 0,5 5 0 0,2-3-28 15,-10-4 0-15,-1 2 0 0,3 3 0 0,-7-3 2 0,-7-6 0 16,-3-3 0-16,-10 5 2 0,-1-4-5 0,-7-5 2 16,5 0 0-16,-12 3 0 0,-3-3 1 0,-1-8 1 15,-1-4-1-15,-5 4 1 0,4 0-8 0,-4-3 0 16,-4-1 1-16,-1-5-1 0,5-6-2044 0</inkml:trace>
  <inkml:trace contextRef="#ctx0" brushRef="#br0" timeOffset="-170456.109">8636 15061 1670 0,'0'-2'0'0,"0"0"0"0,-10-11 0 16,1 3 77-16,1 6 0 0,5-5-1 0,-5-2 2 15,6 3-24-15,-5 6 0 0,7 2 0 0,0-5-1 16,-4 1-29-16,4 4 1 0,4 2-1 0,-4 3 1 16,-4-1-25-16,0 0 1 0,4 0 0 0,-20 33 0 0,-5 20 22 15,1 2 0-15,-2 3 0 0,7 0 0 0,-3-7 1 16,-1 0 0-16,-7 5-1 0,6 6 1 0,-4-5 1 16,5-10 1-16,1 0 0 0,-1 1 0 0,3-10 6 15,12-8 2-15,-3-4 0 0,-4-3-1 0,4-7-11 16,5-6 0-16,-5-1 0 0,5-4 0 0,1-5-12 0,3-6 1 15,-2-5 1-15,0-3-1 0,4 10-2149 0</inkml:trace>
  <inkml:trace contextRef="#ctx0" brushRef="#br0" timeOffset="-170183.048">8295 14677 1771 0,'0'0'0'0,"0"0"0"15,-4 2 0-15,-3 6 98 0,7 5 0 0,0 2-1 16,7 8 2-16,4 9-35 0,4 4 0 0,-2 3 0 16,4 5 0-16,-2 3-26 0,-2 2 0 0,4 6 0 15,2 7 2-15,0-1-34 0,-8-3 1 0,4 4 0 0,-2-1 0 16,4-1 3-16,-6-7 0 0,4 0 0 0,-4 0 0 15,-1-4-8-15,-7-6 1 0,3-1-1 0,-2-1 0 16,1-10-5-16,-3-5 0 0,-2-5 1 0,0 3 0 16,0-7-17-16,0-7 0 0,4-1 0 0,-4-5 0 15,0-4-1904-15</inkml:trace>
  <inkml:trace contextRef="#ctx0" brushRef="#br0" timeOffset="-170021.434">7956 15421 1871 0,'0'2'0'0,"0"2"0"0,0-2 0 0,4-2 37 0,3 2 2 16,8 5-2-16,8 3 1 0,1 1-14 0,4-3 1 15,8-1 0-15,16-1 1 0,-1-1 33 0,10-3 1 16,1 2-1-16,4 4 0 0,1-3-34 0,-11-1 1 16,-1-2-1834-16</inkml:trace>
  <inkml:trace contextRef="#ctx0" brushRef="#br0" timeOffset="-169622.274">9744 14651 1670 0,'0'2'0'0,"2"2"0"0,3 3 0 0,-1-3 146 16,-4 0 0-16,0 1 0 0,2 18 1 0,2 9-59 15,7 2-1-15,-5 8 1 0,5 3-1 0,-4 6-43 16,3 4 1-16,-3 5-1 0,1 4 1 0,1-3-40 0,0-5 1 16,-3-1-1-16,0 2 1 0,5-8-4 15,-11-6 0-15,7-1 1 0,-3-1 0 0,-4-7 0 0,0-9 1 16,-4-1-1-16,4-3 2 0,0-4-4 0,0-7 1 16,-7-3-1-16,14-7 1 0,-7 0-2 0,4 0 2 15,-4 0-1-15,0-2 0 0,0 2-2132 0</inkml:trace>
  <inkml:trace contextRef="#ctx0" brushRef="#br0" timeOffset="-169321.55">10197 14409 1947 0,'-2'0'0'0,"-2"0"0"15,-3-5 0-15,7 3 66 0,0 4 1 0,2 3-1 0,-2-3 2 16,0 4-17-16,0-2 2 0,0 1-1 0,5 3 0 16,5 9-12-16,-3 2 0 0,-1 3-1 0,5 27 2 15,0 6-30-15,-5-2 0 0,-2 2 0 0,1 5 1 16,-5-1 10-16,2-1 2 0,6 12-1 0,-8 4 1 0,3-1-5 16,3-5 0-16,5 2 0 0,-3 2 0 0,1-10-11 15,-5-9 1-15,7 2-1 0,0 0 1 0,-5-10-3 16,1-9 2-16,1-4-1 0,1 2 1 0,1-6-4 15,1-9 2-15,0-2 0 0,4-6-1 0,-13-5-5 16,2-4 1-16,-1-4-1 0,1-2 1 0,-4 4-2163 0</inkml:trace>
  <inkml:trace contextRef="#ctx0" brushRef="#br0" timeOffset="-169153.476">9841 15115 1985 0,'0'0'0'15,"0"0"0"-15,-2 2 0 0,2 2 84 0,2 0 0 0,2-2 0 16,13 3 1-16,-2-1-32 0,4 0 1 0,3 2 0 16,23 9 0-16,0-2-22 0,-8-4 1 0,3-3-1 15,10 2 2-15,-1 5-34 0,-8-2 0 0,-2-1 0 16,10 1 0-16,-4 0 0 0,-2-1 1 0,-2 1-2004 16</inkml:trace>
  <inkml:trace contextRef="#ctx0" brushRef="#br0" timeOffset="-168703.331">10671 15533 1859 0,'0'-2'0'0,"-2"0"0"0,-6-2 0 0,-5 0 105 16,2-1 2-16,7-1-1 0,6 0 0 0,0 1-23 15,-2 5 0-15,6-4 0 0,-1-4 1 0,1-1-38 16,5 1 2-16,-7 1-1 0,7 1 0 0,2-3-46 15,2 3 0-15,-2 4 0 0,4 2 0 0,-2 2 7 16,-2 2 1-16,4 0-1 0,4 7 1 0,5-2-4 16,-2-1-1-16,4 5 0 0,-5 6 2 0,-1 2-1 0,-1 1-1 15,3 1 1-15,2 7 0 0,-3-3-5 0,-6 3 0 16,-6 6 0-16,0 7 0 0,-5-5 0 0,1-4 0 16,-7 2 0-16,0 2 0 0,-7-4-1 0,-3-4 1 15,-1-2 0-15,2 0 0 0,-6-1-1 0,5-3 1 16,-8-1 0-16,6-4 0 0,-8-2 0 0,3-2 0 15,0 0 0-15,0-2 0 0,2-5 0 0,2-6 0 0,2-2 0 16,0-4 1-16,1 0 0 0,-1-3 0 0,4-3 0 16,5-18 2-16,-6-4 3 0,12 0 1 0,2-2 0 15,1 2 1-15,1 3-4 0,5 3 1 0,2 5-1 16,-2 0 2-16,-2 1-2 0,4 6 2 0,-2 3-2 16,8 2 2-16,1 5-2 0,-9 2 1 0,10 0-1 15,3 2 1-15,-2 2-1 0,4 2 1 0,-3 3-1 16,3 1 1-16,-4 1-1 0,-1-3 1 0,-1 3-1 15,-1-1 1-15,3 1-4 0,-7-3 1 0,-2 0 0 16,-2 3 1-16,-9-3-7 0,-4-6 1 0,0 0-2253 16</inkml:trace>
  <inkml:trace contextRef="#ctx0" brushRef="#br0" timeOffset="-168335.837">11697 14906 1897 0,'-6'-2'0'0,"0"-4"0"0,-9-5 0 0,2 5 98 15,2 1 1-15,-2 1-1 0,2 0 1 0,7 2-33 0,0 2 2 16,4 0-1-16,-2 2 0 0,-3 0-21 0,5 0 0 16,0 2 0-16,-6 22 0 0,-5 14-46 0,7 1 0 15,-9-3 0-15,-2 7 1 0,8-3 2 0,1 3 0 16,0 6-1-16,-3 6 2 0,9-1-4 0,9-10 1 15,1 3-1-15,8-2 1 0,1-7-1 0,2-8 0 16,1-2 0-16,12-4 0 0,-6-7-1 0,0-7 1 0,4-1 0 16,0-2 0-16,3-3-1 0,-12-10 1 0,5-5 0 15,-2 1 0-15,-2-7 0 0,-1-2 1 0,3-7 0 16,-7-1 0-16,-4-5 9 0,-2-2 0 0,-9-4 0 16,3-4 1-16,-7-5 7 0,-7-2 2 0,-10-6-1 15,2-4 0-15,-4-1-9 0,-7 3 1 0,-8-2 0 16,-1 6 0-16,1 8 5 0,2 11 1 0,0 7-1 15,-3 10 1-15,-3 11-16 0,3 8 0 0,3 9 0 16,-2 6 1-16,34-19-2245 0</inkml:trace>
  <inkml:trace contextRef="#ctx0" brushRef="#br0" timeOffset="-167763.676">13080 15019 1306 0,'0'-2'0'0,"0"-5"0"15,-9-8 0-15,5 3 123 0,0 3 1 0,2 3-1 16,-7-3 0-16,2 3-46 0,5 4 0 0,2-2 1 16,-4 1-1-16,4 3-17 0,0 0 0 0,0 0 0 15,0 7 0-15,0-3-20 0,0 7 0 0,0-5 0 16,0 37 1-16,0 12-9 0,0 0 2 0,4-4-2 15,-2-2 2-15,5-4-11 0,8-7 0 0,-2-6 0 16,8 2 0-16,-4-6-3 0,5-7 1 0,6-6-1 16,0-7 1-16,6-1-13 0,-6-7 1 0,0-7-1 0,4-3 1 15,-8-7 8-15,4-3-1 0,-7-1 1 0,7-6 0 16,-2 1-11-16,-3 1 0 0,-5-1 0 0,-3 1 1 16,-3 1 3-16,6-1 1 0,-10 5 0 0,1 3 1 15,-1 3-5-15,-1 1 1 0,-1 2 0 0,-6 3 1 0,0 1-4 16,0 5 0-16,0 4 1 0,0 0-1 0,0-2 0 15,0 0 0-15,0 3 1 0,7 11 0 0,1 8-2 16,-1-1 1-16,-1-2-1 0,1 11 1 0,3 0-4 16,1-5 1-16,0-1 0 0,0-1 1 0,-5-4 0 15,5 0 0-15,-1-4 1 0,3 2-1 0,-4-2-3 0,-3-4 0 16,1-5 0-16,10 2 1 0,-6 1-1 0,-1-7 0 16,-5-2 0-16,5 0 0 0,-10 0-2326 0</inkml:trace>
  <inkml:trace contextRef="#ctx0" brushRef="#br0" timeOffset="-167366.764">13876 15144 1784 0,'0'0'0'0,"0"0"0"16,0 0 0-16,0 0 95 0,0-2 1 0,0 0-1 15,5 0 1-15,-3 2-33 0,-2 2 1 0,0 0 0 16,4-2 0-16,-4 0-39 0,6 0 1 0,-1 0-1 15,-5 0 1-15,6 0-25 0,3 2 1 0,-7 5-1 16,4 10 1-16,5 6 4 0,-2 0-1 0,-1-1 1 16,3 5 0-16,-5 3 2 0,-1-4 1 0,-1-5-1 0,-2-4 1 15,-2-2 0-15,9-5 0 0,-7-1 0 0,6-3 1 16,-5-4-5-16,-3 1 0 0,0-3 0 0,0 0 0 16,0 0 0-16,0 0 0 0,0 0 1 0,4-5 0 15,2-1 2-15,1 0 1 0,-3-1-2 0,9-16 2 16,6-13-1-16,1 2 0 0,-3 8 0 0,-2 7 1 0,6 4-1 15,-8 4 1-15,4 3 0 0,5 6 0 0,-12 2 10 16,3 0 0-16,2 2 0 0,-2 11 1 0,7-3-14 16,-3 1-1-16,-11-2 1 0,11 10 1 0,-6-2-1 15,0 0 1-15,-5 4 0 0,5 4 1 0,-5-1-4 16,3-7 2-16,-7 0-1 0,9 0 1 0,-5-2-1 0,-1-5-1 16,-1 1 1-16,5 0-1 0,-9-1-3 0,4-5 1 15,2-5 1-15,-6-5-1 0,0 5-2209 0</inkml:trace>
  <inkml:trace contextRef="#ctx0" brushRef="#br0" timeOffset="-167194.838">14606 15221 2009 0,'0'4'0'0,"0"-2"0"15,0 7 0-15,0 1 58 0,4 1-1 0,-2-2 0 16,3 20 1-16,6 3-19 0,-5 0 0 0,0-6 0 15,-6-1 0-15,0-4-3 0,5-4 1 0,-5-2 0 16,0 0 0-16,0-4-35 0,4-7 0 0,-4-4-1 16,-4 0 1-16,4 0-1914 0</inkml:trace>
  <inkml:trace contextRef="#ctx0" brushRef="#br0" timeOffset="-167051.783">14512 14762 2123 0,'0'0'0'0,"0"0"0"0,-3-7 0 0,-1 3 85 16,0 2 0-16,8 2 1 0,3 0 0 0,-1-2-88 16,-2 2 1-16,-4 0-1847 0</inkml:trace>
  <inkml:trace contextRef="#ctx0" brushRef="#br0" timeOffset="-166032.862">14969 15089 1306 0,'-2'0'0'0,"-7"0"0"15,3-2 0-15,1 2 47 0,5 0 1 0,0-2 0 16,-6 0 1-16,4 0 20 0,2 2 2 0,0 0 0 0,2 4-1 16,4 0-21-16,-6-2-1 0,5 2 0 0,1 1 0 15,3 1-29-15,-1-2 2 0,1 1-2 0,8 14 1 16,4 4-9-16,3 3 0 0,0 1 1 0,-5 5-1 15,-2-4 25-15,0-3 0 0,1 3-1 0,3 4 1 0,3-2-10 16,-7-5 1-16,0-4 0 0,0-2 0 0,-2-4-6 16,-2-4 1-16,2 0-1 0,-2 1 0 0,-4-7-2 15,-3-3 2-15,0-4-1 0,1 0 0 0,-3 2-2 16,-4 0 0-16,0-3 0 0,4-1 1 0,-1-2-12 16,1 2 0-16,-4-7 1 0,0-13 0 0,6-14 9 15,-1 0 1-15,-3 0-1 0,-2 10 1 0,4 3-8 0,-4 1 0 16,4-1 0-16,-2 1 0 0,-4 5 9 0,-2 2 1 15,4 2 1-15,4 2-1 0,-2 3-10 0,-2 1 1 16,0 3 0-16,0 2 1 0,0 4 3 0,0 0 2 16,0-2-1-16,5 2 1 0,1 0-11 0,-6 0 1 15,7 0 0-15,-3 0 1 0,11 2 2 0,-2 4 1 16,-2 0 0-16,12 5 1 0,5 2-5 0,-6-3 1 0,3 1 0 16,-1 0 1-16,-3-3 0 0,-1-1 0 0,-5-1 0 15,2-2 1-15,7-2-5 0,-3-2 0 0,0 0 0 16,1-6 0-16,-3 2 0 0,3-1 0 0,-12-1 1 15,8-5 0-15,-1-3-5 0,0-1 1 0,-6 0 0 16,4-11 0-16,-2 5 2 0,-3 2-1 0,-5-4 1 16,1-5-1-16,-6-2-4 0,0 2 0 0,0 3 0 15,-11-1 1-15,5 5-7 0,-1 6 0 0,-3 5 0 16,-5 3 1-16,4 3 0 0,2 4 0 0,1 0 1 16,-1 2 0-16,-6 2-5 0,4 3 1 0,7 1-1 0,-9 11 1 15,3 9 8-15,3 2 1 0,3-7-1 0,2 7 1 16,4-2-2-16,2-1 1 0,3 1-2 0,3 0 2 15,7-5 0-15,-6-2 0 0,4 3 0 0,2 3 0 0,3-8 0 16,-5-4-1-16,2-2 1 0,7-4 1 16,-3-5-1-16,0-4 1 0,-3-2-1 0,-1 2 1 0,4-5-9 15,1-5 1-15,-3-3 0 0,3-10 1 0,-7 1-2 16,-3 3 1-16,3 2-1 0,5-4 1 0,-5 2 2 16,-4 8 2-16,-1 7-2 0,1 2 2 0,-5-2-6 15,-3 1 1-15,1 6-1 0,2 3 1 0,3 2-5 16,-7 1 2-16,4-1-1 0,5 16 1 0,9 6 8 0,-8-1-1 15,3-1 1-15,-2 2-1 0,-2-7-5 0,0-4 1 16,-5-2-1-16,1 2 1 0,-3-6 7 0,2-2-1 16,-1-1 1-16,-5-3 1 0,2-5 0 0,2 0 1 15,-4 0 0-15,0-2 0 0,0 0 3 0,0 0 1 16,0 0-1-16,0-2 0 0,0-2 16 0,0 2 1 16,4 0-1-16,-1-18 1 0,1-16-1 0,2-2 1 0,5-2 0 15,0 3 1-15,2 6-4 0,2 3 3 0,-2 0-2 16,2 1 1-16,2 1-1 0,0 7 1 0,0 6-1 15,5 1 1-15,-12 1-1 0,1 2 0 0,0 5 0 16,8 0-1-16,0 0-13 0,-1-1 0 0,-6 1 1 16,16 0-1-16,-6 4 3 0,-1 2 0 0,3 0-2400 15</inkml:trace>
  <inkml:trace contextRef="#ctx0" brushRef="#br0" timeOffset="-165616.153">17152 14806 2211 0,'0'0'0'0,"0"-4"0"16,2 0 0-16,2-3 131 0,-2-3 0 0,3 3 0 0,1 1 0 15,-2 2-46-15,-4 2 0 0,0-3-1 0,0 3 1 0,0 2-36 16,-4 0-1-16,4-2 0 0,0 2 0 0,0 0-47 16,-2 0 2-16,-2 0-1 0,-13 0 0 0,-16 2-1 15,-5 5 2-15,-3 1-2 0,-4 5 1 0,0-2-2 0,13 1 0 16,4 3 0-16,-5-4 1 0,6 2-2 0,9 1 1 15,1 6 0-15,4-3 0 0,-2 0-19 0,11 0 1 16,2 0-1-16,2-3 1 0,2 1-9 0,2-2 1 16,11-2 0-16,3 4 0 0,1 0 0 0,0-7 0 15,5 1 0-15,4-3 0 0,-5 2 5 0,3 1 1 16,-4-5-2-16,1-2 2 0,1 3-3 0,-3 1 0 16,-4 2 1-16,1-8-1 0,-8 0 18 0,1 0 0 15,-5 5-1-15,5 3 2 0,-4 1-4 0,-3-5 1 0,0 0 0 16,-2 7 0-16,-2 2 6 0,5-1 1 0,-5 1-1 15,0 8 1-15,0 3 4 0,0-1 2 0,-5-4-1 16,5 5 1-16,-6-1 13 0,-5-4 1 0,0-2 0 16,1 2 1-16,-7-4-6 0,4-2 2 0,-4 0-1 15,-5-3 1-15,5 1-4 0,-5-3 1 0,1-1-1 16,2-3 2-16,-3-6-1 0,1-2 1 0,4-1-1 16,-7 3 1-16,5 0 3 0,8-2 1 0,-2 0-1 0,2-3 1 15,7 1-12-15,2 2 0 0,4 4-1 0,-2-2 1 16,0 2-2374-16</inkml:trace>
  <inkml:trace contextRef="#ctx0" brushRef="#br0" timeOffset="-164764.965">17755 15129 1281 0,'0'-2'0'0,"0"0"0"16,0-6 0-16,0-1 137 0,0 3 1 0,-4-1 0 16,8-1 0-16,-4 4-49 0,0 2-1 0,0-3 1 15,0 1 1-15,0 2-30 0,-4 2 1 0,4-2 0 0,0 0 0 16,0 2-23-16,0 0 2 0,-2 0-2 0,-3 4 1 15,-1 0-6-15,-5-2-1 0,7 3 1 0,-20 9-1 16,-14 6-7-16,3-1 1 0,9-2 0 0,3-7-1 16,8-3-4-16,2-1 0 0,7 0 0 0,-3 3 1 0,9-3-20 15,-6-4 0-15,6-2 0 0,0 3 1 0,0 1-3 16,6 2 0-16,-6-6 0 0,4 0 0 0,7 0-3 16,2 0 1-16,-2 0 0 0,10 0 1 0,3 2-8 15,-5-4 1-15,-2 2-1 0,-6 0 1 0,0-4-2 16,-5 2 1-16,-4 0 0 0,3-3 0 0,-5 3 0 15,4 2 0-15,-2 0 0 0,2-4 1 0,1 2 3 0,-3 2-1 16,2 0 0-16,2-2 2 0,1 0 3 0,1 2 1 16,-5 0-1-16,3 0 1 0,-2 0-1 0,1 2 1 15,-3 2-2-15,2 5 2 0,2 1 0 0,5-3 0 16,-4 1 0-16,1 3 0 0,1 2 0 0,2-5 0 16,-1-4 0-16,1-2 2 0,10-2-2 0,-3-2 0 15,3-2 0-15,9-9 1 0,9-4-1 0,-1 0 0 16,1 0 0-16,4-4 1 0,-6 2 6 0,1 2-1 0,1-2 1 15,-1-3 0-15,-3-5-3 0,-9 3 1 0,-3 3-1 16,5-7 2-16,-6 3-2 0,-5 6 2 0,0-7 0 16,-6-3-1-16,-1 3 0 0,-3 3-1 0,-7-3 1 15,-7-10 0-15,-3 4 0 0,-1 4-1 0,-6-1 1 16,0-1-1-16,-5 4 1 0,1 9-1 0,-3 7 1 16,7-1-1-16,-9 3-3 0,9 6 1 0,0 4 1 15,0 2-1-15,-1 4-1 0,3 5 0 0,2 2 0 16,-4 8 0-16,0 5 5 0,2 2 0 0,-2 0-1 15,4 8 1-15,2 0 2 0,7-2 0 0,4 5-1 0,0 1 2 16,4-1-1-16,9-7 1 0,4-2-1 0,11 4 1 16,4-4 6-16,7-5-1 0,6-1 1 0,7-7-1 0,-3-4-7 15,-4-5 0-15,5 3 0 0,1-9 1 0,-4 1-3 16,-6-3 1-16,4-2-1 0,-6-9 2 0,-7 3-5 16,-11-1 1-16,-8-1-2340 0</inkml:trace>
  <inkml:trace contextRef="#ctx0" brushRef="#br0" timeOffset="-164097.776">11579 16409 740 0,'0'-2'0'0,"0"-4"0"0,0-1 0 16,0 3 212-16,-2 2 1 0,-2-2 0 0,4 2 0 0,-4 2-135 16,4-2 2-16,0-3-1 0,0 3 0 0,-2 2-25 15,2 0 0-15,0 0 0 0,-5 0 0 0,1 0-29 16,2 0 2-16,-3 0 0 0,-12 7 0 0,-15 10 4 0,-9 4-1 15,3 2 0-15,-1 1 0 0,0-1-4 16,5 3 1-16,-9-1-1 0,9 7 1 0,4-4-3 0,4-7 0 16,5-2 0-16,1 2 0 0,3-4-17 0,6-4 0 15,1 0 0-15,10-5-1 0,0-1 1 0,0-3 1 16,-5-2-1-16,12 2 1 0,1 3-6 0,3-1 0 16,-5-4 0-16,18 0 1 0,10 0-3 0,5 5 0 15,0 6 0-15,-1 1 1 0,-3 3-6 0,3 0 2 16,1 0-2-16,6 9 2 0,-6-3-7 0,-5-1 1 0,3 3-1 15,-7 9 1-15,-9-4 9 0,-4-5 1 0,0 3-1 16,-12 2 1-16,-5 0 4 0,-5-7-1 0,-1 3 1 16,-7 3-1-16,-6-5 1 0,2-7 0 0,-3 0 1 15,-6 0-1-15,5-7 14 0,4-1 1 0,-2-3-1 16,-7-6 1-16,-2-4 2 0,6-2 1 0,5-5-1 16,-6-4 1-16,1-8 1 0,9-1 1 0,-2-1 0 15,-2-3 0-15,6-2-4 0,7 3-1 0,8-1 0 16,-4 5 0-16,0 1-21 0,11 5 1 0,0 5-2215 15</inkml:trace>
  <inkml:trace contextRef="#ctx0" brushRef="#br0" timeOffset="-163696.708">12247 16611 1545 0,'-4'-2'0'0,"-3"0"0"0,3 0 0 0,-7 0 113 16,-2 2 2-16,3 0-1 0,-1-4 0 0,9 1-67 0,-3 3-1 15,5 5 0-15,-6-1 1 0,2-2-16 0,4 0 2 16,-5 2-2-16,-5 11 2 0,-7 2-33 0,4 0 0 16,-2 0 0-16,2 13 0 0,-2 8 4 0,-2-1 1 15,6-3-1-15,-2 6 2 0,2 0 8 0,5-6 1 16,6 3-1-16,2-1 1 0,2-2 5 0,3-5 2 15,3 1-2-15,16-6 1 0,-2-3-3 0,-1-4 0 0,16-4 0 16,-5-3 0-16,5-1-6 0,-11-7 1 0,4-2-1 16,0-4 0-16,-2-7-2 0,3-6 0 0,-10-2 1 15,-1-5 0-15,1 1 11 0,-3-7 1 0,-12-4-1 16,-4-6 2-16,3 2-7 0,-9-1 0 0,-7-3 0 16,1-1 1-16,-8 5-11 0,1 4 1 0,-8 0 0 15,-9 0 0-15,4 4-2 0,-7 7 2 0,1 6 0 16,6 2 0-16,-4 11-4 0,8 4 2 0,3 4 0 15,4 4-1-15,17-8-2166 0</inkml:trace>
  <inkml:trace contextRef="#ctx0" brushRef="#br0" timeOffset="-163263.671">12812 16150 1695 0,'0'0'0'0,"-7"0"0"16,7 0 0-16,-4 2 112 0,4 4 2 0,0 3-1 16,0 6 0-16,0 4-35 0,4 0-1 0,3-4 1 15,-7 19 0-15,4 4-35 0,-2 1 0 0,0 3-1 16,5 5 1-16,-5 0-33 0,-2-5 1 0,0 7 0 15,0 2 1-15,0-2-3 0,0-6 1 0,0-1-1 16,0 5 1-16,-2-9 4 0,-3-4 1 0,3-2-1 0,2-2 1 16,-2-5 2-16,0-3 1 0,4-1-1 0,0-4 1 15,-2-7-12-15,2-3 1 0,3-1 0 0,5-4 1 16,-8 0-2-16,5-2 1 0,-3-2 0 0,7-4 1 16,-11 6-2180-16</inkml:trace>
  <inkml:trace contextRef="#ctx0" brushRef="#br0" timeOffset="-162093.346">13127 16709 1658 0,'0'0'0'16,"0"0"0"-16,0 2 0 0,0 3 92 0,2-1 0 15,5-2 0-15,-7-2 0 0,4 0-32 0,-4 0-1 16,6 2 1-16,5 9 0 0,4 1-14 0,2 1 0 15,-10-2 0-15,10 12 0 0,0 3-21 0,0-3 1 16,3 0 0-16,-3 1-1 0,-4-3-2 0,2-2-1 0,-2-2 1 16,-3 0 0-16,1-2-3 0,-5-2 1 0,3 0-1 15,0-1 0-15,-5-3-6 0,2-3-1 0,-1 1 0 16,-1-5 2-16,2 0 0 0,-6-2 0 0,3-2 0 16,1-2 1-16,0 1-13 0,-2 1 2 0,-2 0-1 15,9-17 0-15,-1-11 2 0,3 1 0 0,-7 3-1 16,3-2 2-16,-3 5-2 0,3 4-1 0,-7 0 1 15,4 2 0-15,-2 4 0 0,2 0-1 0,-4 5 1 16,5-1-1-16,-3 1 1 0,-2 1-1 0,0 5 1 0,0-2-1 16,0 2 4-16,0 0 1 0,0 0-1 0,0 2 1 15,0 0-5-15,0 0 1 0,0 0-1 0,0 0 1 16,6 0-4-16,-1 0 1 0,-5 0 0 0,10 6 1 16,3 7 3-16,9 2 2 0,-7-1-1 0,8 6 1 0,5-1-4 15,-2-2 1-15,-7 0-1 0,3-2 1 0,1-3 2 16,-1-3 2-16,-1-1-1 0,7 1 1 0,0-7-4 15,-4-2-1-15,1 0 1 0,5 0 0 0,3 0 0 16,-16-4 0-16,9-3 0 0,-7-3 1 0,7-5-2 16,-9 0 1-16,0-2-1 0,0-2 1 0,7-2-5 15,-5-1 1-15,-6-1-1 0,2-3 1 0,-6 3-1 0,1 2 0 16,1-3 0-16,-4-1 1 0,-3 1-1 0,-4 5 0 16,0 0 0-16,-4 0 0 0,4 4-2 0,-3 2 1 15,-1 3-2-15,-2 3 2 0,1 3 0 0,-1 2 0 16,2 2 0-16,-3 2 0 0,-4 2-3 0,-6 1 1 15,7-1 0-15,-8 7 0 0,1 6 3 0,-4 0 0 16,4-3 0-16,6 6 0 0,0-1 0 0,3 0 0 0,-1 2 0 16,-2-2 1-16,11 3-1 0,0-1 0 0,0 2 0 15,4 5 2-15,3-3-2 0,-7-6 0 0,11 1 0 16,-1-3 1-16,1-3-1 0,0-1 0 0,2-2 0 16,8 0 0-16,3-5-1 0,-5-4 1 0,0-2 0 15,7-4 0-15,-2-3-2 0,-3-1 2 0,1-1 0 16,8 3 0-16,-4-3-1 0,-9 1 1 0,2 2 0 15,0 1 0-15,-6 3-1 0,-2 2 0 0,0 2 0 16,-5 5 0-16,1-3-3 0,-3-2 2 0,-4-2-1 0,6 4 1 16,-1 5-1-16,-5-1 2 0,4 1-1 0,-2 8 1 15,5 4-2-15,-7 0-1 0,4-1 1 0,-4 1-1 16,0-2 2-16,0-6 1 0,0-3-1 0,6-3 1 16,-6-3-3-16,5-2 2 0,-5 0-1 0,4 0 0 0,2-4-1 15,-4-2 1-15,3 2-2 0,12-17 2 0,4-13-6 16,3-4 1-16,-3-5 0 0,3 3 0 0,-9 4-5 15,7 4 0-15,-5 5 1 0,0-7 0 0,0 2 3 16,0 9 1-16,0 4 0 0,1 4 0 0,-3 2-2 16,-3 3 0-16,-1 1 0 0,-2 3 0 0,-7 2 9 15,4 2 1-15,-3 0-1 0,-1-2 1 0,-2 2 0 0,0 2 1 16,0 0-1-16,0 2 1 0,0 3 4 0,6 1 1 16,-6 1 0-16,9 10-1 0,4 9 1 0,-3-3-1 15,5-1 1-15,-6-3 0 0,2-4 3 0,6 0 0 16,-2-2 0-16,6 0 1 0,-4-5-6 0,-4-1 1 15,2-1-1-15,3-6 1 0,-1 3-1 0,-7-3 2 16,3-2-2-16,-2-2 2 0,-7-1 2 0,3 1 1 16,-1-2-1-16,16-11 1 0,-1-8-8 0,-4-3 1 15,9 3 0-15,-9-7 0 0,3 0-1 0,-1 1 1 0,0-5-1 16,-2-5 1-16,-2 3-2 0,3 0 1 0,-3-6 0 16,-7-5 0-16,3 0-1 0,-2 4 0 0,-7 1 0 15,-4-9 0-15,-7 2 1 0,3 11 2 0,-5-1-2 16,0 1 1-16,5 8-1 0,-5 9 0 0,4 4 0 15,-3 2 1-15,5 9 0 0,3 0 1 0,2 3 1 16,0 6-1-16,-4-1 0 0,4 2 2 0,4-4-1 16,-2 42 1-16,7 14-4 0,4 3 1 0,-2 3-1 0,-1 4 1 15,1-2 2-15,-4-3-1 0,3 5 1 0,3 9-1 16,-2-5 0-16,-7-9 2 0,7 1-2 0,-5-2 2 16,-1-7-2-16,-3-9 2 0,-2-3-1 0,0-5 0 15,0-6 1-15,0-7-1 0,0-2 1 0,0-8-1 0,0-4-5 16,0-3 1-16,0-4-1 0,0-2 1 0,0 0-2374 15</inkml:trace>
  <inkml:trace contextRef="#ctx0" brushRef="#br0" timeOffset="-161907.279">14872 16533 2224 0,'2'2'0'16,"3"6"0"-16,5 5 0 0,3 0 96 0,-2-3 2 15,6 3-2-15,5 0 2 0,6-5-43 0,-1-3 1 16,6-1 0-16,-3-2 0 0,8-4-7 0,-1-4-1 16,-1-3 0-16,3-4 1 0,-7 1-32 0,0-1 1 15,-2-4-1-15,-2-2 1 0,0 0 0 0,-6-5 0 16,-1 1-2370-16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312" units="cm"/>
          <inkml:channel name="Y" type="integer" max="896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630.90045" units="1/cm"/>
          <inkml:channelProperty channel="Y" name="resolution" value="635.46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1-29T16:40:00.127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10972 7631 1557 0,'0'0'0'0,"0"0"0"0,-2-24 0 16,2 18 83-16,0 2 1 0,0-1-1 0,-9-1 2 0,9-9-62 0,-2 4 2 15,-2 1-2-15,-18-14 2 0,5-5-22 0,-4-1 2 16,-3 4-1-16,0 1 1 0,-1-1-6 0,-3 7 1 16,0-6-1-16,-6-5 1 0,1 7-9 0,-1 6 0 0,-7-7 0 15,-2-1 1-15,-6-1-6 0,10 3 1 0,-8-3-1 16,-7 1 2-16,-1 1 8 0,5 5 0 0,-1 2 0 16,-9-4 0-16,4 2 4 0,0 4 0 0,0 4 0 15,-2 3 0-15,4-3 1 0,3 1 2 0,2 1-1 16,-9 1 0-16,4 1 6 0,5 1 0 0,-3 6 0 15,-8 0 1-15,4 0 5 0,0 6 1 0,1 1 0 16,-8 1-1-16,1 3-7 0,0 4 0 0,-5 4-1 16,1 4 2-16,-1 3-2 0,5-1-1 0,6 5 1 0,-8 0 1 15,6-1 7-15,4 3 1 0,-2 2 0 0,0 7-1 16,5-3-14-16,6-4 0 0,-9 9 0 0,-2 5 0 16,7-1 0-16,2-2 0 0,-7 2 0 0,3-1 1 15,-1-1-1-15,9-5 0 0,5 3 0 0,-1-3 1 0,5-4 6 16,1-6 0-16,3 0 0 0,5 2 0 0,-5-2-5 15,4-3 0-15,2 3 0 0,3 4 0 0,-3 2-2 16,3-6 0-16,6 2 0 0,-5 2 1 0,3-4 0 16,2-1 2-16,-2 5-2 0,2 0 1 0,6-2 0 15,1-2 2-15,6 4-2 0,2-4 1 0,2-5 1 16,2 1-1-16,2 4 0 0,5 4 2 0,6-5 3 0,-2 3 1 16,-2 2-1-16,4 11 1 0,11-7-2 0,-6 1 1 15,6 3 0-15,6 3 1 0,-2-3 12 0,-4-3 2 16,6 1-1-16,5 9 1 0,0-9-20 0,-1-6 1 15,7 7-1-15,5 3 0 0,-5-3 1 0,0-12-1 16,9 1 0-16,8 0 1 0,-6 0-4 0,-5-9 0 16,5-2 0-16,4 5 0 0,0-1 1 0,-2-4 0 0,-2 0 0 15,11 0 1-15,-7 0-2 0,-5-2 0 0,8 3 0 16,3-5 0-16,7-1 0 0,-6-3 1 0,6 0 1 16,8-3-1-16,-6-6 3 0,-2-2 2 0,5-2-1 15,10-6 1-15,-9 1 6 0,-6-3 2 0,4 1-1 16,7-1 1-16,-11-1-11 0,-13 0 2 0,7-2-1 15,-1 3 1-15,-3-5 17 0,-3 4 0 0,-2-1 1 16,2-3 0-16,-4 2-12 0,-7 0-1 0,0-2 0 16,3-6 1-16,-3 0 0 0,-4 2 0 0,0-11 1 15,7 0-1-15,-3 0 3 0,-4 5 1 0,-6-5 0 0,6-4-1 16,-6 2-7-16,-1 2 1 0,-3-1-1 0,3 3 0 16,-1 0 4-16,-7 3-1 0,4-1 0 0,-2 1 1 15,1-1 2-15,-3 7 1 0,-3-6-1 0,1-7 2 0,5 0-4 16,-10 2 2-16,-1 0-2 0,-1-10 1 0,1-5-3 15,-10-4 0-15,6 2 0 0,-1-1 1 0,-9-8 0 16,3 3 0-16,-2-2 0 0,1-7 0 0,-5 3 4 16,-5-1-1-16,-5-4 1 0,5 1 0 0,0 1-7 15,-10 7 1-15,-3 4-1 0,2-3 1 0,-10 3 2 16,1 7 0-16,-5-1 0 0,-14-4 1 0,5 2-3 16,-7 9 1-16,-6-6-1 0,-9-1 1 0,-2 5 0 0,-7 3 0 15,-3 3 0-15,-14-6 1 0,82 40-2369 0</inkml:trace>
  <inkml:trace contextRef="#ctx0" brushRef="#br0" timeOffset="12123.312">14595 2989 1482 0,'0'0'0'0,"0"0"0"16,28-2 0-16,-6 4 47 0,1 3 1 0,5-1 1 16,0-4-1-16,4 4-12 0,3 2 1 0,8 1 0 15,2-7 0-15,6 4-5 0,-1 5 1 0,5-3-1 16,1-2 2-16,4 0-41 0,-4 3 2 0,11-3-1 0,6 0 1 16,-5 3 0-16,3-3 1 0,6 0-1 0,-1-4 2 15,1 0 17-15,-6 0 2 0,8 7-1 0,5-7 0 16,-7 0-11-16,-15 0-1 0,11 4 0 0,-2-4 2 0,-2 0 15 15,-13 4 0-15,4-2 1 0,-4-2 0 0,-11 0-14 16,-7 4-1-16,-10 1 1 0,0-5 0 0,-11 0-1 16,-6 4 1-16,-11-4 0 0,0 0 0 0,-2 0-5 15,-2 0 0-15,-3 0 0 0,-47 0 1 0,-8 0 0 16,-4 0 2-16,-12 0-2 0,-1-9 1 0,2 9 0 16,-3 0 0-16,-12 0 0 0,-11 0 0 0,8 0 4 0,1 0 0 15,-11 0 0-15,-2 0 1 0,-5 9 9 0,2-3 1 16,5-1-1-16,-6-1 1 0,3 2-14 0,14-1 1 15,-3-3 0-15,5 0-1 0,15-2 6 0,8 0 1 16,7 0-1-16,8-4 0 0,13 4-3 0,9-5 1 16,11 5-1-16,8-10 1 0,6 5 0 0,9 1 0 15,9 4 0-15,17-6 1 0,17-5-6 0,9 3 2 16,15-3-2-16,8 0 2 0,6 3-2 0,8-3 2 0,14 1 0 16,2-3-1-16,3 0 0 0,-3 5-1 0,15 1 1 15,11-1-1-15,-4 1-3 0,0-1 2 0,8-3-1 16,5 3 0-16,-11 1-2 0,-9 3 0 0,7 4 0 15,-4 0 1-15,-14 4-1 0,-16 7 0 0,6-3 0 16,-3 3 0-16,-18-7-2 0,-9 3 0 0,-9 1-1 16,-2-1 2-16,-19 3-1 0,-9-1 1 0,-19 1-1 15,2-10 1-15,-9 0 2 0,-6 5 0 0,-6 1 0 16,-44 2 0-16,-16 3 6 0,-11 0 1 0,-14-3-2 0,-3-1 2 16,0-3-3-16,-7 6 0 0,-7-1 1 0,-10-7 0 15,9 2 13-15,8 1 0 0,-11-1 0 0,-14-2 1 16,12 2-16-16,9 3 2 0,-7-3-1960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312" units="cm"/>
          <inkml:channel name="Y" type="integer" max="896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630.90045" units="1/cm"/>
          <inkml:channelProperty channel="Y" name="resolution" value="635.46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1-29T16:41:09.346"/>
    </inkml:context>
    <inkml:brush xml:id="br0">
      <inkml:brushProperty name="width" value="0.05292" units="cm"/>
      <inkml:brushProperty name="height" value="0.05292" units="cm"/>
    </inkml:brush>
    <inkml:context xml:id="ctx1">
      <inkml:inkSource xml:id="inkSrc115">
        <inkml:traceFormat>
          <inkml:channel name="X" type="integer" max="2496" units="cm"/>
          <inkml:channel name="Y" type="integer" max="1680" units="cm"/>
          <inkml:channel name="T" type="integer" max="2.14748E9" units="dev"/>
        </inkml:traceFormat>
        <inkml:channelProperties>
          <inkml:channelProperty channel="X" name="resolution" value="118.29384" units="1/cm"/>
          <inkml:channelProperty channel="Y" name="resolution" value="119.14893" units="1/cm"/>
          <inkml:channelProperty channel="T" name="resolution" value="1" units="1/dev"/>
        </inkml:channelProperties>
      </inkml:inkSource>
      <inkml:timestamp xml:id="ts1" timeString="2020-01-29T16:45:12.213"/>
    </inkml:context>
  </inkml:definitions>
  <inkml:trace contextRef="#ctx0" brushRef="#br0">1222 3850 375 0,'0'0'0'0,"0"0"0"16,0 0 0-16,0 0 45 16,0 0 1-16,0 0-1 0,0 0 1 0,0 0 19 0,0 0 2 0,0 0-1 15,-19-25 0-15,19 21-30 0,0-1 0 0,0 1 0 16,0-2 1-16,0-5-7 0,0 3 1 0,0-3 0 15,2 0 0-15,2-4-23 0,-1 7 1 0,1-3 0 16,2 7 0-16,5-2 3 0,0-5 1 0,-5 3-1 16,-2 1 0-16,7 5-5 0,-4 2 1 0,-3-2 0 15,7-2 0-15,-3 4 11 0,3 4 0 0,0-4 0 16,-1 6 1-16,8 3-14 0,-3-5-1 0,-5 7 1 16,-1-1 1-16,2 9 4 0,-7-4 0 0,2 2 0 15,-1 11 0-15,1-7 7 0,-6-2 2 0,-4 3-1 0,2 1 0 16,-9-2 0-16,7-6 1 0,-3 0-1 0,3 0 1 15,-2 0-2-15,-1-11 0 0,1 2 0 0,-5 3 1 16,4-7-6-16,-1 2-1 0,-3-4 0 0,5 5 2 0,-7-10-4 16,2 1 0-16,5 2 0 0,-5-9 1 0,0-1 8 15,-4-3 1-15,4-2 0 0,11-2 0 0,-6-7-5 16,6 7 1-16,6 0 0 0,-6-2 0 0,5-5-12 16,1 3 1-16,-2 1-1 0,7 3 2 0,0 0 4 15,-5 8 1-15,5 1 0 0,2-5 0 0,-2 4 16 16,-1 3 1-16,-3 1 0 0,4 3 1 0,-1-6-8 0,-3 5 0 15,1 5 1-15,1 0 0 0,-5 0-16 0,3 0-1 16,-3 5 1-16,7 5-1 0,-1 5 13 0,-7 2 1 16,1 0-1-16,2 11 1 0,1 1-19 0,-7-1 2 15,0-2-2-15,-2-1 1 0,-3-4 4 0,3-1 2 16,-2-6-1-16,-3 1 0 0,-3-6 3 0,-1 1 0 16,7-3 0-16,-7 1 1 0,2-3-5 0,1-3-1 0,6 2 1 15,-9-4-1-15,0 4-1 0,0-4-1 0,1 2 0 16,-3-4 0-16,2 2 19 0,5-4 0 0,-5 0 0 15,2-3 1-15,3-3-20 0,-5 1 0 0,5 3 0 16,1-9 2-16,-7-4 1 0,5 4 1 0,3-4-1 16,0-2 1-16,-3-9-1 0,1 11 0 0,1-1 1 15,-1 6-1-15,2-3 8 0,-3 2 0 0,7 4 1 16,7-2-1-16,-7 3-6 0,0-1 0 0,4 3-1 16,2 5 2-16,3-1-2 0,-3 0-1 0,-3 0 1 15,5-3 0-15,5 3 3 0,4 4 1 0,-2 4-1 0,2 1 1 16,1 1-6-16,-1 2 1 0,-7 5-1 0,5 4 1 15,-6 0-1-15,2-2 2 0,-3 0-2 0,1 8 2 16,-5-1-5-16,3-3 1 0,-7 0 1 0,0 6-1 0,0-10-2 16,-7 0 0-16,3-4 0 0,-2 4 1 0,3-5-2 15,-5-1 1-15,1-7 0 0,1 2 0 0,2 5-2 16,-3-3-1-16,-4 0 1 0,1-1 1 0,-1-1 1 16,0 0 0-16,5-4 0 0,-1 0 0 0,-8 0 2 15,2-4 2-15,3 4-1 0,5-9 0 0,-3 3-3 16,-1-5 1-16,3 1-1 0,-1-3 2 0,3-4-2 0,2 2 1 15,2 0-1-15,2-8 1 0,2 2-1 0,-4-5 0 16,3 7 0-16,5 4 0 0,3 0 0 0,-3 5 0 16,-3 1 0-16,5 3 0 0,1-5-1 0,-4 7 1 15,-1 0 0-15,5 8 0 0,4-4 0 0,-9-4 0 16,1 4 0-16,10 4 0 0,-2 6 0 0,-4-3 0 16,-1 6 0-16,-1 4 0 0,2 6-1 0,-1-4-1 0,-10-2 1 15,0 2 0-15,0-4-6 0,0 0 2 0,-6-4-1 16,6 4 1-16,-4-1-4 0,4-5 0 0,-7-3 0 15,7 5 1-15,-4 2 6 0,-2-3-1 0,-5 1 1 16,4-7 0-16,1 7 0 0,-5-7 0 0,0 0 0 16,1-2 1-16,3 3 1 0,-3-5 0 0,-1 4 0 15,4-8 1-15,1-1 4 0,-3 1-1 0,3 2 1 16,-5-9 0-16,11 3 0 0,-6-7 0 0,6 4 1 16,6-3 0-16,-6-1 3 0,0-4 0 0,4 4 0 15,9-7 1-15,-4 3-6 0,-3 4 1 0,1 0-1 0,-1 9 1 16,3 2-4-16,-7-5 1 0,2 7 0 0,3 2 0 15,-7 0 2-15,6 0 0 0,-2 0 0 0,3 0 0 16,-3 7-4-16,3 1 0 0,-7 3 0 0,0 8 1 16,4 6-1-16,-8 1 0 0,1-1 0 0,-1 5 0 15,0-6-1-15,-3-3 1 0,7-6 0 0,-4-5 0 0,-2-1-2 16,6-3 0-16,0 3-1 0,-7-7 2 0,7 2 0 16,0-4 0-16,0 4 0 0,-4-4 0 0,4 5 0 15,0-5 0-15,0 2-1 0,-2-2 2 0,2 0-3 16,0 0 1-16,0 0 0 0,0-2-1 0,0-7 2 15,2-2 0-15,2 1 0 0,3-9 0 0,-1-5 1 16,-2 3 0-16,3 0 0 0,1 6 1 0,-1 0 0 0,-1 7 1 16,-1 1 1-16,-3 3-1 0,2-5 2 0,0 3 1 15,-4 2-1-15,3 4 1 0,-3 0-4 0,6 0 1 16,-6-4 0-16,0 4 1 0,0 4-2 0,0 0 0 16,0-4 0-16,0 6 0 0,-6 3-1 0,6 2 0 15,-3-3 0-15,-1 3 0 0,-2 4 0 0,-3-1 0 0,7 1 0 16,2-4 0-16,-4-7-1 0,-3 0 0 0,3-1 0 15,4-3 1-15,-7 0-4 0,7 0 2 0,-4 0 0 16,-2-5 0-16,-5 3-3 0,0-6 2 0,3 1-2 16,-3-8 2-16,-4 1 1 0,-2-6-1 0,6 6 1 15,9 3 1-15,-2 0-2 0,-1 3-1 0,3-3 1 16,-6 3 0-16,8 1 0 0,-3 7 2 0,-1-4-1 16,2 2 1-16,2 2-1938 0</inkml:trace>
  <inkml:trace contextRef="#ctx0" brushRef="#br0" timeOffset="36238.234">2154 4544 1206 0,'0'0'0'0,"0"0"0"0,0 0 0 0,-7 21 95 15,5-17 2-15,-2 0-2 0,-2 3 2 0,1-7 3 16,5 0-1-16,0 0 1 0,-4 4 1 0,2 0-18 16,2-2 1-16,0-2 1 0,0 0-1 0,0 0-25 15,0 0 2-15,0 0-1 0,0-2 1 0,0 2-26 0,0-4 0 16,0 4-1-16,-4-19 1 0,4-22-1 16,0-3 1-16,0-7-1 0,4-2 1 0,-4 6-7 0,0 9 1 15,0-11 1-15,2 2-1 0,-2 2-2 0,-2 5 0 16,2 6 0-16,2-2 1 0,2 12-1 0,-4 3 0 15,5 2-1-15,-5 4 1 0,6 6-10 0,-2 3 1 16,3 2-1-16,-5 4 1 0,2 0-5 0,0 0 1 16,-1 0-1-16,14 4 2 0,-2 5-6 0,6 1 0 15,3-6 0-15,8 9 1 0,-2 0-4 0,-2-2-1 0,-2-1 1 16,-3-6-1-16,-1 3 1 0,1-3 0 0,-1-4-1 16,2-6 1-16,-3-3-2 0,0-1 1 0,3-10-1 15,4-5 1-15,-2-1 7 0,-3-3 2 0,3-5-1 16,-2-2 1-16,4-5-8 0,-11 3 1 0,0 2 0 15,-2-9 1-15,-2 5-3 0,-7 6 1 0,5 0-1 16,-2 8 1-16,-3-4 0 0,5 5-1 0,-9 6 1 16,7 4 0-16,-7 4-5 0,-2 3 1 0,0 1 0 15,0 7 0-15,0 0 0 0,0 0-1 0,0 5 0 0,0-5 0 16,0 0-1-16,0 0 1 0,0 0 0 0,6 14 0 16,16 18-1-16,-5 7 1 0,4 1-1 0,3 5 2 15,-5 4-2-15,-2-5 0 0,3 7 0 0,1 9 1 16,1-5 0-16,-7-6 1 0,-2 6-1 0,-3 0 1 0,-3-3-2 15,3-4 1-15,-10-3 1 0,7 0-1 0,-7-9 1 16,0-2 1-16,0-4 0 0,0-1 0 0,0 1-3 16,0-4 0-16,0-1 0 0,-7-1 1 0,3 1-2 15,-2-4 0-15,6 3 0 0,0 1 0 0,0-25-2672 16</inkml:trace>
  <inkml:trace contextRef="#ctx0" brushRef="#br0" timeOffset="36688.872">3502 4086 1381 0,'4'-2'0'0,"-2"0"0"15,-2 0 0-15,0-6 121 0,0 5 0 0,5 3 1 16,1 0-1-16,-2-4-62 0,-4 4 1 0,-4 4-1 16,4-4 1-16,0 0-20 0,0 0 2 0,0 0-2 15,-2 3 1-15,2 1-20 0,-4 0 0 0,-1-4 0 0,3 0 1 16,-4 11 1-16,-3-3 1 0,3 5-1 0,-11 21 1 16,-1 6 4-16,3-1 1 0,13-3 0 0,2-2 0 15,0-9 2-15,2-1-1 0,7-3 0 0,0-2 2 16,1-4-4-16,7 0 0 0,-2 0 0 0,7 0 0 0,-3-9-7 15,3-2 1-15,-5 0-1 0,11-1 0 0,0 1-6 16,-3-4 1-16,-1-4-2 0,4 1 2 0,-2-5 9 16,-3 2 0-16,-1-3 0 0,-3-2 1 0,0 1-8 15,-10-3 1-15,6 0 0 0,-4-2 0 0,-5 3-1 16,-6 1 1-16,5-4 0 0,-10-6 0 0,-1-9-1 16,-5-4 0-16,-4 4 0 0,-4-6 1 0,2 2-1 0,-3 4 0 15,-8 1 0-15,5-1 0 0,-5 9-6 0,6 6 1 16,3 0-1-16,4 2 0 0,4 7-9 0,1-3 0 15,-3 7-1-15,2 2 2 0,4 0-6 0,3 0 2 16,4 0-2548-16</inkml:trace>
  <inkml:trace contextRef="#ctx0" brushRef="#br0" timeOffset="37390.602">4079 4125 1494 0,'0'0'0'0,"0"0"0"0,0 0 0 15,7 0 146-15,-1 0 0 0,-2 6 0 0,3 9 1 0,-1 0-61 16,5 0 1-16,0-5-1 0,0 14 1 0,-1 5-38 16,1-3 0-16,2 0 1 0,4-3 0 0,-6-2-32 15,4-2 1-15,-2 0 0 0,2-4 0 0,4-2-2 16,-4 0 0-16,-4-3 0 0,2 1 0 0,-3-7-6 16,-3 1 1-16,4 1-1 0,-5-6 2 0,-2 4 9 0,-4-4 2 15,0-4-2-15,0 4 2 0,0 0-1 16,0 0 2-16,0-4 0 0,0-7-1 0,-10-10-4 0,3-3 0 15,1-1-1-15,-3-15 1 0,3 1-1 0,6 12 0 16,0 3 0-16,-2 3 0 0,2 6-6 0,0 0-1 16,0 7 0-16,6-3 2 0,-4 3 2 0,2 5-1 15,1-1 1-15,1 0 0 0,1 4-13 0,3 0 2 16,-10-6-2-16,11 6 1 0,0 0 2 0,0 0 0 16,-5-5-1-16,18 5 2 0,1 5-6 0,-3-3 1 0,1 6 1 15,5-4-1-15,-4 3-1 0,4-3 0 0,-2 0 0 16,4 3 1-16,-2 1 1 0,-7-1 0 0,3-3-1 15,-3-4 2-15,-4 4 2 0,-2 2 1 0,-2-6 0 16,9 0 0-16,-1-4-3 0,-8 2 1 0,-2-2-1 16,6-5 2-16,-6 3-2 0,-1-5 2 0,-3 3-2 15,4-13 2-15,-3 1-5 0,-6-1 1 0,5 4 0 16,3-4 1-16,-10-5 3 0,5 7 1 0,-5-6 0 16,0-1 0-16,-5 7-3 0,5 4 1 0,-10 0-1 0,8 5 1 15,-3 5-1-15,3-1 1 0,-9 6-1 0,3 0 2 16,-5 0-2-16,2 6 1 0,0-1-1 0,-6 14 1 15,0 6-1-15,-4 5 1 0,3 6-1 0,8-6 1 16,5 6-4-16,3 2 1 0,4 3 0 0,-2-3 0 16,5-2 0-16,1-2-1 0,5-2 0 0,10-4 0 0,-3-3-1 15,5-3 0-15,3-3 0 0,8 0 0 0,-6-9-1 16,0 1 1-16,6-7-1 0,3-4 1 0,-7 0-23 16,-2-4 1-16,-2-7-1 0,-3-3 1 0,5-10-2 15,-11-1 1-15,1-1-2514 0</inkml:trace>
  <inkml:trace contextRef="#ctx0" brushRef="#br0" timeOffset="37776.128">5646 3927 1784 0,'2'0'0'16,"3"0"0"-16,-1 0 0 0,-2 0 111 0,2-2 0 0,-1 2 0 15,-3-4 1-15,0 4-42 0,0-5 1 0,0 5-2 16,-3 0 2-16,3-6-34 0,-4 2 1 0,2 4 0 15,-9-5 0-15,-4 1-34 0,-2 2 0 0,0 2 1 16,-11 0-1-16,2 2 17 0,1 7 2 0,-1 1-1 16,4-1 1-16,5-3-3 0,0 3 0 0,6 1 0 15,-6 1 1-15,6-7-3 0,5 0 1 0,2 3-1 16,4-3 1-16,0 2-1 0,0-1 1 0,-3-5 0 16,3 4 0-16,0-2-7 0,0 2 1 0,0 1-1 0,7-1 0 15,6 2-6-15,-3 3-1 0,1 1 1 0,15 5 1 16,-2 4-2-16,8 3 2 0,-9-3-1 0,5-2 1 15,-6 2-3-15,-1 0 0 0,3 2 1 0,-1 3 1 16,-1-3 1-16,-5 2 2 0,-6 3-1 0,0-1 1 0,-1-5-4 16,-8-1-1-16,-2-4 1 0,0-1-1 0,0 3 10 15,0-4-1-15,-6-2 1 0,0-5 0 0,-5 3 6 16,7-3 1-16,-9-6-1 0,-5 0 1 0,-9 0-4 16,1 0 1-16,2-6-1 0,-4-3 1 0,-4-8 0 15,8-2 1-15,-3 0-1 0,5-7 1 0,-1-3-13 0,1-5 2 16,5-7-2603-16</inkml:trace>
  <inkml:trace contextRef="#ctx0" brushRef="#br0" timeOffset="38725.26">6468 3921 1419 0,'0'0'0'0,"0"0"0"0,0 0 0 0,0 0 98 0,0 0 0 0,0 0 0 0,-2 25 1 15,-2-21-13-15,4 1 1 0,-2 1-1 0,2 9 2 16,-4-5-19-16,4 1 1 0,0 4-1 0,0 8 2 16,0 11-33-16,4-4 1 0,-2 6 0 0,2 5 0 15,-2 3-18-15,9-5 2 0,0 3-2 0,-5-4 1 0,-1-4-1 16,5-2 0-16,1-2-1 0,0 0 1 0,0-11-8 16,-3-2-1-16,3-4 0 0,0-3 2 0,-1-3-5 15,-5-3 1-15,-3 0-1 0,9-8 1 0,-3 2 13 16,-6 0 0-16,5 0 0 0,-3-7 0 0,2-2 1 15,1-3-1-15,-3 3 1 0,3-15 1 0,1-8-1 0,-6 5 2 16,3-1 0-16,-1-4 0 0,-2 8-1 0,2-3 2 16,-1 3 0-16,1-4 0 0,7 9 0 0,-5 2 0 15,5 0 0-15,6-2 0 0,-2 6-7 0,-2 4 1 16,-2 7 0-16,6 0 0 0,-2 4-2 0,-2 4 0 16,-3 2 0-16,14 7 1 0,-3 8-7 0,-3 0-1 15,-1 7 0-15,4 0 2 0,-6 4-4 0,2 0 0 0,1 2 0 16,5-5 0-16,-8 1-4 0,2-9 0 0,5 3-1 15,1-3 1-15,-7-2-4 0,-4-8 0 0,3 4 1 16,-2-7 0-16,-2-2-2 0,0-1 1 0,-5-3-1 16,1 0 2-16,1-4-3 0,-8 0 0 0,2 2 0 15,7-9 0-15,-3-1-1 0,-3-1 1 0,1 0-2735 16</inkml:trace>
  <inkml:trace contextRef="#ctx0" brushRef="#br0" timeOffset="39144.252">7458 4031 2009 0,'0'0'0'0,"6"4"0"0,-1 11 0 16,-5-8 136-16,0 1 0 0,2 3 0 16,-2-3 1-16,-2-1-67 0,2-1 2 0,2 3 0 0,-2 5 0 15,0 6-34-15,-2 1 1 0,2-2-1 0,-9 11 2 0,7-1-35 16,-7-3 2-16,9 0-1 0,-2-7 0 0,-4 0 12 15,2 2 1-15,-1-2-1 0,5-2 1 0,5-2-4 0,-1-2 1 16,2-7-2-16,-4-2 2 0,-2 1-3 0,9-3 2 16,-7-2 0-16,9 0-1 0,6-2 0 0,-6-3 0 15,4 1 1-15,4-13-1 0,9-2-6 0,-6 0 0 16,-5 8 0-16,0-4 1 0,-6 5 1 0,4 1 0 16,-3 3 0-16,-1 2 2 0,0-7 1 0,-7 7 0 15,-2-5 1-15,3 3 0 0,1 2-10 0,-6 4 0 0,7 0 0 16,-3-5 0-16,7 3 2 0,-11 2-1 0,6 2 1 15,-2 3 0-15,7-1-5 0,-5 0 1 0,1 3 0 16,4 3 1-16,6 5 0 0,-2 4 0 0,-2-4 1 16,2 4 0-16,-2-4-3 0,-5 0 1 0,5-4 0 15,-2 3 0-15,2-3-2 0,-5-2 1 0,-1-3 0 16,-1 5 0-16,5 1 4 0,-5-5 0 0,-1-3 1 16,1-4 0-16,1 4-6 0,-3-4 0 0,0-4 0 15,3 0 1-15,-1-3-1 0,0-1 0 0,-6 8-2620 16</inkml:trace>
  <inkml:trace contextRef="#ctx0" brushRef="#br0" timeOffset="39432.941">8211 3517 1934 0,'0'0'0'0,"0"4"0"0,7-2 0 0,-7 2 138 16,0 0 0-16,0-4 0 0,0 11 1 0,0 8-53 0,-7 3 0 16,7-8-1-16,0 35 2 0,0 11-56 0,0-5 2 15,7 0-1-15,8 5 1 0,-9-1-33 0,1-3 0 16,8-1 0-16,-2 5 0 0,4-5-2 0,-6-2-1 16,4-2 1-16,4-6 1 0,-4-1-1 0,2-8 1 15,-6 3-2-15,0-10 2 0,-1-3 0 0,-3-7 0 16,6-2 0-16,-9-4 0 0,7-2 0 0,-11-7 0 0,0-2-1 15,0-4 2-15,0 0-5 0,0 2 0 0,0 0 1 16,-13-17-1-16,13 17-2184 0</inkml:trace>
  <inkml:trace contextRef="#ctx0" brushRef="#br0" timeOffset="39778.844">8048 4076 1884 0,'0'0'0'0,"0"0"0"16,0 0 0-16,0 0 104 0,0 0 0 0,0 0 1 15,0 0-1-15,0 0-33 0,0 0 0 0,0 0-1 16,2 0 2-16,9 0-21 0,-4 0-1 0,3 0 1 15,5 4-1-15,3-4-28 0,3 0 2 0,3 0-2 0,8 11 2 16,-2-1 1-16,2 5 1 0,2 4-2 0,-1-4 2 16,-3 0-6-16,-2 0 0 0,4 0 1 0,6 0 0 15,-10 0-12-15,0 4 0 0,4 2 0 0,-2-6 1 16,3 4 7-16,-10-4 1 0,5 6-1 0,-6-6 1 0,-5 0-4 16,-2 0 2-16,-2-5-2 0,-3 3 2 0,1-2 2 15,-9-1 1-15,3-5-1 0,-5 5 1 0,0-3-2 16,0-3 1-16,0 0-1 0,-5-4 1 0,5 0 0 15,-2 0 0-15,2-4 0 0,-11 0 1 0,7-3-7 16,-7-3 0-16,5 1 1 0,0-23-1 0,1-6 4 0,3 2 0 16,4-2-1-16,7 4 1 0,-1 6-5 0,3 0 2 15,0 3-2-15,4-1 1 0,-2 1-6 0,-2 10-1 16,6 0 1-16,4 4 0 0,-4 3 4 0,1 2 0 16,-1 1 0-16,8 1 0 0,-7 0-10 0,-1 4 1 15,0 4-1-15,11-4 1 0,-7 4-4 0,3 1 1 16,-7 1-1-16,9-2 1 0,-26-4-2744 0</inkml:trace>
  <inkml:trace contextRef="#ctx0" brushRef="#br0" timeOffset="39967.7">9338 4199 2072 0,'0'0'0'0,"11"11"0"16,-4-5 0-16,-3 3 101 0,2 1 1 0,5-3 0 15,-7 5 1-15,-4-1-38 0,0 0 1 0,0-3-1 16,0 3 1-16,0-1-19 0,0 1 0 0,0 2 1 15,0 8-1-15,0 5-33 0,-4-3 2 0,4-8-1 0,0 0 0 16,-6 2 3-16,1-2 1 0,10-7 0 0,-3-4 0 16,2-2-14-16,-4 3-1 0,0-1 1 0,0-4-1 15,4-4 3-15,-2 4 0 0,-2 0-2331 0</inkml:trace>
  <inkml:trace contextRef="#ctx0" brushRef="#br0" timeOffset="40102.691">9205 3765 1972 0,'0'0'0'0,"0"0"0"0,0 0 0 0,0 0 115 16,0 0 0-16,0 0 0 0,0 0 0 0,0 0-87 0,0 0 2 15,0 7-2-15,0-3 1 0,-6-4-32 0,4 4 0 16,2-4-1903-16</inkml:trace>
  <inkml:trace contextRef="#ctx0" brushRef="#br0" timeOffset="40919.322">9583 4154 1206 0,'0'0'0'0,"7"7"0"16,1 1 0-16,1 3 95 0,1-5 2 15,-5 3-2-15,8 6 2 0,-3 0-32 0,-5-5 1 0,1 1-1 16,5 2 1-16,-7-1-24 0,3-3-1 0,-1-5 1 16,5-4 0-16,4 7-19 0,-2-3 0 0,2 2 0 15,4-2 0-15,9 1 11 0,-2-5 1 0,-3-5 0 16,5-1-1-16,-4 2 4 0,-3-7 0 0,-4 3-1 15,9-12 1-15,-4 3-6 0,-9-2 2 0,2-2-1 16,-3-2 0-16,-1 1-7 0,0 3 1 0,-11-4-1 16,2 6 1-16,-4-2 3 0,-9 0 0 0,0 8 1 0,1 0 0 15,-7-4-1-15,4 7 1 0,-2 6-1 0,-3-2 1 16,-3 8-6-16,4-2 0 0,0 2-1 0,2 11 1 0,-9 4-5 16,9 0 2-16,-2 3-2 0,6-7 1 0,5-1-13 15,6 6 1-15,0 1 0 0,0 2 0 0,4 3 2 16,2-9 2-16,-1 2-2 0,8 0 1 0,4 0-11 15,0-4 1-15,-2 0 1 0,6-4-1 0,1-1-1 16,-3-1 1-16,7-3-1 0,2-6 2 0,-5 0-3 16,1 0 1-16,4-4 0 0,-2-3 0 0,-3 7 1 15,-1 0 1-15,6-4-1 0,-7 4 0 0,-4 4-2 0,-4-4 0 16,4 0 0-16,-2 0 1 0,0 5-2 0,-6-5 1 16,2 2 0-16,6-2 0 0,-9 4-2 0,1 0 1 15,-5-2-2-15,3 7 2 0,-3-3-1 0,3 3 1 16,-7-5-1-16,4-4 1 0,2 0-3 0,-6 0 1 15,7 0-1-15,-3 0 2 0,-4 0 0 0,6 0 1 16,-6 0-1-16,0-4 1 0,5-3-1 0,1 3 1 0,-2 0 0 16,-1-7 1-16,5 1-3 0,-6-5 1 0,7 6-1 15,-9 3 1-15,2 6 1 0,-2 0 0 0,4-4 0 16,-1 4 0-16,1 4 1 0,0-4 0 0,-2 6 0 16,9 3 0-16,4 1 0 0,-2 5 0 0,-2-8 0 15,12 5 1-15,-1-1-1 0,3-5 1 0,-1-1-1 16,4-1 1-16,-4-2-1 0,-3 0 1 0,7 0 0 15,-2-2 0-15,2-4-1 0,-5 2 1 0,5-2-1 16,6-3 2-16,-6 3-1 0,-6-7 1 0,6 3-1 0,-5-3 1 16,-5-4-1-16,-3 1 1 0,2-1-1 0,0-4 0 15,-2-7 4-15,-4-4 1 0,-3-4 0 0,-3-2-1 16,-1-4 8-16,-2-3 0 0,2-8 0 0,-4-11 1 16,0-6-11-16,0 3 2 0,-6-10-2 0,-3 1 2 0,1 10 4 15,-1 13 1-15,9 2-1 0,0 13 1 0,0 6-6 16,-2 11 1-16,-2 4-1 0,10 11 2 0,-6 2-5 15,4 2 1-15,-4 0 0 0,0 0 1 0,0 2-2 16,0 0 1-16,0-2-1 0,0 36 1 0,0 13-2 16,0 6 2-16,7 5-1 0,4-1 0 0,-1-3-1 15,-3 3 1-15,3 11-1 0,1 7 1 0,4-7 0 0,-2-10 1 16,4 3 0-16,0-7 0 0,1-8 0 0,-8-3 1 16,8-4 1-16,-3-5-1 0,-5-2 1 0,-3-9 0 15,-1-1 1-15,5-3-1 0,-11-6-4 0,0-7 1 16,0-1-1-16,0-7 1 0,0-5-2 0,0 5 0 15,0 0 0-15,-11-10 1 0,11 10-2510 0</inkml:trace>
  <inkml:trace contextRef="#ctx0" brushRef="#br0" timeOffset="41430.536">10759 3984 2161 0,'0'0'0'0,"-6"0"0"16,-5 0 0-16,5 0 100 0,2 2 0 16,4 3-1-16,-5-1 2 0,-1-4-40 0,4 0 1 0,-3 6-2 15,5-1 2-15,0-1-23 0,0 2 2 0,0-2-1 16,0 1 1-16,13 5-41 0,2 1 0 0,-4-7 0 15,23 1 0-15,18 1 1 0,1-6 1 0,-1 0-1 16,-3 0 1-16,1-4-1 0,-9 2 1 0,4-3-1 16,4 1 1-16,-4-7-7 0,-8 3 2 0,-1 1 0 15,1-1-1-15,-3 2-16 0,-2-5 1 0,-4 2-1 0,6-1 1 16,-6 1-24-16,-4 3 2 0,2 0-2 0,-7-3 1 16,-4 3-4-16,2 1 2 0,-6 1-2 0,6-2 1 0,-6-3 2 15,2 3 1-15,-9 2 1 0,2-1-1 0,-1 5 10 16,1-4-1-16,-6 2 1 0,7-6-1 0,-3 3 13 15,0 3 0-15,-2 2 0 0,3-4 1 0,-1 0 13 16,-4 4 0-16,0 0 1 0,0 0-1 0,0 0 17 16,0 0 1-16,0 0-1 0,-4 0 0 0,-1 0 33 15,5 0 1-15,-2 0-2 0,-6 0 2 0,-5 0 0 16,-2 8 1-16,2-1-1 0,-11 3 1 0,-2 5-3 0,5 0-1 16,8 0 1-16,2 0 0 0,5-5-5 0,2-1 1 15,4-3 0-15,-7 3 1 0,7-3-13 0,0-2 1 16,0 1-1-16,0 5 1 0,0-1-4 0,7-3 1 15,-3-2 0-15,2 11-1 0,9 0-8 0,-6 0 0 16,6-4 0-16,2-1-1 0,-2 5-6 0,-2 4 0 16,-2-4 0-16,6 0 1 0,0 4 0 0,-2-4 1 0,-2 2-1 15,-2-4 1-15,-1 2-7 0,3 0 1 0,-8-3-1 16,1 3 2-16,-2 4 7 0,-4-8 2 0,5 2 0 16,-10-3-1-16,5 1 2 0,0-2 1 0,-10-3-2 15,-1 0 2-15,0 3 0 0,-2-5 1 0,-2-4-1 16,-8 0 1-16,-5 0-6 0,0 0 0 0,4-4 1 15,-2-7-1-15,5 1-2 0,4 5 0 0,-7-5 0 16,-4-5 1-16,28 15-2651 0</inkml:trace>
  <inkml:trace contextRef="#ctx0" brushRef="#br0" timeOffset="42197.636">13118 4101 1909 0,'0'0'0'0,"0"0"0"15,0 0 0-15,0 0 174 0,0 0 1 0,0 0-1 16,0 0 1-16,-2-21-100 0,-2 17-1 0,0-3 0 0,2 3 1 16,-9-4-39-16,0 1 0 0,0 3 0 0,-6-2 1 15,-6 6-14-15,-3 2 2 0,7 2 0 0,-9 5-1 16,0 1-10-16,2 1-1 0,-2-1 1 0,0 1 0 0,5 4 5 15,-10 2 2-15,5 4-1 0,5-6 0 0,1 4-8 16,7-4 2-16,7-4-1 0,-3 4 1 0,7-5-5 16,4-3 1-16,4 1-1 0,-2-4 1 0,7-4 0 15,-9 2 0-15,2 1 0 0,19 3 1 0,7-2-10 16,-4-4 2-16,4 7-1 0,4-7 0 0,-4 4-1 16,-7-4 2-16,3 4-2 0,-3-8 1 0,3 4-2 0,-9 0 0 15,2 0 0-15,0 0 0 0,1 0-1 0,-3 0 1 16,-3 0 0-16,-1 0 0 0,0 0-1 0,-5 0 1 15,5 0-1-15,-4 0 1 0,3-4-2 0,-3 4 1 16,1 0 0-16,-1-5 1 0,-1 3-2 0,1 2 0 16,-3-4-1-16,2-5 2 0,3 3 0 0,-3 0 0 0,1 1 0 15,-3-5 0-15,3 6 0 0,-3-1 0 0,-2 5-1 16,2-6 2-16,1 6-1 0,-3-4 1 0,-2 4-1 16,6 0 1-16,-2 0 0 0,3 4 0 0,-1 2 0 15,5 1 0-15,-7 5 0 0,3 3 1 0,1-4 0 16,1 0 1-16,2 4 0 0,-7-1 1 0,0-5-1 15,-2-3 2-15,-2-1-3 0,5-5 1 0,-3 4 0 16,-2-4 1-16,4 2-2 0,-4-2 0 0,0 0-2573 16</inkml:trace>
  <inkml:trace contextRef="#ctx0" brushRef="#br0" timeOffset="43133.206">13496 4010 2098 0,'0'0'0'0,"0"0"0"0,0 0 0 0,0 0 116 16,0 0-1-16,0 2 1 0,7 13-1 16,3 8-46-16,-3 3 0 0,-3-7 1 0,3 17 0 0,1 9-38 15,1-7 2-15,-1-2-1 0,-5-2 1 0,5-4-35 16,1 0 0-16,6-9 0 0,-9 2 0 0,5-1 1 16,4-12 0-16,-6 5 0 0,1-6 0 0,-5-7 3 0,-1 2 1 15,-2-4 0-15,4 0 0 0,-6 0 18 0,0 0 0 16,0-4 0-16,5-3 1 0,1-8-3 0,-6 5 0 15,0-5 1-15,0-19 0 0,0-2 4 0,-6 2-1 16,1 4 1-16,-1-6 1 0,4 6-4 0,-2 0 2 16,4 1-2-16,0-1 2 0,-5 2-2 0,5 7 2 15,9 0-2-15,-1 1 2 0,3 6-10 0,-7 3 1 0,7 2 0 16,0 3-1-16,0-2-4 0,-3 1 0 0,3 7 0 16,4 0 1-16,2 0-6 0,-4 0 1 0,2 0-1 15,13 0 1-15,-7 2-4 0,-1 7 0 0,-1-3 1 16,5 3 0-16,-9-5-2 0,-2 2 1 0,-1-1 0 15,3 5 0-15,3-1-2 0,-8-3 1 0,-3 3 0 16,8 1 0-16,-2-3-1 0,2 1 1 0,-5-4-1 16,1 3 1-16,-4-3-1 0,-1-2 0 0,1 2 0 15,-3 5 2-15,2-3-2 0,-6 3 0 0,7-3 0 16,-7 5 1-16,0 4 0 0,0 0 0 0,0-3 0 0,0 10 1 16,-7-3 1-16,7 0 0 0,-6 2-1 0,6-2 1 15,-4-4-1-15,4 0 0 0,0-4-1 0,4-1 1 16,-4 9-1-16,4-8 0 0,5-5 1 0,1 3-1 0,-1-5-1 15,0 0 1-15,-1-1 0 0,5 1 0 16,9-4 0-16,-5 0 1 0,-7 0 1 0,12-7-1 0,-3-1-1 16,1-3 0-16,-8-4 0 0,-5-4 0 0,1 4-1 15,-5-6 2-15,-6 2-1 0,-7-4 0 0,-1 1-1 16,-4-3 1-16,-2-1 0 0,-5-3 0 0,-1 1-1 16,-1 7 1-16,-2-9-1 0,3 4 1 0,8 7 1 15,-2 4 0-15,4 0-1 0,-2 9 1 0,8 2-2 16,1 0 0-16,1-1 0 0,5 5 0 0,-6 0-2 0,6 0 1 15,0 0-1-15,0 0 0 0,0 0-2 0,0 0 1 16,0 0-2-16,17 5 2 0,7 5-6 0,8 5 0 16,0 0 0-16,13 0 1 0,-4 4-6 0,-4-4 1 15,-3 0 0-15,5 0 0 0,-9-5 1 0,-9 3-1 16,7 2 1-16,0 2 0 0,0-2 3 0,-13-5 0 0,-2 3 0 16,4-2 1-16,0 4-3 0,-6-5 1 0,-7 5 0 15,0-6-1-15,3 1 11 0,-5 1 0 0,-2-5 0 16,0 7 0-16,4-6 3 0,1-3-1 0,-3 0 0 15,-2 2 0-15,4 3 11 0,0-9 0 0,-2 0 1 16,-2 0-1-16,0 0 0 0,0 0-1 0,0 0 0 16,7 0 1-16,4-4-6 0,-7-5 2 0,2 3 0 15,9-13 0-15,5-7 1 0,1 3 1 0,1 1-1 16,-7 1 1-16,2 13-10 0,-9 1 1 0,3-1 0 16,4-3 1-16,-4 3-2 0,-5 6 1 0,5 2-1 15,2-5 1-15,-2 5 0 0,-3 5-1 0,1-3 0 0,6 2 0 16,-2 4-1-16,-3 3 1 0,1 4-1 0,6 0 1 15,-2 6-1-15,-4 2 1 0,0-6-1 0,2 7 1 0,-3-3 3 16,3-2 0-16,-8-4 0 0,5 0 0 0,-3-4 1 16,-3-1-1-16,-2-1 1 0,7-1-1 0,-3-1-3 15,-1-7 1-15,-5 4 1 0,2-4-1 0,2 0-2 16,-2 0 0-16,-2-4 0 0,4-5 0 0,-4 9-2745 16</inkml:trace>
  <inkml:trace contextRef="#ctx0" brushRef="#br0" timeOffset="43482.99">15130 4010 2123 0,'4'0'0'15,"-2"0"0"-15,-2 0 0 16,0-4 97-16,0 4 2 0,0 0-1 0,0 0 0 0,0 0-31 0,0 0-1 0,0 0 0 16,0 0 0-16,0 0-32 0,0 0 1 0,0 0-2 15,5 10 2-15,1 20-36 0,0 0 1 0,3 4 0 16,-3 2 0-16,1-2 0 0,4-9 0 0,4 1 0 15,-7-3 0-15,3-6 1 0,-2-2 0 0,-1 0 0 16,7-2 1-16,-2-2 9 0,-4-7 0 0,-3-4 0 16,1 6 0-16,-7-6 7 0,4 0 0 0,-2 0 0 15,7-10 1-15,-3 1 4 0,0 3 0 0,1-3 1 16,1-12 0-16,5-9 0 0,-2 5 2 0,0-1-1 16,2-4 1-16,-9 7-1 0,7 2 2 0,-1 6-1 0,3-4 1 15,-2 4-7-15,-2 8 2 0,-1 3-2 0,1 4 1 16,-3 0-2-16,1 4 0 0,-7 3 0 0,10-3 1 15,1 2-7-15,-4 5-1 0,3 2 1 0,5 12 0 0,-2 9 3 16,-2-8-1-16,2-1 1 0,2-10 0 0,-2 0-13 16,-5 0 2-16,-1-4-2 0,-1-7 2 0,1 0-3 15,-3-2 1-15,2 3-1 0,3-10 2 0,-9 5-2735 16</inkml:trace>
  <inkml:trace contextRef="#ctx0" brushRef="#br0" timeOffset="43952.626">16145 3950 1985 0,'0'0'0'16,"7"0"0"-16,-5-4 0 0,0 0 115 0,2 2 1 15,-2-3-1-15,-2-3 2 0,-6 2-42 0,6-3 2 16,0 7-1-16,-4-2 0 0,-3-5-42 0,-4 3 1 16,5-3-2-16,-7-1 2 0,-6-1-33 0,2 0 2 0,-3 7-2 15,1-2 1-15,-5 2 14 0,3 4 1 0,4 0-1 16,0 6 1-16,-5 5-3 0,5 1-1 0,4-1 1 15,-2 8-1-15,2 2-5 0,2-2 0 0,1 7 0 16,3-3 1-16,3 5-3 0,4-5 0 0,4-3 0 16,-2-6-1-16,7 8-1 0,0-3 0 0,1-4 1 15,7 0 0-15,-2 2-5 0,-2-3 1 0,2-1 0 16,3-2 0-16,3-1 0 0,-8-5-1 0,2-5 0 16,2-5 0-16,-4 1 1 0,-4-2 2 0,3-5-2 15,6-8 1-15,-8 4 1 0,1-4-1 0,-5-2 0 16,10-9 1-16,-10-4-1 0,0-2 1 0,3-9 1 0,4-4-1 15,-7 0 1-15,-1-2-1 0,-1-8 1 0,-2-7-1 16,9-2 1-16,-7 13-1 0,-2 4 1 0,-2 6-1 0,0 11 4 16,4 8 1-16,1 7-1 0,-5 13 1 0,-5 2-4 15,5 4-1-15,0 0 0 0,0 0 1 0,0 8 3 16,0-1 1-16,0-3 0 0,5 32 0 0,1 17-1 16,1-2 1-16,-3 0-2 0,-2 7 2 0,7-3-1 15,-3-4 1-15,1 8 0 0,-1 1 0 0,9-1 0 16,-4-3 0-16,-5-1 0 0,1-6 1 0,3 2-5 0,-3-11 0 15,4 3 0-15,4-3 0 0,-5-14-2 0,-3-5-1 16,-1 2 0-16,-6-3 0 0,7-6-3 0,-7-3 0 16,0-9 0-16,-3-4 1 0,3 2-2566 0</inkml:trace>
  <inkml:trace contextRef="#ctx0" brushRef="#br0" timeOffset="44684.192">17326 4042 1960 0,'0'0'0'0,"0"0"0"0,0 4 0 0,0 0 117 0,0-4 1 16,0 0-1-16,0 5 1 0,0 1-43 0,0 2 2 15,0-5-2-15,-5 26 1 0,5 20-42 0,-6 0 1 16,2-2-1-16,-3 2 1 0,7 0-35 0,0 2 1 16,0 0 0-16,0 8 1 0,0-10 5 0,0-4 2 15,7-5 0-15,-3-2 0 0,2-1 5 0,-6-8-1 16,11-3 1-16,-4-3 0 0,3-8-7 0,1-4 1 0,-4-11 0 15,-7 2 0-15,0-2 17 0,0 0 2 0,0 0-1 16,0-2 1-16,0 2-6 0,0-4 1 0,0 4-1 16,4-26 0-16,2-14 2 0,-1-5-1 0,1 0 1 15,-6 1-1-15,0-5 1 0,6 0-1 0,-6-2 1 16,5-4-1-16,-1-1-3 0,2 3 0 0,5 2 0 16,0 0 1-16,0 6-7 0,2 5 0 0,4 2 1 15,8 2-1-15,-7 8 3 0,1 2 0 0,-4 5-1 16,6 6 1-16,1 0-9 0,-3 11 1 0,-2 0-2 0,5 4 2 15,-5 4-6-15,-2 5 2 0,-2 1-1 0,4 7 0 16,-2 7 2-16,-2-5-1 0,-2 6 1 0,-1-3 1 16,-3 1 0-16,-3 3 2 0,-4 3 0 0,5 5 0 15,-10-4 0-15,1-2 1 0,2-1-1 0,-3-5 1 0,-5 1-5 16,-1-8 2-16,-6 0-2 0,6 0 2 0,3-5-2 16,-7-5 2-16,-3 1-1 0,1-6 1 0,0 4-1 15,2-4-1-15,4 0 1 0,-6-4-1 0,0-7 0 16,0 1 1-16,0-3-1 0,-5-4 1 0,1-11-4 15,3 1 1-15,12-3 1 0,-5-4-1 0,11 34-2829 16</inkml:trace>
  <inkml:trace contextRef="#ctx0" brushRef="#br0" timeOffset="45002.366">18068 3612 1646 0,'0'0'0'0,"9"-4"0"15,-9-7 0-15,0 5 125 0,0-2 1 0,0 1 0 16,-4-1-1-16,-1 1-45 0,5 3 0 0,0-2 0 16,0 6-1-16,0 0-35 0,0-3 0 0,0 3-1 15,0 0 1-15,0 0-31 0,0 0-1 0,0 0 0 16,0 9 2-16,-2 10 4 0,-2 2 1 0,4 3 0 15,0 33 0-15,0 7 1 0,0 0 0 0,0-9 1 0,0 0-1 16,0-4-8-16,4-2 2 0,7-4-1 16,-9 0 0-16,5-9 3 0,1-2 0 0,-1 0 0 0,-1-5-1 15,1-9-2-15,1-3-1 0,-1-2 0 0,3-7 1 0,-8-2-9 16,3-6 2-16,-1 0-1 0,-2-4 1 0,-2 4-2283 16</inkml:trace>
  <inkml:trace contextRef="#ctx0" brushRef="#br0" timeOffset="45439.309">18710 3925 2048 0,'2'0'0'16,"1"0"0"-16,1 0 0 0,-4 0 115 0,0 0 2 15,0-4-2-15,-4 4 2 0,1-5-39 0,3 1-1 16,-2 4 0-16,0 0 1 0,-2-2-37 0,-3-2 1 0,3 4-1 15,-7 0 1-15,-12 0-32 0,1 0 1 0,-1 0 0 16,1 4 1-16,-6 2 7 0,7 3 0 0,4-3 0 16,-1 3 0-16,6 1-9 0,1-3 1 0,0 3 1 15,0 7-1-15,1 0 9 0,-1-2 0 0,9-6 0 16,-2 8 2-16,4 2-16 0,0-11 1 0,6 3 0 16,-2-7 1-16,3 3 3 0,-1-7 0 0,5 4 0 15,0 2 1-15,6 3-8 0,0-7 1 0,-2-2-1 16,9-2 2-16,-3 2-6 0,-4-4 1 0,0-3-1 15,1-1 1-15,-3 1-1 0,-5 3 1 0,1-7-1 0,2-1 1 16,-4 1-1-16,-7 0 0 0,4 3 0 0,-2 1 0 16,7 3-1-16,-9 4 1 0,3-4 0 0,-5 2 0 15,4 2-1-15,-2 0 1 0,-2 0 0 0,0 6 0 16,4-2 0-16,1 1 0 0,-3 1 0 0,4 13 0 0,-2 3 1 16,3 5 0-16,-3 3 0 0,7 2 2 0,-5-9 3 15,1-2 1-15,1-6 0 0,3 0 1 0,-2 0-4 16,-5 0 1-16,0-9-1 0,3 3 2 0,-1-3-5 15,-6-1 1-15,4-5 0 0,-1 0 1 0,1-5-2 16,0 3 1-16,-2 2-1 0,3-8 1 0,-5 8-2549 16</inkml:trace>
  <inkml:trace contextRef="#ctx0" brushRef="#br0" timeOffset="46407.2">19127 4001 1758 0,'4'0'0'0,"2"0"0"15,-6 5 0-15,5-1 116 0,-3-4 0 0,4 6 1 16,-6-2 0-16,5 3-41 0,1 1 1 0,-6-3 0 16,9 10 0-16,-7 2-29 0,4 2 2 0,-1-4-1 15,1 8 1-15,-6 9-29 0,4-9 0 0,1 3 1 16,1-5-1-16,0 2 0 0,-1-6 0 0,-3 3 1 15,2-6 0-15,3-3-8 0,-7 2 0 0,6-3 1 16,-2-3-1-16,3-3 1 0,-7 0 1 0,4-4-2 0,2 2 2 16,1-2-8-16,-3 0 0 0,-4 0 0 0,5-2 1 15,1-6 1-15,-6 1 0 0,6-3 0 0,5-14 1 16,0-10-3-16,2-2 1 0,-5 0-1 0,-1-6 1 0,-1 10 0 16,-6 2 0-16,5-4 0 0,1 0 1 0,0 8-8 15,-6 5 0-15,9 6 1 0,0 0-1 0,-5 11-1 16,-4-2 1-16,4 6-1 0,-2-5 2 0,-2 5-2 15,0 0 0-15,0 0 0 0,0 0 0 0,5 0-1 16,1 0 1-16,-6 0-1 0,0 5 1 0,6 1 0 16,-3 3 2-16,-3 1-1 0,2 5 0 0,4 6 4 0,-2-2 0 15,1-4 0-15,3 5 1 0,3 1-3 0,-2-6 2 16,-3 0-2-16,1 4 2 0,3-4-5 0,1-1 1 16,2 1 1-16,2 2-1 0,6 2-1 0,-1 1 1 15,1-6-1-15,-4-7 2 0,5 3-3 0,-1 3 1 16,1-6 0-16,1-3 0 0,-1-4 0 0,-3 0 1 15,3-4 1-15,6-1-1 0,-11 3 5 0,4-2-1 16,1-5 1-16,1-3 0 0,3-1-3 0,-7-2 1 0,3-2-1 16,-1-2 2-16,1 0 2 0,-5 0 1 0,0-7 0 15,0 1 0-15,0-5-2 0,1 4 2 0,-8-3-1 16,1-10 1-16,0 7-1 0,-5 3 1 0,-1-1 0 16,-3 0 0-16,-4 5-4 0,-3 5 0 0,-1 6 1 15,1-1-1-15,-1 4 0 0,6 3 1 0,-4 1-1 16,-5 3 1-16,1 4-2 0,8 0 1 0,-7 0-1 15,-4 0 1-15,1 0-1 0,3 4 1 0,3 0-1 16,-13 7 1-16,-7 8-1 0,7 2 1 0,0-1-1 16,2 9 1-16,4 1-1 0,-6 0 1 0,15 0-1 0,4 2 1 15,-2 2-4-15,4-9 1 0,3 5 0 0,10 0 0 16,0-1 0-16,0 1-1 0,2-4 0 0,5-1 0 16,0-1-1-16,-3-5 1 0,7 2 0 0,4-6 0 0,3 4 0 15,-3-4 2-15,2-4-1 0,-2-5 0 0,-8-2 1 16,0-4 1-16,1 0-1 0,5-10 1 0,-2-1-3 15,-2-2 1-15,-2-2-1 0,8-6 1 0,-9-2-1 16,-5 1 1-16,3-7-1 0,-4-12 0 0,9 11-1 16,-7-4 1-16,-1-6 0 0,-3-9 0 0,2 2-1 15,0-2 1-15,-2-2-1 0,-4-2 1 0,-3 2-1 0,3 0 0 16,-7 7 0-16,3-1 2 0,-7 2-2 0,4 11 0 16,-2 3 0-16,-4 5 0 0,4 7 0 0,-2 2 0 15,-6 7 0-15,6 4 0 0,-2 2 1 0,-3 2 0 16,1-5 0-16,4 5 0 0,0 0 0 0,0 0 0 15,-2 5 0-15,-7 1 1 0,3 13 0 0,-1 0 1 16,3 7-1-16,-2 25 2 0,-1 8-1 0,3-6 2 0,10 3-2 16,-1 3 1-16,1-8-2 0,3-6 0 0,-3 6-1 15,1 4 1-15,-1-6-1 0,-2-4 0 0,7-1 1 16,-9-3-1-16,7-3-1 0,-3-2 0 0,-6-6 0 16,0-4 0-16,0-3-1 0,0-2 1 0,0-6-2 15,0-9 2-15,0 3-5 0,0-5-1 0,0-2 1 16,-4-4-1-16,4 2 0 0,0-4 2 0,0 4-2693 15</inkml:trace>
  <inkml:trace contextRef="#ctx0" brushRef="#br0" timeOffset="46771.901">20402 3806 1520 0,'0'0'0'0,"0"0"0"0,0 0 0 0,0 0 154 15,0 0 0-15,0 0-1 0,0 0 1 0,0 0-79 0,0 0 2 16,0 0-1-16,0 0 0 0,0 0-34 0,0 0-1 16,0 0 1-16,0 4 0 0,0-2-19 0,0 2-1 15,0 1 1-15,2-5-1 0,4 2-6 0,-1 0 0 16,5-2-1-16,8 6 1 0,9-1 5 0,1-5 2 15,7 2-1-15,3 0 1 0,7 0 5 0,-2 2 0 16,2-4 0-16,5 4 1 0,-5 3-3 0,0 1 1 16,0-1 0-16,0-3 0 0,-6 0-7 0,-7-2 1 0,-8 3-1 15,3 3 59-15,-1-6-21 0,-2-4-58 16,-3 2 0-16,-8-4 27 0,-4 4 0 0,-7 0 0 16,-2 0 0-16,0-4-16 0,0 4 0 0,4 0 1 15,-2 0-1-15,-2 0-4 0,0 0 0 0,0 0-2582 16</inkml:trace>
  <inkml:trace contextRef="#ctx0" brushRef="#br0" timeOffset="55814.688">993 6695 12 0,'0'0'0'16,"0"0"0"-16,0 0 0 0,0 0 0 0,0 0 0 0,0 0 0 15,0 0 0-15,0 0 0 0,0 0 0 0,0 0 0 16,0 0 0-16,21-6 0 0,-21 6 0 0,-4 0 0 15,4 0 0-15,-5 0 16 0,5 0-1 0,0 0 1 16,0 0 0-16,0 0-17 0,0 0-1 0,0 4 1 16,-2-2 0-16,2 0 29 0,-4 0 0 0,2 3 0 15,2-5 0-15,-4 4 13 0,4-4 0 0,-5 0 0 16,5 0 0-16,0 0 8 0,0 0 0 0,0 0-1 16,0-4 2-16,0-1-13 0,0 1 0 0,0 2 0 0,5-9 1 15,-1-4-5-15,4-4 2 0,-3 4 0 0,5 1 0 16,3-1-3-16,-2 4 1 0,-7 7-1 0,7 4 1 15,-4-7 4-15,-1 5 1 0,3 2 0 0,-7 0 0 16,6 0 4-16,-6 2 1 0,5 5-2 0,-7 3 2 0,11 10-6 16,-5-6 1-16,-6 6-1 0,0 7 1 0,-2 7-11 15,-9 0 1-15,7 0-1 0,-7 2 1 0,3-6-7 16,-1 0 2-16,7-5-2 0,-13-1 2 0,4-3-14 16,5-6 0-16,1-4 0 0,-1-7 1 0,6 0 7 15,-7-2-1-15,3-2 1 0,-2-2 0 0,1-2-7 16,3 4 0-16,2-6 0 0,-10-7 2 0,-1-6 2 0,0-5 2 15,0 5-2-15,5-15 2 0,2 4-3 0,8 1-1 16,2 7 0-16,-6-3 1 0,5 1-4 0,5 5-1 16,1 2 1-16,0 2 2 0,2-4-1 0,4 4 0 15,-6 0 0-15,-1 5 0 0,3-5 18 0,7 4 0 16,-12 7 0-16,7 0 0 0,2 4-3 0,-6 0 0 16,4 0-1-16,-6 0 2 0,1 4-6 0,1 0 0 15,-4 3 1-15,8 8-1 0,-2 4-1 0,-3 2 1 0,1-2-1 16,-5 2 1-16,5 3-12 0,-11-7 0 0,4 6 0 15,3 3 1-15,-7-5-2 0,-7-4-1 0,3 0 1 16,-2-4 1-16,1-3-10 0,-1-5 0 0,4 1-1 16,-7 0 2-16,7-1 1 0,-6-1 0 0,1-4 0 15,1 4 0-15,1-4 0 0,-1-4 1 0,-5 4-1 16,0-11 1-16,1-2 2 0,-3 1-1 0,-4-1 0 16,2-8 2-16,4 2 3 0,0-3 1 0,5 3 0 15,-5-4 1-15,9 6 3 0,-7 2 1 0,9 4-1 16,-2-1 2-16,4 1-7 0,-2 0 1 0,0 3 0 0,5 1 1 15,-1-3 1-15,-2 5 0 0,2 1 0 0,1 0 0 16,-3 2-2-16,4 2 1 0,-4 2-1 0,7 2 1 16,2 0-7-16,-5 1 1 0,-2 1-1 0,3 13 1 0,8 7 1 15,-9-3 0-15,1 3 1 0,1-7-1 0,-6 2-3 16,3-6 1-16,-5 2 0 0,0-2 0 0,0-2-2 16,0-3 0-16,-7 1 0 0,3-1 0 0,0-1 0 15,2-5 0-15,-5-2 0 0,3 3 0 0,-3-1 0 16,-1-4 1-16,1 4 0 0,3-4 0 0,-2 0 0 15,-5-4 2-15,4 4-1 0,3-7 0 0,-9-1 5 16,3-3 1-16,3 1-1 0,-4-7 1 0,1-5-3 0,-1 3-1 16,4 4 1-16,3-2 0 0,4 3 0 0,0 3 1 15,0 2-2-15,4-1 2 0,-4 1-2 0,0 7 1 16,0 0-1-16,0 0 1 0,7-2-1 0,-7-1 1 16,0 3-1-16,6 2 1 0,-1 2-4 0,5 3 1 15,-3-1 0-15,4-2 0 0,4 11 0 0,-3-3-1 16,-1 5 0-16,2-4 0 0,-4 2-1 0,-7-3 1 0,2 1 0 15,0 0 0-15,-4-1-1 0,3-1 0 0,-3-3 0 16,0 3 0-16,-3 1-1 0,-1-6 0 0,0 7 0 16,-3-5 1-16,1 3-1 0,-5-3 0 0,0 3 0 15,1-5 1-15,-3-4-2 0,-2 2 1 0,4-2 0 16,-6 0 1-16,6-2-1 0,0-2 1 0,3 4-1 16,-1-4 1-16,3-3-1 0,-1 3 1 0,3-5-1 15,4-1 1-15,-6-1 0 0,6 1 1 0,0 5 0 16,6-5 0-16,-6-5 1 0,0 6 2 0,0 3-1 0,4-5 0 15,3 3 2-15,-1 1-1 0,3 3 1 0,-1-2 0 16,7 2 0-16,-8-1-1 0,4 10 1 0,-5-5-1 16,5 2-2-16,-5 2 0 0,3 0 0 0,2 5 0 15,1 1-1-15,-1 1 0 0,0 0 1 0,-5-1-1 0,1-1-1 16,-3-3 0-16,0 3 0 0,-4-7 0 0,0 0 0 16,-4 0 0-16,4 2 0 0,0 0 0 0,-6-1 0 15,1-3 0-15,1 0 0 0,-2 0 0 0,-5 0 0 16,0-3 0-16,-2 3 0 0,3-8 1 0,-1 2 0 15,0-5 1-15,5 2 0 0,-5-1 1 0,4-1-2 0,1 3 0 16,6 8-2112-16</inkml:trace>
  <inkml:trace contextRef="#ctx0" brushRef="#br0" timeOffset="73862.159">2042 6204 1796 0,'0'0'0'0,"0"0"0"16,0 0 0-16,26-15 90 0,-9 11 0 0,0-11-1 0,-10 4 2 15,4 1-41-15,-7 5 0 0,2 1 1 0,-1 4-1 16,-3 0-3-16,2 0 0 0,-4 0 1 0,0 0 0 16,0 0-41-16,0 0-1 0,0-4 1 0,-6 46 1 0,-5 24-1 15,-4 5-1-15,4 3 1 0,2-4 1 0,-1 5 2 16,-1-10 0-16,5 10 0 0,-3-7 2 0,3-6-5 15,1-9 1-15,-1-2 0 0,6-11 1 0,6-4-1 16,-1-8 1-16,5 2 0 0,-3-5 0 0,-1-6 0 16,3-4 0-16,1-2 0 0,3-5 1 0,-6-3-2 0,-7-3 1 15,4 0 0-15,7-2 0 0,-5-2-5 0,-1 2 2 16,-5-2-1-16,0-7 1 0,0 9-2110 0</inkml:trace>
  <inkml:trace contextRef="#ctx0" brushRef="#br0" timeOffset="74219.261">1922 6059 1897 0,'0'0'0'0,"2"-4"0"16,5 4 0-16,1-4 98 0,-8 4 1 0,0 0-1 16,2 4 1-16,7 0-45 0,-7-4 1 0,5 0-1 0,-3 0 1 15,7 0-34-15,-1 0 0 0,-3-4 1 0,-7 4-1 16,4 0-22-16,-4-4 0 0,2 2 0 0,7 0 1 16,-1 2 0-16,3 2 1 0,6 0 0 0,22 2 0 15,15-8 0-15,-7 2 0 0,-4 0 0 0,6 0 0 0,-8-3 29 16,2-1 0-16,-2 2 0 0,4-1 1 0,-2-1-7 15,-11 4 1-15,-2 2 0 0,-2 0-1 0,0-2-3 16,-7 2-1-16,-6 4 0 0,-2-2 0 0,-7-2-14 16,-1 4-1-16,-1 1 1 0,5-5 1 0,-9 0-6 15,4 0 1-15,-4 2-1 0,0 2 1 0,0-4-2199 0</inkml:trace>
  <inkml:trace contextRef="#ctx0" brushRef="#br0" timeOffset="74429.45">2053 6536 1583 0,'-6'0'0'16,"1"2"0"-16,-8 8 0 0,9-7 56 0,-2-1 0 16,6 0 0-16,-5 2 1 0,5-4-22 0,-2 0 0 0,-2 0 0 15,8 0 0-15,3 0-29 0,-1 0 2 0,-2 0-1 16,14-6 1-16,9 1-3 0,1-5 2 0,5 6-1 16,-3 4 0-16,2 0 17 0,-9 0 1 0,5 0-1 15,9 0 1-15,-7 4 6 0,2-2 0 0,0-2 1 16,5-4-1-16,-5 4-5 0,2 0-1 0,-6-7 1 15,0 1 0-15,4-3-14 0,-4 5 1 0,0-2-1766 16</inkml:trace>
  <inkml:trace contextRef="#ctx0" brushRef="#br0" timeOffset="74831.223">3094 6563 1859 0,'0'0'0'0,"0"5"0"15,0-3 0-15,-4 2 55 0,2 0 1 0,-3-4-1 0,5 4 1 0,-4 3 17 16,2-1 0-16,-2-4 0 0,-3 5 0 0,-8-1-34 16,-2-2 0-16,4 5 1 0,-8 1 0 0,-1 5-40 0,1-4 1 15,3 4 0-15,6 6 1 0,-3-4 11 0,4 4 2 16,4-1-1-16,1 5 1 0,6 1-4 0,6-3 0 15,1-2 0-15,4-2 1 0,4 3-8 0,-3 1 2 16,10-6-1-16,10-2 1 0,-8-2 0 0,4-3-1 16,-3-5 1-16,3 1 1 0,2-10-7 0,-4-3 1 15,4-1-1-15,-4-7 1 0,-2 0 11 0,-1 0 0 0,-8-2 1 16,-4-11 0-16,-5 3 4 0,-6 4 0 0,0-3 0 16,-10-1 0-16,-1-1 6 0,-6 3 1 0,0 2-1 15,-5-3 2-15,1 3-3 0,-7 0 1 0,4 6-1 16,3 0 1-16,3-4-4 0,8 8 0 0,-1 1 0 15,9 1 1-15,2-2-20 0,0 7 1 0,0 4-1 16,0-4 1-16,2 2-4 0,2 2 0 0,-4 0-1 16,15 0 2-16,-15 0-2289 0</inkml:trace>
  <inkml:trace contextRef="#ctx0" brushRef="#br0" timeOffset="75113.862">3551 6680 2048 0,'0'2'0'0,"0"5"0"0,0-3 0 0,0-4 49 15,7 0 1-15,-3 0 0 0,2 4 0 0,1 7-21 16,1-7 1-16,-5 3-1 0,3-3 0 0,5 6 8 16,-7 1 0-16,3 0 0 0,-1 4 0 0,5 2-27 15,-3 0 0-15,-1-3 0 0,-1 10 0 0,5-3 16 16,4-6 0-16,-2 0 0 0,-2-9 1 0,-1-2-4 16,1 1 1-16,-5-5 0 0,1 0-1 0,-1-7-4 0,5 3 1 15,-7 0 1-15,3-11-1 0,-1-4-1 0,-1-2 0 16,5 1 0-16,-5-16 0 0,-5 2 5 0,6 5 0 15,-4 3 1-15,9-4 0 0,-3 0-1 0,1 5 2 16,-5-3 0-16,13 3 0 0,-10 4-6 0,2 1 0 16,1 6 0-16,-1-1 1 0,2 4-2 0,-7 5 0 15,9 4 0-15,-9 2 1 0,7-3-12 0,-7-1 0 0,2 8 0 16,12-1 1-16,-18-3-2484 0</inkml:trace>
  <inkml:trace contextRef="#ctx0" brushRef="#br0" timeOffset="75415.301">4846 6049 2337 0,'4'6'0'0,"7"3"0"0,2 8 0 0,-3-2 97 16,-5-7-1-16,1 7 1 0,5 25 0 0,2 5-29 15,-5 2 0-15,-1 2 0 0,-7 0 1 0,4 2-37 16,-4 0 1-16,2 2 0 0,2 2-1 0,-1-10-35 16,1-9 0-16,0 6 0 0,3-1 1 0,-1-9-4 0,0-5 2 15,-1-1-1-15,1-1 1 0,-2-6-5 0,3-8 1 16,-1-2-1-16,5-14 1 0,0 1-14 0,-5-2 0 15,-6 6-2243-15</inkml:trace>
  <inkml:trace contextRef="#ctx0" brushRef="#br0" timeOffset="75579.981">5275 6514 2123 0,'0'5'0'0,"0"5"0"16,0 5 0-16,4 4 69 15,3-2 1-15,-3 0-1 0,7 28 2 0,2 6-27 0,4-6 1 0,-7-5-1 16,1 0 0-16,0-10-47 0,0 0 0 0,-5-5-1 15,1 5 2-15,-3-11-29 0,2-4 0 0,1-8 1 16,-7 1 0-16,0-8 16 0,0 0 1 0,0 0-1 16,0-10 2-16,4-3 4 0,2 2 1 0,-6-6-1777 15</inkml:trace>
  <inkml:trace contextRef="#ctx0" brushRef="#br0" timeOffset="75698.767">5086 6164 2035 0,'0'-3'0'0,"0"-3"0"0,0-5 0 0,4-3 62 16,-4 3 0-16,7 2-1 0,10 3 2 0,-6 2-26 16,-1 0 0-16,-10 4-1805 0</inkml:trace>
  <inkml:trace contextRef="#ctx0" brushRef="#br0" timeOffset="76051.124">5614 6597 2009 0,'7'7'0'15,"3"3"0"-15,1 5 0 0,-7 4 80 0,7-4 0 16,-2 0-1-16,6 0 1 0,-2-9-11 0,-9 5-1 0,-4 2 0 16,6-3 2-16,-1 5-37 0,1-8-1 0,-2 1 1 15,-2 3-1-15,9-1-32 0,-2-1 0 0,-7 2 0 16,9-3 0-16,6 7 0 0,-6 0 0 0,-5-5 0 15,5 1 1-15,-5-2 6 0,3-3 1 0,-7-6 0 16,6 0 0-16,1 0 11 0,-9 0 0 0,4-4 0 16,3-3 0-16,4-8 0 0,-1 1 1 0,-5-1 0 15,-3-21 1-15,8-3-3 0,1 3 1 0,-7 4-1 16,3 0 1-16,-1-4-1 0,5 4 1 0,-4 0-1 16,-3 3 1-16,-4-1-7 0,4 7 0 0,-4 6 1 0,0 2-1 15,0 0-2-15,0 4 0 0,0 7 0 0,-4 4 0 16,4 0-7-16,0 0 0 0,0 0-1 0,0 0 2 15,0 0-3-15,0 0 1 0,0 0 0 0,4 0 1 16,-4 0-2387-16</inkml:trace>
  <inkml:trace contextRef="#ctx0" brushRef="#br0" timeOffset="76232.413">6170 6642 1947 0,'0'0'0'0,"0"0"0"0,0 6 0 0,0-6 101 0,0 5-1 16,2-3 1-16,5 10 2 0,3 1-38 0,-5 0 1 15,-5-2 0-15,6 4 0 0,1-1-30 0,-7-3 1 16,4 4 0-16,-4 4 0 0,-4-4-37 0,4 0 1 16,-7-5-1-16,7 5 2 0,0 0 0 0,0-4 0 15,0-3 0-15,0 3 1 0,0-7-3 0,7-4 0 16,-3 0 0-16,2-8 0 0,-6 8-2081 0</inkml:trace>
  <inkml:trace contextRef="#ctx0" brushRef="#br0" timeOffset="76359.01">6093 6215 2009 0,'0'0'0'0,"0"-9"0"15,0 3 0-15,2 2 33 0,7 1-1 0,-3 3 1 16,0-8 0-16,5-3-27 0,0 1 2 0,-11 10-1624 16</inkml:trace>
  <inkml:trace contextRef="#ctx0" brushRef="#br0" timeOffset="76718.989">6451 6523 1808 0,'0'2'0'0,"9"2"0"0,-9 11 0 0,2-4 69 16,4-1-1-16,-6 3 1 0,11 8 0 0,0 3-7 15,-5-5 0-15,-1 2 0 0,-5 1-1 0,4-3-23 0,-2 0 1 16,2 0-1-16,1 2 1 0,-3-2-34 0,2-8 0 15,-2 4 1-15,7 0-1 0,-3 0 7 0,1-5-1 16,-1-3 0-16,-6-3 0 0,4 0-2 0,3-4 0 16,-7-4 0-16,4 0 1 0,-4 1-5 0,0-5 0 15,7 2 0-15,-3-14 0 0,-2-5 15 0,2-1-1 16,3 1 0-16,4-5 0 0,4 3 0 0,-9 1 0 16,7 5 0-16,-5 2 1 0,3-1-7 0,0 6-1 0,-9 3 0 15,5 7 1-15,1 2 2 0,-1 2 2 0,-1 0-1 16,0 0 1-16,-1 0-14 0,1 2 2 0,-2 2-2 15,9 11 1-15,9 6 2 0,-1-2 0 0,-4 0-1 16,1 0 2-16,-1-4-6 0,0-2 1 0,-6 0 1 16,4 2-1-16,-5 0-2 0,1-9 0 0,-2 3 0 15,6-3 1-15,-15-6-2195 0</inkml:trace>
  <inkml:trace contextRef="#ctx0" brushRef="#br0" timeOffset="77202.545">7370 6436 2173 0,'0'0'0'0,"0"0"0"0,-11 2 0 0,1 4 66 16,-1 3 1-16,-6 1-1 0,4-7 0 0,-2 5-24 16,-2-4-1-16,-1 3 1 0,3 3 0 0,-2 5-32 15,4 0 0-15,3-2 1 0,-1 4 0 0,7 2-17 16,1 0 1-16,6-2-1 0,1 0 1 0,7-4 3 0,-1 0 1 15,3-3-1-15,2 1 1 0,2-3 0 0,1-1-1 16,-1-3 1-16,0-2 0 0,0-2 1 0,-6-2 0 16,4-2 0-16,2-3 0 0,0 3 0 0,-6-7 1 15,-5 3 0-15,-1-9 1 0,-1 2 0 0,-2 0 1 16,-2 2-1-16,0-1 2 0,-2-8 8 0,-2 3 2 16,4-2-1-16,0-5 1 0,0 3-3 0,-5 0 0 15,5 6 0-15,0-3 0 0,5 1 3 0,-1 4 0 0,-4 9 1 16,0 0 0-16,0 4-3 0,0 2 0 0,2 0 1 15,5-3 0-15,-3 3 1 0,-4 0 0 0,0 0 1 16,11 11-1-16,1 8-9 0,3 2-1 0,-2 3 1 16,9 16-1-16,4 1 6 0,-7-1 1 0,2 0-1 15,3 9 0-15,2 7-6 0,-3-3 1 0,-1 4-1 16,1 7 1-16,5-4 3 0,-13-5 1 0,-2 4 0 16,-2-3-1-16,-5-5 5 0,-6-7 0 0,-6 1 1 15,4-5-1-15,-13-6-6 0,-2-4 1 0,-5 0 0 0,-8-7 0 16,-2-1 2-16,0-8 0 0,-3-3 0 0,-5-2 1 15,3-9-3-15,-4 0 1 0,-2 0-1 0,-2-11 1 16,4 2-7-16,9-5 0 0,-11-8 0 0,3-1 2 16,5-7-3-16,3 0 1 0,11-2-2383 0</inkml:trace>
  <inkml:trace contextRef="#ctx0" brushRef="#br0" timeOffset="78119.173">9087 6161 1004 0,'0'0'0'15,"0"0"0"-15,0 0 0 0,0 0 230 16,0 0 0-16,0 28 0 0,-4-24 0 0,2 3-126 0,-2-3 2 0,4-2-2 0,-7 0 2 15,7 0-158-15,-4 3 2 0,4-5-1 0,-7 4 1 16,-3-2-12-16,3 2 1 0,1 1 1 0,-3-5-1 16,-4 0-2-16,3 0 2 0,-1 0-1 0,0 0 0 0,0-5 61 15,3 3 0-15,-1 0 0 0,-2 0 0 0,-1-2 20 16,7 4 0-16,-5 0 0 0,1 0 1 0,-2-5 24 16,-6 5 0-16,2 5-1 0,-6-1 1 0,1 7 4 15,-6 3 1-15,5 3-1 0,-3 11 0 0,9-2-5 16,2 3-1-16,9 7 1 0,-7-2 1 0,5 1-9 15,12-10 1-15,5 5-1 0,4 2 1 0,7-3-9 0,1-1 0 16,12-7 0-16,10 3 0 0,-9-7-6 0,-1-5 1 16,10-5-1-16,0-3 0 0,0-4-13 0,-9-4 1 15,1 0 0-15,-7-3 0 0,-2-3 15 0,-9-5-1 16,-2 0 1-16,-6-9 1 0,0 3-7 0,-11 2-1 16,-2-6 1-16,-7-5 0 0,-2 0 0 0,-2 5 0 15,-2-3 0-15,-4 2 0 0,-2-1 6 0,-1-1 0 16,-6 3 1-16,5-9 0 0,-3 8-3 0,2 11 1 0,3-4-1 15,-1 2 1-15,5 2-18 0,6 7 1 0,3 1-1 16,8 3 1-16,0 4-6 0,0 0 0 0,0 0 0 16,8 0 0-16,7 0-27 0,3 0 1 0,3 0-1 15,20 4 2-15,-3 7-14 0,1 0 1 0,-5 1 0 16,-1-1 1-16,1 4-18 0,-6 0 0 0,-7-3 0 16,3 3 0-16,-5 2-2 0,-6 0 1 0,-6-2 0 15,3 4 0-15,1 0 16 0,-7-8 1 0,-2 4 0 16,7 0-1-16,-7 0 17 0,2 0-1 0,3 2 1 15,8 6 0-15,-2-4 26 0,-2-4 0 0,1 0 0 0,3 2 1 16,-2-4 25-16,-8-1 1 0,1 1 0 0,5 4 1 16,0-4-5-16,-7-2-1 0,-2-5 1 0,2 7 0 15,1-9 1-15,-3 2 1 0,-2-6 0 0,0 0 0 16,0 0-4-16,0 0 0 0,0 0 0 0,0 0 1 16,0 0 0-16,0 0 2 0,0 0-1 0,-2-10 1 0,-3-20 2 15,-1-4 0-15,2-6 1 0,-7-11 0 0,4 4 0 16,3 6 0-16,8-1 1 0,3-1 0 0,-1 3 3 15,-1 10 1-15,1-2-1 0,5 9 1 0,-1-1-7 16,-3 7 1-16,-3 5 1 0,9 1-1 0,-2 5-4 0,-7 1-1 16,7 5 1-16,-5 0 1 0,5 5-11 0,-5-5 2 15,-1 0-1-15,8 4 1 0,-3 9-17 0,12-1 1 16,-5 3-1-16,22 2 1 0,6 7-28 0,-7-1 0 16,1-2-2437-16</inkml:trace>
  <inkml:trace contextRef="#ctx0" brushRef="#br0" timeOffset="78585.573">10236 6338 1808 0,'4'0'0'15,"7"0"0"-15,2-4 0 0,-3-1 66 0,-3 1 0 0,3 2-1 16,-3-2 1-16,-3 0-28 0,-4 4 1 0,0-5 1 16,0 5-1-16,0 0-12 0,-4 0 0 0,4 0 0 15,-7-4 0-15,-5 2-7 0,-3-2 1 0,-3-3 0 16,-14 3 0-16,-2 4 8 0,2 2 1 0,-3 7-1 16,1-3 2-16,-5 3-1 0,7-1 1 0,-2 3 1 15,6-1-1-15,0 1-5 0,11 0 0 0,2 1 0 16,2 3 0-16,9-4-10 0,-3 4 2 0,14-5-1 15,1 10 1-15,5-6-10 0,2 1 1 0,4-4 0 0,14 0 0 16,-1-3-3-16,-2-2 0 0,2-6 0 0,7-4 1 16,-5-2-2-16,-6-3 1 0,-4 3-1 0,-3-5 1 15,-10-4-1-15,-1 1-1 0,3 3 1 0,-4 2-1 16,-7-6-3-16,-2 1 1 0,0 7 1 0,-2-8-1 0,-2 0 1 16,-1 3 1-16,-1 5-1 0,6 1 0 0,-7-3 1 15,3 3 0-15,4 4 0 0,0 0 0 0,-6 2-1 16,6-4 2-16,-5 4-1 0,5 0 1 0,0 0-4 15,0 0 1-15,0 0 1 0,0 4-1 0,5 6 1 16,1 1 0-16,-2 2 1 0,14 29-1 0,-1 18-2 16,4 4 2-16,3-5-2 0,-9 1 1 0,-2-3-2 0,2 1 1 15,-2 1 0-15,8 7 0 0,-6-4-1 0,-4-5 1 16,-9-2 1-16,5 1-1 0,-7-5-1 0,0-9 1 16,-7-6-1-16,-4-2 1 0,5-4-1 0,-5-4 0 15,-6-3 0-15,-4-2 1 0,-1-4-1 0,-2-4 0 16,3-11 0-16,-7-2 1 0,4-2 9 0,1-6 1 15,1-3 1-15,-10-4-1 0,4-6-3 0,0 2 0 0,-2-11 0 16,2 0 0-16,1-4-2 0,1 2 0 0,4-10-1 16,5-1 2-16,6 5-11 0,5 4-1 0,6-2-2335 15</inkml:trace>
  <inkml:trace contextRef="#ctx0" brushRef="#br0" timeOffset="79023.682">10955 6366 2349 0,'0'0'0'0,"0"0"0"0,-5-3 0 16,5 3 79-16,5 0-1 0,-5 3 1 0,-11-6 1 15,11 3-4-15,0-4 1 0,0 4 0 0,-6 0 0 0,1 0-51 16,-1 0 1-16,2 0 0 0,-31 0 0 0,-10 7-29 15,0 5 0-15,11-1 1 0,8 4 0 0,2 0 0 16,9 0 1-16,2 0 0 0,3-1 0 0,3 1-3 16,3-4-1-16,4 4 1 0,4 0 1 0,7 0-1 0,0-5 2 15,-3-6-1-15,7 1 1 0,3-5-2 0,-1-2-1 16,0-1 1-16,4-7 1 0,3 1-3 0,-5-1 1 16,1-5-1-16,1 0 2 0,-10 0 1 0,2 4 0 15,-3-1 0-15,-1-3 1 0,-7 2 1 0,5 4 0 16,-3-1 0-16,2 1 1 0,-6-1 6 0,5 3 1 15,1 3 0-15,-6 4-1 0,4-6 4 0,-2 1-1 16,3 5 0-16,1 0 0 0,3 5-1 0,-7-3 0 0,-2 2 0 16,11 11 1-16,6 6-6 0,4 7 2 0,-8-3-1 15,6 7 0-15,1-4 0 0,-5-3 0 0,-2-3 1 16,6 1-1-16,-10-6 0 0,-1-2-1 0,-1-2 1 16,-1-3-1-16,5-10-2 0,-11 5 0 0,0-5 0 15,0-5 0-15,0 5-3 0,0 0 1 0,0 0 0 16,4-6 0-16,-4 6-2395 0</inkml:trace>
  <inkml:trace contextRef="#ctx0" brushRef="#br0" timeOffset="79370.343">11296 6355 2098 0,'0'0'0'0,"0"0"0"0,0 0 0 16,0 0 84-16,4 0 0 0,1 0 0 0,-5 0 1 0,0 0-26 15,0 0 1-15,0 4-1 0,0 3 1 0,2 5-27 16,2-1 2-16,0 0 0 0,3 18 0 0,-7 5-35 15,2 0 0-15,2-2 0 0,1-2 0 0,-3-4 2 16,2-7 1-16,2 0-1 0,3-4 2 0,0 0 4 16,1-9 1-16,-3-2 0 0,1-4 0 0,-6 0-2 15,3 0 2-15,-1 0 0 0,-4 0 0 0,2-4 0 0,-2-2 0 16,5 6 0-16,-1-15 1 0,4-4-2 0,1-7 1 16,-3 3 0-16,7-7 0 0,2-2-4 0,3 4 0 15,-1 7 1-15,0-4 0 0,0 5-2 0,-2 10 2 16,-2 1-1-16,8 3 1 0,-10-3-2 0,-4 7 1 15,-3 2-1-15,9 7 1 0,-9-3-1 0,2 2 1 16,-1-1-1-16,8 14 1 0,-3 2 3 0,1 2 1 0,0-6-2 16,4 7 2-16,-9-5-4 0,1-4-1 0,-1 2 1 15,5 2-1-15,0-11-2 0,-11 3 0 0,4-7 0 16,2 3 0-16,-6-7-2 0,5 4 0 0,-3-4 0 16,-2 0 0-16,0 0-2326 0</inkml:trace>
  <inkml:trace contextRef="#ctx0" brushRef="#br0" timeOffset="79527.943">11884 6463 1922 0,'0'0'0'0,"0"5"0"0,7 1 0 15,-7 3 71-15,0-3 0 0,6 0 1 0,5 18 0 16,4-3-26-16,-7 2 0 0,-3-8 0 0,1 4 1 16,-6 3-11-16,4-8 0 0,-4 1 0 0,-4-4 0 15,-2-3-36-15,1-1 1 0,-1-3 0 0,0-4 0 0,1 2 1 16,-1 0 2-16,6-2-1914 0</inkml:trace>
  <inkml:trace contextRef="#ctx0" brushRef="#br0" timeOffset="80022.538">11835 6030 2072 0,'0'0'0'15,"0"0"0"-15,0 0 0 0,0 0 45 0,0 4 0 16,0-2 0-16,4 2 1 0,-2 1-46 0,-2-5 0 15,5 2 0-15,-3 0 0 0,-2 0-26 0,4 2 0 16,-4-4 0-16,15 4 1 0,4 3-51 0,3 1 1 16,1 3 0-16,25 0 0 0,-3-3-4 0,-7 3 1 0,3-1-1 15,4-5 2-15,-6 5 16 0,-5-3 1 0,-6-3-1 16,4 4 2-16,-4-3 23 0,-6-5 0 0,-9-5 0 16,4 7 1-16,-7 1 20 0,-5-3 1 0,-5-5-1 15,6 5 2-15,-6 0 43 0,0 0 0 0,0 0 1 16,0 0-1-16,0 0 38 0,0 0 2 0,0 0 0 15,-6 0-1-15,1 5 3 0,5 1 0 0,-6-6 0 16,-15 6 1-16,-14 9-7 0,-6 0 1 0,5-2 0 16,8-7 1-16,4 3 0 0,3-3 1 0,4 3-1 0,6-3 2 15,0-2-16-15,9 1 1 0,-6-3 0 0,8-2 0 16,0 4-20-16,0 0 1 0,0-4 0 0,4 2 1 16,7 3-6-16,2 3 0 0,-3-4 0 0,22 9 1 15,9 2-14-15,-4 0 1 0,-7 2 0 0,2 0 0 0,-8 2-11 16,3-4 1-16,1 4-1 0,0 7 1 0,-2-1-3 15,-4-6 1-15,-3 7 0 0,-2-1 0 0,-6 1-3 16,-7-3 2-16,-4-4-1 0,-4 2 1 0,-3-6 6 16,3-4 2-16,-7 0-1 0,-2-3 1 0,1 3-3 15,-8-7 0-15,3-4 0 0,-11-4 1 0,0-3-3 0,-2-1 0 16,-2-7 0-16,10 4 1 0,-1 1 0 0,-3-5 0 16,3-4 0-16,1 4 0 0,5 0-10 0,6 0 0 15,5 0 0-15,-1 0 0 0,7 15-2360 0</inkml:trace>
  <inkml:trace contextRef="#ctx0" brushRef="#br0" timeOffset="80557.324">12790 6363 2110 0,'0'0'0'16,"0"0"0"-16,0 0 0 0,0 0 95 0,0 5-1 0,0 1 0 15,0-6 0-15,0 0-20 0,0 0 2 0,0 0-2 16,0 4 1-16,0-2-43 0,0 3 1 0,0-1 0 16,0 7-1-16,-6-1-33 0,3 9 0 0,-5-4 0 15,1 15 0-15,3-4-1 0,2-3 1 0,2-8 0 16,2 6 0-16,-2-2 0 0,4-8 0 0,3-5 0 0,1 3 1 16,1-5-4-16,-9-2 2 0,4 0 0 0,3-2 0 15,-3 0 1-15,3-2 1 0,-7 0 0 0,6-2 0 0,3-7 1 16,-7-2 0-16,6 3 0 0,-6-9 1 0,9-3 9 15,0-3 2-15,2 1-2 0,-5-3 1 0,10 3-7 16,-6 9-1-16,-1 1 1 0,0-1 0 0,0 0 1 16,-5 8 0-16,3 3-1 0,-3-2 1 0,-6 6-2 15,2 0 1-15,-2 0-1 0,5 6 2 0,-1-2-2 16,-4 7 1-16,2-7-1 0,7 18 1 0,-1 7-4 0,3 1 1 16,-3-4 0-16,-5 3 1 0,7-3 0 0,-3-7 0 15,1 0 1-15,-1-4-1 0,-1-4-2 0,1-3 1 16,-3-1 0-16,2 1 0 0,5-2 0 0,0-6 1 15,-11-4 0-15,11-2 0 0,-5-3 0 0,0 3 2 16,3-5-2-16,10-6 2 0,3-4-4 0,4-4 1 16,-9-1-1-16,2 3 2 0,-2 1 0 0,3 3 0 15,-8-2 1-15,10 4-1 0,-5 4-2 0,-6 0 1 0,2 3-1 16,-3 3 2-16,1 3-3 0,-11 4 1 0,7 4 0 16,-7 1 0-16,4 1-1 0,-4-2 1 0,0 3 0 15,6 14 0-15,-1 17-1 0,-5-4 2 0,4-2-2 16,2 2 1-16,-6-10-1 0,3-3 0 0,1-2 0 15,2 2 0-15,3-6-4 0,-3-6 1 0,-4-3 0 16,7-2-1-16,-9-4-2322 0</inkml:trace>
  <inkml:trace contextRef="#ctx0" brushRef="#br0" timeOffset="80923.048">13943 6079 2261 0,'0'0'0'0,"0"0"0"0,0 0 0 0,-2 0 70 16,-1 0 1-16,-5 2 0 0,-1 6 1 0,1 3-38 16,-3-7 2-16,0-2 0 0,-15 11 0 0,-1-2-21 15,-1-1-1-15,0 1 1 0,4-1 0 0,-4-1-35 16,13-5 2-16,2 0 1 0,3 3-1 0,3-1 20 16,1 3 0-16,8-5 0 0,2 2 2 0,-4 3-1 0,2-7 0 15,-2 2 1-15,9 5-1 0,-3 1-3 0,5 1 1 16,0-7-1-16,8 7 1 0,0-3 2 0,-1 3-1 15,-6 0 0-15,6-7 0 0,-3 7 5 0,-2-5 0 16,-3 2 0-16,12 1-1 0,-5 2 2 0,0 3 0 16,-6 3 0-16,6 7 1 0,-6-7-1 0,-5 0 1 15,-2 4 0-15,3 5 0 0,-7-3 5 0,0-8 1 16,-7 6-1-16,-3 0 1 0,-7-6 2 0,4-2 0 0,-2-2-1 16,0 4 1-16,-3-5-5 0,1-1 0 0,-4-7-1 15,4 0 1-15,-7-4 21 0,3 0 0 0,-1-7-1 16,-6 5 1-16,0-2-11 0,5-5 2 0,1 0-1 15,3 7 1-15,19 4-2423 0</inkml:trace>
  <inkml:trace contextRef="#ctx0" brushRef="#br0" timeOffset="81396.505">15102 5432 2009 0,'0'0'0'0,"0"0"0"16,0 0 0-16,0 0 143 0,0 0-1 0,-4 0 1 15,4 4-1-15,-7 1-75 0,7 1-1 0,0 0 0 16,-21 37 1-16,-7 4-35 0,0 8 0 0,-2 9 0 16,-2 6 0-16,-1 2-35 0,6 9 1 0,-8 11-2 15,5 10 2-15,2-5-1 0,9-7 0 0,10 3 0 16,1-1 1-16,8-14 0 0,8-14-1 0,10-2 1 0,5-5 1 16,1-6-2-16,-3-15-1 0,7 3 1 0,6-10 1 15,-6-3-35-15,-2-7 1 0,-2-4-1 0,-3-13 1 16,-21-2-2054-16</inkml:trace>
  <inkml:trace contextRef="#ctx0" brushRef="#br0" timeOffset="81824.245">15304 6489 1947 0,'0'-4'0'16,"4"2"0"-16,2-3 0 0,-6 1 66 15,5 0 1-15,-3-3-1 0,2-1 2 0,-4 2-1 0,4-3 1 16,-1 5 0-16,-3-3 0 0,0-8-15 0,0 1 0 16,0 3-1-16,0-15 1 0,4-1-41 0,2 6 2 15,1-1-1-15,3 3 1 0,1 0 6 0,0 4 1 16,-5 0 1-16,9 5-1 0,-4 3-13 0,-4 3 1 16,-1-4-1-16,5 5 1 0,-1 3 2 0,1 3 0 0,-4 5 0 15,3 3 1-15,8 8-5 0,-1-2 2 0,-7 2-1 16,12 0 1-16,2 0 0 0,-7-2 0 0,4 2 0 15,5-4 1-15,-7 0-10 0,9-9 1 0,-2 3-1 16,2-5 2-16,-5-2-2 0,3 3 1 0,0-5-1 16,-7 0 1-16,5-5-1 0,-3 3 1 0,3-2-1 15,-7 0 1-15,5-3 0 0,-5-3 1 0,0 1 0 16,0-1 0-16,-6 1 0 0,-3 3 1 0,-1 1 0 16,-1-5 0-16,1 1-2 0,-7 3 1 0,4-5-1 0,-4 3 2 15,-4-7 7-15,4 0 1 0,-2 4 0 0,2-3 0 16,-9-6-4-16,3 6 1 0,3 3 0 0,3-4 0 15,0 4-4-15,0 3 2 0,0 4-1 0,7 1 1 0,-7 3-2339 16</inkml:trace>
  <inkml:trace contextRef="#ctx0" brushRef="#br0" timeOffset="82174.055">16323 5955 2123 0,'0'0'0'16,"-6"0"0"-16,2-4 0 0,8 4 54 0,2 0-1 16,5 0 1-16,6-6 1 0,5-3-18 0,-5 7 1 15,4 2 1-15,9-4-1 0,-2-5 4 0,-6 3 1 16,3-3 0-16,10 3 0 0,-12 2-36 0,-1-5 1 16,2 3 0-16,1-5 0 0,-3 7 12 0,-5 4 1 15,0 0 1-15,-4 0-1 0,-2-4-19 0,-5 8 0 0,5 0 1 16,0 0-1-16,-1 3 12 0,-3-7 2 0,1 6-1 15,-1 7 1-15,-1 2-11 0,1 2 2 0,-3 0-2 16,2 15 2-16,-6 8 8 0,0 5 0 0,0 4 0 16,-6 6 1-16,0-4-9 0,-3 2-1 0,3-2 1 15,-5 9 1-15,9-9 2 0,-3-2 0 0,5 0 0 16,-4 6 1-16,4-11-6 0,4-10-1 0,-4-6 1 16,5 0 0-16,-5-3 0 0,2-6 1 0,6-2-1 15,-5-4 1-15,-3-6-2 0,4-3 1 0,-2-4-1 0,-2-4 1 16,0-1-4-16,0 3 1 0,0 2-2300 0</inkml:trace>
  <inkml:trace contextRef="#ctx0" brushRef="#br0" timeOffset="82306.034">16407 6285 2023 0,'0'4'0'0,"0"-2"0"0,-2-2 0 0,4 2 114 16,4 0 1-16,3-2-1 0,4 5 1 0,4-1-42 15,5-4 1-15,3 0 0 0,12 2 0 0,6 2-44 16,-9 1 2-16,5-5-2 0,10 0 1 0,-10 0-34 0,-1 0 1 15,-1 4-2-15,-5-8 2 0,0 4-8 0,-2 4 1 16,3-4-2143-16</inkml:trace>
  <inkml:trace contextRef="#ctx0" brushRef="#br0" timeOffset="82692.61">17500 6096 1972 0,'0'0'0'0,"0"0"0"16,0 0 0-16,0 0 96 0,0 0 0 0,0-5 1 15,0 5-1-15,-3 0-27 0,3-2-1 0,0 2 1 16,0-4-1-16,-8 4-25 0,6 0 0 0,-3 0 1 16,1-6 0-16,-9 1-34 0,-2 1 0 0,-2 0 0 15,-2 2 2-15,-1 4 3 0,1 2 1 0,2 0 0 16,-5 7-1-16,1 4-8 0,0 4 1 0,3 6 0 16,1-3 0-16,4 5-2 0,-2 1 1 0,5 2 0 15,7 4 0-15,-7 0-3 0,-1-4 2 0,11 6-1 0,6-7 1 16,1 1-2-16,4-6 1 0,6 3-1 0,4 7 1 15,3-10-4-15,4-7 1 0,4-2 0 0,-4-1 1 16,-5-5 0-16,10-9 0 0,1 0 1 0,2 0-1 16,-5-9-2-16,1-1 2 0,-4-5-2 0,2-4 1 0,-9 0-2 15,-4 2 1-15,-2-9 0 0,3 1 0 0,-8 1-1 16,-10-1 1-16,7-1 1 0,-7-4-1 0,-2 1-1 16,-7-1 1-16,-2 0-1 0,-6-4 1 0,-2 2-1 15,-3 5 0-15,-4 1 0 0,-1 1 1 0,3 5 2 16,0 6 1-16,3-1-1 0,-1 4 2 0,12 3-1 0,-3 1 1 15,4 1-1-15,3-3 1 0,6 5-4 0,-2 2 1 16,-3 2 0-16,5 0 0 0,0 0-2316 0</inkml:trace>
  <inkml:trace contextRef="#ctx0" brushRef="#br0" timeOffset="83227.435">18096 5962 1922 0,'0'0'0'0,"0"0"0"16,0 4 0-16,5-4 100 0,-5 0 0 16,0 0-1-16,4 4 1 0,-4-4-32 0,0 0 0 0,0 0-1 15,-4 0 2-15,4-4-32 0,-5 4 0 0,5 0 0 16,-2 0 1-16,-2 0-38 0,0 0 0 0,-3 0 0 16,-4 0 0-16,-12 0 0 0,1 0 1 0,5 8 0 15,-11 5 1-15,0 4 0 0,11 0 1 0,-4-4-1 0,4 4 2 16,-1 2 2-16,8-4 2 0,3 0 0 0,-1 4 0 15,8-2-3-15,0-2-1 0,4 0 0 0,2 4 2 16,5 0-1-16,6-2 0 0,5-2 0 0,6 0 0 16,6-2 0-16,-2-3-1 0,3-8 1 0,-14-4-1 15,7-2-4-15,-4-2 1 0,-3-3-1 0,0-2 2 0,-8-3-1 16,-4-1 1-16,-3 0-1 0,1-7 1 0,-1-1 0 16,-6 2 2-16,-2 2-2 0,-2-11 1 0,-3 4 1 15,3 1 0-15,-2 2 0 0,1-14 0 0,-3 10 1 16,-1 5-1-16,-2-3 1 0,3-1-1 0,4 7 1 15,-7 4-1-15,7 7 1 0,-3 2-1 0,7 1 4 16,0 1 1-16,0-2-1 0,-2 1 1 0,2 5-5 0,2 0 1 16,2-2-1-16,-1 2 1 0,1 0-1 0,0 0 2 15,3-2-2-15,10 2 2 0,6 9-2 0,3 1 1 16,-2 1-1-16,4 8 1 0,4 0-4 0,-15 7 1 16,7 3 0-16,-3 1 1 0,1 0-3 0,-10 0 0 15,3 4 0-15,-4 13 1 0,-4-7-2 0,-1 0 1 16,-6 5 0-16,-6 8 0 0,-5-4-1 0,4-2 1 0,-3 4-2 15,-3 2 2-15,-7-4-1 0,3-9 1 0,-4-4-1 16,-3 3 1-16,11-10-1 0,-2-7 1 0,-2-7-1 16,2 4 1-16,9-9-2 0,4-1 1 0,-3-3-2 15,1-6 2-15,4 0-2 0,0-4 0 0,0 4-2243 16</inkml:trace>
  <inkml:trace contextRef="#ctx0" brushRef="#br0" timeOffset="83559.849">18652 6480 2086 0,'0'3'0'0,"0"3"0"0,-4-2 0 0,4-4 105 16,0 4 1-16,0 3-1 0,0 3 1 0,0 1-44 15,-2-2 2-15,2 1 0 0,-4 1 0 0,-1 2-46 16,5-3 1-16,-6 5-1 0,2 2 1 0,-3 6-26 15,7-8 0-15,0 0 0 0,4 0 0 0,-1 0 3 16,1-11-1-16,7 3 1 0,6-1 1 0,0-2-3 0,-2 1 1 16,4-10 0-16,9-1 0 0,-2-3 1 0,-2 3-1 15,-3-13 1-15,3 8 0 0,-3-4 2 0,-10-6 1 16,-5 2-1-16,3-7 1 0,-9 3 0 0,-4-2 0 16,-3-1-1-16,-1-4 1 0,-5 3 14 0,-2 1-1 15,-5 1 0-15,3-1 2 0,-9 3 5 0,5 6 0 16,-3 2 0-16,7 0 0 0,0 0-1 0,2 4 0 15,-2 3 0-15,6 4 0 0,5 2-18 0,1-1 0 0,3 1 0 16,-2 2 1-16,4 0-2209 0</inkml:trace>
  <inkml:trace contextRef="#ctx0" brushRef="#br0" timeOffset="83918.146">19178 5770 1595 0,'5'0'0'0,"5"-4"0"0,1-4 0 16,0 5 60-16,-1 3 0 0,-3 0 1 0,4-4 0 0,-5 0-20 15,-2 2 2-15,-2-2-2 0,3 4 2 0,-3 0 2 16,2 4 0-16,1-2 0 0,1 6 1 0,0 3-36 15,5 4 1-15,-7 4 0 0,9 26 0 0,-2 1 9 16,6 3 2-16,-6 7-2 0,10-1 1 0,-3 0-3 0,-1 3 1 16,6 8-1-16,-1 8 1 0,-5-4-6 0,-2-6-1 15,-2 8 0-15,-5 7 1 0,-1-9 6 0,-7-6 1 16,0-5 0-16,-4-1 0 0,-7-5 1 0,2-13-1 16,-6 1 0-16,-2-7 1 0,-4 0 1 0,-3-9-1 15,-2-6 0-15,-2-2 2 0,5-2-2 0,6-4 2 16,-1 2-1-16,3-7 0 0,5-6-2 0,-1-2-1 15,-2 4 0-15,2-2 1 0,11 0-2158 0</inkml:trace>
  <inkml:trace contextRef="#ctx0" brushRef="#br0" timeOffset="90434.022">2147 8279 1419 0,'0'0'0'0,"0"0"0"0,0 0 0 0,0 0 94 16,0 0 2-16,0 0-2 0,0 0 1 0,28 6-43 16,-21-6 0-16,-3 0-1 0,7 0 1 0,-5 0 1 15,3 0-1-15,-1 0 1 0,20-2 0 0,9-2-20 0,-3-2 2 16,5-3 0-16,-5 1 0 0,9 1-31 0,-6-1 1 16,10 6-1-16,0-7 2 0,2 3 16 0,-10 2 2 15,6 4-2-15,0 0 2 0,-2 4-4 0,-13-4 0 16,7 0 1-16,-9 2 0 0,-5 2-1 0,-6 0 1 15,0 1 0-15,-6-1 0 0,0 7-12 0,-11-9 0 16,6-2 0-16,-6 4 1 0,0-4-2011 0</inkml:trace>
  <inkml:trace contextRef="#ctx0" brushRef="#br0" timeOffset="91290.2">3614 8558 1520 0,'0'0'0'0,"0"0"0"16,0 0 0-16,0 0 135 0,0 0-1 0,0 0 1 15,0 0 0-15,0 0-48 0,0 0 1 0,0 0-1 16,27-20 2-16,-12-1-15 0,-2-6 0 0,4-1 0 16,1-21 0-16,3-6-38 0,1 2 1 0,6-7-1 0,-5 1 1 15,-8 8-17-15,2 2 1 0,0 2-1 0,1 2 1 16,-8 5 3-16,-3 16-1 0,-3 1 1 0,-4 6-1 16,0 6-5-16,4 1 1 0,-1 6 0 0,-3 4 0 15,-3-5 3-15,-1 5-1 0,4-4 0 0,7 8 1 0,-3 1-9 16,-4-1 1-16,6 2-1 0,5 9 2 0,4 11-1 15,-2-1 2-15,2 1-1 0,4-3 0 0,-2 0-7 16,-2-1 0-16,3-5 0 0,5-5 1 0,-3-1-3 16,-1-3-1-16,9-1 1 0,-7-3 0 0,-4-8 0 15,1-3 0-15,3-1-1 0,5-7 1 0,-9-2-5 16,2-2 1-16,-4 0 1 0,3-5-1 0,-8 3-2 16,1 2 0-16,2-2 0 0,-2-7 1 0,-1 7-1 0,1 0 0 15,-4 1 0-15,-1-5 0 0,5-1 0 0,-7 7 0 16,2 0 0-16,1 9 0 0,-5-1 0 0,-2 0 0 15,0 7 0-15,0-4 0 0,0 3 0 0,0 5 1 16,2 0-1-16,5-2 1 0,-7 2-1 0,0 2 1 16,0 3-1-16,0 14 1 0,4 4 2 0,2 7-1 15,-1 6 0-15,-5 11 0 0,2 6-2 0,2-2 0 0,-4 4 0 16,4 5 1-16,-2-3-1 0,7-6 0 0,-7-4 0 16,9-2 0-16,-7-7 0 0,-2-8 0 0,9-5 0 15,0 1 0-15,-5-3-4 0,-1-8 1 0,1 0-2 16,3-5 2-16,-3-7-7 0,-6-1 1 0,2-2 0 15,7 0 0-15,-9 0-2507 0</inkml:trace>
  <inkml:trace contextRef="#ctx0" brushRef="#br0" timeOffset="91673.276">5002 8069 2060 0,'0'0'0'0,"0"0"0"0,0-5 0 0,0 5 94 15,0 0 1-15,0 0 0 0,0-4 0 0,0 0-31 16,0 4 0-16,0 4 0 0,-2 0 0 0,-2-2-37 16,-3 1 0-16,7-3 0 0,-15 6 0 0,-4 9-28 15,-2 4 1-15,-12 2-2 0,10 3 2 0,1-3-3 16,5-2 1-16,6-2-1 0,1 6 0 0,-1 7 1 0,5-6 1 16,6 1-1-16,4 1 1 0,2-5-1 0,9 2 1 15,5-6 0-15,5-2 0 0,-1-2 0 0,4-2 1 16,4-7-1-16,9-4 1 0,-7-2-1 0,-2-5 1 15,-8-3-1-15,8-12 1 0,-8 8-2 0,-9-1 2 16,0-4 0-16,-9-3 0 0,-6 1 0 0,-4 0 0 16,-2-1 0-16,-5-3 0 0,-6 2 12 0,2 1-1 15,-9 3 0-15,7-2 0 0,-9-2 7 0,-2 1 1 0,5 5 0 16,-5 0 1-16,4-2-19 0,9 8 0 0,4 1 0 16,1 6 0-16,3-3-2 0,7 3 1 0,7 0-1 15,1-1 1-15,-1 3-29 0,3 2-1 0,1 0 1 16,34 0 1-16,0 0-17 0,-4 0 2 0,-2 2-1976 15</inkml:trace>
  <inkml:trace contextRef="#ctx0" brushRef="#br0" timeOffset="92190.955">5395 8200 1721 0,'0'5'0'0,"0"-1"0"0,-4-4 0 16,4 4 50-16,4 3 2 0,-2 1 0 0,5-2-1 15,-3-1-20-15,2-1 0 0,-1 2-1 0,6-1 2 16,1 5 4-16,-1 1 0 0,-4-1-1 0,3 7 1 0,7 5-17 15,-12-7 1-15,5 0-1 0,-3 4 0 0,2 2-1 16,-7-6 0-16,4 0 0 0,-2 0 0 0,9-7 1 16,-8 1 1-16,1-5-1 0,-2-2 1 0,3 0-12 15,-3 2 1-15,-4-4-1 0,11 0 1 0,-5-6 8 16,-2 0-1-16,-1-1 1 0,12-14 0 0,-2-13-11 16,4-2 0-16,-7 2 0 0,1-2 1 0,-4 4 3 0,1 2 1 15,-1 2 0-15,-3 3 1 0,-2-3-5 0,5 7 1 16,-7 2 0-16,0 4 1 0,0 0 0 0,0 9 0 15,0 1 0-15,4-3 1 0,2 4-2 0,-6 1 1 16,5 3 0-16,-5-4 0 0,0 2-5 0,0 2 2 16,0 2 0-16,0 2-1 0,6-4 4 0,0 0 0 15,-6 0 0-15,11 5 1 0,6 7-5 0,-6 1-1 0,0 2 1 16,10 0-1-16,-4 6-3 0,7-2 2 0,-2 1-1 16,3 1 0-16,-5-2-1 0,1-4 1 0,5 0 0 15,2 0 0-15,2-1 0 0,-9-7 1 0,3 1 0 16,-3-6 0-16,1-2 0 0,-9-2 1 0,4-2-1 15,9-7 0-15,-9 3-1 0,-4-3 0 0,2-4-1 16,2-4 1-16,-2-2-1 0,-9 0 0 0,1 2 1 16,-1-7-1-16,3 7 1 0,-7 0 1 0,-2-7 0 15,0 7 0-15,-7 2 4 0,1 2-1 0,0 0 1 16,-5-2 0-16,-4 7 1 0,-2 6 1 0,6 6-1 0,-2 4 1 16,-2-2-5-16,-2-2 2 0,6 7-2 0,0 2 2 15,5 1 3-15,2 1 0 0,4 2 0 0,0 10 1 16,4 3-6-16,2-2 1 0,5-3-1 0,0 3 1 0,2-1-1 15,-3-6 2-15,8 2-2 0,-3 3 2 0,2-3-5 16,-2-2 1-16,2-6 1 0,5 4-1 0,-22-17-2250 16</inkml:trace>
  <inkml:trace contextRef="#ctx0" brushRef="#br0" timeOffset="92590.471">6752 7890 2060 0,'0'2'0'16,"0"2"0"-16,0-4 0 0,6 0 87 0,-6 3 2 15,-2 3 0-15,-2-6-1 0,4 2-32 0,0 0 1 16,0 0-1-16,-11 3 1 0,-2 1-36 0,-2 2 1 0,-2-1-1 16,-11 6 1-16,0 1-30 0,0 1 2 0,5-4-2 15,1-3 1-15,1 3 0 0,8-7 1 0,2 7-1 16,-4 0 0-16,9-3 5 0,1 1 0 0,10-1-1 15,-5-8 1-15,0 4 0 0,4 1 1 0,-2-3-1 16,7 6 0-16,4-1 1 0,2 1 0 0,-3-6 0 16,16 7 1-16,-2-3 0 0,0 3 0 0,-7-5 0 15,1 0 0-15,-5 3-1 0,2-3 1 0,0 2 0 16,0 5 0-16,0-1-1 0,-6-1 1 0,-7-1 0 16,3 3 0-16,-7 0 0 0,0-5 0 0,0 7 0 0,-7 4 0 15,-8 6 0-15,-2-8 0 0,4 0 0 0,-8 0 0 16,-3 2 7-16,7-2-1 0,-5-2 1 0,1-9 1 15,4 2 5-15,0-6 2 0,2 4 0 0,4-4-1 0,0 0-3 16,-2-4 1-16,9 0-1 0,-2 0 0 0,-1 2-1 16,1-3 0-16,6 5-2109 0</inkml:trace>
  <inkml:trace contextRef="#ctx0" brushRef="#br0" timeOffset="93223.891">7638 7979 1520 0,'0'0'0'0,"0"-4"0"0,0 4 0 15,15-4 147-15,-4 4 0 0,2 0 0 0,11-2 1 16,-9 8-67-16,-3-2 0 0,-1 7 0 0,9-3 1 0,-8 5-72 16,-5 0 1-16,4 4 0 0,-1 6 0 0,-5-1-12 15,-3 1 1-15,2-2 0 0,0 7 0 0,-4-3-9 16,2 1 1-16,3-1 0 0,1 1 1 0,-1-3 3 16,-3-8 1-16,2-4 0 0,2 4-1 0,1-9 4 15,-7-4 0-15,4 0 0 0,3-2 0 0,-3 0 2 0,2 0 2 16,-1-2-1-16,-3-6 1 0,8-7 15 0,-1 0 0 15,-3 0 0-15,7-15 1 0,-2-4-5 0,0 2 0 16,4 7 0-16,-2-5 1 0,-3 0 1 0,3 7 3 16,2-3-1-16,-2 3 0 0,2 2-7 0,-2 10 0 15,2 1 1-15,2 1-1 0,-6 9 4 0,-4 0 0 16,3 4-1-16,1 1 1 0,0 5-9 0,2 1 1 16,-3 4-2-16,5 10 2 0,3 9 2 0,-1-4 1 0,0 0 1 15,-2 4-1-15,2-2-3 0,-4-9 0 0,4 3-1 16,-2-7 2-16,7-2-4 0,-12-5 1 0,-1-1-1 15,6 0 1-15,-4-11-2 0,-5-7 2 0,1 3-1 16,1-4 1-16,1-3-7 0,1 0 1 0,-5-4-1 16,8-10 1-16,-13 25-2186 0</inkml:trace>
  <inkml:trace contextRef="#ctx0" brushRef="#br0" timeOffset="93574.856">8626 7892 1632 0,'0'-2'0'0,"0"2"0"0,10-4 0 15,-10 4 81-15,0 4 1 0,0-4-1 0,0 0 1 16,0 0-32-16,0 0 1 0,0 0-1 0,5 2 2 15,1 7-23-15,-6-1 1 0,0-1 1 0,4 7-1 16,3 8-12-16,-1 1 0 0,-1-2 0 0,-1 7 1 0,-2-3 0 16,2-8 1-16,-1 3-1 0,1-1 1 0,-4-4-2 15,4-9 1-15,-2 7 1 0,7-3-1 0,-7-5-6 16,4-5 1-16,-6 2-1 0,11 0 2 0,-7 0-6 16,7-2 1-16,-11-2-1 0,7-2 1 0,3-7-5 15,3 7 1-15,-2 0 0 0,4-7 0 0,2-2 0 16,-2 0 0-16,-2 5-1 0,2-7 1 0,-6-4-5 0,-5 6 1 15,2 5 0-15,3-7 1 0,0 0 0 0,-5 6 0 16,0 3 1-16,-2-5-1 0,3 7 0 0,1 4 2 16,-6-6-2-16,0 4 2 0,0-1-4 0,0 3 1 15,0-4-1-15,0 4 2 0,7 0-3 0,-3 4 0 16,-4-4 0-16,11 11 1 0,6 8-1 0,-2 2 0 16,-7 3 0-16,12 1 0 0,-1 1 0 0,-4-5 0 15,-4-2 0-15,2 0 0 0,-3-4-1 0,1-4 1 0,2 0-2 16,-2 1 2-16,-3-1-2 0,-1-9 0 0,-1 2 0 15,-6 1 1-15,7-5-7 0,-3 4 0 0,-4-4 0 16,6-4 1-16,-6 4-1982 0</inkml:trace>
  <inkml:trace contextRef="#ctx0" brushRef="#br0" timeOffset="94158.657">9338 7412 2123 0,'0'0'0'0,"0"0"0"0,-6 4 0 16,6 7 73-16,6 8 0 0,1 10 0 0,-3 8-1 0,13 1-21 15,-6 2 1-15,4 11-1 0,-6 9 1 0,1-7-17 16,-5-2-1-16,8 4 1 0,-3-4 1 0,-5 2-36 16,-1-8 0-16,2-2 0 0,-6 1 0 0,2-10 0 15,-2-4 1-15,-2-4-1 0,-2 3 1 0,2-5-3 16,-2-9 1-16,-1-5-1 0,-1-3 1 0,6-5-26 0,0-2 0 15,0-2 0-15,0-9 0 0,-4 0-8 0,4-4 1 16,0 5 0-16,-9-28 0 0,-2 1-39 16,-4 3 0-16,4 2 0 0,-6-2 1 0,7-2 6 0,-8 7 0 15,-3-1 0-15,-3 0-1 0,3 5 11 0,4 8 0 16,4 0 0-16,-2-3 1 0,4 10 46 0,0-1 1 16,11 7-1-16,0 0 1 0,5-1 32 0,-5 3 0 15,0 0-1-15,6 0 2 0,0 2 24 0,3 0 1 0,-7 0-1 16,18 0 2-16,-1 0 0 0,9 0 2 0,0 2 0 15,4 11-1-15,2 2-10 0,1 0 1 0,-3 0-2 16,-4-5 2-16,0 5-11 0,-7 4 1 0,3 2-1 16,1-1 2-16,3-3-15 0,-4 0 1 0,4 4-1 15,-5 0 2-15,5-2-12 0,-2 0-1 0,-2-2 1 16,-3 7 2-16,1-9-6 0,-9-5 2 0,2 1-1 16,4 2 0-16,-8-9 3 0,-7 2 1 0,0-4-1 15,3 1 1-15,-7-6-2 0,-5 1 0 0,5 2 0 16,0 0 1-16,0-6-5 0,-2 2 2 0,-2-5-1 0,0-12 0 15,-3-9 16-15,-4 0 2 0,11 1-1 0,7-5 1 16,-3 4-3-16,-4 4 0 0,7 1 0 0,1-3 1 16,3 7-9-16,2 4 0 0,0 2 1 0,-3 2 0 0,1 3-2 15,0 1 1-15,0 7-1 0,-1 2 0 16,-3 0-7-16,-1-4 2 0,-1 8 0 0,10 2-1 0,-3 5 1 16,-5-3 0-16,1-1-1 0,10 6 1 0,1-3-5 15,-8-3 1-15,-1 1-2287 0</inkml:trace>
  <inkml:trace contextRef="#ctx0" brushRef="#br0" timeOffset="94279.483">10208 8075 1972 0,'0'4'0'15,"0"7"0"-15,6 0 0 0,-6-1 111 16,0-1 2-16,0-5-1 0,4 7 0 0,3-5-38 0,-1 2 1 16,-1-3 1-16,-1 5-1 0,-2-3-42 0,7-3 1 15,-7 0 0-15,-2-2-1 0,4 0-34 0,0 1 1 16,-4-1-1-16,0 0 1 0,0-2-2140 0</inkml:trace>
  <inkml:trace contextRef="#ctx0" brushRef="#br0" timeOffset="94422.078">10068 7541 2048 0,'0'0'0'0,"7"0"0"16,-3 0 0-16,-4 0 49 0,6 5 1 0,9-3 0 0,3 2 0 15,-6 0-35-15,6 3 1 0,-10 1-1726 16</inkml:trace>
  <inkml:trace contextRef="#ctx0" brushRef="#br0" timeOffset="95246.255">10549 7886 1369 0,'0'0'0'0,"4"6"0"0,3 3 0 15,-3-3 57-15,0 3 1 0,-1-3-1 0,7 7 2 0,1 2 1 16,0-1 2-16,-5-9-1 0,5 7 0 0,0 1-22 15,-5-2-1-15,0-7 0 0,5 2 0 0,4-1-38 16,-4-1 1-16,-5-4 0 0,1-4 0 0,4 4 12 0,-1 0 0 16,-3-5 1-16,4 1-1 0,4-2-2 0,-7-3 2 15,3 3-2-15,-7-9 1 0,9 4 1 0,-9-3 0 16,3 1 1-16,-14-2-1 0,3-2 12 0,4 4 0 16,-6 7 0-16,-5-1 1 0,-2-5-8 0,-4 5 1 15,2 1-1-15,4 2 1 0,0-1-5 0,3 5-1 16,-3 0 0-16,0 5 2 0,1-1-6 0,-1 2 1 0,0-1-1 15,7 5 1-15,-9 5 0 0,6 4 0 0,-3-2 0 16,10 9 2-16,-7 1-8 0,3-1 1 0,8-1-1 16,3-3 2-16,3-5-2 0,-3-3 2 0,6 4-1 15,8-6 1-15,-6-1-1 0,-2-9-1 0,4 0 1 16,11 0-1-16,0-6-3 0,0-2 1 0,-7-5 1 16,5-4-1-16,2 0 1 0,-4 0 1 0,4 0-1 15,-5-8 0-15,-1 2 1 0,-5 6 0 0,-2 0 0 16,-2 0 0-16,-2 5-1 0,-1 5 2 0,-5 1-1 15,1 4 1-15,-6 0-4 0,2 0 1 0,0 0 1 0,-2 0-1 16,0 0 1-16,0 0 1 0,0 0-1 0,0 13 0 16,0 8-2-16,0 2 2 0,2-1-2 0,5 1 1 15,-3 3-2-15,3-5 1 0,-3-2 0 0,9-4 0 0,-2-4 2 16,-7-3-1-16,2-2 0 0,9 1 1 0,-4-5-1 16,-5-2-1-16,1-2 0 0,10-5 0 15,5-3-1-15,-5-3 1 0,0 2 0 0,4-8 0 0,1 4-1 16,-5 5 0-16,-4-5 0 0,-2-2 0 0,-1 2 0 15,-5 2 1-15,1 0-1 0,-2-4 2 0,-1 0-1 16,-3-2 1-16,0 9-1 0,0-3 1 0,0 0 2 16,0 5-1-16,0 3 0 0,-3 3 1 0,-1 0-3 0,4 0 1 15,0 2 0-15,0 2 1 0,0 2-2 0,0-1 0 16,0-3 0-16,4 6 0 0,3 9-1 0,-1 0 1 16,1 0 0-16,8 2 0 0,2 6-1 0,4-2 2 15,1-4-2-15,-5-4 1 0,7 0-1 0,-3-1 0 16,9 1 0-16,-4-11 1 0,-3-2-1 0,3-2 0 15,-2 2 0-15,-3-10 1 0,-1 1-1 0,1-8 0 16,-4 0 0-16,5 0 1 0,-7 2 0 0,-2 0 0 0,-3-4 0 16,5-6 1-16,-6-1 0 0,0 3 1 0,1-3-1 15,-1-8 2-15,2-2-3 0,-1-4 1 0,-3-13-1 16,12-3 2-16,-6 5 0 0,-2-2 0 0,2 2 1 16,-9-4-1-16,2 12-2 0,-1 11 1 0,-5 3-1 15,0 5 2-15,0 11-3 0,0 9 1 0,0 0 0 16,0 4 0-16,0 0-1 0,0 0 1 0,0 0 0 15,-7 23 0-15,3 24 1 0,-7 6 0 0,5 3 0 0,-5 1 0 16,0 2 1-16,5-1 0 0,2 4 0 0,1 1 1 16,-5-3 8-16,8-13 0 0,-2 2 1 0,-3-1 0 15,-1-7-9-15,12-7 0 0,-6-2-1 0,0 2 2 16,-6-4-5-16,2-11 1 0,4-7-1 0,0 1 1 0,-7-9-7 16,3-4 2-16,4 0-2093 0</inkml:trace>
  <inkml:trace contextRef="#ctx0" brushRef="#br0" timeOffset="95404.345">11412 7620 1972 0,'0'0'0'15,"0"0"0"-15,-2 0 0 0,4 0 87 0,4 6-1 16,3 3 1-16,4 4 0 0,2-1-30 0,4-1 1 16,3 4-1-16,12 0 0 0,3 0-33 0,-3-5 0 15,0 1 0-15,16-3 1 0,-5-3-49 0,-7-5 1 16,12 0 1-16,-5 0 0 0,-45 0-1894 0</inkml:trace>
  <inkml:trace contextRef="#ctx0" brushRef="#br0" timeOffset="95760.337">12616 7622 1897 0,'-2'0'0'0,"-2"0"0"16,4-2 0-16,-11-2 73 0,7-3 0 0,-3 3 0 15,-3 4 1-15,3-4-26 0,-4-3 2 0,5 5-1 16,-9 2 0-16,-2 0 3 0,-3 0 1 0,1 0 0 15,-15 5-1-15,2-1-32 0,2 0 1 0,-3 7-1 16,-1-3 1-16,0 3-2 0,-3 0 0 0,3-5 0 0,4 7 0 16,0-3-8-16,6-5-1 0,11 5 0 0,2 9 0 15,3-6-13-15,1-4-1 0,7-1 1 0,0 3-1 16,9 8-23-16,-3-11 14 0,16 5 1 0,-3 2 3 16,3-4 1-16,-5-3-1 0,11 3 1 0,-7-1-3 15,1-1 0-15,-5-3-1 0,0 1 2 0,0 1 9 16,-2-1 1-16,-2 3-1 0,2 7 1 0,4-2 0 15,-3 0 0-15,-6 6 0 0,-3 0 0 0,-1 3 0 16,1-5 1-16,1 0 0 0,-8 7 0 0,-4-5 6 16,4-6 0-16,-4 0 0 0,-3 0-1 0,-4-7-1 0,9 3-1 15,-6-7 1-15,-5-2 0 0,2 2 0 0,0-4 0 16,-2-4 0-16,-8-2 1 0,-7-3-5 0,-4 3 1 16,4-5 0-16,-11-4 0 0,39 15-2047 0</inkml:trace>
  <inkml:trace contextRef="#ctx0" brushRef="#br0" timeOffset="96465.165">13468 7875 1269 0,'0'-4'0'15,"0"-2"0"-15,-4-3 0 0,4 3 152 0,4 1 1 16,-4-1 0-16,0 2-1 0,0-5-58 0,-4 3 2 15,4 6-1-15,-6-4 1 0,1-1-43 0,-1 1 1 16,-1-2 0-16,3-1 1 0,-13 3-32 0,0 0-1 0,-5 4 1 16,-16 8-1-16,-7-1-4 0,6 1 1 0,11 5 0 15,-6 2 0-15,12 0 1 0,5 0 1 0,4 2-1 16,-2-5 1-16,9 1-3 0,1-2 1 0,5 4-1 16,11-5 1-16,-4-1-14 0,3-3-1 0,1-2 1 15,17 7-1-15,0-5-1 0,4-1 1 0,-4-1-1 16,6 0 2-16,-6-2-1 0,0-2 1 0,-2-2-1 15,-2 2 1-15,-3-4-2 0,-2 4 1 0,-4 0 0 16,-2 0 0-16,-2-6-4 0,-7 3 0 0,3 3 0 16,-1-2 1-16,-6 2-1 0,0-4 0 0,4 0 0 0,-4-3 0 15,7-1-1-15,-7 2 1 0,0 1 0 0,4-10 0 16,-4 1-1-16,7-1 1 0,-3 4 0 0,0 0 0 16,3 3-1-16,-7 2 1 0,2 6 0 0,6-5 0 15,-1 5-1-15,-3 0 1 0,-2 0 0 0,3 0 0 16,-3 0-1-16,2 7 0 0,0 1 0 0,5 3-1 0,2 4 1 15,-3 4 0-15,-6-4 0 0,9 2 1 0,-4 0-1 16,-3-5 0-16,0 1 0 0,-2 2 1 0,-2-4-2 16,5-5-1-16,-5 3 1 0,0-5 0 0,0 0 1 15,-5-2 0-15,5-2-2128 0</inkml:trace>
  <inkml:trace contextRef="#ctx0" brushRef="#br0" timeOffset="97333.116">13769 7856 1997 0,'0'0'0'16,"0"0"0"-16,0-2 0 0,0 2 100 0,0 2 1 0,0 2 0 15,2 1 0-15,2-1-37 0,3 2 0 0,-3-2 0 16,9 3 0-16,2 12-44 0,-2-2 1 0,-5 6-1 16,5-4 2-16,-6-4-29 0,-3-4 1 0,2 4 1 15,-1-9-1-15,1 3 3 0,-6-5-1 0,5-4 1 16,-3 2 0-16,2 0 0 0,-4 0 1 0,0-2 0 15,0 0 0-15,0 0 2 0,0 0 0 0,0 0 0 16,0-2 0-16,0 0 0 0,0 0 0 0,0 2 0 16,11-13 0-16,-1-4 0 0,1-8 1 0,0 1-1 0,8-5 1 15,3-1 0-15,-1 4 1 0,-4 3 1 0,0 2-1 16,1-3-1-16,-1 7 1 0,-2 2-1 0,-2 0 2 16,2 5-1-16,2 6 1 0,-2-5 1 0,-2 3-1 15,4-1-3-15,-2 3 0 0,2 4 0 0,7 0 0 0,-3 0-1 16,1-4 1-16,-3 4 0 0,0 6 0 0,-6-2-1 15,-2-4 1-15,-5-2 0 0,3 9 0 0,-7-3-1 16,-2-4 1-16,4 0 0 0,-1 4 0 0,-3 3-2 16,0-3 2-16,0-2 0 0,-7 11 0 0,5 2 0 15,-7-1 0-15,3-1 0 0,0 4 0 0,-3 9 4 16,0-5-1-16,1 2 1 0,-1-3 0 0,7 3 4 16,2-4 1-16,0 0 0 0,4-4 0 0,7 0-5 0,-4 0 2 15,3-7-2-15,12 5 2 0,1-4-1 0,-1-5 0 16,1 0 1-16,5 2-1 0,0-6 3 0,-6-6 1 15,6-2-1-15,-7-3 1 0,1-4-8 0,-5 2 1 16,0 1 1-16,-6-5-1 0,-5 2 5 0,-2 0-1 16,-2-2 1-16,-4-11 1 0,-2 5-7 0,-7-1 1 0,5 3 1 15,-9-2-1-15,2-3 9 0,-2 1 0 0,-9 6 0 16,7-3 1-16,2 3-9 0,-2 4 2 0,4 3-1 16,-2 1 0-16,9 5 10 0,-1 1 1 0,1 1-1 15,-3 4 1-15,7-2-9 0,2 0 1 0,0 2 0 16,0 0 1-16,0 0-6 0,0 0 1 0,0 0 0 15,0 0 0-15,6 0-2 0,1 0 1 0,4 0 1 16,10 2-1-16,13 4-2 0,1-1 0 0,1 5 0 16,-6 5 0-16,3 4-2 0,-1-4 0 0,2 0 0 15,-4 2 1-15,-4 2-8 0,-5 0 1 0,3 0 0 0,0 3 1 16,-9-3-19-16,-9-4 1 0,0 2-1 0,-1 2 2 16,-5 0 11-16,-5 2 1 0,3-2 0 0,2-4-1 15,0-4 6-15,0-1 1 0,-4-1-1 0,4 6 0 16,0-9 7-16,0-2 0 0,4 1 0 0,-2-5 0 0,3 0 4 15,-5 0 0-15,4 0 0 0,9-7 0 0,4-1 2 16,9-7-1-16,-3 4 1 0,16-14 1 0,-7 6 2 16,-2 0 1-16,-8 4-1 0,-1 0 1 0,-1 0-9 15,-5 4 1-15,-2 1 0 0,2-1 1 0,-9 2 0 16,0 9 1-16,-6 0 0 0,0 0 0 0,0 0-3 16,0 0 2-16,5 0-2 0,-1 0 1 0,-2 0 0 0,-2 0 2 15,0 5-1-15,4 5 0 0,3 10 10 0,-7-6-1 16,4 1 0-16,3 15 1 0,-1 6-10 0,5-6 0 15,0-9 1-15,4 3 0 0,-3-3 1 0,-1-2 0 16,2-4 1-16,2-11 0 0,2 3-2 0,-6-3 1 16,-5 0-1-16,5-8 2 0,4-3-6 0,-8 3 0 15,-7 4-2296-15</inkml:trace>
  <inkml:trace contextRef="#ctx0" brushRef="#br0" timeOffset="97715.435">15387 7692 2048 0,'0'0'0'0,"5"0"0"15,5 0 0-15,-3 0 108 0,-1 2 2 0,3 5 0 16,10 12 0-16,3-2-59 0,-5 2 0 0,-6 2 1 0,-1 3 0 16,1-1-39-16,-7 3 2 0,-2-1-1 0,5 1 1 15,-7-1-26-15,0 1-1 0,0 1 1 0,9-1 1 16,-7-3 1-16,2 1 1 0,2-1 0 0,1-4 1 0,-3-8 5 15,-4-5 1-15,4 3 0 0,-1-5 1 0,1-4 0 16,0 0 0-16,-2 0 0 0,5-4 0 0,1-7 0 16,-1 3 1-16,-1 1-1 0,5-23 1 0,6-6 5 15,0 4 1-15,0 3-2 0,3 1 2 0,-1 5 1 16,-2 1 1-16,5 3 0 0,-1-6 0 0,3 1-1 16,-3 9 1-16,1 9 0 0,1-5 0 0,-5 7 10 15,-3 0 0-15,2 8 0 0,-2 0 1 0,-7 3-14 0,-3-7-1 16,5 6 1-16,3 13 1 0,-8 7 4 0,1-3 0 15,-2-4 0-15,7 7 1 0,0 4-5 0,-5-5 2 16,1-2-1-16,3-1 1 0,1-3-7 0,-4-2 1 16,3 2-1-16,1-4 1 0,-5-4-2 0,1-7 2 15,-7-4-2223-15</inkml:trace>
  <inkml:trace contextRef="#ctx0" brushRef="#br0" timeOffset="98214.76">16690 7694 1985 0,'0'-2'0'0,"0"0"0"15,-6 2 0-15,-3-4 105 0,-4-2 2 0,3 1-1 16,5 5 1-16,-1 0-27 0,-5 0 0 0,5-4 1 0,-5 0 0 16,0-3-44-16,1 3 0 0,-3-4 0 0,-15 1 1 15,-4-1-35-15,-3 6 0 0,3 2 0 0,-2 4 1 16,6 2 5-16,4-1 0 0,-2 5 0 0,-8 9 1 15,6-2-6-15,11 2 1 0,-4 5-1 0,8 8 1 0,4 6-3 16,9-6 0-16,4 2 0 0,3-4 1 0,4-1-2 16,4-3 1-16,4-1-1 0,7-1 1 0,-3-3-2 15,5-4 1-15,7 0 1 0,-3-11-1 0,-4-1-1 16,-5-5 0-16,3-5 0 0,6-1 0 0,-4-5-1 16,-9-3-1-16,7-1 1 0,-2-7 1 0,-1 3-1 0,-8-6 0 15,3 1 0-15,3-7 1 0,-14 7-3 0,3-6 0 16,7-4 0-16,-6-2 1 0,2-2 2 0,-2-2 1 15,0-7 0-15,-5 2 0 0,3-4 10 0,-7 0 1 16,2 3-1-16,-4 1 0 0,4 7-3 0,-4 8 1 16,0 4-1-16,-4 1 1 0,0 4 1 0,4 6 0 15,4 10 0-15,-4 1 1 0,0 0-3 0,-4 4 1 16,4 0-1-16,0 0 1 0,0 0 0 0,4 4 0 16,-4 0 0-16,-6 37 1 0,-3 23-2 0,3 2 1 0,3-5 0 15,-7 3 0-15,5-5 0 0,5 5 0 0,0 6 0 16,0 1 1-16,0-5-6 0,0-9 2 0,11 5-2 15,0-3 2-15,2-6-6 0,-3-6 1 0,1-2-1 16,0-7 1-16,0-8-1 0,-5-5 1 0,0-4-1 16,3-6 1-16,-7-6-2 0,-2-3 0 0,0-6-2428 15</inkml:trace>
  <inkml:trace contextRef="#ctx0" brushRef="#br0" timeOffset="98949.632">2371 9676 577 0,'0'0'0'0,"0"0"0"0,0 0 0 0,0 0 41 0,0 0-1 16,0 0 1-16,0 0-1 0,0 0-2 0,0 0 0 15,-2 23 0-15,2-18 1 0,0-3 35 0,0 2 1 16,0-4 0-16,0 0 0 0,0 0 9 0,0 0 2 16,0 0-2-16,0 0 1 0,0 0-55 0,0 0 2 15,0 0-2-15,2 0 2 0,6 0 24 0,1 4 0 16,6 0 0-16,17 3 1 0,5-5-11 0,-1 0 0 16,9 0 0-16,-4 2 0 0,-2-6-2 0,-7-2 1 0,9 0-1 15,1-3 1-15,-1 1-4 0,-9 4 2 0,1 2-1 16,-3-4 1-16,-9-1-8 0,1 3 0 0,-10 2-1 15,6 5 1-15,-8-3-9 0,-5 2 1 0,-5-2 0 16,0 0 0-16,0 2-6 0,0 3 0 0,0-7-2045 16</inkml:trace>
  <inkml:trace contextRef="#ctx0" brushRef="#br0" timeOffset="199650.652">3897 9232 1884 0,'0'0'0'0,"0"0"0"16,0 0 0-16,0 0 97 0,-22-24 1 0,22 22 0 15,5 2 0-15,-3-4-28 0,-2 4-1 0,0 0 1 16,0 4 1-16,0-2-32 0,0 0 1 0,0 5 1 0,0 12-1 15,8 15-29-15,-1 2 1 0,-1 4-1 0,1 5 0 16,-3 8-9-16,-4 0 1 0,0 7-1 0,-4 10 1 16,4-2-1-16,-7-2 1 0,7 2-1 0,-6 2 0 15,2-10 5-15,1-5 1 0,3 0-2 0,3-4 2 0,1-2 5 16,2-13-1-16,1 3 0 0,3-10 1 0,5-3-7 16,-4-7 2-16,-4-4 0 0,6 0 0 0,-9-5-2 15,2-7-1-15,-6-3-2180 0</inkml:trace>
  <inkml:trace contextRef="#ctx0" brushRef="#br0" timeOffset="200200.414">3697 9336 2072 0,'0'0'0'0,"0"-4"0"15,7-5 0-15,1-2 108 16,3 1 0-16,-9-1-1 0,9 0 2 0,0 1-29 0,-1 1 0 0,-3 3-1 16,4-7 1-16,4-4-43 0,-7 0 1 0,3 2 0 15,6-2 0-15,-2-4-38 0,-2 0 2 0,-2-3-1 16,6 5 0-16,-2 0-1 0,2 4 1 0,4 5 0 15,-3-3 0-15,-1 2 1 0,4 5 2 0,1 2-2 0,8 10 1 16,-2 2-1-16,-3 7-1 0,10 5 0 0,-3-1 1 16,5 8-2-16,-10 5 1 0,6 6 0 0,-1 9 0 15,-9-4-1-15,1-5 0 0,-5 2 0 0,-10 5 0 16,2-5 0-16,-11-6 0 0,0 0 0 0,-2 3 0 0,-9-8-1 16,0-3 0-16,-4 4 0 0,-9 4 1 0,3-9-1 15,-3-4 0-15,3 3 0 0,-3-3 1 0,3-2-1 16,-1-8-1-16,3 2 1 0,-7-7 1 0,-2 0 0 15,7-3 1-15,2-3-1 0,-1-3 2 0,3-3 0 16,0-2 1-16,6 1-1 0,9-1 2 0,-7-3 4 0,7 0 1 16,-2 1-2-16,8-3 2 0,-2-2-1 0,7 0 1 15,2 0-1-15,8 3 1 0,3 1-1 0,-1 7 1 16,-4 6 0-16,11 2 0 0,-4 5-5 0,-3 1 2 16,7 5 0-16,4 4-1 0,-2 2-5 0,-8 3 1 15,4 4-1-15,-3 6 1 0,5 0-1 0,-4-5 0 16,4 1 0-16,-7-2 0 0,-4-1-3 0,0-1 1 15,-2-3-2-15,3 3 2 0,-3-1-7 0,-7-10 0 16,3 0 0-16,-7-6 1 0,1-1-14 0,-3-6 0 0,-2-2-2259 16</inkml:trace>
  <inkml:trace contextRef="#ctx0" brushRef="#br0" timeOffset="200470.214">4828 9574 2148 0,'7'2'0'0,"-7"2"0"0,11 1 0 16,4 1 84-16,6 2 0 0,-8 3-1 0,30 15 1 0,-7-1-23 16,-3-4-1-16,-1 7 1 0,2 4-1 0,-2-2-32 15,-2-3 2-15,-2 3-1 0,0 2 0 0,4-2-29 16,-8-5 0-16,4 1 0 0,-7-3 1 0,1-4 10 15,-5 0 0-15,0-2 1 0,5 3-1 0,-5-1 2 16,-4-4 2-16,2-3 0 0,-2 1-1 0,-5-7-9 16,-1 3-1-16,-1-9 1 0,5 0-1 0,-7 0 2 0,-2 0 0 15,-2 0 0-15,0 0 1 0,0 0-2248 0</inkml:trace>
  <inkml:trace contextRef="#ctx0" brushRef="#br0" timeOffset="200686.227">5331 9455 2035 0,'0'0'0'16,"0"0"0"-16,-7 0 0 0,3 6 93 15,-2-2 0-15,3 7 1 0,-5 4 0 0,-5 8-35 0,2 5 1 0,7-2-1 16,-7 18 2-16,-12 5-23 0,5-6 0 0,-3 3 0 16,-3-1 2-16,-4 0-34 0,-4-9 2 0,0 6-1 15,-2-3 1-15,-1-8 6 0,7 1 2 0,-4 2-1 16,2-4 0-16,-2-4-20 0,15-3-1 0,0-4 1 15,2-2-1-15,15-17-2146 0</inkml:trace>
  <inkml:trace contextRef="#ctx0" brushRef="#br0" timeOffset="201084.971">5460 9721 2009 0,'0'0'0'0,"0"0"0"0,0 0 0 0,0 4 92 16,4 0 0-16,2 7 0 0,11 4 0 0,-2 6-20 0,3-2 0 15,-3 2 0-15,-2 3 0 0,-3-3-39 0,1 2 2 16,-5-1-1-16,-1 1 1 0,-3-6-35 0,-2 2 0 16,0 0 0-16,0 3 1 0,-2-3 0 0,-3-4 1 15,5-1 0-15,-6 1 1 0,6-6-2 0,-4-1 1 16,4-3-1-16,0 3 1 0,0-4-1 0,0 1 1 15,0-5-1-15,0 0 0 0,0 0 1 0,0 0 0 16,0 0 1-16,4-3 0 0,-4 1-2 0,6-2 0 0,-1 0 0 16,1-11 0-16,9-6 2 0,-6-7 0 0,6 7-1 15,-4-1 2-15,-1 3-1 0,1 7 1 0,-5-1 0 16,1 0 0-16,-1 0 9 0,3 5-1 0,0 1 0 16,-5 3 2-16,7 4-7 0,-5-4 0 0,-2 4 0 15,3 0 1-15,3 0 7 0,1 4 0 0,-4 0 0 16,10 7 1-16,-6 0-15 0,4 4 0 0,-7-7 0 15,3 13 1-15,0-4 2 0,-1 0 0 0,8-2-1 16,-8 0 2-16,-3 2-4 0,3-2 1 0,-1-4 1 0,0-1-1 16,8-3-3-16,-9-5 1 0,3 2 0 0,0-8 0 15,-11 4-2275-15</inkml:trace>
  <inkml:trace contextRef="#ctx0" brushRef="#br0" timeOffset="201455.295">6602 9410 2110 0,'0'0'0'0,"0"0"0"0,0 2 0 0,0 0 97 0,-3-2 0 15,-5 3 1-15,6 3 0 0,-5-2-23 0,3 0 0 16,-7 3 0-16,-21 16 0 0,-2 7-54 0,-1 0-1 16,3-9 0-16,-2 5 1 0,6-3-27 0,-4-4 0 15,2-4 0-15,-3 0 1 0,1 0 5 0,13 0 0 16,-7-3 0-16,9 3 0 0,4-2-5 0,2-2 2 15,7-3-1-15,0-4 0 0,4-2-17 0,-2 3-1 16,2-3 1-16,6 2 1 0,9 0 10 0,2-4 1 0,-4 5-1 16,26-3 1-16,6 2-4 0,-7 0 1 0,-3-4 0 15,-3 5-1-15,-4-1 12 0,4 2 1 0,-2 9-1 16,2 0 1-16,-4 0 1 0,-4 2 2 0,-3 2-1 16,-3 0 0-16,-1 4 6 0,-7 3 1 0,-10 2-1 15,0-1 1-15,-6-3 0 0,-5 1 1 0,-2 3-1 16,-6-1 1-16,2-1-2 0,-7-1 1 0,7 1 0 15,-4-3 0-15,-1-1 0 0,3-3 0 0,-3-9 0 16,-3 1 1-16,1-2 9 0,11-9 0 0,-6 0 0 16,2-11 0-16,4 0-17 0,-2-4 2 0,2-4-2183 0</inkml:trace>
  <inkml:trace contextRef="#ctx0" brushRef="#br0" timeOffset="201873.755">7544 9612 1985 0,'0'2'0'0,"0"5"0"16,4-3 0-16,-4 7 124 0,7-1 2 0,-1 3-2 15,9 23 2-15,-2 4-45 0,6-1 1 0,-10-3-1 16,-5 2 1-16,3-6-50 0,-3-2 2 0,2 2-2 16,-12-3 2-16,2 1-34 0,-7-6 0 0,4-1 0 15,-3 5 0-15,3-3 0 0,1-6 0 0,-5-4 0 0,7-2 0 16,-7-2-1-16,5-7 1 0,3-2-1 0,-1 2 1 16,4-4-2-16,0 0-1 0,0 0-2200 0</inkml:trace>
  <inkml:trace contextRef="#ctx0" brushRef="#br0" timeOffset="202008.346">7398 9302 1997 0,'0'-2'0'0,"0"-5"0"0,0-3 0 0,0 3 103 16,0 1 2-16,0 4-1 0,0 0 0 0,0-3-36 0,4 5-1 16,-2 0 0-16,3 7 1 0,1 1-66 0,5 3 0 15,-11-11-2018-15</inkml:trace>
  <inkml:trace contextRef="#ctx0" brushRef="#br0" timeOffset="202372.303">7793 9721 1470 0,'2'4'0'15,"7"0"0"-15,3 2 0 0,-1-1 84 0,0-1 1 0,2 2 0 16,-2 1 1-16,4 1 11 0,-5-1 1 0,1 1-1 16,2 1 2-16,4-1-40 0,-10-1-1 0,1-1 0 15,3 0 2-15,-9 3-30 0,-2-5 0 0,4 7 1 16,-4 4-1-16,-4-1-4 0,2 1 0 0,-2 0-1 15,-3 11 1-15,-8 3-6 0,4-9 1 0,1 1-1 16,-3-2 0-16,2-4-7 0,0 0 1 0,1 0-1 16,-1-5 2-16,11 1 4 0,0-5 1 0,0-4-1 15,-7-2 2-15,7 0-15 0,0 0 1 0,0 0 0 0,0-4 1 16,0-2 8-16,7-1 1 0,-3-1 0 0,11-22 0 16,4-10-11-16,-1 4 0 0,3 4 0 0,1 2 1 15,-10 7 15-15,3 1 2 0,3-1-1 0,-1 6 1 16,0-4-13-16,-2 4 0 0,2 4 0 0,0 4 1 0,5 3 4 15,-5 2 1-15,0 4 0 0,5 0 0 0,-1 4-16 16,3 7 0-16,-3-1 0 0,1 1 2 0,1 4 3 16,1 0 2-16,2 0 0 0,-3 4 0 0,-6-4-4 15,1-1 2-15,-3 3-2 0,2 3 2 0,-2-6-5 16,-2-1 1-16,-3 0 1 0,1 2-1 0,0 0-2 0,-9-3 0 16,-2-12-2449-16</inkml:trace>
  <inkml:trace contextRef="#ctx0" brushRef="#br0" timeOffset="203373.793">9004 8957 1758 0,'6'0'0'0,"-2"0"0"0,1 0 0 0,1 0 138 15,0 7 0-15,1 1 0 0,4 11 1 0,6 9-89 16,-2 0 0-16,-4 1 1 0,-1 5-1 0,-1 11-39 16,2 2 1-16,6 4-1 0,-7 2 0 0,1 2-18 0,4-6 2 15,-4 2-1-15,0 9 0 0,2-11 3 0,-1-5 0 16,-1 3-1-16,-2 2 2 0,2-9 2 0,-5-10 1 15,0 0-1-15,5-5 1 0,-4-3 14 0,3-5 1 16,-3-5-2-16,-3-3 2 0,-4-5 5 0,0-2 1 16,0 0-1-16,6-4 0 0,-1 2 1 0,-3 0-1 15,-2 0 0-15,0-6 2 0,0-9-2 0,0 0 1 16,9-2 1-16,-7-25-1 0,6 1 1 0,-6 3-1 0,9 6 1 16,-4 4-1-16,3 5-3 0,-3 6 0 0,1 6 0 15,3 1 1-15,2 1-2 0,-2 7 1 0,2 2 1 16,2 7-1-16,8 1-13 0,-1 3 2 0,-1 4 0 15,3 8 0-15,-3-2 3 0,-4 3 2 0,1 3-2 16,-1 12 1-16,-2-10-11 0,-2-1 1 0,-3 2 1 16,-10-1-1-16,0-1-1 0,0-2 1 0,-10-3-1 15,1-2 2-15,-6-2-3 0,2-4 1 0,-2 2 0 16,-6-2 0-16,3-4-1 0,1-3 0 0,-4-6 0 0,-7 1 0 16,6-6 0-16,-1 1 0 0,6-4 0 0,-5 2 1 15,5-5 6-15,0 3 1 0,6-7 0 0,7-2-1 16,-5 2 2-16,1 3 0 0,6-3 0 0,2 2 1 0,0-8-7 15,0 4-1-15,6 0 0 0,11-6 0 0,7-6-2 16,1 1 2-16,10-4-2 0,-1 3 1 0,5-1-1 16,-7 0 0-16,2 5 0 0,9-5 0 0,-2 7-3 15,-2 0 2-15,-1 2-1 0,1 0 1 0,-9 2-11 16,-4 6 0-16,-3 5 0 0,3-3 1 0,-7 3 3 16,-3 4 0-16,-4 2 0 0,3 0 2 0,-4 0 0 15,0-5 0-15,-9 5 1 0,7 5-1 0,-7-1 3 0,2-2 0 16,-2-2 1-16,-2 2 0 0,5 4 0 0,-5-6 1 15,4 0-2-15,-4 5 2 0,0 1 0 0,-4 3 0 16,4-3 0-16,0 9 1 0,-5 8 0 0,3 3 0 16,-2-1 0-16,2 5 0 0,-3 2 0 0,1-2 1 15,8-1 0-15,3 1 0 0,-1-4 2 0,5-3 0 16,0-4-1-16,10 7 1 0,-4-11 2 0,7-7-1 0,-3 3 1 16,14-5-1-16,-3-8 1 0,-8-4-1 0,3-3 1 15,6-4-1-15,-8 3 1 0,-5-9-1 0,5-3 1 16,-7-5-1-16,-1-1-3 0,-4 3 2 0,-9-3-1 15,-4-4 0-15,-4-2 2 0,-3 4-1 0,-3 5 0 16,-1-5 1-16,-2 2-3 0,-2 5 1 0,-4 2-1 16,1 4 1-16,-1 2 1 0,2 4 0 0,0 0-1 15,4 7 2-15,2 6-4 0,0 0 0 0,5 5 0 16,2-3 1-16,-3 7-12 0,7-7-1 0,0 0 1 16,-4 3 1-16,4-7-2390 0</inkml:trace>
  <inkml:trace contextRef="#ctx0" brushRef="#br0" timeOffset="203888.903">11101 9451 2072 0,'0'0'0'0,"0"0"0"0,-2-5 0 0,-3-3 80 0,5 1 0 16,0 5-1-16,0 2 1 0,-6 0-32 0,2-2 0 15,4 0 1-15,0 0 0 0,0 0-5 0,0 2 1 16,0 0-2-16,-11-4 2 0,-2 1-38 0,-2 3 0 16,2 3 0-16,-36 5-1 0,-1 5 10 0,3 2 1 15,4 4-1-15,4 0 0 0,1 0-3 0,4 7 0 16,6 3 1-16,4 1-1 0,-2 0-11 0,7 0 1 16,0 2-1-16,10 2 0 0,5-5-1 0,4-3 1 0,4 2 1 15,13 1-1-15,2-7-1 0,3-8 0 0,6-3 0 16,0-2 2-16,6-9-3 0,5-5 0 0,-1-5 0 15,5-5 0-15,-2-4 0 0,-2-3 0 0,4-5 0 16,2-7 0-16,-11 2 0 0,-10-4 0 0,1-3 0 16,-7-5 0-16,-1-3 0 0,-6 0 0 0,-7-4 0 15,-2-4 0-15,-8-5 0 0,-1 1 0 0,-1-7 0 16,-5-4 0-16,-2 2 0 0,-3 10 0 0,6-3 0 16,-3 1 1-16,-3 13-1 0,8 13 0 0,3 9 0 0,1 6 1 15,-1 8 0-15,5 3 1 0,2 5 0 0,2 8 1 16,0 1 3-16,-2 0 1 0,0-3 0 0,7 37 0 15,4 9 0-15,-7 2 2 0,9 4-1 0,2 0 1 16,-4 1-1-16,-5 1 1 0,0 9 0 0,5 4 0 16,0-6 0-16,-7-11 0 0,3 5 0 0,-1-3 1 0,1-10-8 15,-3-9 1-15,7 2-1 0,-1-4 0 0,-8-4-2 16,-2-5 0-16,9-4 0 0,-3 1 1 0,1-5-4 16,-1-7-1-16,5 1 1 0,0-9 1 0,-11-2-2301 15</inkml:trace>
  <inkml:trace contextRef="#ctx0" brushRef="#br0" timeOffset="204390.251">11680 9410 2135 0,'-2'-2'0'16,"2"0"0"-16,-8-7 0 0,5 3 86 0,-1-2 1 0,4 5-1 16,0-1 1-16,-6 8-33 0,6-4 1 0,6 0-2 15,-6 0 2-15,0 0-5 0,0 0-1 0,-6 3 1 16,-5 20 0-16,-11 13-46 0,-1 2 1 0,1-4-1 15,1-4 2-15,4-4 5 0,6-7 1 0,5-2-1 16,-5 2 0-16,4-2-13 0,14-4 1 0,-7-3-2 16,11-1 2-16,4-3-41 0,-3-4-1 0,6-4 0 15,25-6 1-15,-3 1 7 0,-1-3 0 0,6-5 0 16,-2 0 2-16,-4 0 1 0,-5 0 2 0,5 2 0 16,1-4-1-16,-7 3 28 0,-5-1 1 0,-1 4-2 0,-5-4 2 15,-5 7 1-15,-4 3 1 0,-2 3 0 0,-1 2 0 16,-5 0 7-16,-3 0 1 0,-2-4-2 0,0 8 2 15,0 0 12-15,0 3 1 0,0-3-1 0,4 26 1 16,3 21-10-16,1 8 1 0,-6-3-1 0,9 3 0 16,4-6-1-16,-2 3 1 0,-7 10 0 0,9 2 1 0,-8 4-3 15,-7-2 1-15,4 9-1 0,-4-5 1 0,-11-4-2 16,1-17 1-16,-5 3 0 0,-11-5 0 0,-4-17-7 16,4 2 0-16,-4-6 0 0,6-7 2 0,-3-2-1 15,9-10 2-15,1-5-1 0,-9-6 1 0,9-2-2 16,4-8 1-16,3-3 1 0,-1-6-1 0,0-7 9 0,11-4-1 15,-2 1 0-15,-2-7 2 0,4-3 13 0,6 3 0 16,9 0 0-16,2-7 1 0,-4 1-4 0,9 4 1 16,1 6 0-16,5 2 1 0,0 0-6 0,-2-4 0 15,6 4 0-15,5 5 2 0,1-3-3 0,-1 11 1 16,-1 7-1-16,11-3 1 0,-10 7-8 0,-9-3 1 16,10 7-1-16,-5-2 2 0,-33 4-2489 0</inkml:trace>
  <inkml:trace contextRef="#ctx0" brushRef="#br0" timeOffset="205341.8">4109 11806 1243 0,'0'0'0'0,"0"0"0"0,0 0 0 0,0 0 160 0,0 0 2 15,0 0-2-15,0 0 2 0,0 0-86 0,0 0 2 0,0 0-1 16,18-21 1-16,-14 17-35 0,-4 0 2 0,0 1 0 16,6-5 0-16,-1 2-36 0,-3-1 1 0,2 5-1 15,0-4 1-15,-4-3-5 0,2 3-1 0,-2 2 1 16,9-3 0-16,-7-1 0 0,-2 1-1 0,7 3 1 16,3 0-1-16,1 0 4 0,-4 1 1 0,-3 3-1 15,11 0 1-15,2 7-1 0,-4 1 0 0,4 3-1 16,-6-3 2-16,0 5 5 0,-5 0 1 0,3 0-1 0,-7 4 1 15,2 0-4-15,-4-5 0 0,-4-1 0 0,2 4 1 16,2-2 7-16,-5 2 1 0,-1-3-1 0,-3-3 1 16,3-3-10-16,-5-2 1 0,0 1 1 0,5 1-1 0,-5-6 9 15,5 0 0-15,1 0 0 0,3-11 1 0,-13 3-4 16,5-3-1-16,-3-1 1 0,2-5 0 0,0-9 1 16,5 5 0-16,-1 4 0 0,3 0 1 0,4 0-7 15,0 0 1-15,-4 2-1 0,2 0 0 0,2-2-2 16,0 9 1-16,2-3-1 0,6 2 0 0,-1 3 0 15,-1 4 0-15,1 2 0 0,3 0 0 0,12-2-5 0,-7 2-1 16,-2 2 1-16,4 6 0 0,4 1 9 0,-3 2 0 16,-12-3 1-16,3 9-1 0,-7-2-10 0,2 2-1 15,-2-2 1-15,-2 2-1 0,0 4-1 0,0-2 0 16,-6-2 1-16,-1 0 0 0,1-4-2 0,-5-2 1 16,0 1 0-16,1-3 0 0,-1-3 0 0,0-2 1 15,0 1 0-15,5-3 0 0,-7-2 0 0,-2-2 1 16,-2-3-1-16,6-3 0 0,0-1 5 0,9-1 0 0,-6-3 0 15,1 0 1-15,1-2-8 0,6 1 1 0,0-1 1 16,0-4-1-16,6-3-1 0,-1 7 0 0,1 5 0 16,0-9 1-16,5 8-2 0,6 0 2 0,-6 5-1 15,0 2 0-15,0 0-1 0,-1 4 0 0,-3 0 0 16,3 4 0-16,3 2-4 0,-2 1 2 0,-7-3 0 16,3 6 0-16,-1 5 1 0,-1 0 1 0,-1 0-2 15,-4-2 2-15,2 2-1 0,-2-3 1 0,0 1-1 16,0-2 1-16,-2-1-1 0,2-1 1 0,0-7 0 0,-4 0 0 15,4 0-1-15,-5 3 1 0,3-5 0 0,2 0 0 16,0 0-1-16,0 0 0 0,0 0 0 0,-4-7-1 16,-3-6-1-16,3 1 1 0,-7 3-1 0,3-10 0 15,8 19-2427-15</inkml:trace>
  <inkml:trace contextRef="#ctx0" brushRef="#br0" timeOffset="206777.213">5279 11432 1532 0,'0'0'0'16,"0"0"0"-16,0 0 0 0,0 0 129 0,0 0 1 16,0 0-1-16,0 0 1 0,0 0-63 0,0 0 2 15,0 0-2-15,0 0 1 0,0 32-5 0,0-4 0 16,7 1 0-16,-1 31 1 0,5 4-33 0,-3-5 1 15,-1 3-1-15,-5 6 2 0,9-4-21 0,-7-3 1 16,2 1 1-16,-6-5-1 0,0-1 9 0,0-7-1 0,7-5 0 16,-7-1 1-16,-7-5-6 0,7-8 2 0,0-7-1 15,0 3 1-15,0-5-7 0,0-4 2 0,0-4-2 16,0-3 1-16,-6-3-2 0,6-5 1 0,0-2-1 16,-4-4 1-16,4 4-6 0,0 0 1 0,0 0 0 15,-7-9-1-15,7 9-2270 0</inkml:trace>
  <inkml:trace contextRef="#ctx0" brushRef="#br0" timeOffset="207164.258">5058 11415 1834 0,'0'0'0'0,"0"0"0"0,0-8 0 0,0 3 98 16,0 3 1-16,0 2-2 0,11-8 2 0,4 3-53 16,-9 3 1-16,5-2-1 0,6 0 1 0,5-3-32 0,-5 3 0 15,0 2-1-15,5 4 1 0,5 2-11 0,-3-4 1 16,-2 5-1-16,5 1 1 0,1 3 9 0,0 1 2 16,-4-1-1-16,8 8 0 0,2-2-4 0,5 2 1 15,0 4-1-15,6 7 0 0,-9-1-1 0,-1-1 1 16,-1 3 1-16,11 3-1 0,-17 0-2 0,-7-4 1 15,3 2-1-15,-9-3 1 0,-2-5-5 0,-2-1 0 16,-5 2 0-16,-6-2 0 0,-6-1 4 0,3-10 0 16,-5 3 0-16,-5 0 1 0,2-5 3 0,1 1-1 0,-8-1 0 15,-10-1 2-15,-4-1 7 0,-6-6 0 0,3 2 1 16,-6 2 0-16,5-1-5 0,0-3 1 0,-1 0-1 16,-8-5 1-16,6 1 3 0,9 0 0 0,4 0 1 15,5 8 0-15,2-6-8 0,4-3-1 0,-2 3 1 16,4 7 0-16,-2 3 1 0,10-6 0 0,3 0 0 15,2 3 1-15,0-5-2374 0</inkml:trace>
  <inkml:trace contextRef="#ctx0" brushRef="#br0" timeOffset="207540.513">6243 10986 1960 0,'0'-2'0'15,"0"-1"0"-15,0 3 0 0,0-4 83 0,0 4 0 16,0 0 0-16,-4 0 0 0,4 0-25 0,0 0 2 15,0 0-2-15,6 7 2 0,5 5-11 0,-5 3 1 16,-1 4-1-16,5 24 0 0,1 10-32 0,-4-6 0 16,-3 8 0-16,-2 2 0 0,-2 1-5 0,4-1 1 0,-4 1 1 15,5 5-1-15,-3-5-1 0,-2-7-1 0,8-4 0 16,-6-1 0-16,-2-7-6 0,7-7 0 0,-3-3 1 16,7 1 0-16,-5-4-1 0,5-9 1 0,-7-5-1 15,-1 3 1-15,1-8-6 0,-4-3 1 0,4-4-1 16,-4 2 1-16,0 0-1 0,0 0 0 0,0 0 0 15,0-10 0-15,0 8-2203 0</inkml:trace>
  <inkml:trace contextRef="#ctx0" brushRef="#br0" timeOffset="207862.433">6602 10888 1859 0,'0'0'0'0,"0"0"0"0,0 0 0 0,4-4 62 16,0 1-1-16,-2 6 1 0,5 5 1 0,3-2-30 0,-10 3 0 16,7-7 0-16,4 28 0 0,4 8 6 0,-5 3-1 15,-3 7 0-15,4 3 0 0,-5 0-25 0,5 7 2 16,-1 6 0-16,3 4-1 0,-2-5 4 0,-2-7 1 15,-1 5 0-15,7 1 0 0,2-2-11 0,-6-14 1 16,-4 3 0-16,3-4 0 0,-3-5 11 0,1-4 2 16,1 1-1-16,2-1 0 0,-7-11-18 0,2-3 0 15,-1-5 0-15,-3-3 1 0,-2-5-3 0,0-7 0 0,0-4 0 16,-2-4 0-16,2 6-1997 0</inkml:trace>
  <inkml:trace contextRef="#ctx0" brushRef="#br0" timeOffset="208013.278">6172 11404 2060 0,'-2'0'0'0,"2"0"0"16,-4-4 0-16,-1 6 78 0,10 0 2 0,1 1-1 15,5-3 0-15,6 0-18 0,-6 0-1 0,4 0 1 0,32 2 0 16,9 0-5-16,4-2 0 0,2 0 0 0,11 0 0 16,-8 4-44-16,-3 7 1 0,-6-3-1 0,6 5 1 15,-6-2 7-15,-11 1 1 0,-7-3-2223 0</inkml:trace>
  <inkml:trace contextRef="#ctx0" brushRef="#br0" timeOffset="208697.052">8280 10748 1947 0,'0'2'0'0,"0"2"0"15,0 0 0-15,0 3 135 0,0 5 1 0,0 3 0 16,11 38 0-16,4 5-57 0,-4-3 1 0,2 2 0 0,4 5-1 16,4 4-48-16,-6-4-1 0,-2 8 0 0,11 2 1 15,-5-4-34-15,0-13 2 0,-8-1-1 0,6 1 1 16,-6-8-5-16,-7-9 2 0,3-2-1 0,3-10 1 0,-5-1 3 15,-3-6-1-15,2-4 1 0,0-2 1 0,-4-5-1 16,3-6 1-16,1 1-1 0,-4-6 1 0,-4 1 0 16,4 2 1-16,0 2 0 0,0-4 0 0,0-4 10 15,0-3 0-15,0 1 0 0,0-28 0 0,6-11 7 16,-2 0 1-16,3 9-1 0,-3-2 1 0,2 6-9 16,1 2 2-16,-3 0-1 0,3 0 0 0,1 2 5 15,1 9 1-15,-1 2-2 0,-1 4 2 0,4 4-10 0,1 5 0 16,-7 4-1-16,12 2 2 0,0 2 2 0,0 2 2 15,0 5-1-15,9 5 0 0,-4 1-10 0,1 4 1 16,5 7 1-16,-4 2-1 0,4-1-1 0,-13-5 1 16,6 5-1-16,-8 5 2 0,-2-4-3 0,0-5 1 15,-5 0 0-15,-6 3 0 0,0-3-1 0,-11-3 0 16,1-3 0-16,-3 2 0 0,-5-9 0 0,-3 3 0 0,-11 0 0 16,2 0 1-16,-7-3 2 0,7-1 2 0,-8-3-1 15,3-4 1-15,-1-2-1 0,8-2 1 0,4-2-1 16,-4-5 2-16,7 3-2 0,4 0 2 0,6-3-1 15,0 1 0-15,11-1-7 0,-6 3 0 0,6-1-1 16,6-1 1-16,-2-3-7 0,7 1 0 0,-4-1-2428 16</inkml:trace>
  <inkml:trace contextRef="#ctx0" brushRef="#br0" timeOffset="210299.73">9188 11475 2173 0,'0'0'0'0,"0"0"0"0,-6 0 0 0,6 0 114 16,0 0-1-16,0 2 0 0,-5-2 1 0,5 0-44 15,0 0 1-15,0 0 0 0,5 13-1 0,1 8-33 16,5 2 0-16,-5 3 0 0,-1 6 0 0,12 2-35 16,-7-5 0-16,-3-3-1 0,2-5 1 0,-1-4 0 0,1-4 2 15,-7 0-1-15,2-3 1 0,3-3-4 0,-1-5 0 16,-2 0 0-16,1-4 0 0,1 0-15 0,-6 0 0 15,0 2 1-15,11-11-1 0,2-8-7 0,4 0 0 16,-6 0 1-16,10-9 0 0,-6 0 2 0,-6 7 1 16,1 0-1-16,1-1 1 0,0 3 4 0,-11 7 1 15,6 1-1-15,-1-4 2 0,5 4 5 0,-10 3 2 16,2 2-1-16,3-3 0 0,-1 3 5 0,-4 4 0 16,0-1 0-16,0-1 1 0,0 2 0 0,0 0 0 0,0 0 0 15,0 2 0-15,0 0 0 0,0 0 1 0,0 0-1 16,0 2 1-16,0 2 2 0,0 3 0 0,0 1-1 15,0 7 2-15,2 4-1 0,2-4 1 0,1 2 1 16,1 2-1-16,1 2-3 0,-1-4 2 0,5-4-1 16,6 0 0-16,2-7-1 0,1-2 0 0,1 1 1 15,7-5-1-15,6-9 1 0,-6-1 1 0,9-5 0 16,-3 0 0-16,-10-4 0 0,4-3 1 0,-7-3-1 16,7-5 0-16,-4 0-1 0,-7 3 0 0,-7-9-1 0,10-5 1 15,-12 3 1-15,-3 2 1 0,1 0-1 0,-6-7 1 16,0 5-1-16,-6 4 1 0,1-7 0 0,-1 1 0 15,2 2-3-15,-3 4 2 0,5 2-2 0,-2 2 1 16,-1 5 1-16,3 5 1 0,-2 6-1 0,4 3 0 0,0 7 1 16,-2-3 0-16,2 5 0 0,0 4 0 0,0 5 0 15,0-7 0-15,0 2 1 0,0 17-1 0,2 17 1 16,4 7-1-16,3 6 0 0,0 8 1 0,-5 2-1 16,2 5 1-16,-1 11-1 0,8 5 1 0,-3 1-4 15,-1-6 1-15,2 8 1 0,-3 4-1 0,1-2-1 0,-3-11 0 16,7 5 0-16,-2 0 0 0,-7-9-1 0,3-11 1 15,-3-3 1-15,-2-8-1 0,2-3-1 0,-4-9 1 16,-4-4-1-16,4 2 1 0,-2-4-1 0,-5-9 0 16,3-4 0-16,-2-4 0 0,1-7 0 0,5-4 0 15,-10 3 0-15,3-10 1 0,3 3 0 0,-2 2 0 16,6-2 0-16,-11-15 1 0,-2-10 4 0,-6-3 1 16,1 2 0-16,1-4-1 0,4 5 2 0,3 3 1 0,10 3-1 15,0-2 1-15,0 3-4 0,2 3 0 0,2 3 0 16,2-12 0-16,10 3 4 0,-4 1 0 0,14 1 0 15,-2 0 1-15,4 0-5 0,-7-3-1 0,7-8 1 16,6 0-1-16,-6-2 1 0,0 0 0 0,4-4 0 16,-2-4 0-16,3 1-5 0,-8 3 2 0,1-9-2 15,0-4 1-15,-2 4-1 0,3-2 0 0,-1-2 0 16,-2-8 0-16,-1-1-1 0,-8 5 1 0,-2 0 0 16,-2-13 0-16,-7 10-2 0,-4 5 2 0,0-2 0 15,-4-5 0-15,2 5-4 0,-2 8 1 0,-1 1-2 0,3 3 2 16,2 9-16-16,0 11 1 0,-6 8 0 0,8 8 0 15,2 1 12-15,-4 4 1 0,0 0-1 0,0-3 0 16,0 8 3-16,0-1 0 0,0-2-1 0,0 21 1 0,7 17 3 16,-1 5 0-16,5 4 0 0,6 8 0 0,-6 0 2 15,-1 0 2-15,-3 11-2 0,4 9 1 0,-1 1 11 16,-3 3 0-16,1 4 1 0,5 8-1 0,-6-10-7 16,-3-4 0-16,2 6 0 0,3 4 0 0,-3-11-4 15,-3-10 0-15,1-2-1 0,-4 0 2 0,0-9-4 16,-4-8 1-16,8-5-1 0,-4-1 1 0,4-7-1 0,-4-9 0 15,0-1 0-15,2-7 0 0,3-7-2 0,-3-6 1 16,-2-6-1-16,0-2 1 0,0 2-3 0,0 0 0 16,0-2 1-16,2-20 0 0,0-18 0 0,-2-7 1 15,0-2 0-15,0-9 1 0,-4-6-3 0,-3 3 1 16,1-5 0-16,-1 2-1 0,-1 10 0 0,1 12 1 16,1-1-2-16,6 0 2 0,-11 9 0 0,7 9 2 15,-9 5-1-15,9 3 1 0,2 9 1 0,-3 1 0 0,1 3 0 16,4 1 0-16,0 5 0 0,0 0 0 0,-2-2 0 15,2 2 1-15,0 0 0 0,0 0 1 0,0 0 1 16,6 11-1-16,5 4 1 0,2 0 2 0,2 0-2 16,6 2 2-16,-1 2-1 0,1 0 1 0,-4-9-1 15,5 1 1-15,4-2-4 0,-3-7 1 0,5 2 0 16,0-2 0-16,4 0 0 0,-8-2-1 0,4 0 0 16,4-4 0-16,-2 0-1 0,-2-3 0 0,0-1 0 0,8-5 0 15,-6 2-2-15,3 3-1 0,-3-11 1 0,2-2 1 16,-4-1-5-16,0 1 2 0,0-2-1 0,-5-5 1 15,-1 3-5-15,-1-1 0 0,-8-4 0 0,-2-6 1 16,-1 4 6-16,-1 5 0 0,-9-1-1 0,-9-4 2 16,-1 7-3-16,-1 8 0 0,-2 2 0 0,-8 2 1 0,3 4-2 15,1 5 1-15,0 4-1 0,2 0 2 0,-4 4 1 16,-1 5 0-16,8-1 0 0,-3 5 1 0,-3 6 1 16,8 7 0-16,7 4 0 0,3 4 0 0,3-3 0 15,1-5 0-15,0 2 0 0,9 3 1 0,-2-5 0 16,4-9 2-16,2 0-1 0,7 2 0 0,-1-4 1 15,-1-11 2-15,-1 1-2 0,3 1 2 0,-3-6-5 0,1 0 1 16,1 0-1-16,-6-6 1 0,5 1-2 0,-1 1 0 16,-3-9 0-16,3 3 1 0,-4-1-7 0,0 0 0 15,1 1 0-15,-3 1 1 0,-3 3-9 0,-1 2 1 16,0 4-1-16,6-5 0 0,-6 3 7 0,-7 2 2 16,3 2-1-16,-1 7 0 0,0 2 1 0,-1-3 0 15,-1 3 0-15,9 14 1 0,-2 1 4 0,-5-3-1 0,1 0 1 16,1-3 1-16,-6-3 0 0,3-7 1 0,-1 1-1 15,-4-1 2-15,2-3 3 0,-2-3 1 0,-2 0-1 16,2-4 2-16,0 0 2 0,0 0 1 0,0 0-1 16,0 0 1-16,0 0-2 0,0 0 1 0,0 0 0 15,0-8 0-15,-4-9 0 0,4-7 0 0,4-1 0 16,2-20 1-16,1-6-2 0,3 9 1 0,3 3 0 16,7 1 0-16,-1 6 10 0,2 9 0 0,7-3 0 15,0 1 1-15,0 6-5 0,-2 4 1 0,2 0-2 16,6 2 2-16,-10 5 2 0,2 1 1 0,-3 1 0 0,9 0 0 15,-8 1-15-15,-7 5 0 0,0 0-2474 0</inkml:trace>
  <inkml:trace contextRef="#ctx0" brushRef="#br0" timeOffset="-210017.363">4249 13488 740 0,'0'0'0'16,"0"0"0"-16,0 0 0 0,0 0 90 0,0 0 0 16,0 0-1-16,0 0 2 0,0 0-22 0,-22-2-1 15,22 2 1-15,0 0 0 0,0 0-26 0,0 0 0 0,0 0-1 16,0-2 2-16,5 0-14 0,-1 2 1 0,-4 0-1 16,2-2 0-16,2-1-26 0,3 1 0 0,-1 0-1 15,-6 0 2-15,11 0 6 0,-7 2 1 0,7 2 0 16,0 9 0-16,0 4-9 0,-3 2 2 0,3 0-1 15,-7 8 1-15,3 7 13 0,-7-4 1 0,0-7-1 16,0 2 1-16,-11-1-10 0,4-5 1 0,3-3-1 16,-4 1 1-16,-3-2 0 0,0-7 0 0,7-3 0 15,-3-3 2-15,3 0 2 0,-2 0 2 0,1 0-1 16,-1-3 0-16,-1-1 9 0,3 0-1 0,-2-2 1 0,-5-9 1 16,0-9 5-16,5 1 1 0,2 2 0 0,4-3 0 15,-7 1-1-15,7 4 2 0,7 2-2 0,-7 0 1 16,0 4-6-16,4 0 1 0,0 3-1 0,3-3 0 0,-1 0-4 15,-2 5 0-15,3 5 0 0,-1 1 1 0,5 0-9 16,-5 0 1-16,-1 2-1 0,5 6 2 0,1 3-6 16,0-1 1-16,-9-1-1 0,7 12 1 0,-7 2-5 15,2 3 1-15,-2 1 0 0,-4 1 0 0,-2-3 3 16,4-4 1-16,-2 2-1 0,-7-6 2 0,7-6-7 16,2-3 0-16,-4 3 1 0,-3-3-1 0,3-2 1 0,4-2 1 15,0-2-2-15,0 0 2 0,-7 0 6 0,7 0 1 16,0 0 1-16,-4-2-1 0,4 0-1 0,0 0-1 15,0 2 0-15,-6-13 0 0,6-4-2 0,-5 2 0 16,5-4 0-16,5-2 1 0,1 2-4 0,-2 6 0 16,-4 5-1-16,7 3 1 0,-3-1-1 0,-2 4 1 15,3 0 0-15,-5 0-1 0,0 0 0 0,0 2-1 16,0 0 1-16,0 2-1 0,4 2 1 0,-2 0-1 0,-2 0 1 16,0 1-1-16,0 7-3 0,0 1 1 0,0-4 1 15,0 1-1-15,0 3 1 0,0-4 1 0,0-5-1 16,0-2 0-16,0 0-1 0,0 0 0 0,0-2-1 15,0 0 1-15,0 0 0 0,0 0 2 0,0 0-2 16,0-2 1-16,-2 0 1 0,2 0 0 0,-4 0 0 16,-1 0 0-16,3-9-1 0,2 0 2 0,-4 1-1 15,-3-1 1-15,7 3-1 0,-4 3 1 0,4 5-2240 16</inkml:trace>
  <inkml:trace contextRef="#ctx0" brushRef="#br0" timeOffset="-205742.349">5161 12906 979 0,'0'0'0'0,"0"0"0"0,0 0 0 0,0 0 97 16,0 0-1-16,0 0 1 0,0 0-1 0,0 0-40 15,-8-20 2-15,8 20-1 0,0-4 0 0,0 4 7 0,0 0 0 16,0-2 0-16,8 13 1 0,3 14-18 0,-2 3 1 16,1 4 0-16,7 23 0 0,3 0-29 0,-7-2 1 15,2 3 0-15,-2-1 0 0,-3 0-2 0,1-6 0 16,-5 2 0-16,1 4 1 0,1-6-6 0,-5-8-1 15,3-3 0-15,-6 0 1 0,4-4 15 0,-4-6 0 16,7-5 0-16,-7-4 1 0,0-6-6 0,0-6-1 16,0-5 0-16,0 0 1 0,0 0-1 0,0-2 2 0,0-2-2 15,4-7 2-15,2-3-2 0,-6-3 1 0,7-2-1 16,-3-30 2-16,1-4-5 0,5 8 0 0,-3 9 0 16,-5 0 1-16,6 7-2 0,-1-1 1 0,6 5 0 15,-9 1 0-15,7 5-1 0,-5 5 0 0,5 3 0 16,-5 5 0-16,3 4-5 0,0 2-1 0,-1 0 0 15,5 9 1-15,8 6 2 0,-5 2 1 0,1 2 0 16,6 11-1-16,-6-2-8 0,-2 0 1 0,3 1-1 16,5 6 1-16,-1-8 7 0,-5-5 2 0,0 1-1 0,5 1 1 15,-10-3-15-15,8-8 1 0,-12-6 1 0,7 3-1 16,3-3-3-16,-14-7 1 0,7-4 0 0,-5-2 0 16,-6-3-3-16,2 3 0 0,-2 4-2302 0</inkml:trace>
  <inkml:trace contextRef="#ctx0" brushRef="#br0" timeOffset="-205259.347">5994 13380 1972 0,'0'0'0'0,"4"0"0"0,-4 0 0 0,0 2 106 0,0 2-1 16,0 2 1-16,0 7 0 0,0-4-48 0,0 1 0 16,0 1-1-16,0 4 2 0,0 0-9 0,0 2 2 15,0-2-1-15,0 8 1 0,0-4-40 0,11-4 1 16,-4 0-1-16,-1 2 0 0,5-2-6 0,-5-5 0 15,5-3-1-15,4-5 1 0,-4 0-3 0,-1-2 2 16,-1-2-2-16,12-7 1 0,1-5-14 0,-9-3 1 16,-3-5 0-16,8 1 0 0,-3 0-18 0,-9 2 2 15,5 2-2-15,0-5 1 0,-7 1 6 0,2 4 1 0,-1 2 0 16,-3 0-1-16,-2 5 15 0,0 1-1 0,0 1 1 16,0 1 0-16,0 3 4 0,0 0 1 0,0 2 0 15,0 2 0-15,0 0 2 0,0-2 2 0,-2 2-1 16,2 2 0-16,0 2 7 0,0 0 1 0,0 0-1 15,0 13 0-15,6 13 3 0,5 0 2 0,2 6-1 16,10 4 1-16,-3-1-8 0,-3-5 1 0,0 6-2 16,11 9 2-16,-5 2 2 0,-1-8 0 0,6 6 1 15,-5-1 0-15,-1 3-7 0,-1-6 1 0,-10 2-1 0,-4 4 2 16,-7-4-4-16,-7-5 0 0,-4 3 1 0,-6-1-1 16,-4-5-1-16,4-7 1 0,-5-3-1 0,-6-3 2 15,7-7-3-15,1-6 1 0,-1-3 0 0,-1-7 0 0,1-8 3 16,4-3 1-16,0-3-1 0,6-8 2 0,-2 0 2 15,2-2 0-15,5-11 0 0,2-7 0 0,4 1 0 16,4 2 1-16,-4 0-1 0,11-7 1 0,-3 1 0 16,9 4 0-16,-2 1 0 0,3-1 1 0,-1 6-2 15,0 7 1-15,4 6 0 0,1-3 0 0,-1 14-9 16,-1-3 1-16,8 7 0 0,-1-4 0 0,-27 8-2293 0</inkml:trace>
  <inkml:trace contextRef="#ctx0" brushRef="#br0" timeOffset="-204601.279">7243 13195 1507 0,'0'2'0'0,"0"2"0"0,-6-2 0 0,4-2 131 16,-3 0 0-16,1 0 0 0,2 0 1 0,-2 0-72 16,-3 2 2-16,3 3 0 0,-7-1 0 0,-6 2-27 15,0 1 2-15,0-3-1 0,-15 11 1 0,2 6-22 16,4 2 1-16,2-1-2 0,7 3 2 0,2 3-10 16,-2-3-1-16,6 1 1 0,0 1 1 0,3 1-1 0,3-2 1 15,10 3 0-15,-5-3 1 0,2 2-6 0,4-5 0 16,11-2 0-16,5-4 1 0,4-6-2 0,-3-7 1 15,16-4-1-15,2-6 1 0,-5 1 1 0,-1-3 0 16,-1-13-1-16,0-7 2 0,-6 0-1 0,0 3 0 16,-2-11 1-16,-3-7-1 0,-5 3 0 0,-8 4 2 15,1-3-1-15,0-1 1 0,-15 0 3 0,-3-1 1 16,5-1-1-16,-7-5 1 0,-1-4 9 0,1 6 1 0,-2 3-1 16,-4-1 1-16,-2 5-5 0,4 4 1 0,2 6-1 15,1 5 1-15,-1 8-2 0,0 9 2 0,-4 3 0 16,9 3-1-16,6 0-9 0,0-2 0 0,0 4 0 15,-2 7 0-15,2 6 11 0,2-5 0 0,4 3 0 16,9 49-1-16,2 4-13 0,1-2 2 0,3-1-1 16,3-5 1-16,-3-3 5 0,1-6 0 0,6 4 0 15,4-10 1-15,-2-7-9 0,2-4 1 0,-2-3 0 16,2 1 0-16,-8-9 0 0,-3-4 0 0,1-4-1 0,-5-2 1 16,-2 2-2-16,-6-9 0 0,-5-2 0 0,7 0 0 15,-5 0-2-15,-6-2 0 0,0-4-1 0,0-2 2 16,0 6-2216-16</inkml:trace>
  <inkml:trace contextRef="#ctx0" brushRef="#br0" timeOffset="-204057.993">7726 13344 1683 0,'0'2'0'0,"0"2"0"0,0-2 0 15,0-2 93-15,0 0 0 0,0 2 0 0,5 0 1 0,-3-2-33 16,2 0 0-16,-4 0-1 0,2 5 2 0,2-1-23 16,1 0 2-16,-3 2-2 0,13 24 1 0,2 2-19 0,0 2 0 15,-2 0 0-15,-2 0 1 0,-2-8-1 0,-5-3 0 16,5 0 0-16,-4 3 1 0,-3-3 0 0,0-4 1 15,-2-4-1-15,-2 4 1 0,0-6-9 0,0-6 1 16,0-5-1-16,0-2 1 0,0 0-9 0,0 0-1 16,0 0 1-16,5-11-1 0,-3-8 2 0,8-2 0 15,-1 2 0-15,10-41-1 0,3-2-5 0,-7 7 2 16,4 2-1-16,-2 0 0 0,3 6-3 0,-3 7 1 0,0 1 0 16,-4 5 0-16,4 5-2 0,-2 5 1 0,-8 3-2 15,3 4 2-15,1 2-3 0,0 9-1 0,-5 1 1 16,5 1 0-16,-5 4 2 0,-1 0 0 0,-1 0 0 15,2 2 1-15,-3 7-1 0,5-1 1 0,-6-1 0 16,9 8 0-16,0 4 0 0,-5 0 0 0,5 0 0 16,-7 4 1-16,3 1-1 0,-3-9 1 0,-2 4-1 15,2 6 1-15,-4-1-2 0,0-5 2 0,-6 2 0 16,2 2 0-16,8-1 0 0,-4-5 0 0,2 2 0 0,2-4 0 16,1-3 0-16,-3 1 0 0,-2 0 0 0,6 4 2 15,5-2-1-15,0-9 0 0,-1 5 0 0,14 2 1 16,-5-3-1-16,1-3 0 0,5-3 0 0,-1-2 1 0,0-4 0 15,-5-4 1-15,0-1-1 0,1-1 2 0,-1-3-3 16,-4-2 0-16,-2 3 0 0,-5-10 1 0,-5-1 1 16,-3 0 0-16,-7-2-1 0,1-7 2 0,-9 4 2 15,-7 1 2-15,3-3-1 0,-3-4 1 0,-3 2-4 16,-5 7 1-16,-3 2-1 0,3-7 2 0,2 5-2 16,3 6 2-16,1 4-1 0,3 2 0 0,3 3-4 15,3 2 1-15,7 1 1 0,-3 1-1 0,3 0-2 0,5 2 0 16,6 2 0-16,5 0 1 0,-6 0-2 0,-2 0 1 15,0 0-2180-15</inkml:trace>
  <inkml:trace contextRef="#ctx0" brushRef="#br0" timeOffset="-203840.804">8606 12778 2086 0,'0'4'0'0,"-4"5"0"16,-2 14 0-16,-1 11 92 0,7 4 1 0,2 5 0 15,3-1 0-15,5 3-29 0,-3 0 0 0,6 6 0 16,2 2 1-16,2-4-32 0,-2-9 0 0,2 1 0 0,7-1 1 16,-3-6-34-16,-8-4 0 0,2-5 0 0,-2 1 0 15,4-9 0-15,-8-4 1 0,-9-13-2138 0</inkml:trace>
  <inkml:trace contextRef="#ctx0" brushRef="#br0" timeOffset="-202836.785">9014 13131 1947 0,'0'0'0'0,"-4"0"0"0,-2 0 0 0,1 0 116 15,-1 2 1-15,-1 2 0 0,1-2 0 0,2-2-36 0,4 3 1 16,0 3 0-16,-5 7 0 0,5 2-21 0,5-5-1 15,-5 1 1-15,10 10-1 0,3 0-41 0,-2-6 2 16,-2 0-2-16,3-2 1 0,-1-5-7 0,-4-3 2 16,3-1 0-16,1-4-1 0,0 0-14 0,0 0 0 15,1-2 0-15,6-9 0 0,3-4-1 0,1 0 0 16,-10 5 0-16,3-12 0 0,-2 5-21 0,-2 3 2 16,4-3-1-16,-4 2 1 0,0 0-2 0,-3 2 2 0,-4 5 0 15,3 1 0-15,-3 5 6 0,-4-2 1 0,4 4-1 16,-1 0 2-16,-3-2 1 0,6 2 0 0,-6 0-1 15,4 2 2-15,-4 4 5 0,7 3-1 0,-3-3 0 16,0 15 2-16,5 11 1 0,6 2 0 0,-2-2 1 16,-2 6 0-16,-1-2 2 0,1 7 0 0,-5 8 0 15,9 0 0-15,-2 0 0 0,-2-8 0 0,0 6 0 16,-5 6 1-16,-1 0 3 0,-1-10 1 0,-4 2-1 16,-4-1 1-16,-1-1 3 0,-5-9 1 0,-3 0 0 0,2-2 0 15,0-4-5-15,-2-7 1 0,-2-1-1 0,-2-3 2 16,6-9-2-16,-1-5 2 0,-6-5-1 0,3-5 1 15,-2-3-5-15,2-3 1 0,7-1 1 0,-8-12-1 16,6-6 1-16,-1-2 1 0,5 1-1 0,6-10 0 0,0 7-1 16,6 4 0-16,9 1-1 0,-4-8 1 0,2-1-2 15,4 4 1-15,11 7 0 0,-2 1 0 0,-7 1 4 16,2 1 1-16,7 1-1 0,11-3 1 0,-7 5-2 16,-2 4 1-16,7 0-1 0,-1-6 1 0,-4 1-1 15,-4 5 1-15,4-2-1 0,-4-4 2 0,-4 2-5 16,-3-1 1-16,-8-3 0 0,2-3 1 0,-4 5 0 15,-5 4 0-15,1-5 1 0,4-1-1 0,-11-3-2 0,0 3 2 16,0-5-2-16,0-6 1 0,-7 4-2 0,7 4 0 16,0 3 0-16,-4 1 0 0,4 1-1 0,-7 8 1 15,7 4 0-15,0 5 0 0,0 4-1 0,0 2 1 16,0-2-1-16,0 2 1 0,0 0 0 0,0 0 0 16,0-2 0-16,0 2 0 0,0 2 7 0,0 2 2 0,0-2 0 15,7 17 0-15,-3 15 0 0,7 4 1 16,2 5-1-16,2 0 1 0,-2-5 1 0,-3-4-1 0,1 2 0 15,6 2 0-15,-2 0-6 0,-8-3 2 0,8-1-2 16,-2 0 2-16,-7-7-6 0,-2-1 1 0,3-1-1 16,-3-1 1-16,-2-3-3 0,-4-6 0 0,-6 0 0 15,1-9 0-15,7-4-17 0,-11-2 0 0,5-2 0 16,-5-2 0-16,0-3 3 0,3-1 1 0,-3-1-1 16,-8-12 0-16,-9-13 7 0,9 0 0 0,-3 2 0 0,7 2 2 15,-2 1-1-15,6 3 1 0,5 3 0 16,-1 1 0-16,-3 5 2 0,10 5-1 0,0 3 1 0,0 5 0 15,0 2 3-15,0 0 0 0,0 2-1 0,6 0 2 16,-2 2 0-16,3 2 0 0,-3-2 0 0,13 11 0 16,11 6 1-16,4 2 0 0,-4-2 0 0,2-1 0 0,-2-6 1 15,-6-1 1-15,10 0 0 0,-2-5 1 0,2-4 5 16,-4-2 0-16,0-2 0 0,4 0 1 0,-13-2-4 16,3-3 0-16,-5 1 0 0,0-5 1 0,-2 1-8 15,-2 1 2-15,-2-6-1 0,-5 0 1 0,3 0-5 16,-9 0 0-16,2 1 0 0,7-1 0 0,-7 2-5 0,-2-2 0 15,8 0 0-15,-5 2 0 0,3-1 1 0,-6 7 1 16,0 3-1-16,0 4 1 0,0 0 2 0,0 0 1 16,0 0-1-16,4 6 2 0,3 7 3 0,-1 0 1 15,-2-3-2-15,7 20 2 0,13 8 0 0,-3-6 2 16,-4-4-2-16,9-7 1 0,-9-2 4 0,-4-4 1 16,-2 0 0-16,4-6 0 0,-9-3 0 0,1-4-1 15,-3-2 1-15,-2 0 0 0,-2 0-2 0,5 0 2 0,-5 0-1 16,0-10 1-16,0 10-2208 0</inkml:trace>
  <inkml:trace contextRef="#ctx0" brushRef="#br0" timeOffset="-202679.316">10100 12708 2374 0,'0'-2'0'0,"-8"-5"0"31,1 1 0-31,7 2 64 0,0 2 1 0,0 2-1 0,7 4 8 0,-3-4-64 0,0 0-2 0,7 8 2 0,-11-8-2004 16</inkml:trace>
  <inkml:trace contextRef="#ctx0" brushRef="#br0" timeOffset="-202254.46">10839 12765 2173 0,'-2'-2'0'15,"-5"0"0"-15,-1 0 0 16,1 0 69-16,3 2 0 0,4 0 1 0,-7 0-1 0,1-5 33 0,6 10 1 16,0-3-1-16,-4 6 0 0,-3 5-44 0,3-2 1 15,4-3-1-15,-24 22 0 0,3 13-36 0,-3-7-1 0,7-2 0 16,2-9 1-16,2-4 1 0,-2-1 2 0,-2-3-1 15,6 4 1-15,1 0-16 0,1-4 1 0,5-4-1 16,-1-2 1-16,5-1-13 0,0-1 1 0,0-3-2 16,5-2 2-16,-3 1-36 0,2-1 1 0,0-2 0 15,3 2 0-15,8 0 5 0,-2 1 2 0,4-3 0 16,0 2 0-16,5-2 3 0,6 0 1 0,-5 3 0 16,9 1 0-16,1 2 18 0,-6-5 0 0,-3 1 1 15,4 4 0-15,-4 3 2 0,-9 0 1 0,2-1-1 16,-7-1 2-16,-3-1 8 0,2 1 0 0,-7-1 0 0,-2 7 0 15,-2 0 24-15,-3-4 2 0,1-3-2 0,-7 7 1 16,-6 0-7-16,6 2-1 0,-6-2 1 0,-4 2 0 16,1 0 3-16,-1-7 1 0,-1 1-1 0,-1 2 1 15,1-9-7-15,1-2 0 0,2 0 0 0,-7-2 1 0,4 0-13 16,3 0 1-16,-7 0-2494 0</inkml:trace>
  <inkml:trace contextRef="#ctx0" brushRef="#br0" timeOffset="-201537.374">4182 15085 1457 0,'0'0'0'0,"0"0"0"0,0 0 0 15,0 0 179-15,0 0-1 0,0 0 1 0,0 0-1 0,0 0-67 16,0 0 0-16,0 0 0 0,0 0 1 0,0 0-89 16,0 0 0-16,0 0 1 0,0 0 0 0,0 0-29 15,0 0 2-15,0 0-2 0,0 0 2 0,0 0-5 16,0 0 0-16,0 0 0 0,0 0 2 0,0 0 1 15,0 0 1-15,0 0-1 0,0 0 1 0,0 0 1 16,0 0 1-16,0 0 0 0,0 0 1 0,0 0 1 0,0 0 0 16,0 0 0-16,0 0 1 0,0 0 3 0,0 0 1 15,0 0-1-15,0 0 2 0,0 0 3 0,0 0 0 16,0 0 0-16,22-4 1 0,-5-7-8 0,0 7 0 16,5-1 1-16,-1 10-1 0,1-5-1 0,-14 2 1 15,3 2-1-15,-7 5 2 0,3-3 2 0,-7 2 2 16,6 1-1-16,-2 4 0 0,-4 2-1 0,7-3-1 15,-7-1 1-15,-7-3-1 0,7 1 1 0,0-5-1 0,0-2 1 16,0 0 0-16,0 1 8 0,-4-1 0 0,4-2 1 16,0 0-1-16,0-2-2 0,-6-1 1 0,6 1-1 15,-7-2 0-15,3 0 3 0,-3-3 0 0,1-1 1 16,2-1-1-16,2 1-6 0,-3-1 0 0,1 3 0 16,2 2 1-16,-2 2 1 0,4 0 0 0,-7-3 0 15,7 1 1-15,-4 2-3 0,4 2 1 0,0 0-1 16,0-2 1-16,0 2-4 0,0 0 0 0,0 0 1 15,-7 0-1-15,7 0 0 0,0 2 0 0,-4 2 1 16,-2 5 0-16,-7 3-2 0,-2 3 1 0,8-2-1 0,-3-2 1 16,-5-3-4-16,8-4 1 0,7-4-2327 0</inkml:trace>
  <inkml:trace contextRef="#ctx0" brushRef="#br0" timeOffset="-200486.488">5694 14806 1733 0,'0'0'0'0,"10"0"0"15,-10-4 0-15,0 2 130 0,0 0 2 0,0-2-2 16,-6 1 1-16,6 3-45 0,-4 0-1 0,4 0 0 15,0 0 1-15,0 0-86 0,0 0 0 0,0 0 0 16,-13 22 0-16,-9 20-26 0,-1 9-1 0,-3 4 0 0,6 1 0 16,-1-5 18-16,0 4 1 0,3 5-1 0,8 3 1 15,8-3 5-15,2-11-1 0,2-5 1 0,13-3 1 16,4-3 2-16,-4-8 0 0,6-5 0 0,10-3 0 0,1-7 6 16,-9-7 1-16,10-2 0 0,5-6 1 0,-3-6 2 15,-12-7 0-15,5-4 0 0,4-6 1 0,-4-3-6 16,0-1 0-16,6-7 0 0,5-2 1 0,-11-1-1 15,-7 3 1-15,7 0-1 0,-4 0 1 0,-5 2-7 16,-6 5 1-16,4 1-1 0,-2 3 1 0,-4 2-7 16,-4 4 1-16,-5 2 1 0,-2 4-1 0,4 5 1 0,-4 2-1 15,0 6 0-15,0 0 1 0,0-2-1 0,0 0 0 16,0 2 1-16,-4 9-1 0,4 3 6 0,0 1 0 16,0-2 0-16,0 17 0 0,0 6 3 0,0 0 0 15,4-2-1-15,7-2 1 0,2-4 5 0,-3-1 1 16,5-3 0-16,2-3 0 0,1-2 6 0,3-2-1 15,3 0 1-15,4-4 0 0,-7-2-9 0,1-5 1 16,1-6 0-16,5 0 1 0,-6-4 7 0,-5-3 1 0,0-6 0 16,4-4 0-16,-8 3-6 0,-2-1 1 0,0-4 0 15,-5-3 0-15,-6-1-2 0,-6 0 1 0,-1 1-1 16,-3-5 1-16,-3 1 1 0,-13 1-1 0,-2-7 0 16,-6 0 0-16,1 2-6 0,6 5 1 0,-8-1-1 15,-3 3 2-15,-1-1-6 0,5 12 1 0,1-1-1 16,5 2 1-16,5 5-3 0,8 1 0 0,-2 3-1 15,6 2 2-15,9 0-13 0,-5-2-1 0,9 4 1 16,3 0 0-16,-5 3 2 0,2-1 1 0,2-2-2 0,13 9 2 16,11 2 1-16,0 4 1 0,7-3-1 0,-5-1 1 15,0 0 5-15,-2-2 2 0,-3-1-1 0,5 1 1 16,3-3-1-16,-3-1 1 0,-2-1 0 0,10 0 1 16,-6 1 0-16,3-1-1 0,3 1 1 0,1-3 1 0,0 0 0 15,-18 0 1-15,3 1-1 0,-3 1 2 0,-8 0-4 16,-4-4 2-16,-9 3-1 0,2 3 1 0,-2-6-2 15,0 0 1-15,0 1-1 0,0 5 1 0,0-4-4 16,-2 1 2-16,2-3-2 0,-9 8 2 0,3 7-2 16,-1-2 1-16,3-2-1 0,-3 4 1 0,7 2-1 0,0-2 1 15,-4-4-1-15,4 0 1 0,4-9 2 0,-4 0 0 16,7-2-1-16,-7 0 2 0,0-2 1 0,0 0 0 16,0 0 0-16,0-2 0 0,0-2 1 0,0 2 0 15,4 0 1-15,9-11 0 0,4-6 4 0,5-2 2 16,-5-3 0-16,4-1 0 0,3 1 7 0,-9 7-1 15,2 2 1-15,0-2-1 0,0 3-7 0,5 3 0 16,-7 5 0-16,4 1 0 0,3 3-1 0,-1 2 0 16,-8 0-1-16,2 2 2 0,-2 0-1 0,-2 3-1 0,-7 1 1 15,7 7-1-15,0 2 3 0,-9 2 1 0,2 0-1 16,-4 13 1-16,4-1-8 0,-4-1 2 0,2-5-1 16,5 3 0-16,1-3-1 0,-1-4 0 0,-1 0-2100 15</inkml:trace>
  <inkml:trace contextRef="#ctx0" brushRef="#br0" timeOffset="-199300.257">7950 14898 1771 0,'0'-2'0'16,"-5"-1"0"-16,-8-5 0 0,-2-1 121 0,2 3-1 0,-2 0 0 15,5-1 0-15,-3 3-43 0,2 2 2 0,-2 2-2 16,3 0 2-16,-6 2-39 0,4 4 1 0,-10 5-1 16,5 2 0-16,-9 6-25 0,3 6-1 0,1 5 1 15,1 0 0-15,3 0-3 0,6-5 0 0,1 3 1 16,0 2 0-16,0-5 1 0,11-1 0 0,-2 1 1 15,4 1-1-15,-2-7-9 0,7-7-1 0,4 1 1 16,-7-2-1-16,7 0 2 0,-1-5 0 0,-3-4-1 16,10-4 2-16,7-2-6 0,-3-1 1 0,-4 1 1 0,5-9-1 15,6-2-2-15,-11 1 0 0,0-3 0 0,4 0 1 16,1-5-1-16,-5-1 0 0,0 0 0 0,0-5 0 16,-6 0-2-16,0 1 1 0,4-3-2 0,-7-6 2 15,1 2-7-15,-3 4 0 0,1 0 1 0,-1-2 0 0,5 0 1 16,-7 5 2-16,-4 3-2 0,5-1 2 0,-3 1-2 15,-2 3 0-15,0 2 1 0,-7 2 0 0,7 2 1 16,0 2-1-16,0 1 1 0,-4-3-1 0,4 4 3 16,0 5 0-16,0-1 0 0,-6 3 1 0,6 4 1 15,0 0 0-15,0 0 0 0,0 0 0 0,0 0 0 16,0 0 0-16,0 0 0 0,0 7 1 0,-5 7-1 0,5 6 1 16,0 1-1-16,0 19 1 0,0 9 0 0,0-6 1 15,5 1 1-15,5-5-1 0,-3 3-1 0,8-2 0 16,2 1 0-16,0-3 1 0,7-4 1 0,-3-4 0 15,14-5-1-15,1-1 2 0,-2-3-3 0,7-4 1 16,2-4-1-16,-2-5 1 0,2-3-2 0,-9-5 1 16,5-3 1-16,-5-1-1 0,-2-2-1 0,-10-3 1 15,-1-3 0-15,3-5 0 0,-11-3 0 0,-2-1 1 0,-7-4 1 16,0-1-1-16,-8 3 0 0,0-3 2 0,-3-4-1 16,-4-1 0-16,1 3 1 0,-1 2 0 0,-6-3 1 15,-3-3-1-15,-5 4-3 0,7 7 1 0,1 4 1 16,2 4-1-16,2 7 1 0,-2 4 1 0,5 6-1 15,-3 0 0-15,2 5 1 0,7-1 0 0,-5 3 0 16,-6 10 0-16,-2 7-4 0,6-1 0 0,7-3 0 16,8-1 0-16,3-2 0 0,-7 1 0 0,4 3 0 15,13 3 0-15,-6-3-1 0,2-3 1 0,2-1 0 16,8 2 0-16,-8-2 0 0,-2-6 0 0,9-4 0 0,6 2 0 16,-3-7 0-16,-1-8 0 0,0-4 0 0,4-1 1 15,-1-1-1-15,-5-5 0 0,6-6 0 0,6 2 1 16,-8 2-1-16,-7 2 0 0,7 3 0 0,-5-1 1 0,-8 2-2 15,-2 3 1-15,2 4 0 0,-2 2 0 0,-7-4-8 16,0 1 2-16,3 6-2 0,-3-1 1 0,2-2-3 16,-3 0 1-16,1 0 0 0,0 2 0 0,-4 4-1 15,0 1 1-15,0-5 0 0,0 4 0 0,2 3 3 16,3 1 2-16,-5-1-2 0,0 6 2 0,6 0 2 0,-6-5-1 16,0-1 1-16,7-5 0 0,-7-2 0 0,4 0 0 15,-4-2 0-15,0 0 1 0,0 0 0 0,0 0 0 16,0 0 0-16,6-8 1 0,5-7-1 0,4-4 1 15,-4-3-2-15,2-9 2 0,4-6 0 0,0 8 0 16,-8 5 0-16,3 5 0 0,-5 6 2 0,1 5-1 16,1 1 0-16,2 3 0 0,-7 2 1 0,3 0 2 15,-7 0-1-15,10 4 0 0,-3 2-2 0,1 0 2 16,-8-1-1-16,9 5 0 0,6 7-1 0,2 4 0 0,-6 0 1 16,4 7-1-16,-2-1-1 0,4 1 1 0,-6-5 0 15,-5-2 0-15,5-2 4 0,-5 0-1 0,3 0 0 16,-7 0 2-16,7-2 2 0,-9-2 0 0,2-3 0 15,8-1 1-15,-5-3-5 0,-3-1 1 0,-2-3-1 16,4 0 2-16,-4-2-4 0,4 0 0 0,-4 0-2190 16</inkml:trace>
  <inkml:trace contextRef="#ctx0" brushRef="#br0" timeOffset="-198948.089">9796 14566 1922 0,'-7'-2'0'0,"3"0"0"0,-7-2 0 0,5 4 112 16,-1 0 0-16,1-3 0 0,-5 6 2 0,7-1-43 16,-3-2-1-16,3 0 1 0,-7 4 0 0,-2 4-21 15,-2 1 2-15,7-1-1 0,-18 9 1 0,-4 7-46 16,9-3-1-16,-1-2 1 0,1-2 1 0,3-2 13 0,6-2 0 16,1 0 0-16,2-3 1 0,3 1-14 0,-1-1 0 15,3 1 0-15,4 2 1 0,0-2-13 0,0-3 2 16,4 1-1-16,7 3 1 0,6 3-11 0,-2-2 1 15,-6-2 0-15,12 3 0 0,1 6 4 0,-1-3 1 16,3 0-1-16,8-3 2 0,-2 3-5 0,-4 3 1 16,-2-1 0-16,-1 0 1 0,-1-6 9 0,-7-1 1 15,-2 3-1-15,-3 7 1 0,-3-12 2 0,-7-1 0 16,0-1 0-16,-2 1 0 0,-3-1 16 0,1-4 2 0,-2 1-1 16,-18 5 0-16,-8 3-9 0,2-2 0 0,-7-3 0 15,7-6 1-15,-2-2-1 0,4-2 2 0,4 0-1 16,-4-2 0-16,1 0-11 0,1-1 0 0,9 1-2262 15</inkml:trace>
  <inkml:trace contextRef="#ctx0" brushRef="#br0" timeOffset="-197272.199">10571 14891 2048 0,'-3'-2'0'16,"-1"-4"0"-16,4-1 0 0,-4-1 112 0,-3-1 1 15,3 1-1-15,-2 4 2 0,3 2-47 0,3-1 0 16,-8-3 1-16,1 0 0 0,-3 4-23 0,3-1 0 0,3-1 0 16,-15 4 1-16,-14 4-44 0,1 1 1 0,4 1 1 15,-6 9-1-15,2 2 2 0,8 0 0 0,1-2 1 16,-3 6-1-16,13 0 4 0,-2 3 1 0,-2-7-1 15,6-2 2-15,5 2-10 0,1-2 1 0,5-3 0 16,9-3 0-16,-7-3-3 0,2 3 0 0,-2-7 0 16,13 0 0-16,3-2-7 0,-3-2 1 0,-5 0 1 15,10-13-1-15,12 0-16 0,-4 2 1 0,-5-2 0 16,3 0-1-16,-6 5 15 0,-1 3 2 0,-6 1-1 16,4-3 0-16,-6 3-11 0,-5 2 1 0,-2 0-1 0,9-3 1 15,-13 3 14-15,5 4 0 0,1 0-1 0,-6 0 2 16,4 0-3-16,-4 0-1 0,0 0 0 0,0 0 1 15,7 0-1-15,-3 0 2 0,-2 4-1 0,2 7 1 16,1-3-1-16,-3 5 1 0,-2 0-1 0,8 2 1 0,-5 2 1 16,-3-4 1-16,4-1 0 0,2-1 1 0,5-5-3 15,2 1 1-15,-9-5 0 0,7-2-1 0,0-2 3 16,-1-5 1-16,1 1 0 0,8-9 0 0,7-2-1 16,-4-4 1-16,-3-3 0 0,-2-1 0 0,-2-3 0 15,-4 5 0-15,0-5 0 0,2-6 1 0,-3 2-1 0,-3-2 0 16,3 2 0-16,-5-4 1 0,-5-4 4 0,0 2-1 15,0-3 1-15,-5-6-1 0,-1 1 1 0,2 1-1 16,-7 2 1-16,2 1 0 0,1 4 0 0,1 6-1 16,3 2 1-16,2 4 0 0,-9 9 0 0,5 5-1 15,2 5 1-15,4 5-1 0,-5 2 1 0,-1 0-1 16,6 2 1-16,0 11-1 0,-2 6 4 0,-3 7 1 16,-1 3-1-16,2 23 1 0,-1 7-1 0,-1-4 0 0,6 9 0 15,0-2 1-15,0-3-5 0,0-3 2 0,6-1-2 16,5 2 2-16,0-10-2 0,4-2 2 0,2-3-1 15,-4-4 1-15,8-3-5 0,1-10 1 0,1-2 1 16,12-1-1-16,-3-5 5 0,2-5-1 0,-6-1 1 16,4 0 0-16,-4-7-7 0,-4-6 0 0,-5-2 0 15,1-9 1-15,1-2-1 0,-6-2 0 0,-2-2 0 16,2-7 1-16,-6 5-1 0,-5-2 0 0,0-7 0 16,3-2 1-16,-1 2-1 0,-2 3 0 0,-2-7 0 0,3 0 0 15,-5 2-2-15,4 6 1 0,-2 3 0 0,7-1 0 16,-7 12-3-16,-4 3 1 0,-3 3 0 0,5 4-1 15,0 2 2-15,0 0 0 0,0 0-1 0,0 2 2 0,0 6 1 16,0 3 0-16,0-1 0 0,-4 27 0 0,2 12 0 16,-2-9 0-16,4-4 0 0,4-2 1 0,-2-6-1 15,-2-5 2-15,4 3-2 0,3-3 1 0,4-4 0 16,-1-6 1-16,3 0 0 0,-4-3 1 0,-3 1 0 16,1-5 0-16,-1-1 1 0,9-10 0 0,-2 5-1 15,-2-2 2-15,0 0-1 0,6-11 1 0,4-4-4 0,7 0 1 16,-11-4 1-16,5-7-1 0,1 3-2 0,-1-3 0 15,-1 5 0-15,3-3 1 0,-3-1-2 0,-4 1 1 16,1-4 0-16,3 3 0 0,-6 3-2 0,-6 9-1 16,6 1 1-16,2-1 1 0,-11 0-4 0,-1 4 1 15,1 7-1-15,-6 4 2 0,0 0-1 0,0-2-1 16,0 2 1-16,0 0-1 0,7 0 3 0,-3 0 0 16,-4 0-1-16,0 2 2 0,0 2 1 0,0-2 0 0,0-2 0 15,0 9 0-15,0 10 0 0,0 4 0 0,0-1 0 16,4 14 1-16,7 0 1 0,-5-4 0 0,1-5 0 15,8-1 0-15,-2-1 2 0,8-1 0 0,-4-1-1 16,7 1 2-16,-3-5-4 0,5-6 1 0,-2-5 1 16,-1 1-1-16,-1-3 1 0,1-2 1 0,-8-4-1 15,9-8 0-15,-7 1 1 0,-2 1 0 0,-2-5 0 16,-2-8 0-16,-7 0-1 0,0-2 2 0,-8-3-1 16,4-1 1-16,0-3-1 0,-4 1 1 0,-7-5-1 15,-6-7 1-15,0 1-1 0,0 2 1 0,-5-11-1 0,-8-2 1 16,-2-2-4-16,4 7 1 0,-4 5 0 0,-3 5 1 15,8 11-5-15,-1 10 2 0,4 0 0 0,3 7 0 16,-1 10-7-16,1 5-1 0,8 4 0 0,-2 6 1 0,-2 6-9 16,6 1 2-16,-2 1-2 0,9 5 2 0,4-2 12 15,0-2 2-15,0-3 0 0,10 5 0 0,1-5 0 16,4-10 0-16,4 2 0 0,9-2 0 0,-2 0 0 16,-2-4 0-16,4-3 0 0,6-3 0 0,-2-5 0 15,3-5 2-15,3-1-1 0,1-5 0 0,-1 1-1 16,3-3 0-16,-2 0 0 0,0-2 0 0,3-2-2 0,-7 2 0 15,3 5 0-15,-3-3 1 0,-7 7-1 0,-11 6 1 16,0 4-2-16,-2 0 2 0,2 7-2 0,-12-7 0 16,-3 7-1-16,-2-3 1 0,0 7-2 0,-2 0 1 15,-3 0-1-15,5 10 2 0,-4 5-1 0,-5-4-1 16,1-5 1-16,8-2 0 0,-7-4 2 0,3-5 0 16,-2 1 0-16,6-2 0 0,-3-3 2 0,3-2 0 15,0-2 0-15,0 0 0 0,3-4 4 0,1 0 0 0,-4 0 0 16,2-4 0-16,2-3 2 0,3 1-1 0,-3-1 1 15,7-14 0-15,2-9 3 0,2 6-1 0,-5 3 1 16,-3 10 2-16,-1 3-4 0,1 1 2 0,-7 5-1 16,4 4 1-16,2 2-1 0,-6 2 1 0,5-2 0 15,1 7 0-15,-1 1-4 0,1-1 0 0,-2 0 1 16,7 1-1-16,-2 5-2 0,1 0-1 0,1-4 0 16,0-3 0-16,-5 1-1 0,3-3 2 0,2 0-2 15,-3 1 1-15,11-1-2 0,-6 0 0 0,4 1 0 0,5-3 0 16,2-2 0-16,-3-2 0 0,-4 0 0 0,9-4 0 15,-7 0 0-15,3-3 0 0,-1-1 0 0,7-3 0 16,0-4 0-16,-11-2 0 0,-4-4 0 0,9-2 1 0,-7-3 0 16,-9 1 2-16,0-9-1 0,5-3 0 0,-4 1-1 15,-3 0 0-15,-4-6 0 0,4-3 2 0,-4 45-2320 16</inkml:trace>
  <inkml:trace contextRef="#ctx0" brushRef="#br0" timeOffset="-197081.796">11305 13960 841 0,'0'2'0'0,"0"5"0"16,-5-7 0-16,5 0-632 0</inkml:trace>
  <inkml:trace contextRef="#ctx0" brushRef="#br0" timeOffset="-196762.051">10476 14475 1784 0,'0'2'0'0,"0"2"0"0,0-2 0 0,0 0 95 16,0-2 1-16,0 0-1 0,4 2 1 0,1 0-61 0,-3-2 1 15,4 3-1-15,5-3 1 0,15-5 8 0,-7 3 1 16,0 4-1-16,26-2 1 0,-4-2-40 0,-4 0 0 16,4 2 0-16,-3 0 0 0,-4-4 27 0,-6 2 0 15,7 0 1-15,-3 2 0 0,-4 0-13 0,0-5 1 16,-7 1-1-16,-4 0 2 0,-17 4-2063 0</inkml:trace>
  <inkml:trace contextRef="#ctx0" brushRef="#br0" timeOffset="-189952.903">13151 12587 1658 0,'0'0'0'16,"0"0"0"-16,0 0 0 0,-24-9 120 0,20 5 0 15,-1 0 0-15,5 1 2 0,-2-1-51 0,2 2 1 16,-4-2 0-16,8 2 1 0,-2 0-35 0,3 2 1 0,-1-5 0 15,15-7 0-15,24-5-39 0,-8-3 0 0,3 3 0 16,1 5 0-16,-5-1 0 0,1 0 1 0,-7 3 0 16,10-1 0-16,1-2-1 0,6 5 1 0,-6 1 0 15,10 7 1-15,-10 0-1 0,1 0 1 0,-1 7 0 16,4 5 0-16,-9-3-1 0,-2-1 1 0,-8 7-1 16,4 7 1-16,-7-8 0 0,-8 3 2 0,-2 5-2 15,-2 1 1-15,-9 0-3 0,-3-6 0 0,-5 3 0 16,-3 5 1-16,-6-4-1 0,2-1 0 0,-7-1 0 15,5 0 1-15,4 0-1 0,-8-2 0 0,6 0 0 0,-2-2 0 16,0 0 6-16,-1-3 0 0,1 1-1 0,2 2 2 16,-2 0 6-16,0-2 2 0,0 0 0 0,4 1-1 15,-2-3-3-15,4 0 1 0,5 1-1 0,-5 3 0 16,0-2 4-16,-2-2 0 0,5-3 0 0,-3 11 1 0,-2-4-4 16,2 0 0-16,5 0 1 0,-5 4-1 0,7-4-10 15,-3-7 1-15,7 1-1 0,0 2 1 0,-4-1-3 16,4-3 1-16,0-1-1 0,4-2 1 0,3 7-1 15,-3-7 0-15,3 0 0 0,-3 3 0 0,2 3-1 16,1 1 0-16,1-2 0 0,1-3 0 0,2 5-7 16,-3-3 1-16,1-2 0 0,2 5 0 0,-1 0 1 0,1-3 2 15,0 1-1-15,0-3 1 0,6 3 1 0,-7-3 1 16,3 2 0-16,2-3 1 0,-2-1 0 0,-2 2 1 16,0-4 0-16,6 1 0 0,-6-1-1 0,-1 0-1 15,-3 0 1-15,3-2 0 0,8 0 0 0,-8 0 0 16,-3 0 0-16,4 0 1 0,-1 0-2 0,-3 0-1 15,-3 0 1-15,2 0 1 0,3 0-1 0,-7 0 1 0,-2 0 0 16,0 4-1-16,0-2 1 0,-2 0 0 0,-2-2 0 16,-1 5 1-16,-1 3 0 0,0 5 0 0,-1-4 0 15,-8 10 0-15,-2 8 0 0,2-5 1 0,-2-3-1 16,10 2 1-16,1-6 5 0,2-5 0 0,-3 5-1 16,7 4 2-16,0-2 1 0,-4-6 1 0,8 0 0 15,-4-3 0-15,7 3-5 0,3 0 2 0,1-1-2 16,17 7 2-16,-4 2-2 0,3 0 2 0,6 1 0 15,1-3-1-15,9 0-4 0,-2 2 2 0,4 4-1 0,8 7 0 16,-7 0-2-16,-1-5 0 0,6 3 0 0,-1 2 1 16,-12-3-1-16,-10-3 0 0,-6-3 0 0,-1-2 0 15,-19-2 0-15,-2-2 0 0,-2-2 0 0,-13 4 0 16,-6-5 0-16,-3-1 1 0,-4 4-1 0,-21 8 1 16,4-4 13-16,-5-4 0 0,-1-2 1 0,-1 10 0 0,-2 1 8 15,3-3 1-15,-3 2-1 0,7 7 1 0,-2-2 1 16,4-5-1-16,2 3 1 0,8 4 1 0,7-9-4 15,13 2 2-15,-2 1-2417 0</inkml:trace>
  <inkml:trace contextRef="#ctx0" brushRef="#br0" timeOffset="-189202.015">14928 13265 1859 0,'0'0'0'0,"0"0"0"0,0 0 0 0,0 0 156 16,0 0 0-16,0 0 0 0,19 40 1 15,-4-1-85-15,3 7 0 0,-3 10-1 0,-3 9 2 0,3 8-39 16,-2 8 0-16,-2 10-1 0,6-2 1 0,0 1-50 16,-6-8 1-16,0 1-1 0,0-2 0 0,2-13 17 0,-3-12 2 15,1-3-1-15,0-4 0 0,-1-13 7 0,8-7 0 16,-12-5 0-16,5-3 1 0,-5-10-5 0,-6-7-1 16,5-4 1-16,-1-6 0 0,-4-3 1 0,-4 1 1 15,4-3-2-15,-5-27 2 0,-1-9-6 0,-1 0 1 16,-3 0 1-16,-12 1-1 0,9-5-9 0,-2-3 1 15,-2 3 0-15,-4-4 0 0,-7 2-28 0,4 4 2 16,-4 0-1-16,0-4 1 0,-4 8 5 0,4 5 1 16,9-3-1-16,0-3 1 0,1-1 2 0,5 4-1 0,-2-1 0 15,5 3 1-15,3 5 24 0,1 9 0 0,10 3 0 16,5-1 1-16,6-1 27 0,-2 5 0 0,2 6 0 16,13 0 0-16,-5 2-3 0,-1 5 0 0,1 4 0 15,7 6 1-15,0 0 1 0,5 4 1 0,-3 3-1 16,2 6 1-16,-6 2-10 0,0 2 0 0,4 2 0 15,-8 2 1-15,2 3-7 0,-13-3 2 0,2 11-1 16,-9 5 1-16,0-3-14 0,-12-2 1 0,2 0 0 0,-9 0 0 16,-4-2 0-16,-1-5 0 0,-1-3 0 0,2-3 0 15,0-4-1-15,4-6 2 0,-2-3-2 0,2-1 1 16,4-7 3-16,1-5 1 0,-1 3-1 0,-1-6 1 16,3 1 2-16,1-1 1 0,1 1 0 0,-5-12 1 15,-3-13-8-15,-2-2 2 0,6 5-1 0,1-3 0 0,5 2-2 16,-1 0 0-16,4-2-2325 0</inkml:trace>
  <inkml:trace contextRef="#ctx0" brushRef="#br0" timeOffset="-188715.791">15604 13305 1985 0,'0'2'0'16,"0"3"0"-16,-6-3 0 0,1 4 121 0,5-4 1 15,-2 0 0-15,-2 3 1 0,4-3-37 0,0 2 2 16,0 2-2-16,6 14 2 0,-1 3-42 0,1-2 1 15,-6-2-1-15,11 11 1 0,-5 2-41 0,3-2 0 16,-7-1 0-16,2-1 1 0,-1-7 3 0,5-4 0 16,-1-2 0-16,-7 0 1 0,0-6-6 0,4-7-1 0,-4-4 1 15,0 0 0-15,-4 2-5 0,4 0 1 0,0-3-1 16,0-3 2-16,0-2-5 0,0-1 1 0,-5 1 0 16,10-31 1-16,1-10-14 0,5 5 0 0,6 5 1 15,0 8 0-15,0 1-4 0,-2 6 1 0,9 3-1 16,2-2 0-16,-3 4-13 0,5 4 2 0,0 2-1 15,11 7 1-15,-11-5 7 0,0 7 2 0,-5-3 0 16,3 3 0-16,-2 4 4 0,-14 0 1 0,5 0 0 16,-6 4 0-16,-1 3 5 0,-5-5 1 0,-3 2-1 15,4-2 1-15,-4 0 2 0,0 3 2 0,0-5-1 0,0 10 0 16,-7 9 5-16,-1-4 0 0,1-4 0 0,-3 19 1 16,3 4 0-16,-3-2 1 0,10-1-1 0,0 1 1 15,0-2 9-15,0 0 0 0,0 0 1 0,10-7-1 16,-3 3 3-16,3-5 2 0,8-2-1 0,3-2 1 0,-4-4-8 15,0-3 1-15,5-5-1 0,6-5 1 0,-7-3 2 16,3 1 2-16,-3-10-1 0,7-10 0 0,0-1-7 16,-6 0 1-16,-5-3-1 0,-4 3 1 0,-5-7 4 15,-6 0 0-15,-2 0 0 0,-10-4 1 0,3 5-2 16,-6 7 0-16,-12-5 0 0,-3-1 1 0,4 5-5 0,-8 3 2 16,-3-1-2-16,1 2 2 0,6 8-2 0,2 1 2 15,-1 1-1-15,9 7 1 0,6 2-7 0,-3 0 1 16,4-2-1-16,9 4 1 0,2-2-2200 0</inkml:trace>
  <inkml:trace contextRef="#ctx0" brushRef="#br0" timeOffset="-188423.912">16690 12536 2023 0,'0'0'0'0,"0"0"0"0,0 4 0 15,-6 2 29-15,2 3 1 0,8 6-1 0,2 12 2 16,5 12 1-16,-4 1 2 0,-1 7 0 0,3 6-1 16,-1 4 19-16,3 1 0 0,0 3-1 0,-1 14 1 15,1-1-23-15,2-10 0 0,-2 4 0 0,-3-2 2 16,1-4 3-16,6-7 1 0,-2 0 0 0,-3-4 0 0,1-8-11 15,0-7 1-15,-5-4 0 0,5 0 0 0,-11-9-19 16,4-6 2-16,-4-2 0 0,-4-5 0 0,4-5-9 16,-6-7 0-16,6 2-2150 0</inkml:trace>
  <inkml:trace contextRef="#ctx0" brushRef="#br0" timeOffset="-188062.566">16516 13224 1922 0,'-4'0'0'16,"0"-2"0"-16,2 4 0 0,-3 1 100 0,5-3 0 15,5-3-1-15,1 3 1 0,-2 0-38 0,-1 0 0 16,3 0-1-16,13 9 1 0,9 4-11 0,0-7 0 16,-4 5 1-16,4 4 0 0,6-3-40 0,-6-3 1 15,4 1 1-15,0 1-1 0,-2-5 10 0,-2-1 0 0,7-1 0 16,8 2 0-16,-5-3-9 0,1-3 0 0,2-3 1 16,4 3 0-16,-2-4-11 0,-9-4 2 0,0-5-1 15,-1-2 1-15,1 4-6 0,-6-4 0 0,-2-4 0 16,-9 2 0-16,0-4-2 0,-6 0 1 0,-1 0-1 15,-7-1 1-15,-3 1-12 0,-3 0 0 0,-3-3 1 16,-5 1 0-16,-4 4 7 0,-2 0 1 0,-4 4-1 16,-3 0 1-16,-2 4-2 0,0 7 1 0,1 4-1 15,-8 6 0-15,10 7 4 0,-1 2 0 0,3 4 0 16,-1 9 1-16,1-3-1 0,4 3 2 0,10 2 0 0,3 4 0 16,4 0 7-16,4-2 1 0,7-7-1 0,2 5 1 15,2 0 7-15,2-5 1 0,7 3 0 0,4 0-1 16,-3-5-8-16,-1-8 0 0,12 0 0 0,-6-7 0 0,3-4 5 15,-3-4-1-15,-2-2 0 0,0-4 0 0,-1-9-11 16,1-4 0-16,0-2-2292 0</inkml:trace>
  <inkml:trace contextRef="#ctx0" brushRef="#br0" timeOffset="-187897.495">17699 13235 2123 0,'0'2'0'16,"-4"7"0"-16,4-3 0 0,0 5 106 0,0 1 2 15,0 3 0-15,0 0-1 0,0 0-17 0,4 2 1 16,-4-2-1-16,11 4 1 0,-5 0-38 0,-1-8-1 16,-3 2 1-16,-2 4 1 0,0-5-44 0,-7-3 0 15,7-1 0-15,0-1 1 0,5-1 1 0,-5-2 0 0,0-4-2406 16</inkml:trace>
  <inkml:trace contextRef="#ctx0" brushRef="#br0" timeOffset="-187716.862">17534 12774 2198 0,'-6'-2'0'0,"6"2"0"15,-13-11 0-15,2 7 118 0,4 4 0 0,7 0-1 16,0-7 1-16,3 3-49 0,-3 2 0 0,-3 4 1 0,6 9-1 16,3-5-64-16,3 3-1 0,1-3 1 0,25 26-1 15,-35-32-2228-15</inkml:trace>
  <inkml:trace contextRef="#ctx0" brushRef="#br0" timeOffset="-187447.795">17912 13314 1746 0,'0'6'0'0,"6"3"0"0,-6 6 0 0,0-3 117 15,9 1 2-15,-9 0 0 0,0 2 0 0,0-3-39 16,2-1 1-16,-2-5 0 0,0 3-1 0,0-3-27 16,0-1 0-16,0-1 0 0,0-4 0 0,0 2-27 0,0 0 0 15,0-2 0-15,0 0 0 0,0 0-7 0,0 0 1 16,0 0 0-16,0-4 0 0,0-3-1 0,0-1 1 15,0-7-1-15,11-25 0 0,4-9-11 0,-2 8-1 16,-3 12 1-16,7 3 1 0,-2 5 2 0,-4 4 1 16,2 4-1-16,-2 5 0 0,2 3-6 0,-5 5-1 15,3 5 1-15,-2 1 0 0,1 2-5 0,1 1 1 16,0 4-1-16,10 12 1 0,1 1-1 0,-5 1 2 0,-4 3-2 16,4-4 1-16,-6 1 2 0,-1-3 2 0,1-1-1 15,2-4 1-15,-2 2-4 0,-7 3 1 0,7-3-1 16,0-6 1-16,-5 0-2 0,-6-11 0 0,0-4-2354 15</inkml:trace>
  <inkml:trace contextRef="#ctx0" brushRef="#br0" timeOffset="-187113.468">18858 12908 2060 0,'0'0'0'0,"0"0"0"0,-10-2 0 16,-5-7 129-16,-5 3 0 0,3 1 0 0,-2 5 1 15,2-4-43-15,-5 8 0 0,3 1 0 0,-3 1 0 0,1 0-52 16,-1 3 1-16,3 6-1 0,-2 0 0 0,6-5-36 16,2 3 1-16,-2 2 0 0,2 6 0 0,2-6-2 15,7-6 1-15,-3-3-1 0,7 2 1 0,-2-1-17 16,2-7 0-16,2 4 0 0,3 2 0 0,1 3-1 16,1-3 0-16,-3-4 0 0,13 9-1 0,11 6 3 15,0-2-1-15,0 0 0 0,4 2 0 0,-2 2 4 0,-9 0 2 16,5 0-1-16,2 3 1 0,-4-3 9 0,-7 0-1 15,-2 2 1-15,-2 2 1 0,-7-1 1 0,-1-3 0 16,-10-2-1-16,5 2 2 0,-6 0 20 0,-5-8-1 16,-6-1 0-16,0 3 0 0,-5-9 4 0,1-1 2 15,-7 1-1-15,4 0 0 0,1-2-1 0,-3 0 0 16,-4-2 0-16,4-4 0 0,-2 4 1 0,0 2-1 16,5-2 1-16,-10-2 0 0,6-2-10 0,5 0 1 0,3 1-2386 15</inkml:trace>
  <inkml:trace contextRef="#ctx1" brushRef="#br0">21103 15183 0,'0'0'0,"-46"12"16,0-12-16,-480 79 0,125-11 15,0-11-15,-148 33 16</inkml:trace>
  <inkml:trace contextRef="#ctx1" brushRef="#br0" timeOffset="283.614">20336 15387 0,'0'0'0,"-126"23"16,-11-12-16,-733 80 0,435-46 15,-1-10-15,-79 33 16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312" units="cm"/>
          <inkml:channel name="Y" type="integer" max="896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630.90045" units="1/cm"/>
          <inkml:channelProperty channel="Y" name="resolution" value="635.46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1-29T16:49:10.460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1132 13280 728 0,'0'0'0'15,"0"0"0"-15,0 0 0 0,0 0 54 0,0 0 1 16,0 0 0-16,-21 0 0 0,14 0-33 0,7 0 2 16,0 0-1-16,0 0 1 0,-4 0 36 0,4 0 1 15,0 0 0-15,0-2 0 0,0 2-19 0,0 0-1 16,0-3 1-16,0 3 0 0,-7 3-19 0,7-1-1 16,-4-2 1-16,-2 0-1 0,4 0 1 0,-7 0-1 0,-2-2 1 15,5 2-1-15,-1 0-4 0,-3 0 1 0,10-3 0 16,-5 3 0-16,5 0 5 0,-6-6 0 0,-1 4 0 15,7 2 1-15,0 0-6 0,0-2 0 0,-4 0 0 16,4 0 1-16,0-5-6 0,0 3-1 0,4 2 1 16,3 2 0-16,-1-2 5 0,-1 2 1 0,5-5 0 15,1 5 0-15,6 0-9 0,-2 0 0 0,-6 0 0 16,6 5 1-16,-4 5-2 0,-5 1 0 0,1 0 0 16,-3 1 1-16,0 3 4 0,-4 0 0 0,0-6 0 0,0-1 1 15,0 3-10-15,-4-1 1 0,-3-3 0 0,-1 1 1 16,1 1 18-16,-3-1-1 0,-1-6 1 0,2 1 1 15,-6-1-2-15,0-2 0 0,2-2-1 0,3 2 1 16,5-3 1-16,-8 1 0 0,3-4-1 0,3 0 1 0,-3-3 1 16,3 1 0-16,-1-1 0 0,5 1 0 0,-1-1-4 15,4 3 1-15,0 1 0 0,-6 1 0 0,6-7-5 16,-5 3 2-16,5-1-1 0,0 1 0 0,0-1-7 16,5 1 1-16,1 4-1 0,-2 2 2 0,-1 2-6 15,1-7 1-15,0 3-1 0,7 2 1 0,-3 0 0 16,3 2 0-16,0 2 0 0,0 2 2 0,6 0-8 0,-6 1 1 15,-5-1-1-15,5 6 2 0,-3 1-2 0,-6-2 2 16,5 1-1-16,-7 1 1 0,0 4-5 0,0-2 1 16,0-3 1-16,-7 3-1 0,3-2 1 0,-2-3 1 15,-1-2-1-15,1 3 0 0,-5 2 1 0,0-3 0 16,7-2 0-16,-7-1 0 0,5-1-1 0,-5-4 2 16,5 0-1-16,1 0 1 0,5 0 3 0,-2-4 1 0,2 4-1 15,0 0 1-15,0-5-2 0,0 1 1 0,0 2 0 16,0-11 1-16,0-4-4 0,2-4 0 0,3 4 0 15,1 4 0-15,-2 5 0 0,3 3 0 0,-7 3 1 16,0 0 0-16,0 0-6 0,0 2 1 0,0 0-1 16,0 0 1-16,0 0-1 0,0 0 0 0,0 0 0 15,0 0 1-15,-7 0-2 0,7 0 0 0,-4 0 0 16,4 0-1-16,0 0-2333 0</inkml:trace>
  <inkml:trace contextRef="#ctx0" brushRef="#br0" timeOffset="836.365">1495 13065 1318 0,'-2'0'0'0,"2"0"0"16,-5 0 0-16,5 0 102 0,0 0 0 0,-4-2 0 16,4 0 1-16,-6 2-37 0,6 0 0 0,0 0 0 15,0 0 2-15,0 0-31 0,0 0 0 0,0 0 0 0,0-7 0 16,10-1-14-16,-3 1 2 0,-1 3 0 15,3-4-1-15,2-3 10 0,1-4 0 0,-1 2-1 0,6-4 2 16,1 0-1-16,-1 7 1 0,-7 3-1 0,8-3 1 16,-3 1-2-16,-2 7-1 0,4-2 1 0,-2 0-1 0,6-1-6 15,-10 3 0-15,2-4 0 0,10 2 1 0,-1 2-11 16,-7 2 2-16,-2 2-1 0,4 2 1 0,4 2-4 16,-3-4-1-16,-3 5 1 0,4 3 0 0,-4 1-6 15,-4 0 1-15,-1-1 0 0,1 9 0 0,-4-2-3 16,-1 5-1-16,1 1 1 0,-3 7 1 0,2-3-2 15,-1-1 1-15,-5 4-1 0,0 2 1 0,0 0-2 0,-5-3 1 16,5-1-1-16,-6 4 1 0,-5-2-4 0,5-3 1 16,-5 3 1-16,-2 4-1 0,-2-4 1 0,0-7 1 15,-4 3-1-15,1-1 0 0,-3-8 1 0,0 0 0 16,-1 0-1-16,5 2 2 0,0-6-2 0,-5-4 2 16,3-3-1-16,-7-2 1 0,-2-2 3 0,5 1 1 15,1-3-2-15,1-3 2 0,-3-3-1 0,7-2 0 0,2-1 0 16,-4 1 1-16,4-3-4 0,8-2 0 0,1 0 0 15,1 3 0-15,5-3 0 0,5 0 0 0,-3 0 1 16,2 1 0-16,3-3-5 0,-1 0 1 0,5 0 0 16,10 0 0-16,1 2 0 0,-3 3-1 0,2 1 0 15,14 3 0-15,-3 2 1 0,0 2 1 0,-2-1 0 16,2 1 0-16,-4 2-2 0,-4 7 0 0,8 3 0 16,-4 3 1-16,0-7-2 0,-4 3 1 0,-3 6 0 15,1 0 0-15,-1 4-1 0,-8-2 1 0,2 2 0 0,-2-4 0 16,-2-5-1-16,-5 3 0 0,3-2 0 0,-9 0 0 15,6-5-1-15,-6-4 0 0,2 4 0 0,2-1 1 16,1 1-1-16,-3-4 0 0,-2-2-2370 0</inkml:trace>
  <inkml:trace contextRef="#ctx0" brushRef="#br0" timeOffset="1736.797">2482 13108 1709 0,'0'0'0'0,"0"0"0"0,0 4 0 0,9 0 160 15,-3-4 1-15,-4 4-1 0,7 3 0 0,-7-3-93 16,-2-2-1-16,9 2 0 0,-7 5 1 0,4 6-52 16,-1-5 1-16,1 1-2 0,-6 10 2 0,4 7-18 15,3-3 0-15,-7 1-1 0,0 6 2 0,-7-2 0 16,3-5 1-16,4 1-1 0,-6-1 1 0,1 1 0 15,-3-3 0-15,8 0 0 0,-5-1 0 0,1-5 0 0,2-7 0 16,2 3 0-16,0-2 0 0,0-7 0 0,0-2 0 16,0-2 0-16,0 0 1 0,0 0 0 0,0 0 0 15,0 0 0-15,2-2 1 0,2-2 3 0,-4 4 1 16,0-5-1-16,5-12 2 0,3-10 1 0,3-3 1 16,0 4 0-16,-5 5 0 0,3 4 4 0,-3 4 2 15,-1 1 0-15,5-5-1 0,3 2 3 0,4 2 0 16,-6 5 0-16,4-1-1 0,2-6-9 0,-4 4 1 0,4 7-1 15,-2-2 1-15,-2 6 3 0,2 0 0 0,-2 0 0 16,9 6 1-16,-5-2-11 0,-2 7 1 0,-4 4 0 16,8 2 0-16,-4 0 2 0,-4-2 0 0,-5 6 1 15,1 0-1-15,-1 3-3 0,-2-7 2 0,3 2-2 16,-3-6 1-16,2-1-1 0,1-3 0 0,-7-3 0 16,0 3 0-16,0-7-1 0,0 0 2 0,0 0-1 15,0-2 0-15,0 0 3 0,0 0 1 0,0 0-1 16,0 0 1-16,0-2-1 0,0 0 1 0,0 0-1 15,-7-5 1-15,7-1-4 0,0-5 1 0,0 3 0 16,0-7 1-16,-6-7 0 0,6 3 0 0,0 0 1 0,6 6 0 16,1-2 3-16,-3 4 1 0,11 5-2 0,-4 1 2 15,-3-1-3-15,3 1-1 0,0 5 1 0,10 0 0 16,-3 2 0-16,-3-4 1 0,4 4-2 0,-2 4 2 0,-6 2-5 16,4 3 1-16,-4-1 0 0,1 3 0 0,6 4 0 15,-8 0-1-15,1-2 0 0,4 4 0 0,-6 4-1 16,-1-6 1-16,-1-3 0 0,-1-1 0 0,5 2 0 15,-5-3 2-15,-6-1-1 0,5-3 0 0,-1 3-1 16,-2-3 0-16,2-2 1 0,-4 1-1 0,0-5 1 0,0 2 1 16,0 0 0-16,0 0 0 0,0-2-2355 0</inkml:trace>
  <inkml:trace contextRef="#ctx0" brushRef="#br0" timeOffset="2203.414">3631 13278 1859 0,'0'0'0'0,"0"0"0"16,4 0 0-16,0-3 99 0,-2-3 1 0,3 0-1 16,-1-3 1-16,-4 5-30 0,2 2 0 0,-2 0-1 15,0 2 1-15,0 0-37 0,0-5 1 0,0 5 0 16,0 0 0-16,0 0-29 0,0 0 1 0,0 0-1 15,-2 0 1-15,2 0 13 0,-4 0 0 0,-3 0 0 16,-8 5 1-16,-6 1-5 0,-7 9 0 0,4 2 0 0,3 0 1 16,8-4-7-16,2-3 0 0,0 1 0 0,7 0 1 15,-2-3 6-15,6-1 0 0,0-5 0 0,6 2 1 16,-2 0-14-16,1-2 1 0,-5 0-1 0,6 1 0 0,5 1 3 16,-9 0 0-16,2 0-1 0,3-4 1 0,4-4-5 15,-1 2 1-15,-3 2 0 0,-1-2 1 0,3 0 0 16,-7-3 0-16,6 1 1 0,-1 0 0 0,-1-2-4 15,1-1 0-15,-3 3 0 0,3 2 1 0,3-2-1 16,-3-1 0-16,-3 3 0 0,2 0 2 0,3-2-2 16,-3 2 0-16,-3 2 0 0,1 0 0 0,2-3-2 0,-6 3 2 15,7 0 0-15,-3 0 0 0,2 3-1 0,-1 3 1 16,1 0 0-16,-1 3 0 0,5 4-1 0,1-1 1 16,-5-1-1-16,1 8 1 0,4 0 0 0,-5-2 0 15,-2-2 0-15,9 6 0 0,-8-4 0 0,-1-6 0 16,2 4 0-16,-1-4 0 0,1-3 0 0,-6-6 0 15,2-2 0-15,-2 2 1 0,4 0-1 0,1 3 0 0,-5-5 0 16,2-7 0-16,-2 7-2243 0</inkml:trace>
  <inkml:trace contextRef="#ctx0" brushRef="#br0" timeOffset="2383.8">3970 13290 2009 0,'0'0'0'0,"0"0"0"15,0 2 0-15,0 3 101 0,6-1 1 0,-1 2-1 0,1 7 2 16,0 4-36-16,-1 0 0 0,-1 0 1 0,-2 4-1 16,7 7-30-16,-7-7 1 0,-2-2-1 0,0-2 1 15,-2-2-38-15,-3-2 0 0,1-2 0 0,2-1 0 16,2-1 0-16,0-7 0 0,-4 2 0 0,4-4 0 16,-5 0-2-16,5 0 0 0,0 0-2123 0</inkml:trace>
  <inkml:trace contextRef="#ctx0" brushRef="#br0" timeOffset="2518.508">3914 12952 1960 0,'0'-2'0'0,"-11"0"0"0,5 0 0 0,2 2 95 0,4 0 1 16,-7-4-1-16,3 2 1 0,4 2-73 0,0 0 2 16,0-3-2-16,0 3 2 0,0 0-28 0,0 0 0 15,0 0-1821-15</inkml:trace>
  <inkml:trace contextRef="#ctx0" brushRef="#br0" timeOffset="2907.683">4103 13197 1407 0,'0'2'0'0,"0"6"0"16,6 5 0-16,1-2 100 0,-7-3 1 0,0 1-2 16,4 8 2-16,3-7-33 0,-3-1 0 0,-4-1 1 15,0 5-1-15,6-2-36 0,-6-3-1 0,5-3 0 16,1 5 1-16,0 5-6 0,-1 0-1 0,-1-4 1 15,-4 4 0-15,2 4-2 0,-2-2 0 0,4-5 1 16,-1 5 0-16,-3 0-11 0,4-6 2 0,-4 0-1 0,6-5 0 16,-6-2 6-16,0-2-1 0,0 3 0 0,0-1 0 15,0-2-13-15,0-2 1 0,0-2 0 0,0-2-1 16,0-1 5-16,5 1-1 0,1 0 0 0,-6-11 0 16,7-8-3-16,-3-7 1 0,2 4-1 0,3 1 1 15,-7 2 10-15,2 3 0 0,3 5 0 0,-1-2 1 0,-2 3-9 16,1 3-1-16,-3 5 0 0,4-1 0 0,5-1 10 15,-7 1 0-15,3 5 0 0,-1 2 1 0,3 0-10 16,-3 0 0-16,-1 0 0 0,3 0 0 0,7 7 0 16,-2-1-1-16,-2 5 0 0,6 10 1 0,4 2-5 15,-3-1-1-15,-3-3 1 0,-3 0-1 0,-1-2 1 0,0-2 0 16,6 2-1-16,-6 2 1 0,4-4-5 0,-9-5 1 16,5 1 1-16,0 0-1 0,-5-5-1 0,1-4 0 15,-1 2 0-15,-2-2 0 0,3-2-1 0,-3-4 0 16,-4 4-2251-16</inkml:trace>
  <inkml:trace contextRef="#ctx0" brushRef="#br0" timeOffset="3656.621">5196 13199 1884 0,'0'0'0'0,"0"0"0"0,0 0 0 0,0 0 106 0,0 0 2 16,6 0 0-16,-6 4-1 0,6 0-50 0,-6-1-1 16,0-1 0-16,0 0 0 0,0 0-34 0,0 0 1 15,0 2-1-15,0 5 1 0,0 6-24 0,0-5 1 16,0 9-2-16,0 20 2 0,-6 5-1 0,6-1 1 15,6 6 0-15,-1-2 0 0,-1-3 4 0,-4-5-1 16,2 3 0-16,2 3 1 0,1-3 5 0,3-12 1 16,-3 0-1-16,5-5 1 0,-5-3 3 0,-3-3 2 15,4 0 0-15,-6-9-1 0,5 1 3 0,-5-2 1 0,0-7-1 16,0 0 1-16,0 0-7 0,0 0 0 0,6-2 0 16,-6-4 1-16,0 0-2 0,0-1 0 0,-6 1 0 15,6-13 1-15,-5-11 8 0,-1-8 1 0,-1-2-1 16,-8-9 2-16,9-8-6 0,-1 6 1 0,3 0 0 15,2-2 0-15,2 4-9 0,-4 5 2 0,4-3-1 16,6-4 1-16,5 11 2 0,-5 8 1 0,5 3-1 16,-2-1 0-16,-1 5-6 0,3 8-1 0,4 0 1 15,-2 4 0-15,4 7 4 0,-6-2 0 0,6 1 0 0,-2 1 1 16,2 6-5-16,7 5-1 0,-9-1 1 0,6 2-1 16,-1 5-3-16,1 2 2 0,0 2-1 0,-5 2 0 15,-4 5-2-15,1-5 0 0,-2 4 0 0,-7 3 1 0,-4-1 0 16,7-1 0-16,-7-3 1 0,-7 4-1 0,-3-6 1 15,-1 1 0-15,0-3 0 0,-2-3 2 0,-2 1-1 16,-2-2 0-16,0-2 1 0,-5-5 0 0,-1 3 1 16,8 1-1-16,-9 1 1 0,7-5-1 0,2-8 4 15,-2-2 1-15,10-5-1 0,-6 3 1 0,3 0-1 16,-1-3 0-16,11-2-1 0,-4-3 2 0,4-1-9 0,-7-7 2 16,7 1-2-16,0-9 1 0,11 3-6 0,0 1 1 15,-1-1-2471-15</inkml:trace>
  <inkml:trace contextRef="#ctx0" brushRef="#br0" timeOffset="3958.952">5681 12861 1608 0,'0'0'0'0,"0"0"0"16,4-4 0-16,5-3 116 0,-5 7 2 0,-4-2 0 16,6 0 0-16,-1 0-42 0,-5 2 2 0,0 2-2 15,0-2 1-15,0 0-35 0,0 0 0 0,0 0 0 0,6 6 1 16,-2 9-40-16,3 4 1 0,-3-4 1 0,-2 15-1 16,-2 6 2-16,4 0 0 0,1 0-1 0,1-2 1 15,1 1-2-15,-1-1 1 0,-6 0-1 0,4 0 1 16,3-3 3-16,-7-5 1 0,11 2-1 0,-7-1 1 0,7-3-8 15,-5-5 1-15,0-4 0 0,1 2 0 0,-7-2-2 16,4-5 0-16,0-1 0 0,5-5 1 0,-9-4-2 16,4 0 0-16,-4 0-1988 0</inkml:trace>
  <inkml:trace contextRef="#ctx0" brushRef="#br0" timeOffset="4424.634">6277 13220 1721 0,'0'0'0'16,"0"0"0"-16,0 0 0 0,0 0 89 0,0 0-1 16,0 2 1-16,0 0 1 0,0 1-30 0,0-3 1 15,0 0-1-15,0-3 2 0,0 1-19 0,0 0-1 0,0 2 1 16,0 0 1-16,0-2-32 0,0 0 1 0,0 0-1 16,0-2 1-16,-4 1 2 0,-2 1 0 0,1-2-1 15,-3-4 1-15,-7-1 4 0,4 3 0 0,0 4 0 16,-6-5 0-16,-4 5-8 0,3 2 0 0,1 2 1 15,-4 0-1-15,2 3 5 0,1-3 0 0,3 4 0 16,-2 5 1-16,13-1-14 0,-7-1 1 0,5-1-1 16,4 1 2-16,2-1 5 0,0-1 0 0,0-3 0 15,0 2 0-15,2 3-5 0,4-3-1 0,-2-2 0 0,7 5 1 16,11 2-1-16,-3-1 2 0,-4-8-1 0,9 0 0 16,-7 1-4-16,-2-6 2 0,-2-1-1 0,2 0 0 15,-2 0-1-15,-9 2 0 0,2-1 0 0,3 1 1 16,-3-4 0-16,-1 2 1 0,-3-1-1 0,4-3 2 0,3 4-4 15,-7 2 0-15,4 2 0 0,-6-5 1 0,3 3-2 16,-1 2 1-16,-2 0 0 0,0 0 0 0,6 0-3 16,-2 0 2-16,-4 0-1 0,0 0 1 0,7 0-1 15,-7 0 1-15,0 0-2 0,4 7 2 0,3 1 0 16,-3 7 0-16,-2 0 0 0,9 10 0 0,-1 5 0 16,-3-4 1-16,4-7-1 0,-7-4 1 0,-4-5-2 0,6 1 2 15,-6-7-1-15,11 7 1 0,-7-9-2 0,-1 0 1 16,1 0-1-16,2-4 1 0,1-2-6 0,1 0 1 15,-8 4-2142-15</inkml:trace>
  <inkml:trace contextRef="#ctx0" brushRef="#br0" timeOffset="4990.413">6730 13065 1520 0,'0'0'0'0,"0"0"0"16,0-4 0-16,0 4 103 16,0-5 1-16,0 1-1 0,9 0 0 0,-7 2-41 0,-2 2 1 0,4 0-2 15,-4 0 2-15,0 0-13 0,0-4 0 0,0 1-1 16,0 1 2-16,0 0-43 0,0 2 1 0,0 2-1 0,-4 0 1 16,4-2-3-16,-2 0 1 0,-7 0 0 0,-4 9 1 15,-8 6-3-15,0 4 1 0,1 2-1 0,1 3 2 16,0-5-2-16,4-4-1 0,8 2 1 0,3 2-1 15,2 0 1-15,-7-2-1 0,7-4 1 0,2 2-1 0,2 2 1 16,0-3-1-16,5 1 1 0,-1 2-1 0,5 3 1 16,2-3-1-16,4-5 1 0,9 5-1 0,-13 0 1 15,8-4-1-15,0-4 0 0,1 1 1 0,-5-3 3 16,-4-3 1-16,8 0-1 0,-3-4 1 0,-1-2-5 16,-7 0 1-16,8-2-1 0,-1-7 1 0,2-2 2 15,-10 3 2-15,6 3 0 0,2-8 0 0,-2-2-1 0,-2 0 1 16,-2 0-1-16,1-2 1 0,-1-4-1 0,-7 1 1 15,9-1 0-15,-4 2 0 0,-3 0 0 0,1 1 0 16,-3-1 0-16,3 0 1 0,-7-2-2 0,0 3 1 16,-3 8 0-16,-1 3 0 0,4 3-5 0,-4 1 2 15,2 1-1-15,-3 2 1 0,5 2-2 0,-4 0 2 16,2 0 0-16,-7 2-1 0,-4 5 0 0,3 1-1 16,5 1 1-16,-12 10-1 0,4 8 4 0,3 1 1 0,-1-5-1 15,5 1 1-15,1-3-1 0,5-2 0 0,0 2-1 16,0-4 2-16,0 0-1 0,5-2 1 0,1 0 0 15,9 0 0-15,-4-2-4 0,-3-5 0 0,3-1 1 16,6 1 0-16,-13-1-2 0,7-3 2 0,-4-4-1 16,3 0 1-16,1 0-6 0,-4-2 0 0,-1 0 0 15,5-5 0-15,4-1-1 0,-4-1 0 0,-11 9-2239 16</inkml:trace>
  <inkml:trace contextRef="#ctx0" brushRef="#br0" timeOffset="5430.18">7555 12993 1985 0,'0'0'0'0,"0"0"0"0,0-5 0 0,0 3 115 16,0 2 1-16,0 0-1 0,0-8 2 0,6 4-38 15,-2 4 0-15,-4 0 0 0,0 0 1 0,0 0-40 0,-4 0 2 16,4 0-1-16,0 0 1 0,0 0-41 0,-6 2 1 15,3 2-1-15,-16 9 1 0,-11 4 5 0,-2 0 1 16,8-2 0-16,-1 4 0 0,7-7-8 0,1-1 1 16,4-5-1-16,-2 5 1 0,5-4-1 0,10 1 0 15,0-4 0-15,0-2 0 0,0 1-4 0,0-3 2 16,0 0-1-16,0 2 1 0,10 2-4 0,-3 0 1 16,1-2 0-16,5 3 0 0,9 1 0 0,1 0 0 0,-6 1 0 15,5-3 0-15,-1 7 3 0,3-5 0 0,-7 2-1 16,5 3 2-16,-5 4 0 0,-2-2 0 0,-4-3 0 15,1-3 0-15,-1 1 1 0,-4 1 0 0,-3 3 0 16,2 3 1-16,-6 0 3 0,0-4 2 0,0-1 0 16,-6 3-1-16,2 2 0 0,-7 0 0 0,4-4 1 15,-3-1 0-15,-1 5-2 0,-2-6 2 0,2 1-1 16,-6 1 1-16,2-3-5 0,-2 3 1 0,0 0 1 16,6-7-1-16,-6 0 18 0,4-4 0 0,2-2 0 0,1 0 2 15,5 2 0-15,-1 0 1 0,2-2-1 0,-5 0 0 16,5-7-14-16,-1 3 1 0,5-1-1 0,-2-1 1 15,2-1 4-15,2 3 0 0,-2 6-2420 0</inkml:trace>
  <inkml:trace contextRef="#ctx0" brushRef="#br0" timeOffset="6408.186">8375 13133 1431 0,'0'0'0'0,"0"0"0"0,0 0 0 0,0 0 89 16,0 0 1-16,0 0 0 0,0 0-1 0,0 0 9 15,0 0 0-15,0 0-1 0,0 0 1 0,10 21-30 0,-3-12 1 16,-3-3-1-16,-4 11 1 0,4 4-33 0,-2 3 0 16,3-3-1-16,1 7 1 0,1-3-14 0,-5-4-1 15,-2 1 0-15,2-5 2 0,-2 0-13 0,6-4 0 16,-6-3 0-16,0-3 1 0,0-3 10 0,0 0-1 16,0-2 0-16,0 2 0 0,0-1-10 0,0-3 0 15,0 0 0-15,-6-5 2 0,4 1-10 0,0-2 1 16,2 6-2144-16</inkml:trace>
  <inkml:trace contextRef="#ctx0" brushRef="#br0" timeOffset="6549.357">8169 12767 1847 0,'0'0'0'0,"0"0"0"15,-3-4 0-15,3 4 111 0,3 4 0 0,-3 1 0 16,0 1 1-16,4-2-43 0,0 0-1 0,-2 3 0 0,3 6 2 15,-5-13-1996-15</inkml:trace>
  <inkml:trace contextRef="#ctx0" brushRef="#br0" timeOffset="6976.502">8636 13167 1947 0,'0'0'0'0,"0"0"0"0,0 9 0 0,0-5 85 15,0 0 0-15,0 2 0 0,0-1 2 0,0-1-6 0,5-2 0 16,1 2 0-16,-6 7 1 0,4 2-31 0,-1-3 0 16,1-3 0-16,-4 1 0 0,4 5-35 0,3-2 0 15,-7 1 0-15,4-3-1 0,-4-1 0 0,2-3 1 16,-2-3-2-16,0 0 2 0,0 2-12 0,0-4 2 16,0 0-2-16,0 0 2 0,-2-4 0 0,2 2 0 15,0 2 0-15,0 0 1 0,0-2-6 0,0-1 1 16,0 1 0-16,0 0 1 0,0-2-2 0,0 0 0 15,0 2 0-15,0-1 1 0,0 1-2 0,0-2 0 0,0-2 0 16,2-3 0-16,5 3 0 0,3 2 0 0,-5-1 0 16,12-5 0-16,4-5 0 0,-8 0 1 0,2 2-1 15,-2 7 1-15,-2-1 1 0,4 1 0 0,-5 2-1 16,1 6 1-16,-2 2-1 0,2 0 0 0,-3-4 1 16,9 7 0-16,0 3 0 0,-4-1 1 0,5-1 1 15,-3 5-1-15,-3-4-2 0,-1-1 2 0,0 1-2 16,6-1 1-16,-6 1 0 0,-5-3 2 0,-1 0-2 15,1-1 1-15,-2-1-3 0,-4 0 0 0,0-2 0 16,5 0 1-16,-5 1-1 0,0-3 0 0,0 0 0 0,0 0 1 16,0 0-1-16,0 0 0 0,0 0 0 0,0 0 0 15,0 0 0-15,0 0 0 0,0 0-2286 0</inkml:trace>
  <inkml:trace contextRef="#ctx0" brushRef="#br0" timeOffset="7578.822">9570 12723 1646 0,'0'-5'0'0,"0"-1"0"16,2-2 0-16,5 5 113 0,-7 3 0 0,4 0 1 16,-4-2-1-16,4 4-43 0,-4 1 0 0,0-1 1 15,3 4 0-15,1-2-38 0,0 3 2 0,-4-1-1 16,0 28 1-16,0 9-35 0,0 1 1 0,0-1-1 16,7-7 1-16,-5-4-1 0,2 2 1 0,2 2-1 15,-1 0 1-15,-1-6 0 0,5-2 2 0,1 1-2 16,1 1 1-16,0-7 4 0,-5-3-1 0,5-1 1 15,0-4 0-15,-5-5-1 0,3-3 1 0,-1-1-2 0,-3-4 2 16,-5 2 2-16,4-4 1 0,2-6-1 0,-6-3 1 16,7-5 4-16,-3 3 0 0,-4 7 1 0,2-15-1 15,7-5 5-15,-9-1 0 0,6-1 0 0,1-6 0 16,3 9-11-16,-3 6 0 0,4 2-1 0,-11 0 1 0,10 2 10 16,-5 7 0-16,-3-3-1 0,6 5 1 0,1 4-11 15,-5 0 1-15,1 0-2 0,7 7 2 0,10 10-1 16,-1 2 0-16,-8-7 0 0,9 12 1 0,-1-1 2 15,-8-1 1-15,2 3-1 0,-2 3 1 0,-9-3-9 16,1 1 1-16,-3-9 0 0,4 6 1 0,-12-2-2 16,4-2 0-16,-7-1 0 0,3-1 1 0,-5-3-2 0,-2 1 1 15,2-6 1-15,-10 1-1 0,6 1 3 0,-3-9 2 16,1 0-2-16,0-2 2 0,-4-4-2 0,1-2 1 16,5-3-1-16,-2 1 1 0,-4 1-4 0,8-3 1 15,2 1 0-15,-4-1 1 0,9-1-2 0,-5 0 0 16,9-2 0-16,-3-1 1 0,1 1-2 0,2 4 0 15,4-6 0-15,2 3 0 0,-4 12-2237 0</inkml:trace>
  <inkml:trace contextRef="#ctx0" brushRef="#br0" timeOffset="7937.546">10231 13093 1985 0,'0'2'0'0,"0"4"0"0,0-6 0 15,0 2 87-15,0-2 1 0,0-2-1 0,0 2 1 16,0 0-28-16,0 0 1 0,0 0 0 0,0 0-1 0,0 0-16 16,0 0 0-16,0 0-1 0,-2 4 2 0,-2 3-42 15,4 1-1-15,-7 3 0 0,3 4 1 0,-7 4 6 16,3 2 2-16,-1-2-2 0,3 7 1 0,6-7-8 15,4-2 0-15,-2-2 0 0,7 2 2 0,-1 0-4 16,3-4 0-16,0-3 0 0,15 3 1 0,-3 0-1 16,1-5 0-16,-3-6 0 0,1-4 1 0,1-2-9 15,-8-2 1-15,-2-3 1 0,9-4-1 0,-7-4 6 0,-2 0 0 16,-9 0 0-16,2-6 1 0,-10 2-2 0,-2-5 1 16,6 5 0-16,-5-2 0 0,-3-5 2 0,-1 5 1 15,-1 1 0-15,-8 3 0 0,5 2 16 0,-2 2 1 16,-2 2 0-16,4 1 0 0,3 1-9 0,-1 7 0 15,0 2 0-15,-4 2 0 0,-2 0 0 0,11-2 2 16,6 2-2204-16</inkml:trace>
  <inkml:trace contextRef="#ctx0" brushRef="#br0" timeOffset="8562.409">10950 13142 1884 0,'0'-3'0'0,"0"1"0"0,-6 0 0 0,6 0 113 16,0 0 0-16,0-4 1 0,0-3 0 0,0 1-51 15,-6 1 1-15,1-1 0 0,-5 1 0 0,3-1-30 16,-4 1 0-16,5 1 0 0,-5 2 1 0,0-1-36 16,1 1 1-16,-3 2-1 0,2 0 1 0,-2 2 0 15,3 2 0-15,-6 4 0 0,-11 5 0 0,-1 2 0 0,6 0 0 16,-1 2 0-16,10 2 0 0,2 4-2 0,0-2 2 16,-4-2-1-16,9 0 1 0,1 0-9 0,-1-2 0 15,6 0 0-15,6 0 2 0,-1-1 1 0,1-3 1 16,5 0 0-16,4 1 0 0,-2-1-9 0,4-2-1 15,5-3 1-15,1-2 0 0,5 3 13 0,-7-3 0 16,-3-4 0-16,3-4 0 0,3 2-2 0,-9-1 2 16,-2-3-1-16,2-5 1 0,-2-1 4 0,-3 1 1 0,1 2-1 15,4-1 1-15,-4-5 7 0,0 2-1 0,-5 5 0 16,5-9 0-16,2 0 3 0,-3 2 2 0,-3 0-1 16,-1-4 1-16,-2 2-3 0,1 4 1 0,-5-2-1 15,2-2 0-15,2-8-7 0,-4 3 1 0,-4 3-2 16,4-8 2-16,0-1 4 0,-7 2 0 0,1-1 0 15,-5-3 0-15,5 5-9 0,2 5 1 0,4 1 1 16,-5 4-1-16,-1 3-1 0,-1 3 0 0,7 3 0 16,0 1 2-16,0 5-3 0,0 0 1 0,0-4 0 0,0 2 0 15,0 2-1-15,0 0 1 0,0-2-1 0,0 4 1 16,0 4 0-16,0 3 2 0,0-3-1 0,0 26 0 16,7 17 0-16,-1 4 2 0,-6-2-1 0,5-12 0 0,-5-3-2 15,6-9 2-15,-2 3-2 0,1 0 1 0,1-2-1 16,5-9 0-16,2 4 0 0,-3-2 1 0,-3-8-2 15,4 0 1-15,-7-3 0 0,7-3 0 0,-11-7-2160 16</inkml:trace>
  <inkml:trace contextRef="#ctx0" brushRef="#br0" timeOffset="9196.147">11384 13008 2009 0,'0'0'0'16,"0"0"0"-16,-4 0 0 0,2 0 92 15,2-3 0-15,0 1 0 0,0 2 0 0,0 0-23 0,0 0-1 0,0 0 1 16,0 2-1-16,0 3-15 0,0 1 0 0,-5-4-1 16,5 11 1-16,-6 4-40 0,6 6 0 0,-4 1 0 15,-5 3 1-15,0-3-4 0,3-9 0 0,2 0 0 16,4-5 1-16,0-1-7 0,0-5-1 0,4-2 1 15,0 2-1-15,-2 1-3 0,5-5 1 0,-3-3-1 16,13-1 1-16,0 2-6 0,5 0-1 0,-5-4 0 16,5-7 1-16,1 0-12 0,-1 0 1 0,-5 1-1 0,0-3 2 15,-6-2-2-15,-1 2 0 0,6 0 0 0,-4 0 0 16,-1 2 13-16,-4 7-1 0,-3-3 1 0,7 3 0 16,-5-3-2-16,-2 3 0 0,-2 6-1 0,3 0 2 15,-5 0 3-15,4 0-1 0,-4 0 1 0,2 4 0 0,5 7 0 16,-7-3 0-16,0 5 1 0,4 17 0 0,2 8-2 15,-6 3 1-15,11 1-2 0,0-4 2 0,-5-4 1 16,3 0 1-16,-7 11 0 0,13 2 0 0,-9-7 0 16,1-4 0-16,-7 7 0 0,-7-5 1 0,3 1-1 15,-7-8 0-15,3 6 0 0,-7-3 0 0,-2-5 0 16,-5-5 0-16,5-1 0 0,0-2 0 0,2 1 0 0,-9-5 0 16,7-5 0-16,0-1 1 0,2 0 2 0,4-3 2 15,-2-6-1-15,7-2 1 0,-3-2 8 0,3-2 1 16,-1 0-1-16,7-3 2 0,-4-8-4 0,-2 3 2 15,6 1-2-15,-7-25 1 0,7-9 2 0,2 3 0 16,3 6 1-16,5-5-1 0,1 7-1 0,2 9-1 16,4 3 0-16,5 5 2 0,-5 2-5 0,0 3 0 0,4 1 0 15,1 0 1-15,6 3-5 0,-5 6 1 0,-5 2 0 16,9 0-1-16,1-2 4 0,-13-5 1 0,3 5-1 16,5 4 1-16,-1 0-5 0,-5-2-1 0,-2-2 1 15,-2-2-1-15,2 2-6 0,-9 2 0 0,5-2 0 16,-11 2 1-16,4-4-8 0,-2 1 1 0,-2 3-2295 15</inkml:trace>
  <inkml:trace contextRef="#ctx0" brushRef="#br0" timeOffset="11015.809">1205 14719 1269 0,'0'0'0'0,"0"0"0"16,0 0 0-16,0 0 67 0,0 0 1 0,0 0 0 15,0 0 0-15,0 0-23 0,0 0 1 0,0 0-1 16,0 0 1-16,0 0-18 0,0 0 1 0,0 0 0 16,0 0 1-16,0 0 2 0,0 0 1 0,26 13-1 15,-18-11 2-15,7 2-34 0,3-2 0 0,-3-2 0 16,2 2 0-16,6 3 24 0,-5-1-1 0,-3-2 1 16,4 2-1-16,7 1 4 0,-9-1 1 0,4 2-1 0,9 3 1 15,-4 1-2-15,-2-5 0 0,8 5 0 0,-2-5-1 16,2 1-4-16,-8 0 0 0,8 1 0 0,0-3 1 15,-8-2-3-15,-7 0 1 0,-6 0-1 0,-1-2 1 16,1 0-8-16,-4 0 1 0,-3 0-1 0,-4 0 2 0,2 0-4 16,-2 0 0-16,0 0 0 0,0 0 0 0,0 0 0 15,0 0 0-15,0 0 0 0,0-2 0 0,-2 0-2 16,2 2 1-16,-9 0-1 0,-8-4 1 0,-28 0 14 16,6-1-1-16,-1 3 0 0,7 2 1 0,3 2-13 15,5 3 1-15,-3-1 0 0,0-4 1 0,0 2 4 16,6 4 1-16,3 3 0 0,-7-3 0 0,-1-2-6 0,5 1 0 15,-2-1 1-15,7-2-1 0,-4 7-1 0,4-1 0 16,-5-6 0-16,11 0 0 0,3-2-1 0,-3-2 1 16,3 0-1-16,5 0 1 0,-3 2-2 0,6 0 1 15,2-2 0-15,2 0 0 0,-4 0-7 0,0 2 1 16,0 0-1-16,11-3 1 0,-11 3-2234 0</inkml:trace>
  <inkml:trace contextRef="#ctx0" brushRef="#br0" timeOffset="11892.998">2353 14262 1344 0,'0'0'0'0,"0"0"0"16,-2 0 0-16,-2-4 119 0,4 4 0 0,0 0 0 15,0-5 1-15,0 3-44 0,0 0 2 0,0 2-2 16,0 0 1-16,0 0-33 0,0 0 1 0,0 0-1 16,0 0 1-16,0 0-25 0,0 0 0 0,0 0 0 15,4-2 2-15,-2 0-5 0,3 0 1 0,-3 2 0 16,7-11 0-16,3-2-6 0,6 1 0 0,-3-1-1 0,2-4 1 15,-4 2 4-15,2 7 1 0,-2 1-1 0,2-1 1 16,-3 3 3-16,-1 3 1 0,0 2-1 0,6 0 2 16,-2 0-10-16,-2 2 0 0,-2 1 1 0,10 5-1 0,3 1 4 15,-5-3-1-15,-2 0 1 0,3 7 0 0,5 2-9 16,-3 0 0-16,-3-2 1 0,9-1 0 0,-13 3 8 16,-2 2 1-16,-2 0-2 0,6 2 2 0,-2 1-11 15,-9-1 1-15,-1 4-2 0,-5 3 2 0,0-3 3 16,-5-2 1-16,1 0 0 0,-2 5 1 0,-5 2-8 15,0-3 1-15,3 1-1 0,-7-1 1 0,-3-6 4 0,3-4 0 16,-2 2 0-16,-2-2 1 0,0-2-6 0,1 0 1 16,-5-3-1-16,1-1 1 0,1-5-1 0,-3-2 2 15,3-2-2-15,4-4 2 0,-11 0 2 0,10-3 1 16,1-1-2-16,-4-5 2 0,4 0-7 0,6 0 0 16,0 1 0-16,9-3 0 0,-7 2-1 0,7 2 1 15,2 3-1-15,2-3 1 0,-2-1 0 0,0 3 2 16,5 7-2-16,-1-7 1 0,5 3-2 0,-5-3 0 0,2 7 1 15,5-2 0-15,11 4-2 0,-10 0 1 0,8 0 0 16,3 6 0-16,5 3-1 0,-4 0 1 0,-3 1 0 16,5 7 1-16,-7 2-2 0,3-2 0 0,6 0 0 15,-5-4 0-15,-1 4 0 0,-5 0 0 0,0-2 0 16,-2 0 1-16,-2-5-1 0,-2-3 0 0,-7-1 0 16,9-2 1-16,-4-1-1 0,-9-3 0 0,2 0 0 15,2 0 0-15,-4 0-2323 0</inkml:trace>
  <inkml:trace contextRef="#ctx0" brushRef="#br0" timeOffset="12242.309">3122 14098 1507 0,'0'0'0'15,"0"0"0"-15,0-6 0 0,0 6 128 0,6 2-1 16,-6 2 1-16,0-4 0 0,0 0-51 0,0 0-1 16,0 0 0-16,0 0 2 0,0 5-39 0,0-1 0 15,0-2 1-15,0 17 0 0,5 7-36 0,-3 5 1 16,2 1-1-16,-4 9 1 0,0 3 4 0,0-1 0 0,4 2 0 15,-1 3 1-15,1 1-7 0,0-4 2 0,3-5-1 16,-1-1 1-16,11-1-1 0,-6-4 2 0,4-2-2 16,-6-5 2-16,1-3-2 0,-1-5 1 0,-1-4-1 15,3-2 1-15,-7-5-1 0,3-1 1 0,-3-5-1 16,-4-4 1-16,0 2-1965 0</inkml:trace>
  <inkml:trace contextRef="#ctx0" brushRef="#br0" timeOffset="12802.942">3468 14383 1746 0,'0'0'0'0,"0"0"0"15,-5-8 0-15,5-1 112 0,5 1 0 0,7-1 0 0,-7-1 2 0,5-1-45 16,1 2 1-16,-4 5-1 0,8 0 1 0,4-2-45 0,-4-1 0 16,-4 3 0-16,2 4 1 0,2 0-28 0,-2 0-1 15,-7 0 1-15,5 2 0 0,-3 2 2 0,-1 1 0 16,3-1 0-16,1 6 1 0,2 7 4 0,-7 0-1 16,-1-2 1-16,1 11-1 0,-6 1 1 0,0-5 0 15,0-1 1-15,-6-2-1 0,6 0 1 0,0-8 0 16,0 2-1-16,-5-1 1 0,-1-1-2 0,2-2 1 0,-3-5-1 15,7 2 1-15,-2 1-1 0,-2-3 1 0,0-4-1 16,4 0 1-16,0-2-4 0,0 0 1 0,-3-1 0 16,3 3 1-16,-4 0-2 0,2 0 0 0,2 0 0 15,-4-2 0-15,4 0-1 0,0 0 1 0,0 0 0 16,0 0 0-16,0-2-1 0,4 1 2 0,2 3-2 16,-3-2 1-16,7-4-1 0,1 0 0 0,0 1 0 15,6 5 1-15,0 7-1 0,5 1 0 0,-5 1 0 16,15 3 1-16,-2 5-1 0,2 0 0 0,-10 0 0 15,1 3 1-15,3-1 0 0,-13-2 0 0,2 4 0 0,-6 2 1 16,1-4 3-16,-10 1 1 0,5-3-1 0,-5 4 2 16,-11 0 1-16,7-8 1 0,-9 4 0 0,-2-2 0 15,-3 0 4-15,-5-3 2 0,1-1 0 0,-6-5-1 16,1 1 6-16,-1-3 2 0,0-4-2 0,-7-6 1 0,8 1-4 16,1 1 1-16,0-2-1 0,0-5 1 0,-2 1 0 15,11-3 1-15,6-2-1 0,1 0 1 0,3 0-19 16,7 0 0-16,0 0 0 0,7-8 0 0,-7 23-2276 15</inkml:trace>
  <inkml:trace contextRef="#ctx0" brushRef="#br0" timeOffset="13299.815">4751 14411 2086 0,'0'0'0'0,"0"0"0"0,0 2 0 0,0 6 102 0,0 5 0 15,0 0 0-15,11 8 0 0,0 3-48 0,-5 1 0 16,3 5 0-16,1 0 0 0,-1 4-20 0,2-2 1 16,-3 2 0-16,1-3 1 0,2-3-34 0,-7-5 0 15,2 1 1-15,-1-1 0 0,-3-6 4 0,-2-6 1 16,-2 0-2-16,-3-3 2 0,-1-4-2 0,6-2-1 15,0-2-2181-15</inkml:trace>
  <inkml:trace contextRef="#ctx0" brushRef="#br0" timeOffset="13463.786">4577 14113 2110 0,'0'-4'0'0,"-4"2"0"15,-2-2 0-15,-1-1 110 0,-4 1 0 0,11 0 0 16,0-7 0-16,11 3-64 0,-11 3 1 0,7 8-1 0,3 3 2 16,5 2-50-16,-2-3 2 0,-13-5-2052 0</inkml:trace>
  <inkml:trace contextRef="#ctx0" brushRef="#br0" timeOffset="13859.545">5090 14551 1419 0,'0'0'0'0,"0"2"0"0,0 7 0 16,0-1 104-16,0-1 1 0,0-1-1 0,0 0 1 0,0-3-21 16,0-1 1-16,0 2 0 0,5 0 1 0,-3 0-36 0,2-1 2 15,-4-1-1-15,4 8 1 0,-1 5-21 0,3 0 1 16,-4 0-1-16,0 13 1 0,5 1-8 0,-3-3 1 16,-4-3 0-16,11-1-1 0,-5-3-3 0,-6-2-1 15,0-2 0-15,4-5 0 0,-4-1-12 0,3-3 1 16,-3-4 0-16,0 0 0 0,8 0 2 0,-6-2 2 15,-2 0-2-15,0-2 1 0,0 2-7 0,0 0-1 16,0 0 1-16,5-17-1 0,1-10 1 0,1-3 0 0,3 0 1 16,-5-4-1-16,1 6-4 0,5 7 2 0,-7 4-1 15,7 0 0-15,2 0 2 0,-3 2-1 0,-3 5 0 16,4 1 1-16,6-1 2 0,-2-3 2 0,-5 2-1 16,3 3 1-16,4-1-4 0,-6 5 1 0,0 4-1 15,0 4 2-15,-1 3-5 0,-3-3 1 0,6 4 1 16,-3 9-1-16,1 2 1 0,0-2 2 0,0-2-2 15,2 9 1-15,-5-3 0 0,-1-2 0 0,-1-2 0 16,0-4 0-16,-1 0-4 0,1-5 0 0,-2-2 0 16,-4 3 1-16,5-3-1 0,-5-1 0 0,0-3 0 0,0 0 1 15,6 0-2-15,-6-2 0 0,0-2 0 0,5 0 0 16,-5 2-2186-16</inkml:trace>
  <inkml:trace contextRef="#ctx0" brushRef="#br0" timeOffset="14322.393">5964 14287 2023 0,'0'0'0'16,"0"0"0"-16,-4-6 0 0,4 4 60 0,4 2 2 15,-4 0-1-15,0-4 0 0,0 2-18 0,0 2 1 16,0 0-1-16,0 0 0 0,0 0 17 0,0 0 0 15,0 0 0-15,-9 2 0 0,3 4-37 0,0 3 0 16,-5-3 1-16,-11 7 0 0,-8 2-4 0,-2 0 1 16,17-5 0-16,-9-1 1 0,12-1-16 0,1-1 1 0,7-1 0 15,-1-2 1-15,-1 0-8 0,6-1 0 0,0-1 0 16,0 2 0-16,0 2-8 0,6-6 1 0,-1 2 0 16,-1 5 1-16,9 1-21 0,-3 1 1 0,5-3 0 15,9 7 0-15,4 2 7 0,-4 0 1 0,1 0-1 16,-3-3 1-16,-3 5 18 0,-2 3 0 0,5-1 0 15,4-2 0-15,-7 2 3 0,-8 2 0 0,6 0 0 16,-2-2 1-16,-4 1 9 0,-5-6 2 0,-6 3-1 16,0 5 1-16,0-1-3 0,0-2 1 0,-6-4-1 0,-5 0 0 15,0-2-3-15,-4-5 0 0,2 1 0 0,-2 1 1 16,-2 1 9-16,4-5 2 0,-2-4-2 0,-2-2 1 16,0 0-15-16,6-2 2 0,0 0-1 0,1 0 1 15,-1-6 4-15,4-3 0 0,-3 0 0 0,3-4 0 0,5-6-9 16,-2 0 0-16,8-3 0 0,5-5 0 0,1 1-12 15,1 5 1-15,6-1-1 0,0-1 1 0,-17 25-2206 16</inkml:trace>
  <inkml:trace contextRef="#ctx0" brushRef="#br0" timeOffset="14469.547">6262 14532 1545 0,'3'4'0'16,"-1"7"0"-16,8 4 0 0,-10-2 50 0,0-5 2 15,0-2-1-15,7 5 1 0,-3 2-26 0,-4-3 1 16,7-1 0-16,-1 6 0 0,3 0 25 0,-7 0 1 15,2-1 0-15,2 8 1 0,5-3-12 0,0-6 1 16,-5 4 0-16,-1 4-1 0,-3 2-1 0,2-8-1 16,0 0 1-16,-4 0-1 0,-4-2-4 0,4-5 1 0,0-8-1893 15</inkml:trace>
  <inkml:trace contextRef="#ctx0" brushRef="#br0" timeOffset="14626.713">6237 14205 1985 0,'0'0'0'0,"0"0"0"15,-5-5 0-15,1 1 109 0,8 0 0 0,1 2 0 16,3 2 1-16,1 0-45 0,-1 0 0 0,-5 2 1 0,5 6 0 16,-8-8-2079-16</inkml:trace>
  <inkml:trace contextRef="#ctx0" brushRef="#br0" timeOffset="15389.964">6930 14445 2023 0,'0'0'0'16,"0"0"0"-16,0 0 0 15,0 0 73-15,4 0 1 0,-4-2 0 0,-4 0 0 0,4 2-7 0,-4 0 2 16,2 0-2-16,-3-3 2 0,5 3-28 0,-6 0 1 16,1-2-1-16,-7 7 1 0,-14 5-35 0,-2 3 2 0,0 0-1 15,-6 8 1-15,-5 0 8 0,11 1 1 0,0 3-1 16,11 3 1-16,0-1-18 0,2-1 0 0,2-5 0 16,7 2 0-16,1-1-4 0,5-5 2 0,11-5 0 15,2 5 0-15,2-4-12 0,-4-4 1 0,2 1-1 16,14-10 2-16,-5 3-6 0,-1-3 0 0,3-3 0 15,8-3 0-15,-4 0 7 0,-4-5 0 0,1-4 0 16,-1 2 0-16,4 3 0 0,-11-7 1 0,0-2 0 16,0-5 0-16,-2 1 9 0,-4-1 0 0,0-1 0 15,-9-1 1-15,2 1 0 0,1-3 0 0,-3-2 0 0,2-8 1 16,0 4 3-16,-8-2 2 0,0-6-2 0,4-1 2 16,-2-2 8-16,-7 1 2 0,3-1-1 0,-1 5 0 15,-4 6-11-15,1 6-1 0,5 2 1 0,-7 5-1 16,5 6-1-16,1 7 2 0,1 1-2 0,-1 3 1 0,6 2-3 15,0 2 0-15,0 2 0 0,-4 2 0 0,4-4-1 16,-5 3 1-16,5-1 0 0,-6 23 0 0,6 9 0 16,-4 5 1-16,4-1 0 0,0-2 0 0,4 0 2 15,-4 0-1-15,6 7 0 0,-1 1 1 0,1-3 5 16,5-5 0-16,0 2 0 0,4 0 1 0,-3 1-4 0,6-3-1 16,-3-6 0-16,4-1 2 0,2 1 2 0,1-4 1 15,-1-3 0-15,3-2 0 0,0-4-8 0,-3-8 1 16,1 1 1-16,5 1-1 0,-3-5 1 0,-7-3 2 15,5-3-2-15,-5-3 1 0,4-1 0 0,-3 0 0 16,-8-2 1-16,12-7-1 0,-5 2-3 0,-6-4 2 16,2-4-2-16,-3-6 1 0,5 1 1 0,-4 5 1 15,2-4-1-15,-2-5 0 0,-1 1 1 0,-3-1 0 0,4-2 0 16,-7-2 0-16,-4 7-3 0,0 1 2 0,-4 1-2 16,-7 0 1-16,4 3-2 0,-3 8 0 0,3 1 0 15,-4 5 1-15,5 1-2 0,-3 5 1 0,1 3 0 16,-1 1 0-16,3 4 0 0,-5 1 0 0,0-3 0 15,1 20 0-15,-3 10 0 0,-4 0 1 0,2 0-1 16,15 0 1-16,-7-2 1 0,7 0 1 0,0 5-1 16,7-1 0-16,-3-6 10 0,2-5 1 0,9-1-1 15,-2-3 2-15,4-4-11 0,-6-2 2 0,11-6-2 16,-1 0 1-16,3-3 1 0,-7-8 0 0,4 0 1 16,-4 2 0-16,7-4-2 0,-9-2 1 0,2-2-2280 0</inkml:trace>
  <inkml:trace contextRef="#ctx0" brushRef="#br0" timeOffset="17261.248">8402 14234 1482 0,'0'-2'0'0,"0"0"0"0,0 0 0 16,0 2 167-16,0-4 0 0,-2 2 1 0,-2-1 0 15,4 1-72-15,0 2 1 0,0 2-1 0,4-2 2 0,-4-2-56 16,-4 0-1-16,4 0 1 0,-4 2-1 0,-3 2-33 16,1 2 1-16,-1 5-1 0,-18 8 1 0,-5 6-5 15,-3 3 1-15,12-1-1 0,4-1 1 0,4-1-2 16,-2 1 2-16,4 3-2 0,5-1 1 0,1 3 1 16,5 1-1-16,5-4 1 0,1 1-1 0,5-3 1 15,4-3-1-15,4 2 1 0,9 1-1 0,-2-3-3 0,2-4 2 16,-5-2-1-16,12-2 0 0,-5-3-1 0,-7-1 0 15,1-5 1-15,8 0-1 0,3-4 1 0,-8-2 1 16,-1 0 0-16,4-4 0 0,-2-1 0 0,0-1 1 16,-2-3-1-16,4 1 0 0,-4-3 1 0,-3-2 0 15,5 0 1-15,-4-2-1 0,-3-2 1 0,-4 2-1 16,-2 2 1-16,-2-4-1 0,-2 2 1 0,0-2-1 16,0 4 1-16,-5 0-1 0,5-2-3 0,-11 0 1 15,4 0 1-15,-2 0-1 0,-2-4-1 0,0 2 0 0,0 2 0 16,-2-3 0-16,-2-1-1 0,-1 4 2 0,-1 2-1 15,6 2 0-15,-6-1-1 0,-5 5 1 0,7 3-1 16,-3 1 1-16,1 5-1 0,-1 0 0 0,-1-2 0 16,-1 2 1-16,0 2-1 0,3 3 0 0,-5-1 0 15,-6 2 1-15,-4 7-1 0,3 0 0 0,1 0 0 16,2 4 1-16,2 2-1 0,7 0 0 0,2 2 0 0,-3-2 2 16,1 0-4-16,1-4 2 0,5 2 0 0,7 5 0 15,-1-3-1-15,3-2 1 0,2 0 0 0,2-2 0 16,4 2-1-16,0 0 1 0,-2-5 0 0,9 8 0 15,8-6-2-15,-9-3 1 0,5 2-1 0,0 2 0 0,4-5 1 16,1-3 0-16,-6-3 0 0,4-2 0 0,-6 4 0 16,-1-6 0-16,8 0 0 0,-2-8 1 0,-2 2-2 15,-7-1 2-15,1-1-1 0,2-5 1 0,1-2 0 16,-5-2 0-16,-3 0 0 0,4-6 0 0,-4 1 0 16,-2 3 0-16,3 0 0 0,-1-11 0 0,-6 7 0 15,1 2 0-15,-1-1 0 0,0-7 0 0,0-1-2 0,-5 2 1 16,-6 3 0-16,4-3 0 0,-4 5-3 0,0-3 1 15,0 5 0-15,0-2-1 0,-4 3 0 0,4 6-1 16,-11-3 1-16,9 2-1 0,-2 0 1 0,-3 6-1 16,1 1 1-16,2 1-1 0,-1 1 1 0,3 2-1 15,-4 2 1-15,2-3-1 0,-1 1 4 0,-5 2 1 16,3 2-1-16,1 0 1 0,-5-2 0 0,0 2 0 16,0 2 0-16,-1 4 0 0,-3 3 1 0,-3-1 0 15,6-1 1-15,-10 6-1 0,1 1 0 0,8 3 0 0,2 0 0 16,0 5 1-16,5-5-1 0,1-2 1 0,5 4-1 15,0 6 0-15,0 1-1 0,5-5 1 0,-3 0 0 16,9 5 0-16,4 4-1 0,-2-7 1 0,-3 2-1 16,5 1 1-16,3-1-1 0,-6-1 0 0,6 1 0 15,3 3 2-15,-4-7-2 0,0-6 0 0,5 0 0 16,-1 0 1-16,1-2-2 0,-3-5 1 0,7-1 0 16,-3-7 0-16,3 4-2 0,-2-4 2 0,-3 0 0 0,3-7 0 15,4 3-2-15,-11-2 1 0,9-3-1 0,-3-3 1 16,1 3 0-16,-3 1-1 0,-3-5 1 0,7-4 0 15,-5 2-2-15,-3 2 1 0,2-2-2 0,5-2 2 16,-1-4 1-16,-5 2 1 0,1-2 0 0,-2 1 0 0,0 1 0 16,0 4 0-16,-6-6 0 0,6-2 0 0,-6 2 0 15,-5 1 0-15,1-1 0 0,-3-2 0 0,3 1 0 16,-7 3 0-16,0-2 0 0,-7 2 0 0,3 0-1 16,4 0 0-16,-7 4-1 0,5 0 2 0,-6-2-1 15,1 0 0-15,1 4 0 0,-5-2 1 0,0-2-1 16,7 0 0-16,-9 2 0 0,7 3 1 0,-3 3 0 0,1 3 0 15,-1-1 0-15,3-1 0 0,-1 1 2 0,3 3 1 16,-3 2 0-16,3 2 0 0,-7 0 1 0,11-2 1 16,-6 0-1-16,4 2 2 0,-7 0-1 0,3 0 0 15,1 0 0-15,-5 2 0 0,-3 6-4 0,2 3 2 16,-6 0-1-16,0 16 0 0,0-3-1 0,2-3 0 16,15 5 0-16,-7 3 1 0,14 1-2 0,-7-2 0 15,0 6 0-15,6 4 0 0,3-4-2 0,-3-4 2 0,5 2-1 16,0 6 1-16,1-6-3 0,-1-5 1 0,6-3-1 15,0-1 1-15,3 1-2 0,-7-3-1 0,8-2 1 16,1-4 0-16,-3-2 0 0,2-3-1 0,-3 1 1 16,-1-5-1-16,0-4 3 0,-2-2 0 0,2-2 0 15,0-4 1-15,0-3-1 0,1 1 1 0,-8-1 0 16,5 1 0-16,3-7-5 0,-6 0 1 0,3-4-1 16,3-2 1-16,-3-1 0 0,2 1 1 0,-4-2-1 15,4-5 1-15,-2 1 1 0,-4 1 1 0,-1-2 0 16,3-1 1-16,4 1 0 0,-12 2 1 0,5 3 0 0,1 0 0 15,-11-1 0-15,2 7 0 0,3 0 0 0,-1 2 1 16,-4 5 0-16,0 3 1 0,-4 3 0 0,-1 0 1 16,5 0 3-16,0 2 2 0,0 2 0 0,0-3 0 0,0 3-4 15,0 0 1-15,0 0-1 0,0 0 2 0,0 0-1 16,0 0 0-16,0 0 0 0,0 0 0 0,-2 3 0 16,2 3-1-16,2 2 1 0,7 14-1 0,-3 12 1 15,5 4-1-15,2 0 1 0,-2-2-1 0,-1-6-3 16,1-4 2-16,0 6-1 0,8 2 0 0,-8-3-1 15,0-3 0-15,-1-5 0 0,5 3 1 0,-8-3 0 0,-5-1 1 16,2-1-1-16,3 0 2 0,-3-4-3 0,-4-4 0 16,-4-2 0-16,2-5 0 0,-3-4-1 0,1 0 1 15,4 2 0-15,0-1 1 0,-6-3-2 0,-1-3 0 16,1 3 0-16,1-4 0 0,-12-4 0 0,7-3 1 16,-1 0-1-16,-11-12 1 0,-1-5-1 0,6 7 0 15,2 6 0-15,6-6 0 0,-2 8 0 0,7 5 0 16,-3 1 0-16,7 3 0 0,-4 2 0 0,-2 0 0 0,1 2 0 15,5 0 0-15,5 0 0 0,-5 0 0 0,0 0 0 16,6 0 0-16,-2 2 0 0,7 4 0 0,-4 1 0 16,16 5 0-16,9 1 0 0,1-2 0 0,-3-1 0 15,-2 1 1-15,0-9 0 0,-1 2 0 0,1 1 0 16,0-1 2-16,-2-4-2 0,-13 2 0 0,8 2 0 16,1-1 0-16,-5-1-1 0,-6-2 0 0,-11 0-2195 15</inkml:trace>
  <inkml:trace contextRef="#ctx0" brushRef="#br0" timeOffset="17899.826">1435 16001 1608 0,'0'0'0'16,"0"0"0"-16,0 0 0 0,0 0 139 0,21 7 1 15,-10-5-1-15,32-2 1 0,2 0-78 0,6 0 1 16,3 0 0-16,-2-2 0 0,-12 2-25 0,-3 2 0 16,4 0 0-16,-5-2 0 0,-6 2-38 0,-8 0 1 15,-1 0 1-15,-1-2-1 0,-20 0-1931 0</inkml:trace>
  <inkml:trace contextRef="#ctx0" brushRef="#br0" timeOffset="18240.107">2435 15689 1746 0,'0'0'0'0,"0"0"0"0,0 0 0 0,0 0 105 15,0 0 2-15,2 0-1 0,2 4 1 0,-1 0-36 16,1-2 0-16,-4 0 0 0,17 9 1 0,0 4-32 15,-2 2 1-15,2-2-1 0,7 8 2 0,4 3-34 16,-7-1 1-16,3-1 0 0,2 1-1 0,-5-2 3 0,-1-6-1 16,5 3 0-16,-3-3 0 0,-5 0-10 0,-4-2 0 15,-2-1 0-15,4-3 0 0,-7-5-1 0,-8-3 1 16,0-3-2020-16</inkml:trace>
  <inkml:trace contextRef="#ctx0" brushRef="#br0" timeOffset="18461.386">2912 15565 2023 0,'0'0'0'0,"0"0"0"16,0 7 0-16,0 5 104 0,4 1 2 0,0 0-1 16,3 15 1-16,3 6-36 0,-3 2 2 0,6 4 0 15,2 5 0-15,2 2-34 0,-2 1 1 0,-4 3 1 16,-3 5-1-16,3-3-37 0,0-8 0 0,-5 3 1 15,5-1-1-15,-7-6 6 0,0-7 1 0,-1-5-2 16,-6 1 2-16,3-6-6 0,-4-7-1 0,-7-5 0 0,7-5 0 16,-2-5-2-16,-5-2 0 0,11 0-2204 0</inkml:trace>
  <inkml:trace contextRef="#ctx0" brushRef="#br0" timeOffset="18961.025">3167 15761 2072 0,'4'0'0'16,"-2"0"0"-16,9-2 0 0,6-2 101 0,-2-3 1 16,7-1 0-16,8 6 1 0,-4-3-44 0,-7 1 0 15,9 4 1-15,0 0-1 0,4 2-7 0,-4 5 0 16,-4 3-1-16,3 5 2 0,-5-4-43 0,-5-3 1 15,0 1 1-15,-2 3-1 0,2 3-1 0,-12 2 0 0,-3 0 0 16,6 0 1-16,-8 0 1 0,-4 0-1 0,0-6 0 16,2 2 0-16,-3 2-3 0,-5-5 1 0,3-3-1 15,-3 1 1-15,-3 3-5 0,2-3 2 0,-4-3 0 16,-2-3-1-16,0-2-5 0,2-2 0 0,6-1 0 16,0 3 0-16,3-2-5 0,-5-2 0 0,5 0 0 15,6 2 0-15,-5-3-11 0,5 1 2 0,0 2-2 16,0 2 1-16,0 0 8 0,0 0 0 0,0 0-1 15,0-2 1-15,0 0-4 0,0 0 0 0,5 0 0 0,8 2 0 16,6 2 7-16,0 2-1 0,3 0 1 0,1 5 0 16,5 6 1-16,-2 2 1 0,-9 0 0 0,0 0 0 15,1 2 0-15,-1 0 2 0,-2-2 0 0,-5 4 0 16,-7-2 4-16,1-4-1 0,-4 2 1 0,0 2 0 0,-4-2 2 16,1-6-1-16,-3-5 1 0,-5 3-1 0,3 1 15 15,-3 1-1-15,-2 0 0 0,-2-3 0 0,-2 1-9 16,0-3 0-16,0 0 0 0,-7 1 0 0,2-3 9 15,7-2 1-15,-2-2 1 0,0-6-1 0,0-1-13 16,0-1-1-16,2-3 1 0,-5-4 1 0,20 15-2402 16</inkml:trace>
  <inkml:trace contextRef="#ctx0" brushRef="#br0" timeOffset="22839.069">4584 15903 1255 0,'0'0'0'0,"0"0"0"0,0 0 0 0,0 0 134 15,0 0-1-15,0 0 1 0,0 0-1 0,0 0-55 16,0 0-1-16,0 0 1 0,-13 24 0 0,15-7-14 16,2 0 0-16,-4-4 0 0,5 21 1 0,-3 8-30 15,2 1 1-15,0-1-1 0,-2 1 1 0,-2-5-22 16,5-6 2-16,-3 2-1 0,9 0 0 0,-11-7 5 15,4-5 1-15,2-1-1 0,1-4 1 0,-3-4-4 0,-4-5 1 16,4-6-1-16,3-2 1 0,-3-2-12 0,-4 2 2 16,0-2-1-16,0-13 1 0,0 15-2064 0</inkml:trace>
  <inkml:trace contextRef="#ctx0" brushRef="#br0" timeOffset="22989.508">4431 15614 1733 0,'-4'-2'0'0,"4"0"0"16,-6 0 0-16,1 0 96 0,-1 2 0 0,2 0 0 15,-3 4 0-15,7-2-52 0,0 0 0 0,0-2-1 16,-2 4 1-16,2-4-1764 0</inkml:trace>
  <inkml:trace contextRef="#ctx0" brushRef="#br0" timeOffset="23420.023">4805 16025 1532 0,'-4'2'0'0,"1"2"0"16,-1-2 0-16,4-2 79 0,0 0 0 0,0 2-1 0,-4-2 2 0,2 0 12 16,2 0 0-16,0 0 0 0,0 2 0 0,6 3-36 15,-2 1 1-15,-4-6 0 0,3 2 1 0,1 9-30 16,-2 1 1-16,2 3-1 0,3 17 1 0,-1 6-4 15,-6-1 1-15,4-8-1 0,3-1 1 0,-3-5-10 0,3-3 1 16,-3-6-2-16,-4 1 2 0,6-2-12 0,-6-7 0 16,0-3 0-16,0-1 1 0,0 0-3 0,0-2 0 15,5-2 1-15,-5-7-1 0,2-1-2 0,-2-1 1 16,4 0-1-16,3-18 2 0,3-10-3 0,-5 7 1 16,1 5 0-16,5 1 0 0,2 1 4 0,-5 1 0 15,-1 5 0-15,3 0 0 0,-3 4 3 0,-1 2 0 16,5 3 0-16,10 1 1 0,-8 1 4 0,-2 1 1 0,0 3-1 15,6 0 2-15,4 4-8 0,-3 2 0 0,-3 2 0 16,4 5 1-16,-4-1-2 0,2 1-1 0,-6 4 1 16,6 6 1-16,0 2-2 0,-6-2 1 0,4 2-1 15,-2 3 1-15,-2-3-2 0,-5-2 1 0,5 0-1 16,-5-4 1-16,-1 2-1 0,-5-4 1 0,6-2-1 16,-2-3 1-16,-4 1-1 0,0-5 1 0,0-2-1 15,0 0 1-15,0-2-5 0,0 0 1 0,0 0-1 16,0-2 1-16,0-2-1 0,0 2 0 0,0 2-2257 15</inkml:trace>
  <inkml:trace contextRef="#ctx0" brushRef="#br0" timeOffset="23920.168">5460 15612 1695 0,'0'0'0'0,"0"0"0"0,0 0 0 0,0 0 100 16,4 0 1-16,0 2-1 0,-4 7 1 0,0-7-36 0,0 2 1 16,-4-2-1-16,4 7 1 0,4 1-24 0,-2-1 0 15,3-3-1-15,1 18 2 0,-6 5-39 0,6-1 2 16,-1 0-2-16,-1 1 2 0,2-1 4 0,-1-2 0 16,1 1 0-16,5 3 1 0,-5-2-3 0,1-3 1 15,4-1-1-15,6-3 1 0,-7-2-7 0,-3-2 1 16,4 2-1-16,-1-2 1 0,1-2 4 0,0-4 1 0,-5-3 0 15,1-6-1-15,-3 0-2 0,-4-2-1 0,4 0 1 16,-4-2 1-16,0 2-5 0,0 0 1 0,0 0 0 16,0-6 0-16,7-3 10 0,-7 1-1 0,0-1 0 15,4-8 0-15,5-6 2 0,-1-3-1 0,-6 7 0 16,9 4 1-16,-4 5 5 0,-3 1 1 0,2 5-1 16,-1 0 1-16,5 2-13 0,-3 2 1 0,-3 0 0 15,7-2 0-15,-3 2 4 0,3 4 0 0,0 0 0 16,0 5 1-16,10 3-5 0,-4 1 2 0,-4 0-1 15,2 4 1-15,-8 2 0 0,-3 0 0 0,2 2 0 16,-6-2 1-16,0 1-5 0,-4-3 0 0,2 0 0 0,-9 0 0 16,7 0 0-16,-7-5 1 0,2-1-1 0,-6 0 1 15,-2-1-5-15,7-3 1 0,-8-3 0 0,3 2 1 0,-2-4 17 16,4-2 0-16,-2-2 0 0,5-4 2 0,-10 2-9 16,5-1 2-16,4-1-1 0,-1-5 1 0,-3 1-2 15,8-1 2-15,3 0-1 0,4-6 1 0,4-4-15 16,3 0 1-16,3-2-2437 0</inkml:trace>
  <inkml:trace contextRef="#ctx0" brushRef="#br0" timeOffset="24227.14">5998 15493 1608 0,'0'0'0'0,"0"0"0"16,0-4 0-16,0 4 130 0,7 2 0 0,-3 0 0 15,-2-2 0-15,-2 6-51 0,5-6 1 0,-1 3-1 16,-4 5 1-16,0 3-40 0,0 1 2 0,0 1-2 16,6 21 2-16,1 11-36 0,3-5 2 0,-3 1 0 15,8 5 0-15,-2-1 1 0,2-5 1 0,-2 5-1 16,4 4 1-16,-2-2-5 0,-2-5-1 0,2 1 1 15,2-3 0-15,0-2 0 0,-6-6 0 0,-5 0 1 16,5-6 0-16,0-1-5 0,-5-8 1 0,-2-6 0 0,1-5 0 16,-5-4-3-16,0-2 1 0,0-2 0 0,0-2 0 15,-5 0-19-15,5 0 1 0,0 4-1998 0</inkml:trace>
  <inkml:trace contextRef="#ctx0" brushRef="#br0" timeOffset="24738.194">5904 15684 1670 0,'0'0'0'0,"0"0"0"0,6 2 0 0,1 3 83 16,-3 1 1-16,0 3-1 0,7 1 1 0,2 3-29 0,4 0 0 15,0-5 0-15,9 5 1 0,4 4-9 0,2-2 0 16,-4-4 0-16,0 1 0 0,-4 1-33 0,2-4-1 16,-3-3 1-16,3 2 0 0,-3-1 1 0,-5-5 1 15,-1 0-2-15,4-4 2 0,-4 4-16 0,1 0 1 16,-3-2-1-16,-2 0 1 0,-5 0-13 0,-6 0 1 15,5 0-2-15,1 0 2 0,-6 0-11 0,3 0-1 0,-5 2 1 16,6 5 0-16,1 1 8 0,-7-1 0 0,0-3 1 16,0 6-1-16,0 7 14 0,0 3 0 0,0-5 0 15,0 4 2-15,0-2 13 0,0-5 1 0,0 1 0 16,0 0-1-16,0-2 6 0,0-3 0 0,0-2-1 16,0-1 1-16,0-3 1 0,4 0 0 0,2 0-1 15,-1-2 2-15,5 0-8 0,1-2-1 0,-4 0 1 16,10-7-1-16,11-3-4 0,-7-1 0 0,-4-2 1 15,7 2-1-15,-7 5-8 0,-6-1 1 0,0 1 0 16,-1 1 0-16,-10 3-3 0,5 2 0 0,-5 2 0 0,2 0 0 16,2 0-3-16,2 0-1 0,-6 0 1 0,0 0 1 15,0 0-4-15,0 0 0 0,0 0 1 0,0 8 0 16,11 7 3-16,-4 2 0 0,1 0 0 0,3 7-1 16,2 1 2-16,2-6 1 0,-2-6 0 0,4-7 0 0,-6-3 4 15,-5-1-1-15,3-2 0 0,4-7 2 0,4-1 9 16,-11 1 1-16,3 1-1 0,1-11 1 0,-1-2-4 15,2-4 2-15,-7-1-2 0,2 5 1 0,1 0 7 16,-14-2 1-16,5 1 0 0,-2-3 0 0,0 0-13 16,-7 1-1-16,5 3 1 0,-5-2 0 0,-2 0-1 0,2 2 1 15,1 2 0-15,-3 6 1 0,13 11-2180 0</inkml:trace>
  <inkml:trace contextRef="#ctx0" brushRef="#br0" timeOffset="25137.788">7031 15942 1658 0,'0'0'0'0,"0"0"0"16,4 2 0-16,-4 0 73 0,0-2 0 0,0-2 0 16,7 2 1-16,-3 2-19 0,-2 0 1 0,-2-2 0 15,0 0 0-15,0 0-25 0,0 2-1 0,0 2 0 16,0 3 2-16,0 1 1 0,4 1 1 0,3-1 0 15,-3 16 0-15,2 3-1 0,1-1 1 0,-3-7-2 16,-4-4 2-16,0-2-5 0,0-7 0 0,5-2 0 0,-5-2 2 16,2 0-9-16,2-2 1 0,-4 0-1 0,0-2 0 15,4 0-6-15,-2 0 0 0,-2 0 0 0,0-7-1 16,7-1-7-16,1-3 1 0,-5-2-1 0,7-15 1 16,7-1 1-16,-2 5 1 0,-2 7 0 0,-2-2 1 0,6 4-8 15,-6 6 1-15,4 0-1 0,-2 5 1 0,2 0 4 16,-4 1 0-16,-3 5 0 0,7 0 1 0,2 5-2 15,-6-1-1-15,2 4 1 0,2 11 1 0,2 7-1 16,-6-3 1-16,0 1 0 0,-1-3 0 0,-3 5-4 16,-3 1 0-16,-2 1 1 0,3-5-1 0,1 1 4 15,1-5 0-15,-7-4 0 0,4 2 1 0,-4-5-10 0,6-5 2 16,-1-5-2-16,5-4 1 0,-10 2-2324 0</inkml:trace>
  <inkml:trace contextRef="#ctx0" brushRef="#br0" timeOffset="26758.755">8553 15555 1620 0,'-2'0'0'0,"-3"0"0"0,-1-5 0 0,-5 5 130 16,5 0 1-16,1 0 1 0,-5-2-1 0,3 0-55 15,3 2 1-15,-3 0-1 0,3 4 1 0,-2 3-27 16,1-1 0-16,-1-2 0 0,-7 13 0 0,-13 13-27 0,-2 0-1 16,9 0 0-16,0 2 2 0,2-3 4 0,4-1 0 15,2 4 0-15,7 4 0 0,2-4-12 0,2-4 1 16,6-1-2-16,7-3 2 0,2 1-7 0,2-1 1 15,0-1-1-15,11-4 0 0,0-4 0 0,-2-7 1 16,4 3 0-16,-2 0 0 0,8-7-9 0,-1-4 0 16,-5-2 0-16,2 0 0 0,0-3 2 0,-2-1 0 0,-2-2 0 15,4-3 0-15,0-8-1 0,-8 2 2 0,4 0-1 16,-4-4 1-16,-9 1-2 0,-2 3 2 0,-3-2-1 16,1-6 1-16,0 1-4 0,-5 3 1 0,-6-2 0 15,4-1 1-15,-8 1-2 0,2 2 0 0,-2 2 0 16,4 2 0-16,-5-1-1 0,-1 4 1 0,6 1 0 15,-6 6 0-15,6 1 1 0,-5 0 0 0,-1 4 0 16,6-1 0-16,-4 1-1 0,4 2 1 0,-7 2-1 16,1 1 0-16,-1-1-1 0,-1 2 1 0,5 0 0 15,-14 5 0-15,-2 6 1 0,-5 2 1 0,7 2-1 0,0 11 1 16,2-5-2-16,4-4 0 0,3 3 1 0,-1-3-1 16,9 2-1-16,4-1 1 0,3-3 0 0,4-2 0 15,6 2-1-15,-2-2 0 0,-2 2 0 0,8 0 0 0,3-4 0 16,-5-2 0-16,0 0 0 0,9 1 0 0,-6-3 0 15,-5-2 0-15,4-1 0 0,3-4 0 0,-7-2-1 16,-2-2 0-16,2-2 0 0,1-2 1 0,-3-2 0 16,-3-1 0-16,6-1 0 0,1-7 0 0,5 0 0 15,-7 0 0-15,0-2 0 0,0 0 1 0,0 0-1 16,-2 2 1-16,-2 0-1 0,6-2 1 0,-1 2 1 0,-6 1 1 16,4-6-1-16,-4 6 0 0,-1-6 1 0,-4 1 1 15,3 0-1-15,7-2 2 0,-6 2-4 0,-4 0 1 16,-3-5-1-16,2-3 1 0,-6-1 2 0,0 0-1 15,0 1 0-15,0-3 1 0,-2 4-3 0,-6 5 1 16,1 0-1-16,-4-2 2 0,5 1-1 0,-5 5 1 16,5 2-1-16,2 3 2 0,-3 5-1 0,1 1 2 0,-5-3-2 15,7 3 2-15,2 4-4 0,-3 0 1 0,1 0-1 16,-5-1 1-16,1 1 2 0,1 2-1 0,3 2 0 16,-9 3 1-16,2-1-1 0,1 0 2 0,-1 3-2 15,4 1 1-15,-3 1 0 0,-1-1 0 0,0 1 1 16,-2 14-1-16,3 7 1 0,5 0-1 0,3 1 1 15,-4 8-1-15,4-3 1 0,2-2-1 0,0 4 1 16,0 3-1-16,0 1-3 0,2-4 2 0,6-2-1 16,1 3 0-16,2-10-1 0,2-1 0 0,8-2 0 15,-4-1 1-15,7-4-2 0,2-4 0 0,2-2 0 0,-5-2 0 16,9-2-3-16,-8-5 1 0,10-4 0 0,-6-4 1 16,4-6-5-16,1-1 2 0,-10 1-1 0,5-9 1 15,0 0-2-15,-4 0 1 0,-3-3 0 0,5-3 0 16,-7-7 4-16,3 3 1 0,-1-3-1 0,1-4 1 0,-3 2 0 15,-8 0 0-15,6-4 0 0,0-2 0 0,-2-3 0 16,-2 1 0-16,-9-1 0 0,7-3 1 0,-11 3-1 16,0 5 0-16,-4 0 0 0,-3-2 1 0,3 4-1 15,-3 4 0-15,-3 0 0 0,3 3 2 0,-3 5-4 16,3 5 1-16,1 2 0 0,-5 3 0 0,7 3-2 16,-7 5-1-16,11 2 1 0,-7 2 0 0,1 0-3 0,0 0 1 15,1 0 1-15,-1 2-1 0,-9 9 3 16,2 3 0-16,4 1 0 0,-14 19 1 0,1 3 0 0,5-3-1 15,6 2 1-15,1 2 0 0,-8 0 0 0,8 1 0 16,3-3 0-16,1 10 1 0,6-3 0 0,-7-7 0 16,10 4 0-16,1 5 0 0,7-7-1 0,-5-4 1 15,5 0 0-15,2 7 0 0,2-1-1 0,6-14 1 16,-2 1 0-16,3 1 0 0,-1-2-2 0,3-7 2 0,4-2 0 16,-2-7 0-16,-3 1-1 0,5-5 1 0,-4-6 0 15,6-6 0-15,-4-3-1 0,-5-1 1 0,5-5 0 16,-3-4 0-16,-1 2 0 0,-1-2 0 0,-1-5 0 15,8-3 1-15,-7 3-1 0,-4-6 0 0,0 1 0 16,1-5 1-16,-3 0 1 0,-3 2 0 0,-1-4-1 16,-7-7 1-16,3 3 0 0,-7 6 2 0,0 0-1 15,0 0 0-15,0 4 1 0,0 7 0 0,0 1 1 16,-7 5-1-16,3 4 1 0,4 5-1 0,0 2 1 0,0 1-1 16,0 3-4-16,0 0 1 0,0 0-1 0,0 2 2 15,0 0-2-15,0 0 0 0,0-2 0 0,0 6 1 16,0 5-1-16,0-1 0 0,0 1 0 0,11 27 1 0,4 11-2 15,-4-5 1-15,-1-6 0 0,-1 2 0 0,2-1-3 16,-1-8 2-16,5 1-1 0,3 2 1 0,-8 2 0 16,-3-4 0-16,6-3 0 0,-9 1-1 0,2-5 2 15,-6-3 0-15,0 3 0 0,-6 0 0 0,2-6 0 16,-3-2 0-16,1 0 0 0,-5-4 0 0,5-3 0 16,-3-6 0-16,0 1 0 0,1-6 0 0,-9 3 0 0,6-2 2 15,2 0-2-15,-6-2 1 0,-2-5-1 0,2-1 1 16,2 1-1-16,3 1 1 0,5-3 0 0,-1 3 1 15,-1 1 1-15,3 3-1 0,2 2-1 0,2 2 0 16,2 0 0-16,5-4 1 0,1 4-2 0,-1 2 1 16,-1 0 1-16,15 0-1 0,14 0 1 0,1 0 0 15,-1-2 0-15,-1 0 2 0,-6 0-1 0,-4 0 1 16,3 0-1-16,-1-6 0 0,-4 6-4 0,-9 4 0 16,4-2 0-16,-2-2 1 0,-15 0-2455 0</inkml:trace>
  <inkml:trace contextRef="#ctx0" brushRef="#br0" timeOffset="27358.817">11056 15459 1306 0,'0'0'0'0,"0"0"0"0,4 0 0 0,0 0 167 0,-2 0 0 16,-2 0 0-16,7 4 2 0,-7 0-81 0,0-1 2 16,4-1 0-16,-4 11 0 0,7 1-42 0,-3 1 0 15,7 0 0-15,1 26 1 0,3 1-19 0,-4-6 0 16,-4 0 1-16,10 3-1 0,-6-3-17 0,-5-4 2 0,0 2 0 16,5-2-1-16,-7-3 5 0,3-3 0 0,-1-5 0 15,-1-2 2-15,-5-4-4 0,0-2 1 0,0-2 0 16,6-3 0-16,-6-6-6 0,-6 0 0 0,6-2-1 15,0 0 1-15,0 0-1 0,-5 0-1 0,5-2 0 16,-6-6 1-16,-5-5-1 0,0-2 0 0,-1-2 0 16,-10-11 0-16,-2-6-10 0,3 5 0 0,4 3 0 15,2 5 0-15,-2 4-2 0,4 4 0 0,2 2 0 16,0 3-1-16,1 4 1 0,5 2 0 0,-1-3 0 16,6 1 1-16,0 4-2 0,0 0 2 0,-7 0-1 15,7 0 1-15,0 0 2 0,7 0 1 0,-7 0-1 0,11 4 2 16,4 5 18-16,4-1 0 0,2 1 1 0,18 4-1 15,0-1-1-15,-1-1 0 0,-8 0 0 0,7-5 2 16,-9 0-1-16,-5 1 2 0,5-3-2 0,-11 4 1 0,1 1-19 16,-3-5-1-16,-5-2 0 0,1 3 1 0,-11-5-2427 15</inkml:trace>
  <inkml:trace contextRef="#ctx0" brushRef="#br0" timeOffset="27967.614">3023 17196 1646 0,'0'0'0'15,"0"0"0"-15,0 0 0 0,0 0 147 0,0 0 1 16,5 28 0-16,1-16 0 0,-6 1-67 0,0-2 0 16,4 2 0-16,3 21 0 0,-1 6-38 0,-2 0 0 15,7 3-1-15,-7 4 2 0,-1-7-30 0,1-6-1 0,2 0 1 16,1 0 0-16,-3-6-7 0,2-5 1 0,1-2-2 15,-3-4 2-15,3-6 11 0,-7-5 2 0,4-3-2 16,-4-1 1-16,6-2-15 0,-6 0 2 0,0-2-1 16,0-7 1-16,-6-4-6 0,6-4 0 0,0 17-2194 15</inkml:trace>
  <inkml:trace contextRef="#ctx0" brushRef="#br0" timeOffset="28123.97">2658 16798 1985 0,'0'-2'0'0,"0"0"0"0,-4-6 0 0,4 1 109 16,4 3 0-16,-2 2 0 0,-2 2 1 15,5 0-41-15,-5 0-1 0,6 0 1 0,1 8-1 0,8 3-66 16,-2 2 2-16,-3-3-2 0,22 16 1 0,-32-26-2034 16</inkml:trace>
  <inkml:trace contextRef="#ctx0" brushRef="#br0" timeOffset="28529.001">3257 17249 1709 0,'0'2'0'15,"0"5"0"-15,4 5 0 0,3 1 125 0,-3-4 1 16,-4-7 0-16,7 4 0 0,-7 3-39 0,4-3 0 16,-2 0 1-16,9 7-1 0,0 2-35 0,-5-2 1 15,-2-3-2-15,3 14 2 0,3-3-29 0,-3-2-1 16,-3 0 1-16,0 7-1 0,3-7-3 0,-3-4-1 0,-4 0 0 15,0 0 0-15,7-5-7 0,-7-1 0 0,0-1 1 16,0 1 0-16,0-3-3 0,0-2 0 0,0-1 1 16,0-3 0-16,0-3-6 0,0 3 1 0,0 0 0 15,0 0-1-15,-5 0-3 0,5 0 1 0,0-2-1 16,0-2 1-16,0-2-2 0,0-3 2 0,0 3-2 16,7-15 1-16,4-13 0 0,-1-3 2 0,7 3-2 15,1 3 1-15,1 1 1 0,-10 4-1 0,6 3 0 0,2-1 1 16,0 1-1-16,-2 6 2 0,-9 4-1 0,7 7 1 15,2 0-1-15,-4 1 1 0,0 5-1 0,2 5 1 16,-3 1-4-16,1 0 1 0,6 1 0 0,5 14 0 16,1 4 0-16,-1-1-1 0,1-3 0 0,-3 5 0 15,-7-1-1-15,4-6 1 0,0 3 0 0,0 1 0 0,-6-4 0 16,0-4 2-16,-1 2-1 0,1 2 0 0,2-6 1 16,-4-7 1-16,-3 1-1 0,-2-1 1 0,-2-2-3 15,3-2 1-15,-3 0-1 0,-2-2 1 0,0 0-2384 16</inkml:trace>
  <inkml:trace contextRef="#ctx0" brushRef="#br0" timeOffset="29144.882">4734 16900 1306 0,'-2'-2'0'0,"-9"-4"0"15,3 2 0-15,1-1 113 0,1 1 2 0,6 2-1 16,0 0 0-16,-5-2-42 0,-1 2 0 0,6 2 0 0,0 2 0 15,0 2-33-15,0-2 0 0,-4-2 1 0,8 11-1 16,2 6-11-16,-1 2 1 0,-5 2-1 0,17 22 1 16,0-1-6-16,0-4-1 0,0 3 1 0,-6 1-1 15,4-3 1-15,-2-5-1 0,-2 0 0 0,6 4 2 0,-2-8-2 16,-4-9 1-16,2 2-1 0,-3 1 2 0,1-11-2 16,-5-7 1-16,5 0-1 0,-4-4 1 0,-3 1-4 15,-4-3 0-15,0 0 0 0,4-3 1 0,-2-1-8 16,3 0 2-16,-1 2-1 0,2-9 1 0,1-8 2 15,4-4-1-15,1-3 1 0,-1-8 0 0,0 2-5 0,0 7 1 16,4 1-1-16,-2 3 2 0,-3 0 1 0,3 2 1 16,-9 4 0-16,11 2-1 0,-2 2-6 0,-2 7 0 15,2 0 0-15,2 6 1 0,2 2 1 0,-2 3 0 16,-4-1 0-16,13 9 1 0,-1 8-6 0,-6-1-1 16,3-1 1-16,-7 2 0 0,-3-2 4 0,1 1 0 15,2 1 0-15,-5 3 1 0,-5-3-5 0,1-4-1 16,-4 0 1-16,-4 3-1 0,1-5 4 0,-5-3 1 15,-3 1 0-15,5 4 0 0,-5-4-1 0,-6-6 1 0,4-1-1 16,-4 1 1-16,-9-5 10 0,5-2 0 0,1 0 0 16,-6 0 0-16,-1-6-4 0,3-2 0 0,-2-1 0 15,-2 1 1-15,5-5 2 0,-5-1 1 0,4-1 0 16,7 2 0-16,2-4-18 0,-2-2 1 0,12 5-1 16,5-3 2-16,0-2-5 0,11 2 2 0,0-2-2562 15</inkml:trace>
  <inkml:trace contextRef="#ctx0" brushRef="#br0" timeOffset="29421.725">5502 16873 2023 0,'0'0'0'0,"0"0"0"0,0 0 0 0,5 0 123 16,1 2 2-16,-6 6-2 0,0 1 2 0,0 2-43 0,5 1 0 16,-3-1 0-16,4 23 0 0,3 4-34 0,-7-4 1 15,6-2 1-15,1 2-1 0,2 0-39 0,-7 0 0 16,7 0 0-16,-1 7 0 0,-3-7 13 0,-3-5 0 16,3 3 0-16,-1 0 0 0,-6-8-16 0,7-5 1 15,-7-2-1-15,0 8 0 0,0-8 6 0,-7-6-1 16,7 0 1-16,0-3-1 0,0-2-12 0,0-6 0 0,0 0-2441 15</inkml:trace>
  <inkml:trace contextRef="#ctx0" brushRef="#br0" timeOffset="30129.004">5964 17083 2035 0,'2'0'0'0,"2"0"0"16,3 0 0-16,-1 0 118 0,-1 0 1 0,-5 0-1 0,0 0 1 16,0 0-42-16,0 0 2 0,0 0-2 0,0 2 2 15,-5 5-38-15,5-1 1 0,0-2-1 0,-13 11 1 0,3 11-39 16,-3 2 1-16,2-1-1 0,0 3 1 0,3 0 10 16,8-5-1-16,0 1 1 0,0-3 0 0,8-2-10 15,5-2 0-15,2-1 0 0,2-1 0 0,1-5 2 16,5-1-1-16,-1-3 1 0,6-1 0 0,-1-5-5 15,-5-2 1-15,2-2 0 0,-3 2 0 0,-4-4 2 16,-2-5-1-16,-2 1 0 0,-2-3 2 0,4-2-2 16,-15 0 2-16,2 3-2 0,-2-3 2 0,0-2-2 0,-2 0 2 15,2-2-1-15,0-2 0 0,-11-6 4 0,3-1 1 16,-10 3-1-16,8 1 1 0,-8-1-1 0,1 2 0 16,-4 2 0-16,4-3 1 0,4 5-5 0,-2 5 2 15,8 3-2-15,-3 5 2 0,3 2-6 0,3 0 1 16,-3-1-1-16,3 1 1 0,4 2-2 0,0 2 1 15,0 1-1-15,0-3 1 0,0 0-7 0,0 0 2 0,0 0-1 16,4 0 0-16,7 0 1 0,-4 0-1 16,3 0 1-16,12 0-1 0,8 0-4 0,-2 2 1 0,0 2 0 15,4 0 0-15,-6-2 0 0,-1 0 1 0,-3 1 0 16,4-1 0-16,4 2 3 0,-9 0 0 0,1-2 0 16,-1 3 0-16,-2-3 3 0,-4 0 0 0,-2-2-1 15,4-4 1-15,-6 1 0 0,0 1 1 0,-5-2-1 16,-1 2 0-16,-5 2 1 0,4 0 0 0,-2 0 0 15,2 0 1-15,-4 0 0 0,0 0 0 0,0 0 0 0,0-2 0 16,0 2 0-16,0 2 1 0,0 0 0 0,0 0 0 16,0 0 5-16,0 0 1 0,-4 1-2 0,-2 5 2 15,-5 7 1-15,0 6 1 0,-2 3 0 0,3 12 0 16,5-2 4-16,5-7 2 0,9-1 0 0,-7 2-1 0,9-5-3 16,-1-6 1-16,8-2-1 0,-3-2 0 0,-2-3 4 15,2-3-1-15,-3-5 1 0,10 0-1 0,-1-2-6 16,-3-2 0-16,-6-5 0 0,-1-3 1 0,4-3 1 15,-4 0 0-15,-9 0 0 0,2-1 1 0,-1-6 3 16,-3 1-1-16,-3 0 1 0,-1-2 0 0,2-5-7 16,-9 3 1-16,3 4-1 0,1-2 1 0,-4-1 2 0,-1 1 0 15,-3 2 0-15,-3-4 1 0,1 1-6 0,2 3-1 16,9 2 1-16,-1 7 0 0,7 10-2648 0</inkml:trace>
  <inkml:trace contextRef="#ctx0" brushRef="#br0" timeOffset="30929.702">7252 17049 1532 0,'0'-2'0'15,"0"0"0"-15,-4-4 0 0,4-3 138 0,-5 1 2 16,5-3-2-16,-6 0 1 0,4 3-54 0,-3 2 1 15,1 1 0-15,-7 1 0 0,-1 0-31 0,7 0 0 16,-5-1 0-16,-8 3 1 0,1 2-28 0,-4 0 1 0,4-2 1 16,-11 4-1-16,0 5 0 0,4 3 0 0,1 5 0 15,3 4 2-15,-3-2-8 0,10-2 2 0,-7 4 0 16,3 2-1-16,0 3-14 0,11-1 2 0,-1 7-1 16,7 2 0-16,0-7 0 0,7-3 2 0,5-1-2 15,4 4 1-15,1-1-7 0,0-7-1 0,0 0 1 16,4-4 0-16,7-5 0 0,-4-4 0 0,4 1 1 15,0-1 0-15,0-2-5 0,-7-4 1 0,1-7 0 16,1 3 0-16,-6-5 2 0,-2-4-1 0,-2 1 1 16,9-8-1-16,-5-1-2 0,-6 2 1 0,-1-1-1 0,5-5 2 15,-8 3-1-15,-3 1 1 0,-2-5-1 0,5 3 2 16,-7-3 3-16,0 3 0 0,0-3 0 0,-7-4 1 16,3-2-3-16,-5 2-1 0,1 2 1 0,-3 1 0 15,-2-3 0-15,-2 0 0 0,2-2 0 0,-2 0 0 0,2 4-4 16,-2 7 2-16,3-1-1 0,1 3 0 0,0 4-1 15,5 6 0-15,1 3 1 0,5 4-1 0,0 2-1 16,0-1 0-16,0 1 0 0,0 2 0 0,0 0-1 16,0 0 1-16,0 0-2 0,9 26 2 0,0 18-1 15,12 8 0-15,-4 1 0 0,5 4 1 0,-5-2-3 0,4-6 0 16,-4 2 1-16,7 5 0 0,-2-3 2 0,-12-9 0 16,5 3 0-16,2 0 0 0,-4-7 3 0,-2-6 2 15,0-2-2-15,-5 0 2 0,-1-8-1 0,1-3 2 16,-8 0-2-16,-2 5 2 0,-1-7-4 0,-1-9 0 15,2 1-2446-15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312" units="cm"/>
          <inkml:channel name="Y" type="integer" max="896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630.90045" units="1/cm"/>
          <inkml:channelProperty channel="Y" name="resolution" value="635.46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1-29T16:50:35.457"/>
    </inkml:context>
    <inkml:brush xml:id="br0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13395 6608 1306 0,'0'0'0'0,"0"0"0"16,0 0 0-16,0 0 41 0,0 0 1 0,0 0-1 16,0 0 2-16,0 0 3 0,0 0 1 0,0 0 0 15,0 0 0-15,24-4-20 0,-13 4 0 0,-5 0 0 16,5-7 0-16,10 3 4 0,-8 0 1 0,7 4-1 16,3 4 2-16,1-2-33 0,-3 0 0 0,1 5 0 15,-5-1 1-15,0 7 16 0,0-7 1 0,0 3-1 16,-2 8 1-16,3 2-21 0,-8-4 2 0,8 0 0 15,3 10 0-15,-4 3 0 0,0-1 0 0,7 1 0 0,-3 2 1 16,5 0-2-16,-7-1 1 0,7 8 0 0,4-1 1 16,2-2-1-16,3 2 0 0,3 4 0 0,1 7 1 15,10 0 8-15,-3-3 1 0,5 1 0 0,5 0 0 16,-2-1 13-16,-9-3 2 0,6-3-2 0,-1 2 2 0,1-3-3 16,-8-3 0-16,6-3 1 0,-1 3-1 0,-1-4 5 15,-13-6 0-15,0 1-1 0,-6 7 1 0,0-9 0 16,-11-3 0-16,1 1 0 0,3 0 1 0,-10-4-4 15,-5-2 1-15,5 0-1 0,-5-2 1 0,3 2-8 16,-3-5-1-16,1-1 1 0,-1 1 0 0,5 1-2 16,-7-3 1-16,3-3-1 0,-3-3 1 0,3 0 3 0,-1 0 1 15,3 2 0-15,-1-4 0 0,-4 0-12 0,3 0 0 16,1 0-1-16,5-4 1 0,-13 4-2023 0</inkml:trace>
  <inkml:trace contextRef="#ctx0" brushRef="#br0" timeOffset="716.414">13458 8300 627 0,'0'0'0'0,"0"0"0"16,0 0 0-16,0 0 93 0,0 0 0 0,0 0 0 16,0 2 1-16,0-2-74 0,0 0 0 0,0 0-1 15,0 0 1-15,6 3-20 0,-2 1 1 0,-4 0 0 16,0-4 0-16,0 0-2 0,0 0 0 0,0 0 0 16,0 0 1-16,0 0-7 0,0 0 2 0,0 0-2 15,0 0 1-15,0 0 3 0,0 0 1 0,0 0 0 16,0-2-1-16,0 0 22 0,0 2 2 0,0-4-1 15,0-3 0-15,5-6 19 0,3-4 0 0,3-2 1 16,10-15 0-16,7 0-1 0,-2 2 1 0,-2-6-1 0,-1 2 0 16,-1-4 17-16,6 1 2 0,4-1-1 0,2-7 0 15,1 3 9-15,-1-5 0 0,5-7 1 0,10 1-1 16,2 2-13-16,-3-2 1 0,3-5-1 0,11-6 1 16,-6 7-5-16,0 5 0 0,8-3 0 0,3 2 1 0,-3 6-10 15,-10 9 0-15,-2-1 1 0,-3-4-1 0,-8 11-6 16,-9 5 1-16,-4 3-1 0,-2 3 1 0,-7 4-9 15,-8 6 0-15,-1 2 0 0,-5 3 1 0,-5 1-21 16,-5 3 2-16,5 4-1 0,0-4 1 0,0 4-8 16,0 0 0-16,0 0-2083 0</inkml:trace>
  <inkml:trace contextRef="#ctx0" brushRef="#br0" timeOffset="2402.469">11818 5955 1093 0,'0'0'0'0,"0"0"0"0,0 0 0 0,0 0 39 16,0 0 0-16,0 0 0 0,0 0 2 0,0 0-15 15,-15-23-1-15,15 23 1 0,0 0 0 0,0 0 4 16,0 0 1-16,0 0-1 0,0 0 1 0,0 0-8 16,0 0-1-16,0 0 1 0,4 2-1 0,2 4-17 15,-1 1 0-15,-5-3 0 0,2 11 0 0,6 8 0 16,-1 5-1-16,-3 4 1 0,-2 8 0 0,5-8 9 0,-3 2 0 16,2 2 1-16,3 9 0 0,0-5-10 0,-5-1 1 15,7 5-1-15,-5 1 2 0,1 0 8 0,3-5 0 16,-5 0 0-16,1 9 1 0,0-2 1 0,-1-5-1 15,1 1 1-15,-2 6 0 0,3 0 0 0,-7-5 1 16,4 3-1-16,-2 2 1 0,3-4-12 0,-1-1 2 16,-2 3 0-16,2 0 0 0,1-2 3 0,-5-3 2 0,2 1-2 15,-2-3 1-15,0 5 15 0,0-5 1 0,4 1 0 16,-2-5 0-16,3 2-6 0,-1-2 0 0,-2 2-1 16,-2 3 2-16,0-5-1 0,4-2 1 0,3 0-1 15,3-2 2-15,1 2-2 0,-11 0 1 0,7 0-1 16,-3 2 2-16,-2 0-2 0,2 7 0 0,3 3 1 15,1 5-1-15,-5-2-7 0,3-4-1 0,-6 0 1 16,0 4 0-16,4-5-5 0,3-3 0 0,-3-1 0 16,2-2 0-16,3-2 5 0,-7-6 0 0,2 2 0 15,-4 6 1-15,3-6-10 0,-3 0 1 0,4 4 0 0,0-2 1 16,-2-2 7-16,3-2 1 0,-5-2 0 0,4 3 0 16,-2 4-6-16,-2-6 1 0,4 1 0 0,-1 0 0 15,1-5-2-15,-4 5 1 0,0 0-1 0,6 4 1 0,-6 6 5 16,0-4 1-16,0 1-2 0,7 5 2 0,-14-2-9 15,5-8 0-15,-2 7-1 0,10-1 2 0,-8-2 2 16,-2-6 0-16,0 6 0 0,8 2 2 0,-4-8-5 16,-4-4 2-16,1 3-1 0,6 3 1 0,-3-4 0 15,0-3 0-15,0 5 0 0,0 8 1 0,0-1-5 16,0-6 0-16,-3 8 0 0,3-3 1 0,0 2 3 16,-4-6-1-16,4 0 1 0,0 6 2 0,7 0-7 0,-7-4 1 15,0-2-1-15,0 9 1 0,0-3-1 0,0-8 2 16,0-5-2-16,0 1 2 0,0-1-2 0,0-1 1 15,0-1-1-15,-3-2 1 0,3 1-1 0,0-5 1 16,0 0-1-16,0 2 1 0,0-4-1 0,-4-5 1 16,4 1-1-16,0 0 1 0,0-3-1 0,0-6 1 15,0 2-1-15,0 1 1 0,0-1 2 0,0-2 2 0,0 0-1 16,-2 0 1-16,-2 0-1 0,4-2 0 0,0 0 0 16,-5 0 1-16,5 0-1 0,0 0 1 0,0 0 0 15,0 0 0-15,-2 0 0 0,2 0-1 0,-4 0 1 16,0-2 2-16,-5 0-4 0,0 0 2 0,-1 0 0 15,-14-9 0-15,-4-6 0 0,0 0 0 0,7-6 0 16,-1 2 1-16,5 4-2 0,0 2 1 0,0-4 0 16,0-7 0-16,-1-2 0 0,3 3 0 0,5 2 0 15,-7-1 1-15,6 1-8 0,-2 4 1 0,2-1-1 0,0-1 0 16,1 0 5-16,3 6 1 0,3 0 0 0,-2-2-1 16,3 2 1-16,3 5 1 0,0 3-1 0,0 1 1 15,-4 2-4-15,4-1-1 0,4 1 1 0,-4 2 0 16,0 0-3-16,0 2 1 0,0 0-1 0,0-2 0 0,0 2-1 15,0-4 2-15,0 4-2 0,3 0 1 0,1 0-2 16,2 4 1-16,1 0 0 0,3 7 0 0,8 1 0 16,-1 8 2-16,2 3-1 0,-2 2 0 0,7 1-1 15,-3-3 0-15,-3-4 1 0,5 5-1 0,-8-3 1 16,2-4 1-16,1 2 0 0,5 0 0 0,-8 3-3 16,-2-12 0-16,6 3 0 0,1 0 0 0,-10-3-2 0,-3-1 1 15,4-3-1-15,8-1 1 0,-10-3 0 0,-1-2 0 16,1-5 0-16,-1 5 0 0,-1 0 1 0,3-2 0 15,-3 0 0-15,10-4 0 0,0-7 0 0,5 2 0 16,-7-3 0-16,8-6 0 0,5-1 0 0,-6-2 0 16,1 2 0-16,-1-9 1 0,10 6 0 0,-8 3 1 15,3-2 1-15,-5-5-1 0,-1 9-1 0,-1 4 1 16,-5 0-1-16,-5 0 1 0,1 0 0 0,-9 9-1 0,-2 2 0 16,0 4 0-16,-2 0-1 0,2 0 1 0,0 0-2671 15</inkml:trace>
  <inkml:trace contextRef="#ctx0" brushRef="#br0" timeOffset="6124.847">1276 10692 1419 0,'0'0'0'0,"0"0"0"0,0 0 0 16,0 0 126-16,-4-30 1 0,4 18-2 0,4-1 2 16,2 4-56-16,-6 3-1 0,5 2 1 0,1-5 1 15,1-1-41-15,-3 3 1 0,-2-1-1 0,2-3 1 16,3 1-33-16,-7 1 1 0,0 5 0 0,0 2 0 0,6 2-2 16,-6-5 2-16,0 3-1 0,0 0 1 0,4 2-5 15,-4 2 0-15,7 0 0 0,-3 11 0 0,3 8-4 16,-3 1 0-16,-2 1 0 0,2 3 1 0,1-3 3 15,-3-2 0-15,-2-6 1 0,0 0-1 0,-2-4 3 16,2-7 0-16,-5 2-1 0,1 1 1 0,2-1 1 16,2 0 1-16,-4-6 0 0,-3 5 0 0,-4 1 20 0,1 0 1 15,-3-3-1-15,-9 7 1 0,-10-3 13 0,4-3-1 16,0-6 1-16,0 0 0 0,16-5-3 0,1-3 1 16,-4 1-1-16,4 1 0 0,5-1-5 0,-5 1 0 15,11-1 0-15,0-2 0 0,0 1-3 0,4 1 2 16,3 3 0-16,-3-1-1 0,2-3-5 0,1 1 2 15,1-1-2-15,10 5 1 0,5-1-8 0,-6 4 2 16,1 2-1-16,1 2 1 0,-6 4-4 0,-3-3 0 0,3-1 0 16,2 8 0-16,-8-1-4 0,-3 1-1 0,-2 1 1 15,3 6-1-15,-5-2 1 0,0-2 0 0,-5 2-1 16,3 6 1-16,-4-2-5 0,-3-10 1 0,3-3 0 16,-5 9 1-16,0-7 0 0,5-1 0 0,-5-3 1 15,0-2-1-15,-2 2 4 0,3-4 1 0,-1 0-2 16,-6 0 2-16,-5-8 0 0,5-1 1 0,6 1-1 15,-6-5 1-15,6-4-4 0,1 2 0 0,3 0 0 0,3 3 0 16,4 3 4-16,4 1 0 0,1-1 0 0,-3 3 1 16,4-5-5-16,5 7-1 0,-7-3 1 0,13 3-1 15,5-2-3-15,-5-1 2 0,7 5-1 0,4 4 0 16,-1 3-1-16,-1 3 1 0,-4 3 0 0,-3-3 0 0,-8 3 0 16,-1 0 1-16,-3-5 0 0,1 2 0 0,-5-3-2 15,-6-1 0-15,3-2 0 0,-4 4 1 0,-7 1 0 16,7-1 1-16,-2-6-1 0,-5 7 2 0,-8 1-1 15,-1-6 2-15,3 0-2 0,-2-4 1 0,-7 0 0 16,9-2 0-16,0-3 1 0,6-1-1 0,0-1-3 16,5 3 2-16,-1 0-1 0,7 1 0 0,0-1-1 15,0 4 0-15,0 2-2438 0</inkml:trace>
  <inkml:trace contextRef="#ctx0" brushRef="#br0" timeOffset="6799.053">1673 11111 1796 0,'0'0'0'16,"0"-8"0"-16,0 3 0 0,0 5 111 0,0-2 1 16,6-2 1-16,-1 2-1 0,1 2-39 0,-2-2 1 15,-1 0 0-15,5-3 0 0,3-1-38 0,-5-3 0 16,1-1 0-16,4-9 0 0,6-11-33 0,0 0 0 15,-2-4 1-15,4-2 0 0,-8-9-2 0,4 1 1 16,-4-9-1-16,2-1 0 0,2 5 9 0,-5-2 1 16,3 3-1-16,-2-12 0 0,4 7 1 0,-2 6 1 0,-2-4-1 15,2-2 2-15,-9 13 4 0,7 1 1 0,-1 7-1 16,1-8 1-16,0 12-4 0,-3 9 2 0,1 2-1 16,-3 2 1-16,1 7-5 0,-1 6 2 0,-1-3-1 15,-5 1 1-15,6 0 8 0,-6 2 0 0,4 4 1 16,-4 2 0-16,5 5-10 0,1-5-1 0,0 2 0 15,9 30 2-15,5 11-8 0,1 4-1 0,-4 5 1 16,1-1 0-16,-1 4 5 0,-2-3 0 0,0-1 0 16,4 0 0-16,3-6-7 0,-1-4 0 0,-4 1 1 0,0 8-1 15,1-16-3-15,-8-6 1 0,5-2 1 0,-6 4-1 16,2-9-2-16,-1-6 0 0,1-2 0 0,0-4 1 16,-5-2-1-16,-1-7 0 0,-5-2 0 0,0 2 0 15,0 1-4-15,0-5 0 0,0-5 0 0,-5 5 0 0,5-2-16 16,-6 0 1-16,6 2 0 0,-15-13 0 0,15 13-2333 15</inkml:trace>
  <inkml:trace contextRef="#ctx0" brushRef="#br0" timeOffset="6927.999">1886 10699 1960 0,'-3'2'0'0,"-1"4"0"0,0-6 0 0,4 0 64 16,0-4 0-16,4 4 0 0,3 4 0 0,3-4-35 0,-3 0 1 16,3-6 1-16,18 1-1 0,15 1-5 0,-8-4 0 15,3 6 1-15,-6 4 0 0,-1 2-8 0,-4 0 1 16,1 0-1-16,-6 7 1 0,1 0 0 0,-5-1 0 15,-8 5-1932-15</inkml:trace>
  <inkml:trace contextRef="#ctx0" brushRef="#br0" timeOffset="7227.658">2615 10361 1947 0,'0'0'0'0,"7"0"0"15,-7-3 0-15,4 3 107 0,3 3 1 0,8 1 0 0,-3-2-1 16,6 4-40-16,-8-1 0 0,5 5 0 0,-2 5 1 16,4 0-37-16,-6 4 0 0,0 7 1 0,0-1-1 15,-5 1-31-15,3 1 0 0,-3 1 0 0,-4 6 0 0,-2 2-1 16,5 2 1-16,-1 3 0 0,-4-1 0 0,0-4 0 15,0-6 0-15,-4 0 0 0,-1-3 0 0,3-5 0 16,2-1 0-16,0-2 0 0,2-2 0 0,-2-6-1 16,0-5 0-16,0 1 0 0,9-5 0 0,-9-2-3 15,2 0 2-15,-2 0-2068 0</inkml:trace>
  <inkml:trace contextRef="#ctx0" brushRef="#br0" timeOffset="7626.277">2527 10350 1859 0,'0'0'0'0,"-6"-4"0"16,4 2 0-16,-3-7 86 0,5 3 2 0,5 1-2 16,-3 3 2-16,9-2-31 0,-5 0 0 0,5 4 1 15,10-4 0-15,3-1-26 0,-3 3 2 0,5 4 0 16,-7 3-1-16,9-1-33 0,-6 2 0 0,1 7 0 15,5-2 2-15,-6 3 4 0,-1-3 2 0,3 8 0 16,4-2 0-16,0 2-6 0,4 0 0 0,-9 5 1 16,16 4 0-16,-11-1 1 0,0-1 1 0,4 3-1 15,-4 1 1-15,0 0-1 0,0-5 1 0,0 5-1 0,0 0 1 16,-7 2 7-16,-2-4 1 0,-8 1-1 0,0 1 1 16,-7-9-1-16,-2 1 0 0,-4 3-1 0,-2 3 2 15,-7-5 0-15,-6-2 0 0,-4-4 1 0,-7 3 0 16,0-6-6-16,4 1 1 0,-8 4-1 0,4-4 1 0,-6-8 10 15,4-3 1-15,-3 0 1 0,-1-4-1 0,2 0-1 16,0 0 1-16,8-4 0 0,-8-5 1 0,8 1-9 16,9-1 0-16,2 1 1 0,-2-7 0 0,9-2-11 15,-1 2 2-15,3 0-2293 0</inkml:trace>
  <inkml:trace contextRef="#ctx0" brushRef="#br0" timeOffset="7996.499">3541 10265 1897 0,'0'0'0'0,"0"0"0"16,0-4 0-16,6 2 113 0,-2 2 2 0,-4 2-1 15,11 0 1-15,-9 2-46 0,2 2 2 0,1-1 0 16,-3 22 0-16,9 12-46 0,-7-1 2 0,-2 2-1 0,-2 7 1 16,0-2-27-16,-6-1 0 0,3 5 0 0,3 6 0 15,-8 1-1-15,6-5 1 0,2 2 0 0,0-8 0 16,0-3-1-16,-5-8 1 0,10-2-1 0,-5 0 1 0,2-2-1 15,-2-11 1-15,8-4 0 0,-5-5 0 0,3-1-3 16,-6-7 2-16,-2-2-1 0,4 0 1 0,2-4-10 16,-4 2 0-16,0 2 1 0,5-15 0 0,-5 15-2006 15</inkml:trace>
  <inkml:trace contextRef="#ctx0" brushRef="#br0" timeOffset="8233.245">3991 10129 1884 0,'0'0'0'16,"0"0"0"-16,0-4 0 15,0 1 63-15,0 6 0 0,0 3 0 0,0-4 1 0,0 0-30 0,0 0 1 16,0-2-2-16,0 15 2 0,0 17 10 0,-4 4 0 0,4 3 0 16,0 5 0-16,0 1-39 0,0 2 1 0,-6 6 0 15,6-4 0-15,0 4 4 0,0 0 1 0,10-2-1 16,-3 2 2-16,-1-4-8 0,3-4 2 0,-7-1-1 15,9-3 0-15,-1-5 0 0,-3-6 0 0,-1-5-1 16,5 5 1-16,-7-7-6 0,1-8 1 0,-3-4-1 16,2-1 1-16,-4-10-1 0,0 3 0 0,0-3 0 15,0-3 1-15,0-3-2 0,0 4 0 0,0 2-1931 16</inkml:trace>
  <inkml:trace contextRef="#ctx0" brushRef="#br0" timeOffset="8376.924">3530 10565 1934 0,'0'0'0'0,"0"0"0"0,6 2 0 16,-6 0 88-16,5-2 0 0,1 0 0 0,11 4 1 16,5 3-30-16,-5 1 0 0,4-4 1 0,14 7-1 0,3 4-37 15,-10 0-1-15,4 0 0 0,-4-5 2 0,-4 3-30 16,-3 0 1-16,1-1 1 0,1-1-1 0,-23-11-1935 16</inkml:trace>
  <inkml:trace contextRef="#ctx0" brushRef="#br0" timeOffset="9128.987">3429 10592 1985 0</inkml:trace>
  <inkml:trace contextRef="#ctx0" brushRef="#br0" timeOffset="10448.722">4826 10597 1595 0,'0'0'0'0,"0"0"0"0,0 0 0 0,30-5 38 0,-23 5 1 16,4 0-1-16,-3 2 1 0,-1 7 14 0,-5-5-1 15,2 0 1-15,2 9 1 0,-1 11-52 0,1-3 2 16,1 4-1-16,-3 18 0 0,0-3 1 0,7-1-1 16,-5 7 1-16,1-1 0 0,-1-7-2 0,5-2 2 15,6 1-1-15,-6 1 0 0,0-4 1 0,-7-9 0 16,7-3 1-16,-3-3-1 0,3-7 1 0,-7 1-1 0,3-6 1 15,3-5 0-15,-3-2 3 0,-3 0 1 0,-4-2-1 16,4-1 1-16,-4 1 9 0,3 0 1 0,1 2-1 16,-2-15 1-16,2-4 7 0,-4-6 0 0,5-1-1 15,-3-10 1-15,2 2 0 0,0 4 0 0,-1 1 0 16,5 1-1-16,1 2 2 0,-5 5 0 0,-4-4 0 16,6 5 0-16,-1-1 0 0,-5 2 0 0,6 0 0 15,1 8 0-15,-3-1-7 0,0 3 1 0,-4 3 0 16,2-1 0-16,-2 3-6 0,5 4-1 0,-1 0 1 0,-4-2-1 15,0 2 1-15,0 0 0 0,0 0-1 0,0 0 1 16,6 0-7-16,1 2-1 0,-1 2 1 0,5 7 1 16,4 4-3-16,2 0-1 0,0-5 1 0,11 3 1 15,-4 2-2-15,-3-9 1 0,3 3 0 0,4-1-1 0,4 3 0 16,0 0-1-16,-8-5 1 0,4-2-1 0,0 0-3 16,-5-4 2-16,-1-4-1 0,3 0 0 0,-7 2-1 15,-5-2 0-15,8-5 0 0,0-4 1 0,-8 1-2 16,5-3 0-16,-8-2 0 0,-5 0 0 0,1 0 1 15,-2 2 1-15,-2 0 0 0,-4-4 0 0,2-5 2 16,-4 7 0-16,-7-2 0 0,1 2 0 0,-8 2 1 0,1 7-1 16,0-1 1-16,-11 3-1 0,4 2 1 0,3 4-1 15,0 4 1-15,-1 2-1 0,5 5 1 0,0 4-1 16,-5 6 0-16,5 7 1 0,6-1-4 0,9 1 1 16,2 6 1-16,7 4-1 0,6-2-1 0,2-6 0 15,6 6 0-15,7 3 0 0,6-5 2 0,1-7 0 16,10-1-1-16,2-3 2 0,-2-2-1 0,-11-6 0 15,7 0 1-15,9-2-1 0,-12-11-2 0,5 0 1 0,-9-2-2247 16</inkml:trace>
  <inkml:trace contextRef="#ctx0" brushRef="#br0" timeOffset="11083.912">6395 10093 1746 0,'0'0'0'16,"-2"-5"0"-16,-2 1 0 16,4 4 115-16,0 0 1 0,4 0-1 0,-4 4 1 0,0-1-43 15,0-1 1-15,0 4-1 0,-4 3 1 0,4 5-36 0,0 3 1 16,0 3 0-16,-11 35 0 0,5 9-37 0,-5 2 0 15,-6-5 1-15,13-1-1 0,-7-7-1 0,9-2 1 0,-3 6-1 16,5 9 2-16,-2-10-3 0,2-8 0 0,9 1 0 16,2-6 1-16,-1-5-2 0,12-6 1 0,-1 0 0 15,9 0 0-15,3-9-9 0,1-2 0 0,-2-10 0 16,9-2 1-16,-5-7 7 0,1-4 1 0,2-3-1 16,3-5 1-16,-1-3-2 0,-4 0 1 0,-7-4 0 15,2-4 1-15,-4-2 0 0,-5 1 0 0,-1 1 0 16,-5-2 0-16,-6-3 10 0,0 1 0 0,-7 1 0 0,-8-1 1 15,-1-1 2-15,-1 3 2 0,-7 2-1 16,-13 1 1-16,5 5-8 0,-7 1 0 0,0-1 1 0,-6 2 0 16,6 7-1-16,-2 3 0 0,-3 6-1 0,6-1 1 15,3 0-2-15,-2 6 0 0,9 1 1 0,2 4-1 0,-2-1 8 16,8 1 0-16,5 4 1 0,4 9-1 0,0 1-2 16,2 1 1-16,9-3-1 0,6 9 0 0,4-6-7 15,1 0 2-15,2 4 0 0,14 2-1 0,-1-7 5 16,-7-5 0-16,8-1 1 0,-3-2-1 0,1-4-6 15,-6-5 1-15,-4 1-1 0,-2-2 1 0,-1-3-8 16,-6-2 1-16,-6 0 0 0,0-8 1 0,-11 4-2233 0</inkml:trace>
  <inkml:trace contextRef="#ctx0" brushRef="#br0" timeOffset="11491.268">7537 10918 1960 0,'0'-3'0'15,"0"1"0"-15,0-4 0 0,0-7 101 0,0 0 1 0,0 3 0 16,-4-5 0-16,-2-4-33 0,4 4 0 0,-7 0 1 16,3 7 0-16,-5 1-42 0,4-1 0 0,3 6 0 15,4-3 1-15,-11 5-22 0,-2-4-1 0,7 2 1 16,-5 2 0-16,-4 2 11 0,-2 2 1 0,0 1-1 16,-22 12 1-16,1 2-14 0,10 0 1 0,0 2 0 15,6-2 0-15,3 0 7 0,4-2-1 0,9 2 0 16,1 3 1-16,5-3-12 0,5-6 1 0,5-1-1 15,7 1 2-15,1-6 0 0,-1-3 1 0,4-4 0 16,3 0 0-16,4-9-3 0,-7 3 2 0,1-5-2 0,-1-4 1 16,-1 1-1-16,-10-1 0 0,1 0 0 0,0 0 0 15,-5 0 2-15,-2 0-1 0,1 7 0 0,-3 1 2 0,-2-3-1 16,-2 5 0-16,2-3 1 0,0 6-1 0,-5-3-2 16,5 1 1-16,-4 2 0 0,4 2 0 0,0 0 1 15,0 0 0-15,0 0 1 0,0 0-1 0,0 0-2 16,0 0 2-16,0 0-2 0,4 6 1 0,9 9-2 15,-2 0 1-15,4 4 0 0,2 11 0 0,5 2 2 16,-3-4-1-16,-4-3 0 0,2-4 1 0,-2-1-1 16,-2-6-1-16,-2 3 0 0,2 0 0 0,-5-4-1 15,-1-4 0-15,-1-3 0 0,-6 0 0 0,5 1-2 0,-3-7 1 16,-2 0-2273-16</inkml:trace>
  <inkml:trace contextRef="#ctx0" brushRef="#br0" timeOffset="12116.733">8016 10648 2135 0,'0'0'0'0,"0"0"0"15,-4 0 0-15,-3-7 102 0,7 3 0 0,0 2 0 16,-4 2 1-16,-2 0-43 0,6-2 1 0,-5 2-1 16,5 6 2-16,-6 3-35 0,-1-1 1 0,-3-2-1 15,-14 16 1-15,-8 5-31 0,8-1 0 0,3-11 0 16,10 0 1-16,-2-5-2 0,5-3 2 0,1 1 0 15,3-1 0-15,2-3-20 0,-3 0 1 0,5-4 0 16,-2 2 1-16,2 0-15 0,2 0 0 0,-2 1 0 0,18 5 0 16,10 5 7-16,-3-3 0 0,-1 5 0 0,10 4 0 15,-6-4 26-15,-6 0 0 0,1 2-1 0,3 7 1 16,-9-5 1-16,-4 2 1 0,-2 5 0 0,-3-1 0 16,-8 3 3-16,0-1 1 0,-10 1-1 0,-5-9 1 0,-3 2 6 15,1 1 1-15,0 1 0 0,-4-8 0 0,-1 0-6 16,-1-7-1-16,-10 3 1 0,10-7 0 0,6-4 10 15,-5-2 0-15,5-4-1 0,2-1 1 0,6-1-9 16,1-7 1-16,6 2 0 0,2-4 0 0,0 2 3 16,0-4 0-16,10 4 0 0,3-10 0 0,4-1-2 0,5 3 1 15,-1 2-1-15,3-3 1 0,4 7-5 0,-7-2 2 16,1 4-1-16,1 0 1 0,1 5 3 0,4-1 0 16,4 7 0-16,-4-3 1 0,6 7-5 0,-6 0-1 15,0-2 1-15,9 4-1 0,-9-2 1 0,-5-2 0 16,5 4 0-16,-4 5 0 0,1-5-4 0,-5-4 2 15,-5 2-1-15,0 0 0 0,-2 0 1 0,-13-5 1 16,6 3-1-16,1-2 1 0,1 2-3 0,-8 0 1 0,0-2-1 16,2-3 1-16,-2-1-2 0,5-1 0 0,-5 1 0 15,4-5 0-15,-2-4-1 0,-2-2 1 0,0 4 0 16,-2 0 0-16,-7-6 0 0,3 6 0 0,-7 6 0 16,-2 3 0-16,4 2 0 0,0 2 0 0,1 4 0 15,1 2 0-15,-6 2 1 0,-2-1 2 0,2 5-1 16,-4 16 0-16,1-1 10 0,10-1 1 0,-3 1-1 15,11 7 1-15,0-2-9 0,0-2 0 0,4-3 1 16,7 1-1-16,0-1 5 0,2-2 1 0,4 1-1 16,4-3 1-16,1-4-8 0,-5-4 0 0,7 2 0 0,1-11 0 15,-3 4-2-15,1-3 0 0,1-5 0 0,2-2 1 16,-26 2-2260-16</inkml:trace>
  <inkml:trace contextRef="#ctx0" brushRef="#br0" timeOffset="12635.246">9160 10830 1784 0,'0'-2'0'0,"0"0"0"0,-6-6 0 0,6-1 92 0,0 1 0 16,0-1 0-16,0-6 1 0,4 7-34 0,-2 4 2 16,-2 1-1-16,0-1 0 0,0-2-33 0,0 2 1 15,-2-5 0-15,-2-2 0 0,-7 1-27 0,0-1 0 16,1 0 1-16,-1-1-1 0,-2-5 4 0,-8 2 2 15,-1 4-1-15,-6-2 0 0,5 5-6 0,-5 6 2 16,6 2-2-16,-1 0 1 0,1 0-1 0,1 6 1 16,1 5-1-16,-5 2 1 0,7 4 11 0,5 4 2 0,-6 2-1 15,2 5 1-15,0 2-8 0,6 2 1 16,9 2 0-16,-7 0 0 0,7 0 3 0,2-5 0 0,0 1 0 16,11-2 1-16,-5-1-3 0,1-3 1 0,10-3 0 15,4 0 0-15,-3-6 0 0,3 0 0 0,7 0 0 16,-4-7 1-16,4-1-6 0,-3-5 2 0,-1-4-1 15,10-2 0-15,-8-3 0 0,-2-3 0 0,-3-7 1 16,7-5-1-16,0-1-3 0,4 2 0 0,-2-9 0 16,-2 0 0-16,-2-2 2 0,-7-2-1 0,3-6 0 0,-1-3 1 15,-4-1-1-15,-6-3 2 0,-5-4-2 0,5-2 1 16,-4-7 4-16,-7 5 0 0,0-11 0 0,0 2 1 16,0 9-4-16,-7 10-1 0,3 7 0 0,-3 4 1 15,-3 8-1-15,8 12 2 0,-3 7-1 0,5 7 0 0,0 0-4 16,0 4 2-16,0-4-1 0,-6 43 0 0,1 14 5 15,5 9-1-15,0 7 1 0,-6 3 0 0,6-1 5 16,0-3 1-16,-4 17-1 0,2 9 1 0,-3-13-6 16,5-8 1-16,7-3 0 0,-7-2 0 0,4-6-6 15,-4-11 1-15,0 1 0 0,-11-1 0 0,11-55-2259 16</inkml:trace>
  <inkml:trace contextRef="#ctx0" brushRef="#br0" timeOffset="15204.931">10017 11037 1269 0,'0'0'0'15,"0"0"0"-15,0 0 0 0,0 0 86 0,0 0 1 16,0 0-1-16,0-22 1 0,6 18-35 0,-6 4 1 16,4-4 0-16,-4 0-1 0,0 2-1 0,0 2 0 15,3 0 1-15,3 0 0 0,-2 0-14 0,3 0 0 0,-7-3 0 16,10 6 1-16,1 3-33 0,6 2 1 0,-6-1-2 15,13 8 2-15,8-5 3 0,2 3 1 0,9 0 1 16,-2 0-1-16,6 1 7 0,0 3 1 0,9 7-1 16,0-5 1-16,0 4-15 0,0 1 1 0,4 3-1 15,0 3 2-15,-2 2 1 0,-4-9-1 0,-3 3 1 16,-6-1 1-16,-2-1 11 0,-13-7 0 0,2 2 0 16,-4-2 0-16,-4-4-10 0,-9-3 1 0,2-3-1 15,-2 1 2-15,-6-8 4 0,-1 0 2 0,-1 0-1 0,-1 0 1 16,1-6-11-16,-7 4 1 0,4 2 0 0,7-2 1 15,-1 0-3-15,-3 2 2 0,-3 0-1 0,7 0 0 16,2 0-6-16,-3 0 1 0,1 0-1957 0</inkml:trace>
  <inkml:trace contextRef="#ctx0" brushRef="#br0" timeOffset="15623.204">10998 11011 1847 0,'-5'0'0'16,"-1"0"0"-16,0 4 0 0,-5-1 88 0,2-3 2 0,3 0 0 15,1 4 0-15,5-4-30 0,0 0 1 0,5 0-1 16,-5 0 2-16,4 0-19 0,-4 2 1 0,2-2-1 16,7 0 1-16,4 0-37 0,-3 2 0 0,3 2-1 15,13 5 1-15,-2 4 13 0,4-5 0 0,-3 5 1 16,-1-3 0-16,4 3-14 0,-7 2-1 0,3 4 1 16,4 2 1-16,-11-1 3 0,0 5 0 0,2 5 1 15,-6 0-1-15,2-1-3 0,-6-3 1 0,2 4-1 16,-7-1 1-16,-4 1-5 0,0 0 2 0,-4-4-1 0,-9 3 1 15,2 1 7-15,-4-9 2 0,-2 5-1 0,0-1 1 16,0 3-8-16,-5-7 0 0,3 3-1 0,-3-1 1 16,1-2 8-16,-1-2 0 0,12-2 0 0,-3-2 1 0,-2-2 4 15,8-4 1-15,-3-1-1 0,10 1 2 0,0-3-6 16,4-2 2-16,-4-4-2360 0</inkml:trace>
  <inkml:trace contextRef="#ctx0" brushRef="#br0" timeOffset="16555.76">11841 11151 1595 0,'0'0'0'0,"0"0"0"0,0-4 0 16,5 4 167-16,-3 4 1 0,2-4-1 0,2 5 0 16,-6-3-84-16,5 0 1 0,-1 4 0 0,-2 11 1 15,2 5-47-15,3-1 1 0,-7 0 0 0,0 24 1 0,0 10-40 16,-4 2 0-16,-3 1 0 0,5 1 0 0,-2 1-2 16,-1-5 1-16,-1-2 0 0,2-2 1 0,4-6-1 15,4-5 0-15,0-6 0 0,3-2 0 0,-1-8-6 16,5-9 0-16,4-5 1 0,4-5-1 0,3-8 2 15,1-5 1-15,5-7-1 0,15-13 1 0,-8-4-5 0,1 1 1 16,-2-1-1-16,1-2 1 0,-1 4 8 0,-6 4 0 16,-2 3 0-16,-3-5 0 0,-6 5 0 0,-6 6 1 15,0 2-1-15,2 4 1 0,-5 3 2 0,-5 4 0 16,-3 2-1-16,0-1 2 0,0 1 14 0,0 2 1 16,0 0-1-16,0 5 1 0,-7 5-10 0,3-6 0 15,4 1 0-15,-13 16 1 0,-9 15 0 0,5 2 0 16,7-6 0-16,3 0 1 0,3-6-1 0,2-5 0 0,2-2 1 15,6-2-1-15,1-2-2 0,-1-4 1 0,5-3-2 16,10-4 2-16,1-4-4 0,-9 0 0 0,4-8 1 16,11-5 0-16,10-2-2 0,-1-2 2 0,-7 0-1 15,8-6 1-15,-3 2-5 0,-3 6 1 0,-4-7 1 16,0-1-1-16,-5 4-1 0,-1 4 0 0,-5 2 0 16,0-2 0-16,-2 0-1 0,-8 3 0 0,-1 3 0 15,3 1 0-15,-7 1-1 0,-2 5 1 0,0-4-1 16,0 2 1-16,0 4-1 0,0-3 0 0,0 1 0 15,0 2 1-15,0-4 0 0,0 4 0 0,0 0 0 0,0 0 0 16,-2 0 0-16,-3 0 1 0,5 0-1 0,0 4 1 16,0 1-1-16,-4 5 1 0,4-6 0 0,-2 11 0 15,-9 11 2-15,7-3-1 0,-2 3 0 0,10 4 1 16,-4-1-1-16,0-5-1 0,6 3 0 0,11 5 1 0,-2-2-2 16,-2-5 1-16,9-1 0 0,1-3 0 0,5-4-1 15,-6-4 2-15,6 0-1 0,0-9 0 0,-5-4 0 16,3-4 1-16,-2-3 0 0,1 1 1 0,-5-7 2 15,-3-4 2-15,-6-4-1 0,4-3 0 0,-13-1 2 16,2-1 1-16,-8 1 0 0,-3-7 0 0,-10 9-1 16,4-3 1-16,-8 3 0 0,-5-7 0 0,-2 2 0 0,0 5 0 15,0 0 0-15,-6 1 1 0,6 3-2 0,-4 6 1 16,6 5 0-16,0 2 0 0,-2 6 0 0,7 0 0 16,4-3 0-16,6 3 1 0,5 5-6 0,-1 1 2 15,3-2-2-15,4-2 2 0,6 5-8 0,-6-5-1 16,5 0 1-16,1 9 1 0,-6-11-2407 0</inkml:trace>
  <inkml:trace contextRef="#ctx0" brushRef="#br0" timeOffset="16839.637">13340 11126 1897 0,'-5'0'0'15,"5"-4"0"-15,-6-5 0 0,-5 1 98 0,5 1 1 0,1 1-1 16,-1 2 1-16,6 4-35 0,0 0 0 0,-4-2 0 16,4 2 0-16,0 0-19 0,0 0 1 0,0 0-1 0,4 12 1 15,2 12-40-15,-6 5 1 0,0-5 0 0,0 27 1 16,0 4 2-16,0-6 1 0,0 6 0 0,0-6 0 0,0-4-6 16,0 0 1-16,0 1-1 0,0 1 1 0,11-4-4 15,0-11 0-15,-5 2 1 0,9-5 0 0,5-3-2 16,-10-3 1-16,5-8-1 0,-2 2 2 0,2-6-3 15,-4-5 0-15,0-4 0 0,2-6 0 0,-13 4-2130 16</inkml:trace>
  <inkml:trace contextRef="#ctx0" brushRef="#br0" timeOffset="17276.055">13960 11494 2009 0,'0'0'0'15,"0"0"0"-15,4-7 0 0,-4 1 86 0,-4 0 0 0,4-3-1 16,9 1 2-16,-3-3-23 0,-6 5 0 0,-4-1 0 16,4 3 0-16,-2 0-11 0,-3-5 1 0,1 7 0 15,-3-2 1-15,-3 2-42 0,-3 0-1 0,-2 2 0 16,-17 8 2-16,-5 7 6 0,1-2 1 0,-3 4-1 16,5 4 2-16,4 0-14 0,-3-2 1 0,6 5-2 15,3 1 2-15,5 1 3 0,6 1-1 0,2-3 0 16,7-5 0-16,4-2-10 0,4 0 2 0,9-2-1 15,2 0 0-15,9-5 1 0,-3-1 2 0,0-3-1 16,12-6 1-16,-3 0-4 0,-2 0 1 0,-1 0-1 0,1-6 2 16,0-3-2-16,-6 1 0 0,1-3 0 0,-1-4 0 15,1 1-1-15,-12-3 1 0,0-5 0 0,4-5 1 16,-4 1-2-16,-9-4 1 0,2-2-1 0,0-4 1 16,-1 0 0-16,-3 0 1 0,-3-7-1 0,3-3 2 0,0 1-3 15,-4 0 1-15,-2-1 0 0,6-1 0 0,-5 4-1 16,1 11 1-16,2 3 0 0,-2 7 0 0,4 3 2 15,-2 7-1-15,-3 7 0 0,7-1 0 0,-2 6-2 16,-6 0 0-16,6 2 0 0,0 17 0 0,0 7-1 16,0 3 1-16,0 1 0 0,0 21 0 0,0 5 0 15,4-1 0-15,1 2 0 0,1 7 0 0,-4-2 0 0,9-9 0 16,0 4 0-16,-1-4 0 0,7-4 0 0,-2-6 1 16,-2-5 0-16,5-6 0 0,3 0-3 0,-6-7 1 15,-2-3-2325-15</inkml:trace>
  <inkml:trace contextRef="#ctx0" brushRef="#br0" timeOffset="17875.692">15057 11502 1231 0,'0'0'0'0,"0"0"0"0,4-2 0 0,3-8 131 0,-1 1 1 16,-6 1 0-16,4-1 0 0,-2 3-68 0,-2-1 1 16,-2 3-1-16,2 2 1 0,0-2-32 0,0-1-1 15,0 1 1-15,0 2 0 0,-4 2-32 0,4 0 2 16,-4-4-2-16,-3 4 1 0,-6 6 8 0,-2 3 0 15,-2 6 0-15,-15 8 2 0,-7 13 8 0,11-4 1 16,5 2 0-16,6 0 1 0,6-4 10 0,7-7 2 0,4 3-1 16,0-1 0-16,10-4-6 0,5-6 1 0,9 0 0 15,4-2 0-15,4-2-6 0,-4-5 0 0,2-2-1 16,2-2 2-16,3-4-7 0,-3-6-1 0,-4 1 1 16,-5-5 0-16,-1-1 5 0,-5 2 1 0,-6-4 0 15,-1-4 0-15,-10 0 0 0,0 0-1 0,0-2 0 16,-10-5 1-16,-1-4-9 0,-2 3 0 0,-4 3 1 15,-5 1 0-15,1 0-3 0,0 1-1 0,-3-3 0 16,-4 1 1-16,4 3-1 0,-1 6 0 0,7 2 0 16,1 3 0-16,7-1-2 0,3 3 1 0,-4 6-1 0,7 2 1 15,4 0-7-15,0 0 1 0,0 0-1 0,0 4 1 16,4 0-17-16,7-2-1 0,-11-2-2234 0</inkml:trace>
  <inkml:trace contextRef="#ctx0" brushRef="#br0" timeOffset="18226.182">15325 11466 1834 0,'0'4'0'0,"11"-1"0"0,-7 3 0 0,-2 0 98 16,-2-6 1-16,0 0-2 0,11 9 2 0,-5-1-30 16,-1-1-1-16,-1-1 0 0,9 9 2 0,-2 0-27 15,-1 0-1-15,-3-5 1 0,4-3 1 0,-5 1-21 0,0 1 2 16,-1-1 0-16,1 7-1 0,-2 4-2 0,1-4 0 16,-5-4-1-16,-5 4 2 0,1 0-4 0,2-5 1 15,-2 3 0-15,2-2 1 0,-1-3-8 0,-3-4 0 16,6 3 1-16,0-5 1 0,0 0-10 0,0 0 1 15,0 0-1-15,0-2 1 0,0 0 4 0,0 0 0 16,0 0 0-16,6-8 1 0,5-14-6 0,4 1-1 16,2 2 1-16,7-4-1 0,-9-1 1 0,-2 9 1 0,-4-2-2 15,3-2 2-15,3 4-5 0,-8 5 1 0,6-1 0 16,2 0 0-16,-2-3 5 0,-3 1 0 0,5 9 0 16,-2 1-1-16,4 3-1 0,-2 3-1 0,3 5 1 15,-1 3-1-15,4 4 1 0,-4 4-1 0,1-2 1 16,-8 2 0-16,1 2 0 0,2 0-1 0,-2 3 1 15,-1-1-1-15,1 1-2 0,-4-3 0 0,3-4 0 16,-1-2 0-16,-7-3-1 0,5-3 1 0,-3-3-1 16,2-6 0-16,-1 0-1 0,1 0 0 0,-6 0-2399 15</inkml:trace>
  <inkml:trace contextRef="#ctx0" brushRef="#br0" timeOffset="18510.021">16669 10884 2135 0,'0'4'0'16,"0"6"0"-16,0 22 0 0,0 9 111 0,0 1 0 15,6 5 0-15,16 53 73 0,-16-45-111 16,5 5 0-16,0 1 0 0,-1 3-34 0,-3-8 2 15,-3-3-1-15,3 4 1 0,3-4-56 0,1-6 2 16,-4-2-1-16,-7-5 1 0,6-2 0 0,-6-8 2 16,0 0-1-16,-6-5 1 0,3-8-12 0,-1-4 1 15,-2-4-1-15,-3-7 1 0,9-2-2109 0</inkml:trace>
  <inkml:trace contextRef="#ctx0" brushRef="#br0" timeOffset="18894.632">16261 11358 1884 0,'-4'-2'0'0,"-7"-3"0"15,-2-1 0-15,2 2 54 0,11 4-1 0,0 0 1 16,-4 2 0-16,4 0-28 0,0-2 0 0,0-2 0 16,4 4-1-16,11 2 30 0,-2 3 0 0,-2-5 0 15,34 15 0-15,7-2-28 0,1-5 1 0,-1-1 0 0,-3-1 0 16,1 1 3-16,-10-1-1 0,10-1 0 0,-1-1 2 16,-4 3-31-16,-4-5 0 0,-2-2 0 0,-1 0 1 15,1-2-2-15,-13-2 0 0,-3 0 0 0,5 0 0 16,-4 0-2-16,-7-3 1 0,-6 1-1 0,-1 2 1 0,1 2-9 15,-11-2 1-15,4 0 0 0,3-3 0 0,-1 5 3 16,-6 0 1-16,5 0 0 0,-3 0 0 0,-2 0 10 16,0 0-1-16,0 0 1 0,-2 0 0 0,2 5 27 15,0-1 0-15,-5 2 0 0,3 7 0 0,-9 13-6 16,3 1 0-16,1 1 0 0,7-1 1 0,0 3-3 16,0-2 1-16,11-7 0 0,4 3-1 0,4-3-8 15,-1-2 1-15,7-4-1 0,5 0 1 0,3-5-8 0,-5 3 0 16,-1-4 0-16,8-9 1 0,-3-3 0 0,-4-1 0 15,0-4 0-15,-5-1 1 0,-8-8-3 0,-2-4 1 16,-2-2-1-16,-13-7 1 0,-2-2 0 0,-3 2 0 16,-4-8 0-16,-10 0 1 0,-3 1 3 0,-8 8 2 15,-6-3-1-15,3-2 1 0,1 8-8 0,-3 7 0 16,-3 4-1-16,1 5 2 0,5 7 8 0,1 10 0 0,5 8-1 16,-6 0 1-16,34-15-2499 0</inkml:trace>
  <inkml:trace contextRef="#ctx0" brushRef="#br0" timeOffset="19703.369">18253 11211 1105 0,'0'0'0'16,"0"0"0"-16,0 0 0 0,0 0 163 0,0 0-1 16,-17-23 1-16,17 20 1 0,0 1-65 0,0 0 0 0,0-2 0 15,4 8 1-15,0-4-76 0,-1 0-1 0,1 0 1 16,-2 0 0-16,2 0-25 0,1 2 0 0,-3 3 0 15,2 7 1-15,0 5-2 0,-1 3 1 0,1 3-1 16,-4 17 0-16,-4 3 9 0,1-5 1 0,-1 0 0 16,4 1 0-16,0-5 14 0,0-2 2 0,0-1-2 15,0-1 2-15,4-6-6 0,3-3 1 0,-5-4-1 16,9-2 1-16,-7-2-6 0,2-11 1 0,3-2-1 0,0-7 2 16,1 3-6-16,-5 2 1 0,1-2-1 0,9-20 1 15,-2 3 9-15,2-5 1 0,-2 1 0 0,-2-3 1 16,6-1-6-16,4 1 1 0,-4 5 0 0,1-1-1 15,-8 1-2-15,7-1 0 0,1 3 1 0,-1 6-1 0,-2 2 2 16,-2 5 0-16,-3 6 0 0,1 2 1 0,0 0-9 16,-5 4 0-16,5 0 1 0,-4 9 0 0,3 4 2 15,-5 4 1-15,-1-2 1 0,4 13-1 0,-3-6-3 16,1-3 0-16,3 3-1 0,2 1 2 0,-5-3-4 16,-4-7 0-16,7-2 1 0,4-3 0 0,-7-3-2 15,-2-3 2-15,-4-4-1 0,5-2 1 0,-3 0-1 0,2 0-1 16,-4-2 0-16,4-4 1 0,5 0-4 0,-5-1 1 15,3-1 1-15,3-11-1 0,1-9 1 0,0 0 1 16,2 5-1-16,2 0 0 0,-2 6 1 0,-3-3 0 16,5 5 0-16,7-2 0 0,-9 3-1 0,4 3 2 15,-2 5-1-15,2 3 1 0,-4-1-1 0,-4 4 1 16,-1 4-1-16,7 7 1 0,-8 4-4 0,3 0 1 0,-3 0 0 16,4 6 1-16,4 2 0 0,-3 1 0 0,-3-3 1 15,-7 5-1-15,2-5 0 0,-1-4 2 0,5 4-2 16,-8-4 2-16,2-2-2 0,-2-2 2 0,0-9-1 15,-2 2 1-15,2-1-5 0,0-3 0 0,0-2 0 16,0 0 0-16,0 0-1 0,0 0-1 0,0 0-2305 16</inkml:trace>
  <inkml:trace contextRef="#ctx0" brushRef="#br0" timeOffset="20046.218">19590 11226 2060 0,'0'0'0'0,"0"0"0"0,-10 2 0 16,-3 0 94-16,2-2 1 0,0 0 0 0,5 0 0 0,2 0-31 15,1 2 0-15,-1 3 0 0,-2-1 0 0,-5 2-21 16,4 3-1-16,-1-1 1 0,-1 18 0 0,-10 10-42 16,2-4 1-16,6-3 0 0,5 1 0 0,1-2 12 15,5-7 0-15,5 5 1 0,1 3 0 0,9-1-4 0,-2-7 1 16,8 3-1-16,5-3 2 0,2-6-11 0,0 0 0 15,2-9 1-15,-2-4 0 0,0-2-2 0,-7-2 1 16,1-4 1-16,-3-5-1 0,3 0 1 0,-12-3 0 16,1-6 1-16,2 1 0 0,-9-6 8 0,-6-3 0 15,-2 3-1-15,0-1 1 0,-3 3-5 0,-4-3 1 16,1-1-1-16,-8-3 1 0,1-4-6 0,0 4 1 16,0 5 0-16,-5-1 0 0,5 7-3 0,2 4 1 15,-4 7-1-15,0 1 1 0,6 7-37 0,2 2 0 0,7 3 0 16,-3-3 2-16,7-2-2185 0</inkml:trace>
  <inkml:trace contextRef="#ctx0" brushRef="#br0" timeOffset="20582.07">20118 11511 1947 0,'0'4'0'0,"0"-2"0"0,-4 7 0 15,4 3 2-15,7 20 3 0,-3-15-1 16,2-4-3-16,-1-2 1 0,1 1 0 0,3 3 1 15,-3 2 77-15,-4-4 1 0,2-2 0 0,-4-1 0 16,5-7-41-16,-3 1 2 0,-2 0-1 0,0-2 1 0,0 0-3 16,0 0 1-16,0-2 0 0,0-6 0 0,0-2-5 15,0-3 0-15,0-2-1 0,0-19 1 0,0-8-12 16,0-1 0-16,9 3 0 0,-1 2 0 0,1 4-17 16,-3 4-1-16,1 3 1 0,-1 2 1 0,3 1 0 15,-7 5 0-15,2 2 0 0,0-2 1 0,-2 7 0 0,3 3 1 16,-5 3 0-16,0-2 0 0,0 2-1 0,0 4-1 15,2 0 1-15,2 0 1 0,0-7-4 0,-1 5 0 16,-3 2 0-16,8-2 1 0,-1-2 7 0,-5 4 2 16,2 0-1-16,7 0 1 0,2 4-9 0,-3 0 1 15,-1 3 0-15,10 7 0 0,-1 6-2 0,3 3 1 16,0 5 0-16,7-7-1 0,-6-2 4 0,-3 0 1 16,3-4-1-16,6 2 1 0,-1-4-5 0,1-3-1 15,-6-1 1-15,1-9-1 0,-3-2-3 0,-3 0 2 0,0-3-1 16,0-7 0-16,0 1 1 0,-6-4 2 0,2-2-2 15,-4-8 2-15,-3-3-4 0,0 2 1 0,5 1-1 16,-4-1 2-16,-3-3-1 0,2 1 1 0,-6 3-1 16,-2-5 2-16,-2 4-1 0,0 7 2 0,-14 6-2 15,1 3 1-15,4 3-2 0,-2 7 0 0,-6 7-1 16,-7 5 1-16,4 5 2 0,1 5-1 0,1-3 0 16,1 9 1-16,6 3-1 0,2 1 2 0,2 4-2 0,11 5 1 15,0-7 14-15,0-2 0 0,11 4 0 0,10 4 1 16,3-10-5-16,8 0 0 0,7-5 1 0,6-3 0 15,0 1-8-15,-4-8 2 0,2 0 0 0,2-9 0 16,0 3-5-16,-9-3-1 0,1-4-2563 0</inkml:trace>
  <inkml:trace contextRef="#ctx0" brushRef="#br0" timeOffset="21166.963">21752 10607 1293 0,'0'0'0'0,"0"0"0"0,0 0 0 0,0 0 179 16,0 0 0-16,0 0 1 0,0 0-1 0,6 21-106 15,-6-16 0-15,5-5 0 0,-3 10 0 0,2 5-56 0,3 4 1 16,-3-2-1-16,2 37 1 0,5 5-23 0,0-8 1 16,-7 0-1-16,2 7 2 0,5-7 3 0,0-7 0 15,-2 1 0-15,-1 4 0 0,-1-13 10 0,-1-2 0 16,5 0 0-16,-1-2 0 0,-3-5 16 0,4-5 0 16,-5-5 0-16,5 2 1 0,-5-11-1 0,-6-3-1 15,0-1 1-15,5-4 0 0,-1-2-6 0,-4 2 0 16,0 2 1-16,2-6 0 0,-2 4-2035 0</inkml:trace>
  <inkml:trace contextRef="#ctx0" brushRef="#br0" timeOffset="21520.37">22321 10507 1620 0,'0'-2'0'0,"6"0"0"0,-6-2 0 0,7-3 127 16,-3 3 1-16,7 0 0 0,-11 4 0 0,0 0-68 16,0 0 1-16,0 4-1 0,0-2 1 0,4 3-31 15,-4-3 1-15,0 0-1 0,-4 13 0 0,4 12-24 16,0-1 0-16,-5 1 0 0,3 27 1 0,2-3 5 15,0 0 1-15,0 6-1 0,0-2 1 0,0-2 0 0,0-1-1 16,2-6 0-16,3 3 1 0,1-6 9 0,5-7 1 16,-5-2-1-16,5 2 0 0,-2-6-9 0,-3-7-1 15,0 1 1-15,-6-1-1 0,5-8 7 0,-5 0 1 16,0-9 0-16,-5 3 1 0,1-5-15 0,4-4 2 16,-6-2-1-16,4 0 1 0,-3-5-5 0,1 3 0 15,4 4-2158-15</inkml:trace>
  <inkml:trace contextRef="#ctx0" brushRef="#br0" timeOffset="21701.271">21763 10943 2072 0,'0'2'0'0,"0"5"0"16,-5-7 0-16,5 0 111 0,7 0 0 15,4 2 0-15,10 6 1 0,3-1-38 0,1-5 0 0,-1 0 0 16,21 2 0-16,-2 0-25 0,-2-1 1 0,12-3-1 15,5 2 1-15,-2 0-42 0,-6-2 0 0,-5 0 0 0,-7 2 1 16,1 4 1-16,-11-6 1 0,0 2-2310 0</inkml:trace>
  <inkml:trace contextRef="#ctx0" brushRef="#br0" timeOffset="22232.53">22666 11126 1608 0,'0'0'0'16,"7"0"0"-16,-7-6 0 0,4 3 139 0,-2 3 1 16,3 0-1-16,-1-2 1 0,-2 0-78 0,-2 2 1 15,4 0 0-15,3-2 0 0,1 2-35 0,-6-4 1 16,5 2-1-16,-3-3 1 0,3 1-30 0,1 4 0 0,-1 0 0 15,-5-4 0-15,6 0 0 0,-1 2 1 0,-1-1-2 16,1 1 2-16,3 2 0 0,-1 0 0 0,0 0 0 16,1 9 0-16,8 1 3 0,1 3 0 0,-6 2-1 15,2 8 2-15,2 3 4 0,-4 0 0 0,-2 1 0 16,-1 3 1-16,1 2-4 0,-9 2 0 0,2-2 0 16,-4 4 1-16,5 2 2 0,-5-8 1 0,-5 0 0 15,-1-1 2-15,-5-3-7 0,1-3 1 0,-3-1-1 16,-2 1 1-16,2-8-1 0,-2-5 2 0,-2 1-2 15,-1-2 2-15,3-7 6 0,2-2 2 0,3-2-1 16,-5-7 0-16,4 3 4 0,-2-7 0 0,9-2 0 0,-5 2 0 16,-2-2-6-16,-4-2 0 0,5 0 0 0,3-6 1 15,-3-2-2-15,3-1 0 0,3 3 0 0,8-1 1 16,-2 7-1-16,3 2 0 0,1-2 0 0,5 5 1 0,-1 3-7 16,-3 3 1-16,4-1-1 0,4 3 2 0,-5 4-2 15,1 2 2-15,-2 5-1 0,19 3 1 0,4 5-2 16,-4 4 1-16,-5-4-1 0,3 4 1 0,-4 3-4 15,-3-8 1-15,7 1 1 0,2 2-1 0,-5 0 5 16,-6-2-1-16,-2-2 1 0,3 0 0 0,-6-7-3 16,-7-2 1-16,1-4-1 0,3 0 1 0,-7-4-1 0,-2 2 1 15,0 2-2280-15</inkml:trace>
  <inkml:trace contextRef="#ctx0" brushRef="#br0" timeOffset="22684.637">23514 10650 1608 0,'-2'0'0'0,"0"0"0"15,-4-7 0-15,3 3 114 0,-1 2 1 0,4 0-1 16,0 0 0-16,-4-3-41 0,4 5 0 0,0 0 0 15,0 0 0-15,0 0-32 0,0 0 0 0,0 0 0 16,-2 0 0-16,2 0-24 0,0 0 0 0,0 0 0 0,-9 5-1 16,-4 1-4-16,-4 5-1 0,0 1 0 0,-15 20 0 15,4 7 8-15,6-5 2 0,5 6-1 0,6 5 0 16,1 1-9-16,-3 1 0 0,8 4 1 0,-1-4-1 0,6-2 5 16,0-5 0-16,4 0 0 0,3 5 1 0,6-7-10 15,2-4-1-15,6-6 1 0,-2 0 1 0,3-7 2 16,6-4 1-16,-2-6 1 0,-3-5-1 0,5 0-10 15,0-4 1-15,4-6 0 0,-2-6 1 0,2-3 17 16,-8-2 1-16,8-2 0 0,3-9 1 0,-7 3-13 16,-11-2 1-16,0-5-1 0,-2-4 1 0,-4 2 7 0,-5 2 0 15,-2-4-1-15,-2-6 1 0,-8-1 3 0,-5 1 2 16,-6-3-2-16,4 3 1 0,-8 4 3 0,-7 6 1 16,-4 0-2-16,4 5 2 0,0 1-6 0,0 10 1 15,0-1-1-15,0 4 1 0,7 2-1 0,1 9 1 16,3 5-1-16,-4-5 0 0,-1 0-11 0,12 4-1 15,-3 2 1-15,-7 5 1 0,20-11-2604 0</inkml:trace>
  <inkml:trace contextRef="#ctx0" brushRef="#br0" timeOffset="31679.834">11792 12614 1344 0,'0'0'0'0,"0"0"0"15,0 0 0-15,0 0 135 0,21 9-1 0,-16-5 1 16,8 2 1-16,14-1-47 0,1-1 1 0,0-2 0 16,17 2 0-16,5-4-61 0,-5 0 0 0,8 0 0 15,-1 0 2-15,4-2-18 0,-3-2 2 0,-1-2-1 16,10-3 1-16,-6 0-5 0,-11 3 0 0,2 6 0 16,1-6 1-16,-10 6 2 0,-10 2 0 0,-6 4 1 15,1 1-1-15,-8-1-5 0,-8 0 1 0,-7 3 0 0,4-3 0 16,-4 3-9-16,0-3 1 0,0 1 0 0,0 1 0 15,0-8-1914-15</inkml:trace>
  <inkml:trace contextRef="#ctx0" brushRef="#br0" timeOffset="32014.821">11931 12878 1281 0,'0'2'0'15,"0"4"0"-15,-6-6 0 0,0 0 84 0,6 0 0 0,0 0 1 16,0-4 0-16,-5 4-34 0,5 0 2 0,0 0-1 15,9 0 1-15,-1 0-25 0,3 0 1 0,4 0 0 16,30-2 0-16,15 0-22 0,-4 2 1 0,-4 0 0 16,4 0-1-16,-1 0 8 0,-5 0 0 0,1 0-1 15,3 0 1-15,-7 0 8 0,0 2 2 0,1 4-1 16,-3-3 0-16,-13-1-2 0,-4-2 0 0,-7 0-1 16,-4 0 2-16,-4 0-19 0,-8-2 2 0,-5 2-1676 15</inkml:trace>
  <inkml:trace contextRef="#ctx0" brushRef="#br0" timeOffset="32466.154">12432 12280 1369 0,'-5'0'0'16,"5"0"0"-16,-6-2 0 0,6-4 120 0,4 0 1 16,-2-3-1-16,3 5 1 0,-5 0-43 0,0-1-1 15,12 3 0-15,-3-2 2 0,4 4-38 0,-2 0 1 16,-1 0 0-16,14-4-1 0,2 4-25 0,-3 0-1 0,5 0 1 15,0 6 0-15,0 5-4 0,0 1 1 0,0-1-1 16,6 0 0-16,-6 1 2 0,0 3-1 0,2 0 1 16,4 0 0-16,1 0-13 0,-7 4 2 0,0 2-1 15,6 5 0-15,-6-7-2 0,0 0 1 0,-2 2-1 16,-3-1 1-16,-1 1-1 0,-12-2 0 0,1-2 0 16,-11 2 1-16,0 0 3 0,-11-2-1 0,-10 5 1 15,-7 7 0-15,0 3-1 0,-6-2 2 0,-3 0-1 16,3-1 1-16,4-1 3 0,0 0 1 0,2 2-1 0,2 1 1 15,-4-3 21-15,6-5 1 0,3 5 1 0,4 2-1 16,0-7-3-16,6-4 1 0,4 3-1 0,3 5 2 16,4-5-7-16,-2-5 2 0,4 2-2170 0</inkml:trace>
  <inkml:trace contextRef="#ctx0" brushRef="#br0" timeOffset="33087.853">13814 12474 1394 0,'0'0'0'0,"-4"0"0"16,4-4 0-16,0 2 165 0,0 2 1 0,0 0 1 0,0 0-1 15,0 0-76-15,0 0 1 0,0 0 0 0,0 4 1 16,0 9-71-16,0 1 0 0,0 1-1 0,-7 24 1 16,3 5-44-16,4-8-1 0,0-2 1 0,11 0 0 15,-7-4-4-15,0-4 1 0,5 3 0 0,12-3 0 0,-4-9 7 16,5-4 0-16,-5 2-1 0,11-5 1 0,0-5 14 16,-2-5-1-16,2-7 1 0,2-1-1 0,-2-5 3 15,-1-4-1-15,1-2 1 0,5-3 0 0,-6-1 11 16,-5 2 3-16,-3-5-2 0,7-1 1 0,-13 3 22 15,-2 7 1-15,-3-4-1 0,1 0 2 0,-9 4-5 16,-2 4 1-16,2 0 1 0,0 3-1 0,-5-3-5 0,1 6 1 16,-2 5-2-16,3-2 2 0,-1 2-2 0,0 2 0 15,2 2 0-15,2 0 1 0,0 0-3 0,-9 3 0 16,7-1 1-16,2 11 0 0,-4 12-8 0,4-3 0 16,4 1-1-16,-2 5 1 0,9 6-5 0,6-6 0 15,2-5 0-15,5-3 0 0,0-3 0 0,-3-4 0 16,1 4 0-16,5-9 1 0,-3-1-4 0,-2-5 2 15,-7-2-1-15,4-2 1 0,-8-2-7 0,-5-2 1 0,-2 0-1 16,3-9 1-16,-7 2-3 0,0 3 0 0,0 1 0 16,0-7 0-16,0 14-2217 0</inkml:trace>
  <inkml:trace contextRef="#ctx0" brushRef="#br0" timeOffset="33400.252">14617 12567 1934 0,'0'0'0'0,"0"0"0"0,0 0 0 16,0 0 75-16,0 0 1 0,0 0-1 0,0 3 1 16,0 1-32-16,0 0 1 0,0 0-2 0,11 13 2 15,10 11-3-15,3-5 0 0,-1 1 0 0,-8-1 1 16,-2 1-37-16,2-3 1 0,-4-2 0 0,-5-4 1 0,-1-2 12 16,-3-3 0-16,-2 1 0 0,0-5 2 0,0-4-19 15,0 0 1-15,0 1 1 0,0-3-1 0,0 0 7 16,0 0 0-16,0 0 0 0,-7-5 0 0,7-1-6 15,0-3-1-15,0 1 1 0,0-20-1 0,0-6 10 16,0-2-1-16,7 2 1 0,3 4 0 0,6 3-7 16,-4 3 0-16,6-3-1 0,-3-1 2 0,2 7 7 0,0 8 1 15,0 5-2-15,-6 1 2 0,-5-1-9 0,-1 1-1 16,1 5 1-16,0 4 1 0,5 3-3 0,-7-5 1 16,-4 0 0-16,5 2 0 0,-5-2-2231 0</inkml:trace>
  <inkml:trace contextRef="#ctx0" brushRef="#br0" timeOffset="33547.293">15085 12687 1960 0,'0'2'0'0,"0"2"0"15,0 4 0-15,0 3 83 0,0 0 0 0,0 1 0 16,6 5 0-16,-6 3-21 0,7-10 0 0,-7 1-1 16,4 4 2-16,0 0-19 0,3-5 0 0,-7 1-1 15,0 2 1-15,0-5-38 0,0-1-1 0,4-5 1 16,2 0 0-16,-6 0 5 0,0 0 0 0,0-2-2081 15</inkml:trace>
  <inkml:trace contextRef="#ctx0" brushRef="#br0" timeOffset="33689.36">14986 12278 1847 0,'-2'0'0'0,"-7"-8"0"0,7 1 0 0,-4 3 92 16,8 4 1-16,2-2-1 0,7 0 1 0,-5 0-45 15,1 0 2-15,1 4-1 0,9 4 0 0,-17-6-1860 16</inkml:trace>
  <inkml:trace contextRef="#ctx0" brushRef="#br0" timeOffset="34250.882">15265 12712 1847 0,'0'2'0'16,"0"5"0"-16,0-5 0 0,0 4 41 0,9 3 2 15,1-3-1-15,3 7 1 0,-2-5 48 0,-5 1 1 16,5-1-1-16,4 3 1 0,-2 2-31 0,-9-1 0 16,-2-1 1-16,3-5 0 0,1 1-40 0,-6-1 2 0,0-2-2 15,0 3 2-15,7-1-2 0,-5-4 1 0,-4-4-1 16,2 0 2-16,-7 0-22 0,7 0 1 0,0 0-1 16,0-7 2-16,0-8-6 0,7-4 0 0,-3 0 0 15,11-11 1-15,-2 4-11 0,-7 11-1 0,5 2 1 16,0-4 0-16,-5 4-3 0,-2 5 1 0,3 5-1 15,4-1 1-15,-1-3 12 0,-5 5 0 0,-5 2 0 16,0-4 1-16,2 1-2 0,2 3 1 0,0 2 0 0,-4 0 1 16,0-2 1-16,0 2 0 0,0 0 0 0,3 0 0 15,1 2 0-15,-2 5 0 0,-2-1 0 0,0 5 1 16,9 1 3-16,-3 5 2 0,-2 3-2 0,5 5 2 16,2 5 2-16,-1-9 1 0,5 2 0 0,5-6 0 0,-5 3-7 15,2-6 0-15,0 1 1 0,5-6-1 0,1-3 1 16,-6 1 2-16,9-1-1 0,-2 0 1 0,-3-6-4 15,1 0 1-15,-3-8-1 0,0-3 1 0,-2 1 4 16,-4-5 1-16,-2-4-2 0,0-3 2 0,6 1-2 16,-11 0-1-16,-1 0 1 0,1-5 0 0,3 3 0 15,-9 1-1-15,2 3 1 0,-4-8 0 0,-3-1 3 0,-1 5 1 16,-3 1-1-16,3 1 1 0,-7 6-5 0,-2 2 1 16,4 5-1-16,-2 4 1 0,-2 2-1 0,5 4 2 15,3 4-2-15,-6 5 2 0,-2 1-5 0,9 3 1 16,2 7 1-16,-7 9-1 0,9 3 1 0,4-4 1 15,2 4-1-15,3-4 0 0,3 0-1 0,14-5 0 16,2 3-1-16,2-3 1 0,6-3 0 0,-6-3 2 16,6-2-2-16,5-2 1 0,0 0-2 0,-14-3 2 0,3-1-2223 15</inkml:trace>
  <inkml:trace contextRef="#ctx0" brushRef="#br0" timeOffset="35938.256">16697 12627 967 0,'0'0'0'0,"0"-9"0"15,4-1 0-15,-4 1 224 0,-4 1 1 0,4-5-1 16,4-2 2-16,-2 5-171 0,-2 3 1 0,0-1 0 16,0-1 0-16,5 3-25 0,-1 2 2 0,-2 1 0 15,-2 1-1-15,0 0-31 0,0 2 1 0,0 2 0 16,4 9 0-16,1 2-2 0,-3 2 0 0,2-5 0 15,-2 26 0-15,-2 9 9 0,0-5 0 0,0 3 0 16,0-5 1-16,0-4 2 0,0-6 2 0,4-3-1 16,3-5 1-16,-3-6-1 0,3-7 1 0,3 1-1 15,-5-8 2-15,-3 2-3 0,6-2 1 0,1-2 1 0,2-10-1 16,6-3-8-16,-6-2 0 0,4-3 0 0,2-11 1 16,6 1 13-16,-1 4 1 0,-7 3-1 0,4-3 1 0,1 1-10 15,-1 2 0-15,-2 3 0 0,-2 3 0 0,2 0 6 16,-6 2 0-16,2 7 0 0,6 4-1 0,-12 6-11 15,-5 2 0-15,2 2 0 0,2 9 0 0,-1 2 2 16,-5 0-1-16,4-2 1 0,-2 9 1 0,-2 5-3 16,0 1 1-16,7-2-1 0,1-1 2 0,-1-3-2 15,3-3 1-15,-3 0-1 0,14-1 1 0,-4-6-4 16,1-5 1-16,-1-3 0 0,4-6 0 0,3 0 0 0,-9-6-1 16,-2 2 0-16,2-7 0 0,2-4-1 0,0 0 1 15,-6-2 0-15,6-4 0 0,0 0-1 0,-6 2 0 16,0-1 0-16,-1 1 0 0,-3 2 0 0,-1 2 0 15,9 1 0-15,-4-3 0 0,0 4 0 0,-5 4 0 16,1 3 0-16,-3-3 1 0,-2 9-1 0,-2 3 0 16,0-1 0-16,0 2 2 0,0-2-2 0,0 2 0 15,0-2 0-15,0 11 1 0,0 11-1 0,0 1 0 0,4-2 0 16,1 5 1-16,1-2-1 0,5-7 0 0,2 0 0 16,-2-11 1-16,-1 1-1 0,5-5 0 0,-2-4 0 15,15-4 1-15,-4-3-1 0,-5-1 0 0,0-1 0 16,9-1 0-16,-6-5 0 0,-5 0 0 0,0-2 0 15,9-2 0-15,-13 4 0 0,2 2 0 0,-2 3 0 16,2-5 0-16,-9 2 2 0,0 5 2 0,-1-1-1 16,-1 1 0-16,-2 1-1 0,2 3 0 0,-4-2 0 15,3 1 0-15,-3 1 2 0,4-7-1 0,-4 7 0 0,4-2 1 16,-2 1-3-16,-2 1 1 0,5-4-1 0,-5 1 1 16,6-1 0-16,-2 1-1 0,-1 3 0 0,1 2 0 15,0 0 1-15,-2-2 0 0,-2 2 1 0,0-3 0 16,0 5-2-16,0 0 0 0,0-2 0 0,0 0 1 0,0 2 0 15,0 0 1-15,0 0-1 0,-2 4 2 0,-2 9-3 16,4 4 1-16,-4 4-1 0,-3 16 1 0,1 5-2 16,1-4 2-16,5-6-1 0,0-2 0 0,5 0 1 15,5-7 0-15,3 3 1 0,2-5 0 0,2-2-2 16,1-6 0-16,5 0 0 0,-1-3 0 0,6-3-1 16,0-5 0-16,-3-2 0 0,5-5 0 0,3-3-2 0,-10-3 1 15,5-1-1-15,-2-5 1 0,-7 0-4 0,-8-3 1 16,4 3-1-16,-4-4 1 0,-5 4-2 0,-6 6 2 15,0-3-2-15,-11-6 2 0,1 3 4 0,-8 5 1 16,-3 1-1-16,-7-12 1 0,-6-1 1 0,2 5 1 16,-3 0 0-16,-3-7 0 0,3 3 2 0,12 2 0 15,-3 4 0-15,-4 6 0 0,8-2 0 0,7 3-1 0,5 6 1 16,-3 4 0-16,6 0 0 0,3-3-1 0,4 1 1 16,0 7-1-16,0-1-4 0,0-2 1 0,0-2-1 15,11 4 2-15,2 3-2 0,8 1 0 0,-4-2 0 16,28 1 1-16,-2-3-1 0,2-2 0 0,-2 5 0 15,-2-3 0-15,-7 2-3 0,-1-2 2 0,-1-1-1 16,-4 1 1-16,-9 4-2 0,2-1-1 0,-10 1 1 16,6-1-1-16,-6 1 0 0,-5-4-1 0,3 7 1 15,-2-5-1-15,-3 5 4 0,-4-2 1 0,2 1-1 0,4 5 1 16,-1 4-1-16,-5-4 1 0,4 2 0 0,-2 2 0 16,-2 5-1-16,0-10 1 0,-2 1 0 0,2 0 0 15,0-2 0-15,0-5 0 0,0-1 0 0,0-3 0 16,0-2 0-16,0 0 0 0,0 3 0 0,0-5 1 0,0 0-1 15,0 0 0-15,0 0 0 0,2-11 1 0,7-4 0 16,-1-4 2-16,-3 0-2 0,10-13 1 0,-2 2 1 16,-3 11 1-16,1 0-1 0,-5 2 0 0,1 2 1 15,-3 2 0-15,3 7 1 0,-1-9-1 0,3 2-3 16,1 3 2-16,-8 3-1 0,5-3 0 0,-7 1-2 16,4 3 0-16,1 1 0 0,-3 5 1 0,2-4-1 0,0 2 0 15,-2 2 0-15,-2 0 0 0,5 0-1 0,-3 0 1 16,-2 0-1-16,4 6 1 0,3 3 0 0,-3 4 0 15,-4-1 0-15,13 8 0 0,-3 5 0 0,5-1 0 16,-2-3 0-16,9 0 0 0,-5-4 0 0,0-2 0 16,5 0 0-16,6-7 0 0,-7-1 0 0,-4-1 0 15,5 0 0-15,1-6 0 0,-1 3-1 0,-5-3 1 16,0-3 0-16,5-7 0 0,-5-1-2 0,0 3-1 0,-6-7 1 16,6 0 1-16,0-4 1 0,-2 2 0 0,-4 0 0 15,-5-7 0-15,1 3 1 0,3 0 0 0,-3-3 0 16,-7-3 2-16,0-1 0 0,4 1 0 0,-4-1 1 15,-4 2 0-15,-3 1-3 0,-3 4 2 0,3 4-1 16,-10 6 0-16,0 5-1 0,2 6 0 0,-2 0 0 16,-1 8 1-16,-3 3-2 0,0 2 1 0,3-1 0 15,1 7 0-15,0 7-1 0,0 2 1 0,2 6-1 16,8 0 1-16,1 2-1 0,2 2 0 0,4-8 0 16,10 2 1-16,1-5-1 0,4-1 0 0,9-3 0 0,8-2 1 15,-2-1 1-15,2-8-1 0,-2-1 0 0,2-3 1 16,-4-1-3-16,0-3 1 0,7-2 0 0,-3-6 0 15,2 0-2-15,-6-3-1 0,4-1-2159 0</inkml:trace>
  <inkml:trace contextRef="#ctx0" brushRef="#br0" timeOffset="37074.185">20065 12476 12 0,'0'-2'0'0,"0"0"0"0,0-11 0 15,4-2 289-15,2 2 1 0,-1 1-1 0,-5 1 1 16,0 0-197-16,4 7 1 0,-2 0 1 0,3-3-1 0,-5 1-30 16,0 2 0-16,0 2 0 0,0 0 0 0,0 2-14 15,0-5 1-15,0 3-1 0,-5 0 1 0,5 0-18 16,-2 2 2-16,-2 2-1 0,-13 17 1 0,-16 17-4 16,3 5 0-16,-2 3 1 0,11 5 0 0,-1 0 0 0,5-10 0 15,6 1 0-15,9 0 0 0,2 1-10 0,7-12 0 16,8 1 1-16,8-2-1 0,5-5-3 0,4-4 1 15,3-2 1-15,3-4-1 0,3-9-8 0,4-4 2 16,2-4-1-16,5-4 0 0,-7-5-4 0,0-4 2 16,0-2-2-16,5-3 1 0,-12 3 0 0,-3 0 0 15,3-4 0-15,-3-7 1 0,-8 5-6 0,-5 3-1 16,-1 1 1-16,-3-2 0 0,-8 6 0 0,3 0 0 0,-2 0 1 16,-7 0 0-16,-4 2 1 0,0 4 2 0,0 5-1 15,0 4 1-15,0-3-1 0,0 5 0 0,-4 0 0 16,4 0 1-16,0 0-5 0,0 0 2 0,0 0-2 15,-7 5 2-15,3-1-2 0,-2 6 2 0,-1-5 0 16,-8 12-1-16,2 8 0 0,-2 3-1 0,2-9 1 16,3 7-1-16,3-1 4 0,3-8 1 0,4 2-1 15,-6-2 1-15,1 0-8 0,10-4 1 0,5-2 0 16,3 1 1-16,2 1-2 0,2-2 0 0,1-7 0 16,5-2 1-16,5-2-2 0,0-2 1 0,-2-2 1 15,-3-3-1-15,3-1 1 0,-2-3 0 0,-7-2 0 0,0-4 1 16,-6 3-2-16,-5-1 0 0,3-4 0 0,-9-1 0 15,-5 1-1-15,-1 2 1 0,0 5 0 0,-9-8 1 16,-3-3 0-16,-7 0 0 0,-3 1 0 0,-2 1 2 0,2 0-3 16,2 2 0-16,2 4 0 0,-3 2 0 0,5 2-1 15,5 5 0-15,6 4 0 0,-6 2 0 0,6 0 0 16,5 0 0-16,-1 0 0 0,3 0 0 0,4 0 0 16,0 0 0-16,0 0 0 0,0 0 0 0,0 0-1 15,0 0 1-15,0 0-1 0,17 0 1 0,15-2-2 0,9 0-1 16,2 2 1-16,9 0 0 0,-14 0-3 0,-3 0 2 15,1 0-1-15,-2 4 0 0,-6 4 0 0,-4-1-1 16,2 1 1-16,-3 3-1 0,-1 2 1 0,-11-1-1 16,-1 3 1-16,3 7-1 0,-6-5 1 0,-7-3-1 15,8 6 1-15,-8 3-1 0,0-4 1 0,0-4-1 16,0 0 1-16,2 0-1 0,3-2 3 0,-5-3 0 16,6 1 0-16,-2-5 1 0,-1-2-1 0,-3 1 1 15,0-5 0-15,0-5 0 0,4 3 1 0,0 0 0 0,-4 0 0 16,2-11 0-16,7-4 0 0,-1 0 0 0,-3 0 0 15,5-10 0-15,3 1 2 0,2 3 1 0,3 1-1 16,-3 1 1-16,-3 0-2 0,6 4 2 0,-3 4-1 16,-2 5 0-16,2 1 1 0,-5 3 1 0,3 4-1 15,-2 4 0-15,4-2-1 0,-6 3 0 0,1 3-1 16,7 9 1-16,9 7-1 0,-9-5 0 0,5 6 1 16,-5 5-1-16,-6-7-1 0,-5 1 1 0,7 1 0 15,2 3 0-15,-4-7-1 0,-5-2 0 0,-1 0 0 0,1-2 0 16,0-4 0-16,-6-2 0 0,0-7 0 0,7 0 0 15,-7-2-1-15,4 3 0 0,-4-5 0 0,0-9 0 16,0 3-3-16,0-1 1 0,0 7-2148 0</inkml:trace>
  <inkml:trace contextRef="#ctx0" brushRef="#br0" timeOffset="37372.821">22042 12270 1859 0,'-5'-2'0'16,"5"0"0"-16,-10-1 0 0,1-5 112 0,-6-1 0 16,4 1 1-16,5-1-1 0,-1 5-40 0,-1 2 1 15,-3 2-2-15,9 0 2 0,-2 0-34 0,-3 0 0 16,3 0-1-16,-7 6 1 0,-6 7-32 0,0 2 1 16,-5 2-1-16,-5 13 0 0,-1 4 2 0,4-4 1 0,7 2-1 15,0 2 2-15,2 0-2 0,8-5 0 0,3 1 0 16,4 4 1-16,4-2-6 0,3-4 2 0,10-1-2 15,2-5 2-15,5-1-2 0,-1 0 2 0,5-4 0 16,9 0-1-16,-9 0 0 0,-5-4-1 0,5-3 1 16,7-5-1-16,-10-3-3 0,-5-2 1 0,-1-4 1 15,5-5-1-15,-1 1-1 0,-1-7 0 0,-12 2 0 16,8-8 0-16,-18 21-2198 0</inkml:trace>
  <inkml:trace contextRef="#ctx0" brushRef="#br0" timeOffset="37833.17">22559 12627 1733 0,'0'0'0'0,"0"0"0"0,-4-4 0 0,4-1 130 16,0 3 2-16,0 2-2 0,4 0 1 0,-2-2-52 15,2 2 0-15,3 2 1 0,-3 0 0 0,3 1-36 16,-3-1 0-16,-4 2 1 0,0-4 0 0,0 2-38 0,0 0 1 15,0 0 0-15,-4 3 0 0,4 1 1 0,0-2 1 16,0 1-1-16,-5-3 1 0,-1 2-6 0,6 0 2 16,-7-2-2-16,3 0 2 0,-2-2 3 0,1 0 0 15,3 0 0-15,-2-2 1 0,4 0-6 0,0 0 1 16,0 2-1-16,0-2 1 0,0 0 3 0,0 0 1 16,-4 0 0-16,8-1 0 0,2 1-5 0,5 0 1 15,0 2-1-15,-5 0 2 0,3 0-2 0,-3 0 2 16,-3 0-2-16,1 2 2 0,2 0-2 0,-6 5 1 0,0 1-1 15,0-1 1-15,0-3-1 0,0-2 1 0,-2 2-1 16,-2-4 1-16,0 2-1 0,4-2 1 0,0 0-1 16,-3 3 1-16,-1 1 13 0,-2-2 1 0,6-2-1 15,-5 0 1-15,5-2-10 0,-6 0 0 0,6-3 0 16,-7 3 1-16,3 2 6 0,4 0 0 0,0-6 0 16,0 4 1-16,-2 0-6 0,2-3 0 0,0 3 1 15,0 2-1-15,0-2-1 0,0 0 0 0,0 0 0 0,0 0 0 16,0 0-1-16,-4 0 1 0,4 2-1 0,0 0 1 15,0 0-7-15,0 0-1 0,-5 0 0 0,5 0 0 16,-2 0 0-16,-2 0 0 0,4 0-1 0,-6 0 1 16,6 0-2507-16</inkml:trace>
  <inkml:trace contextRef="#ctx0" brushRef="#br0" timeOffset="79239.461">881 14541 866 0,'0'0'0'16,"0"0"0"-16,0 0 0 0,0 0 86 0,0 0 2 16,0 0-1-16,0 0 1 0,0 0 14 0,0 0 1 15,0 0-1-15,0 0 2 0,0 0-48 0,0 0 1 16,0 0-1-16,0 0 1 0,0 0-12 0,0 0 0 15,0 0 0-15,0 0 0 0,0 0-23 0,0 0 2 16,0 0-1-16,0 0 1 0,0 0-2 0,0 0 2 16,0 0 0-16,0 0-1 0,0 0-14 0,0 0 0 15,0 0 0-15,0 0 1 0,0 0 7 0,0 0 0 0,0 0 0 16,0 0-1-16,0 0-12 0,0 0-1 0,0 0 1 16,0 0-1-16,0 0 3 0,0 0-1 0,0 0 1 15,0 0-1-15,0 0-4 0,0 0 2 0,0 0-1 16,0 0 0-16,0 0 5 0,0 0 0 0,0 0-1 15,0 0 2-15,0 0 0 0,-4 23 0 0,8-4 0 16,9 13 1-16,-9 0-1 0,3-11 1 0,-3 2-2 16,-4-6 2-16,0 0 0 0,-4-8 0 0,4 2 0 15,-7-1 1-15,3 1 4 0,-3-5 1 0,7-1-1 0,-6-1 1 16,0-2-4-16,-3 0 0 0,9 0 0 0,-7-2 1 16,1-4-7-16,-5 0 1 0,5-1-1 0,-16-5 1 0,1-9 4 15,2-1 0-15,-1 1 0 0,3-2 0 0,4 0 12 16,3 4-1-16,-1 2 0 0,4-2 2 0,-1 2-13 15,6 4 0-15,-3 3 0 0,5 2 1 0,0-1 1 16,0 1 0-16,0-1-1 0,7 1 2 0,-3 4-11 16,7 2 0-16,4 0 0 0,2 0 1 0,7 0-2 15,-1 6 1-15,-1 3 0 0,6 1 0 0,-7 5-1 0,-8 0 1 16,8-2-1-16,-3 0 0 0,-3 6 1 0,-3-4 0 16,-1 0 1-16,-4-1-1 0,-3-5-1 0,2-1 0 15,-6 1 0-15,0 2 0 0,-6-3 2 0,6-2 0 16,-4-1-1-16,-3 1 2 0,1 0 2 0,-1-1 2 15,-3-5-1-15,-5 0 1 0,-3 0-7 0,6-2 1 16,1-3 0-16,0-1 1 0,0-5 3 0,-6 3 2 16,6-3-1-16,1-4 1 0,-3-4 0 0,2 0 1 0,7 2-2 15,4-2 2-15,0 2-4 0,-2 4-1 0,4 5 1 16,4-3 0-16,3-2-5 0,-3 5 0 0,-1 6 0 16,-3 2 0-16,4 0 0 0,5-2 0 0,-7 2 0 15,9 4 0-15,2 2-1 0,-9 3 0 0,-1-1 0 16,-3 5 1-16,-2 2-1 0,4 2 0 0,-4 0 0 15,5 0 1-15,-10 4-1 0,1-2 0 0,4-2-1 16,-7-4 2-16,5-2 0 0,-2-5 0 0,4-4 0 16,-4 0 0-16,2-4 0 0,2 0 2 0,-5 0-1 0,1-2 0 15,2-1-1-15,-2 1 1 0,-3 0 0 0,-4-11 0 16,11 15-2251-16</inkml:trace>
  <inkml:trace contextRef="#ctx0" brushRef="#br0" timeOffset="79867.384">1443 15044 1834 0,'0'-2'0'0,"0"0"0"0,-4-2 0 15,4 0 89-15,6 2 0 0,-1-5-1 0,1 1 1 16,5-1-32-16,-5-1 0 0,-1-3 1 0,10-12-1 16,2-5-34-16,2 1 1 0,7-3 0 0,-2-2 0 15,-3-2-19-15,3 0 0 0,-3-7 1 0,3-3 0 16,-3-3 18-16,-4 0 1 0,1-2 0 0,3-4-1 0,-10 0 0 15,-1 13 1-15,-3-3-2 0,-1 3 2 0,-1 1-5 16,-1 10 0-16,-4 1 0 0,2 5 1 0,-2 1 1 16,-2 5 0-16,2 5 1 0,0-1-1 0,0 2 0 15,0 7 0-15,0-4 1 0,0 1-1 0,0 3-9 16,0 4 2-16,0 0 0 0,2 4-1 0,7-2 1 0,-9 3 1 16,0-3-2-16,8 15 2 0,3 19-4 15,4 6 1-15,2 5-1 0,5 8 1 0,1 5-4 0,-1-1 0 16,-1 9 0-16,-1 1 1 0,1-4-7 0,5-5 0 15,-3-7-1-15,5 0 2 0,-11-6-3 0,1-4 1 16,-1-3 0-16,-2-4 0 0,-9-4 0 0,1-6-1 16,-3-3 0-16,-8 0 0 0,2-4-3 0,-3-8-1 15,1-2 1-15,2-3 1 0,2-6-2407 0</inkml:trace>
  <inkml:trace contextRef="#ctx0" brushRef="#br0" timeOffset="80028.222">1529 14632 2098 0,'4'0'0'0,"3"0"0"15,-3 0 0-15,3 0 105 0,8 0 2 0,-2 2-1 16,32 2 0-16,-7 1-36 0,5-1 0 0,-2 0 1 0,2 2 0 16,-2 5-68-16,-5 0 1 0,5 1-1 0,-2-1 0 15,-1 0-27-15,-14-3-1 0,4 1-2052 0</inkml:trace>
  <inkml:trace contextRef="#ctx0" brushRef="#br0" timeOffset="80313.401">2203 14069 1847 0,'0'0'0'16,"0"0"0"-16,0-5 0 0,0 3 126 0,0 2 1 16,0 2 0-16,5 5 1 0,-5-3-56 0,4-2 0 15,-2 4-1-15,13 20 2 0,4 16-36 0,-4 9 0 16,3 5 0-16,-3-1 1 0,2 0-37 0,-4 3 1 0,-3 5-1 16,12 6 1-16,-11-8 0 0,-1-3 2 0,3-7-2 15,4-9 1-15,-2-1-1 0,-2-10 0 0,-2-3-1 16,6-7 1-16,-10-2-3 0,-3-2 0 0,7 0 0 15,-7-10 0-15,-2-1-17 0,2-4 0 0,-4-2-2065 16</inkml:trace>
  <inkml:trace contextRef="#ctx0" brushRef="#br0" timeOffset="80891.868">2828 14541 1960 0,'0'0'0'0,"0"0"0"0,-7 0 0 16,3 0 83-16,-9 2 0 0,9 6 0 0,2 1 0 0,-2-1-12 15,-1 1 1-15,3 1-1 0,-13 26 1 0,4 5-23 16,5-3 0-16,-5-2-1 0,9-4 2 0,-2 4-38 16,4-8 1-16,4 0 1 0,-2-5-1 0,9-2-3 0,-5-4 1 15,9-4-1-15,3-5 1 0,-1 1-12 0,0-7 1 16,4-2 0-16,1-8 0 0,1-1-7 0,-1 1 0 15,1-1 1-15,-1-10-1 0,2 2-3 0,-5-2 0 16,-2-2-1-16,7 1 1 0,-3 1-4 0,-8 0-1 16,2 0 1-16,-2-2-1 0,2 2 13 0,-4-1 1 15,-1 3-2-15,1 3 2 0,-9 1-1 0,5 4 1 16,1 3-1-16,-6 0 1 0,-2 1-1 0,0 3 1 0,0 0 0 16,5-4 1-16,1 1-3 0,-6 3 1 0,7 0-1 15,-7-2 1-15,4 2-1 0,-4 2-1 0,0 0 1 16,0-2 0-16,0 2 0 0,0 0 2 0,0 0-1 15,0 0 1-15,0 2 2 0,0 4 0 0,0 1 0 16,0 7 0-16,6 10 6 0,-6 3 1 0,0 1 0 16,0 2 0-16,0 0 1 0,0-3 1 0,0 1-1 15,5-3 1-15,1 1-2 0,5-3 1 0,4 5 0 16,4-9 0-16,-2-2-5 0,3-2 2 0,-1 0-1 16,2-7 1-16,5-1-2 0,-2-3 2 0,4-2 0 0,0-6-1 15,-5-2-4-15,-1-3 2 0,-5-2-1 0,0-8 0 16,0 2-1-16,-6 0 0 0,0-6 0 0,-7-5 1 15,-4 1 3-15,0 1 1 0,-4 1-1 0,-7-5 1 16,0 0 15-16,-8 4 1 0,-3-1-1 0,-5 1 1 0,-6 1-11 16,5-1-1-16,-2 11 0 0,-13 5 0 0,13 3 10 15,-2 5 1-15,0 7 0 0,4 1 0 0,11-2-18 16,6 0 2-16,0 5-2 0,5-1 2 0,6 1-3 16,0-5 1-16,6-2 1 0,16 7-1 0,-22-9-2342 15</inkml:trace>
  <inkml:trace contextRef="#ctx0" brushRef="#br0" timeOffset="81260.712">3935 14058 590 0,'0'2'0'0,"0"2"0"0,-6-2 0 0,2 3 94 16,-1-1 0-16,-1 4 1 0,6 1 0 0,-4-3-121 16,4-6 1-16,0 0-664 0</inkml:trace>
  <inkml:trace contextRef="#ctx0" brushRef="#br0" timeOffset="82056.917">3966 14034 1192 0,'-7'0'0'0,"7"0"0"15,-6 0 0 1,6-2-33-16,0 0-1 0,0 2 0 0,-5 0 2 0,5 0 13 0,0 0 0 0,0 0 0 15,-2-4 0-15,2 0 70 0,-4-1 2 0,0 1-1 16,1 4 0-16,-3-4-19 0,2 0 0 0,4 2 0 16,-5 2 1-16,5 0 12 0,-6-3 1 0,6 1 0 15,0 2 0-15,0-4-3 0,0 2 1 0,0 0-1 16,6 27 0-16,5 22-2 0,4 8-1 0,-4 1 1 16,2 1 1-16,-2 0-19 0,-1-3 1 0,1 9 0 0,2 8 0 15,-2-3 6-15,-7-9 0 0,-2 5 0 0,9-2 0 16,-11-16-4-16,0-7 1 0,0-1-1 0,6-2 1 15,-6-6-1-15,-6-7 0 0,6-4 0 0,6-6 0 16,-6-2-4-16,0-7 1 0,0-4-1 0,-6 0 2 16,6 0-6-16,0 0 1 0,0-2 0 0,6-9 1 0,-6-6 7 15,-6-2 0-15,6-4 0 0,0-20 1 0,-7-4 0 16,3 7 2-16,2 2-2 0,2-5 1 0,0 1-6 16,0 3 0-16,2 3 1 0,9 0 0 0,0 4-5 15,-5 11 1-15,3 6-1 0,-3 7 2 0,-2 3-14 16,3 3 0-16,-1 4 1 0,1 7 0 0,3 4-2 0,1-1 1 15,-4 3-1-15,3 21 1 0,5 7-6 16,2-3 0-16,1 1 0 0,-1-5 1 0,-2-4-2 0,-2-2 1 16,10-1-1-16,5-1 1 0,-6-7 1 0,-1-4 0 15,7-2-1-15,-6-2 2 0,-1 0-4 0,-2-5 0 16,-4-2 0-16,-4-1 1 0,0-1-1 0,-5-4 0 16,1 0 0-16,-1-4 0 0,-2 2 0 0,3-1 0 15,-1 1 0-15,5-6 0 0,4-7 0 0,-2 0 0 0,4 0 0 16,-2-17 0-16,9-2 0 0,-7-2 0 0,4 2 0 15,-6-4 0-15,-2 2-1 0,-2 8 1 0,0 7 0 16,2 4 0-16,-9 2-9 0,-4 4 1 0,6 3-1 16,-1 4 1-16,-5 1 6 0,0 1-1 0,0 0 1 15,0 2 1-15,0 0-1 0,0 0 0 0,0 0-1 16,0 2 2-16,0 5 1 0,0 1 0 0,0 1 0 16,-5 16 0-16,-1 13 0 0,2 1 0 0,-3-5 0 15,14-5 1-15,-7 1-1 0,4-2 1 0,2-5-1 16,5 1 2-16,0-3 0 0,6-2 0 0,4 0 0 0,7-2 1 15,-6-4 0-15,1-7 0 0,10-1 1 0,-5-8 0 16,2-1-3-16,-11 0 1 0,0-9 0 0,-2-4 0 16,-2 0 1-16,-8 0 1 0,-3-2-1 0,-8-4 0 0,-3-1 4 15,-8-5 1-15,3-1-1 0,-6 2 0 0,-3 0-2 16,-7-1-1-16,4 1 1 0,-12-6 1 0,6 9-2 16,-2 5 2-16,-1 1-2 0,10 0 2 0,-5 8-2 15,6 7 1-15,5 6-1 0,0 5 1 0,6-1-6 16,5-6 1-16,6 6-2 0,6 3 2 0,-6-9-2293 15</inkml:trace>
  <inkml:trace contextRef="#ctx0" brushRef="#br0" timeOffset="82356.216">5202 14015 1960 0,'0'0'0'0,"0"0"0"16,0 0 0-16,0 11 92 0,11 8 0 0,-1 5 0 15,3 22 1-15,-2 1-32 0,0 0 0 0,6 2 0 16,-6 6 1-16,-5-2-31 0,3-2 2 0,1-2-2 0,-3 11 2 15,-1-5-32-15,1-8 0 0,-3 2 0 0,2-5 0 16,-6-3 14-16,-6-7 1 0,2-2-2 0,-3-5 2 16,-3-1-9-16,3-5 0 0,1-2 0 0,-5-4 1 15,11-15-2105-15</inkml:trace>
  <inkml:trace contextRef="#ctx0" brushRef="#br0" timeOffset="83056.204">6033 14702 1632 0,'0'0'0'0,"0"0"0"0,0 0 0 16,6 4 132-16,5 7-1 0,0 6 0 0,-7 11 2 16,7 4-57-16,1 2 1 0,-1 6 1 0,6 5-1 15,-6 1-49-15,6 3 0 0,-6 4 0 0,4 11 0 0,-2-6-31 16,-2-7 1-16,-5 0 0 0,5 0-1 0,-5-5-7 16,-1-9 1-16,-1-3-1 0,-4-2 1 0,0-9 6 15,0-4 1-15,0-2-2 0,0-4 2 0,0-5 2 16,0-6 1-16,0 1 0 0,0-6 0 0,0 1 22 15,0 2 0-15,0 0 0 0,-4-10 0 0,-1-9 8 16,-1-5-1-16,6-3 0 0,-11-29 2 0,0 1 1 0,1 4 1 16,1-2 0-16,5-5 0 0,-1 3-4 0,3 4-1 15,2-4 0-15,0-1 0 0,2 5-4 0,3 9 1 16,1 2-2-16,11 1 2 0,1 7-6 0,-3 3 1 16,0 1-1-16,10 5 0 0,1 6-7 0,-2 4 1 15,4 4-1-15,4 3 2 0,-4 6-6 0,-5 4 1 16,-5 7-1-16,3-1 1 0,0 1-8 0,-3 2 2 15,-8 4-2-15,-3-2 1 0,-3 4 2 0,-4 0-1 0,-4 2 1 16,-3 3 0-16,-3 1-5 0,-1-4 0 0,-6 3 0 16,0 1 1-16,-1 1-1 0,3-9 0 0,-8 0 0 15,-1 0 0-15,-2-4-1 0,3-5 1 0,6-1 0 16,-5-7 0-16,1-3 0 0,3 1 0 0,6-4 0 16,1-5 0-16,7 1-1 0,-7-3 1 0,11-2 0 15,0-4 0-15,0-7-4 0,11 5 0 0,-1 4 1 16,7-8 0-16,11-1-35 0,-4 3 0 0,8 4 0 15,0 2 1-15,-32 17-2310 0</inkml:trace>
  <inkml:trace contextRef="#ctx0" brushRef="#br0" timeOffset="83525.756">6741 14785 1871 0,'0'2'0'0,"0"2"0"0,9 11 0 16,-9 0 46-16,2-2 1 0,2 2 1 0,9 0-1 16,-9 2-24-16,3-2 2 0,-7-1-1 0,10 3 0 0,1 0 27 15,-4-2-1-15,-1 0 1 0,-2 2-1 0,3 2-21 16,-3-2 2-16,-4-4-2 0,0 0 1 0,0 0 7 15,0-7 0-15,0-2 0 0,-4 1 1 0,4-5-3 16,0 2 0-16,0 0 0 0,0-2 0 0,0 0-10 0,0 0 2 16,0 0 0-16,-2-11 0 0,-3-10-3 15,1-2 0-15,4-5 1 0,4-21 0 0,3 4-11 0,-3 7 2 16,2 4-1-16,5 4 0 0,6 3-6 0,-2 5 1 16,-4 1-1-16,2 2 2 0,4 2-1 0,5 8 0 15,-7-1 0-15,2 6 1 0,-4-5-3 0,4 3 1 16,-2 6-1-16,-2 0 1 0,2 0-5 0,-2 0 2 15,-3 0-1-15,1 4 1 0,0 0-4 0,-5 3 1 0,1-5-1 16,8 4 0-16,-9 5-5 0,1-3 0 0,-3 1 0 16,7 3 1-16,-5 3-13 0,-2 0 1 0,-4-2-1 15,0 6 0-15,0 2 11 0,0-1 0 0,0-3-1 16,3 0 2-16,1 0-9 0,-4-3 2 0,4 3 0 16,-4 9 0-16,2-5 8 0,7-2 0 0,0 3-1 15,1-7 2-15,1 2-3 0,0-5 0 0,4 1 1 16,8-2 0-16,1-5 3 0,-7-4 0 0,5-4 0 15,-1-4 0-15,1-5 3 0,-5 3 0 0,-4-3 1 16,-3-8-1-16,1-3-1 0,0 3 1 0,-11 2-1 0,-4-6 0 16,-5 0 1-16,-2 1 2 0,-4 1-1 0,-2 0 1 15,-4-3-2-15,-3 5 2 0,-4 0-1 0,2 6 1 16,-8 5-2-16,6 1 2 0,7 3-1 0,8 2 1 0,-2 0-11 16,12 0 0-16,3 2-2308 0</inkml:trace>
  <inkml:trace contextRef="#ctx0" brushRef="#br0" timeOffset="84058.985">7814 14032 1470 0,'0'2'0'0,"0"3"0"16,0-1 0-16,7 5 97 0,-1 3 1 16,5 3-1-16,6 19 1 0,-2-2-23 0,2 4 0 0,-4 5 1 15,4 3 0-15,-2 3-47 0,-2 4 1 0,-2 6 0 16,0 3 0-16,-1 0-21 0,-3-7 0 0,-1 0 0 15,-6-6 1-15,0-7 18 0,0-6 0 0,-6-4 0 16,6-3 1-16,0-3-7 0,0-7-1 0,-7 0 0 0,7-11 2 16,0 1-9-16,0-5 2 0,-4 0-1 0,4-2 0 15,4 0 4-15,-4 0 2 0,0-2-1 0,0-5 0 16,0-1-3-16,0-1 1 0,0 3-1 0,7-20 1 16,4-10-12-16,-1-8 2 0,3 5 0 0,-4 7 0 0,2 3 9 15,-3 5 1-15,3 3-2 0,6 4 2 0,-2 4-3 16,-4 5 1-16,6 4-2 0,7 6 2 0,1 0-11 15,-1 2-1-15,-3 9 0 0,7 2 2 0,-4 2 10 16,-3 2 0-16,-6 0-1 0,3 9 1 0,-12-3-15 16,1-4 0-16,-1 5 0 0,-6 6 0 0,-2-5 3 15,-9-3-1-15,5-1 1 0,-9-2 0 0,-3 3-3 0,1-3 1 16,0-4 1-16,-4-4-1 0,-1-3 0 0,-1-3 1 16,5-3 1-16,-7-6-1 0,-3-2 4 0,11-3 1 15,-5-3-1-15,-2-5 0 0,3 2 6 0,4 2 0 16,6-3 1-16,0-6-1 0,5 1-13 0,4 2 0 15,4 0 0-15,9-2 1 0,-11 19-2320 0</inkml:trace>
  <inkml:trace contextRef="#ctx0" brushRef="#br0" timeOffset="84225.229">8581 14649 2009 0,'0'2'0'0,"0"2"0"15,-7 7 0-15,7 0 96 0,-4-3-1 0,-3 1 1 16,-3 14-1-16,3 5-32 0,1-1 0 0,6-1-1 15,-4-1 1-15,4-1-6 0,0-3 2 0,0 4-2 16,4 3 1-16,-4-5-43 0,-4-1 0 0,1-3-1 16,-1 6 1-16,-2-3 4 0,-5-5 1 0,7 0 0 0,-3-7 0 15,7-10-2279-15</inkml:trace>
  <inkml:trace contextRef="#ctx0" brushRef="#br0" timeOffset="84375.056">8340 14283 2060 0,'-4'-2'0'0,"-5"0"0"0,-1-2 0 0,1 2 75 15,7-5 1-15,-5 3 1 0,3 0-1 0,4 4-41 16,4 0 0-16,-4 0-1 0,7 0 1 0,-7 0-1913 0</inkml:trace>
  <inkml:trace contextRef="#ctx0" brushRef="#br0" timeOffset="84641.971">8697 14151 1947 0,'0'-2'0'0,"0"0"0"16,-5-2 0-16,10 0 66 0,-1 2 1 0,-2 2-1 15,4 6 2-15,-6 2 18 0,5 3 0 0,5 2 1 16,3 29 0-16,7 14-40 0,-1-1 1 0,-8 7-1 15,6 1 1-15,-2 3-35 0,-2-4 2 0,-2 4 0 16,10 0-1-16,-10-9-3 0,2-4 1 0,2-4-1 16,-2 0 0-16,-3-15-1 0,1-4 0 0,0 0 0 15,-1-7 1-15,-3-6-7 0,-1-6 2 0,-1-3-2 0,-5-6 2 16,0 3-6-16,0-5 1 0,0-7-1 0,-5-6 1 16,5 13-2188-16</inkml:trace>
  <inkml:trace contextRef="#ctx0" brushRef="#br0" timeOffset="84779.861">8553 14498 2086 0,'0'4'0'0,"0"-2"0"0,0 0 0 0,4 3 92 15,2 1 1-15,1 0 0 0,14 18 0 0,14-1-29 16,1-1 0-16,-6-5 0 0,13 2 1 0,-8 0-29 0,-3-11 0 16,2 3 0-16,11 2 1 0,-10-5-37 0,-8-4 0 15,1-1 0-15,5-6 1 0,-33 3-2147 0</inkml:trace>
  <inkml:trace contextRef="#ctx0" brushRef="#br0" timeOffset="85127.88">9544 14419 2135 0,'0'0'0'0,"0"0"0"16,-2-8 0-16,-8-1 114 0,1-1 1 0,3 5-1 15,6 1 1-15,0 0-35 0,-5 2-1 0,-1 2 1 16,6 0 0-16,0 0-39 0,-7 0 1 0,3 0-1 15,-2 6 2-15,-12 9-43 0,1 4 0 0,-4-6 0 16,-11 15 0-16,-3 3-1 0,7-3 0 0,7-7-1 16,4 3 1-16,6-3-38 0,2-2 0 0,1-2-1 15,6-4 2-15,4-2 1 0,2-3 1 0,3-2-1 0,8 7 1 16,4-2 6-16,2-5 0 0,-3 1 0 0,14 1-1 16,-4 1 16-16,0-1-1 0,4 3 0 0,2 1 0 15,-2 3 6-15,-4-2 0 0,-4 2 0 0,-1 2 0 0,-1 2 10 16,-5-8 0-16,0 4 0 0,-6 0 1 0,-5-1 20 15,-1-1 1-15,-5-4-1 0,-5-1 2 0,-1 1 6 16,-5-3 1-16,1 0 0 0,-8 3 1 0,-16 2-1 16,2-3 1-16,-5-2 0 0,1-1 0 0,-3-10-3 15,5-1 0-15,2-2 0 0,-3-3 1 0,7 2-7 16,7 3-1-16,4-5 0 0,0-3 2 0,17 14-2333 0</inkml:trace>
  <inkml:trace contextRef="#ctx0" brushRef="#br0" timeOffset="86396.067">10637 14702 1658 0,'0'-2'0'0,"0"0"0"0,0 0 0 0,0 0 110 16,0 2 1-16,0 2 0 0,0-2 0 0,0 0-38 16,0 0 1-16,0 0-1 0,6 0 1 0,-6 2-39 15,5 2 0-15,1 0 0 0,11 20 0 0,3 10-28 16,-1 4 2-16,3 0-1 0,-12-4 1 0,1-4 0 16,0-2 0-16,-1-1 0 0,-1-5 1 0,2-1-2 0,-7-4 1 15,7-6 0-15,-5-3 0 0,-1 1 6 0,-5-5-1 16,2-4 1-16,2-2-1 0,0 2-7 0,-4 2 0 15,0 0 0-15,2-8 0 0,3-3-1 0,-3 1 0 16,2 1-1-16,3-21 2 0,3-8-1 0,1 2-1 16,-5 5 1-16,3 5-1 0,0 5 3 0,-5 0 1 15,2-2-1-15,3-5 1 0,-7 3-1 0,2 8 0 0,-1 2 0 16,1 5 1-16,2-1-5 0,-1 3 2 0,-5 1-2 16,0 5 2-16,0 0-2 0,0-2 2 0,0 0 0 15,0 0-1-15,0 0 0 0,0 2-1 0,6 0 1 16,-2 0-1-16,3 0-3 0,-3 2 1 0,-2 2 1 15,7 7-1-15,2 4-1 0,-3 2 0 0,9-4 0 16,9 6 0-16,-5 0-1 0,-1-4 2 0,-5 0-1 16,6 0 0-16,-1-3-1 0,-5-3 1 0,6-3-1 15,3-2 1-15,-1 1 0 0,-1-1 1 0,-1-2 0 16,3-4 0-16,2 2 0 0,-7 2 1 0,2-2 1 0,1-8-1 16,-1 1 1-16,1 1 0 0,-9-3 0 0,10-3 1 15,-1-1-4-15,-5-2 1 0,0-2 1 0,-2 0-1 16,-2 0 1-16,-2 0 1 0,-3 0-1 0,-6-7 0 15,-2-1-2-15,0-1 2 0,-2-1-2 0,-6 1 1 0,-3 1-2 16,-2 1 1-16,-2 5 0 0,-4 4 0 0,2 0-1 16,2 3 2-16,-3 5-1 0,1 5 0 0,2 4-1 15,2 5 1-15,3 1-1 0,-5-1 1 0,4 7-1 16,-2 4 0-16,2-1 0 0,-2 10 1 0,-2 5-1 16,5 0 0-16,3 2 0 0,3 4 1 0,2-6 3 0,4-2-1 15,2 2 0-15,3 6 1 0,3-6 0 0,5-7 1 16,5 1-1-16,8-5 1 0,-3 0-4 0,3-4 1 15,7-4 0-15,10-6 1 0,-2-3-2 0,-9-4 0 16,5-2 0-16,1-7 1 0,-1 1-2 0,0-3 0 16,-7-4 0-16,-2-4 0 0,2 0 0 0,-8-2 0 15,4-5 0-15,-3 1 0 0,-7-1 0 0,-1-1 1 16,0-7-1-16,-6-7 1 0,-5 3-1 0,3-3 0 16,-9-5 0-16,0-5 0 0,0-3 0 0,0 3 0 0,-9-2 0 15,-2 0 0-15,5 6-1 0,-5 9 0 0,0 6 0 16,-1 2 1-16,5 9-1 0,-1 6 0 0,5 3 0 15,-7 3 1-15,5 7-4 0,3-2 2 0,2 2-1 16,-4 2 0-16,4-3 1 0,0 3 1 0,0 0 0 16,-4 5 0-16,-3 7 2 0,5 3 1 0,-2 0-1 15,-11 32 2-15,2 4 0 0,6-2 1 0,-1-2 0 16,1-1 0-16,-3 1 1 0,3 2 0 0,7 2 1 0,0 7 0 16,0-3-5-16,0-8 1 0,11-3 0 0,2-1 0 15,8-3 0-15,1-2-1 0,1 1 0 0,5-5 1 16,4-2-2-16,1-7 1 0,3-1 0 0,3-5 0 15,-1-4-1-15,-1-5 0 0,-3-1 0 0,1-7 0 0,-1 0 0 16,-8-6 0-16,-3-7 0 0,1-10 0 0,2 0 0 16,-3-1 0-16,-6-3 0 0,1-7 0 0,1 2 0 15,-6 5 0-15,4-7 0 0,-6-2 0 0,-1 2 0 16,1 4 0-16,-4 3 0 0,-7-5 2 0,0 6-1 16,-2 3 0-16,-3 4 0 0,-6 4 1 0,5 3 2 15,-3 3-1-15,-3 3 0 0,-3 4 1 0,-5 2-3 0,-1 7 1 16,6-1 0-16,-13 14 0 0,4-1 2 0,3 0-1 15,1-2 1-15,1 9-1 0,6 2 0 0,-2-3 2 16,7-1-2-16,3 4 2 0,5-1-4 0,0-1 1 16,13-5-1-16,2 1 1 0,7-3 0 0,-3-4-1 15,9-4 0-15,4 0 0 0,7-5 1 0,2-4 1 16,1 3 0-16,4-7 0 0,3 0-2 0,-8-7 0 16,-3-1 0-16,7-1 1 0,-6 1-2 0,-7-1 1 0,-4-3-2372 15</inkml:trace>
  <inkml:trace contextRef="#ctx0" brushRef="#br0" timeOffset="87529.583">13335 14742 1306 0,'5'-2'0'0,"-3"0"0"0,2-4 0 0,-4-3 167 0,4 1 0 16,-2-3 0-16,-4-2 2 0,-2 3-62 15,4 6 2-15,-4-3-1 0,4 3 1 0,-7 0-42 0,5-7 2 16,-2 7-1-16,-3-5 1 0,-8 5-43 0,2 4 1 16,-2 0 0-16,-19 4 0 0,-9 9 0 0,9 4 0 15,0 6 0-15,1 1 0 0,5-1-12 0,5 5-1 16,1 2 1-16,-6-5-1 0,16-1 5 0,1-1 2 16,2 0-2-16,1-4 1 0,3-2-19 0,12-2 1 15,-1-2-1-15,9-7 2 0,-2 1 1 0,6-5 1 0,-1-4-1 16,12-7 2-16,2 1-5 0,2-3 1 0,5-4 0 15,-5-4 1-15,-2 4-3 0,-8 0 0 0,2-6 0 16,-3-4 1-16,-1 1-2 0,-11 9 1 0,1-4 0 16,6 0 0-16,-14 2-2 0,-4 4 2 0,6 1-1 15,-6 3 1-15,0 1-1 0,0 1 1 0,0 3-1 16,0 4 1-16,0 0-1 0,0 0 1 0,0 0-1 16,0 0 1-16,0 0-1 0,0 0 1 0,0 0 0 15,0 2 0-15,0 4 0 0,0 3 0 0,5-3 0 0,5 9 0 16,1 6 0-16,2 3 0 0,-2 1 0 0,-1-3 1 15,8-3-1-15,-8-4 0 0,1 0 0 0,2-3 1 16,4-1-1-16,-13-3 0 0,7-3 0 0,2-1 0 16,-2-2-2-16,0-2 1 0,-5-2-1 0,-2-4 1 0,3-7 0 15,1 2 0-15,1 5 0 0,6-13 0 0,0-7 1 16,-2 1 0-16,-2-1 0 0,-5 1 0 0,5 1 0 16,-5 1 0-16,9 2 0 0,-4-9 0 0,0 0-1 15,-3 0 1-15,-3 1-1 0,1-1 1 0,-2 4-2 16,3 7 2-16,-7 4-1 0,4 2 1 0,-2 7-1 0,-2 2 1 15,0 2-1-15,0 0 1 0,0-1-1 0,0 3 1 16,0 0-1-16,0 0 1 0,0 0-2 0,0 0 1 16,4 0-2-16,3 11 2 0,1 15 0 0,-5 3 0 15,3 1 0-15,5 8 0 0,-1 7 1 0,-3-5 0 16,4-1 0-16,-1-3 0 0,1 0 0 0,0-2 0 16,2 2 0-16,-3 0 0 0,-5-4-1 0,1-2 1 15,-1 0-2-15,1-5 2 0,-2-1-1 0,-8-7 1 0,4-2-1 16,-4-3 1-16,4-3-1 0,-2-3 1 0,-3-4-1 15,-1-4 1-15,1 2 0 0,3 0 0 0,-2-2 0 16,-7-11 0-16,-10-6 0 0,4-2 0 0,-3-3 0 16,-5-10 0-16,3 3 0 0,3 5 0 0,4 3 0 15,4 1 1-15,-2 3-2 0,2 4 0 0,7 7 0 16,4 4 0-16,0 2-3 0,0-1 1 0,-6 1-1 16,6 2 1-16,0 0 1 0,0 0 0 0,0 0-1 15,0 2 2-15,6 5-3 0,-6-1 0 0,4-2 1 0,18 9 0 16,2 4 2-16,3 0 1 0,1-4 0 0,11-7 0 15,-7-1 0-15,-2-5 0 0,7-3 0 0,-1 1 0 16,-4 0 1-16,-4-2 1 0,7-7-1 0,-3 3 1 16,-4-1-1-16,-7-3 1 0,3-3-1 0,-3-4 1 0,-4 2-2 15,-6 2 0-15,0-5 0 0,0-7 0 0,-3 6 0 16,-8 1 0-16,0-5 0 0,-6 2 0 0,4-1-2 16,-7 1-1-16,-2-3 1 0,-2-3 1 0,-8-1-3 15,4 4-1-15,0 9 1 0,-1 11 0 0,3 4-5 16,-2 6 1-16,0 4-1 0,-4 7 2 0,3 9 1 15,1 3 1-15,4 3 1 0,5 8-1 0,1 3 4 0,3-7 1 16,4 6-1-16,0 1 1 0,11-1 2 0,0-6 1 16,4-2-1-16,4 2 0 0,2-6 7 0,5-5 0 15,4 0 0-15,2-4 1 0,3-1-5 0,-3-6 0 16,2-3 0-16,5-5 0 0,2 0-5 0,-5-2 0 16,5-4 0-16,2-10 0 0,-43 12-2238 0</inkml:trace>
  <inkml:trace contextRef="#ctx0" brushRef="#br0" timeOffset="87998.045">15276 14617 1231 0,'0'-2'0'0,"0"0"0"0,-2-9 0 0,2-2 162 16,-5 3 2-16,-1-1-1 0,-1-4 1 0,3 3-87 15,0 3 1-15,-3 3-1 0,3-1 0 0,-9 1-32 16,9 4 0-16,-2 2 0 0,-5 0 0 0,0 0-16 15,5 0 0-15,-5 0 0 0,0 6 1 0,0 5-18 0,-6 8 0 16,4-2 1-16,-2 13 0 0,5 2-3 0,-3-1 1 16,8 3 1-16,5-2-1 0,0 0 3 0,0-4 2 15,5-3-1-15,8-1 1 0,-9-5-13 0,7-4 0 16,10 0 1-16,-4 0 0 0,0-3 5 0,7-5 1 16,-2-5-1-16,1-6 1 0,-1-7-2 0,-1-4 1 15,3 0-1-15,-3-4 1 0,-4-2 12 0,-6-3 2 16,0-3-1-16,-5-1 1 0,-6 7-3 0,-2 0 0 0,-2-5 0 15,-1-2 1-15,-5-1-8 0,1-1 0 0,-6 0 1 16,-2 3-1-16,0 3-3 0,0 1 2 0,-1 4-1 16,-1 4 0-16,0 2-7 0,4 4 2 0,4 3 0 15,5 0-1-15,-5 1-7 0,0 5 1 0,11 0-2261 16</inkml:trace>
  <inkml:trace contextRef="#ctx0" brushRef="#br0" timeOffset="88280.983">15971 14088 1494 0,'0'0'0'0,"0"0"0"0,-15-22 0 0,-4 3 99 16,4 6 0-16,2 3 0 0,-2-5 0 0,4 4-32 15,1 7 0-15,3 8-1 0,1 3 1 0,-1-3-29 16,-1 0 0-16,5 3 0 0,-7 16 0 0,-5 11-9 15,6 2 0-15,1 2 1 0,-3 7-1 0,4 2-1 0,5 0 1 16,-2 2 0-16,0 6 0 0,4-6-5 0,0-3 1 16,8 3-1-16,-8 5 1 0,0-6-5 0,2-7 1 15,5-3 1-15,1-6-1 0,1-2-2 0,-5-5 0 16,3-3 0-16,-7-3 0 0,4-2-12 0,-4-2 1 16,0-5 0-16,0-3 0 0,0-5-2 0,0-2 2 15,0-2-1-15,-4-1 1 0,4 3-2153 0</inkml:trace>
  <inkml:trace contextRef="#ctx0" brushRef="#br0" timeOffset="88413.315">15443 14451 1972 0,'-2'0'0'0,"-2"0"0"15,8 2 0-15,-2 5 71 0,2-3 0 0,3-4-1 16,14 4 2-16,-3 0-25 0,3-1 0 0,1-1 1 16,8 0 0-16,8 2 0 0,-10 0 2 0,11-2-1 15,6 1 0-15,-7-1-24 0,-3 0 0 0,8 0-1 16,-9-4 2-16,-34 2-2083 0</inkml:trace>
  <inkml:trace contextRef="#ctx0" brushRef="#br0" timeOffset="89082.457">16551 14936 1545 0,'0'0'0'0,"6"-4"0"0,-1-3 0 15,-5-1 179-15,0-3 2 0,0-4-1 0,12-6 0 16,3-9-95-16,-2-2 1 0,5 3-1 0,1-3 1 16,-6 2-36-16,4-2 0 0,0-2 0 0,9-11 0 15,-9 5-36-15,-4 6 0 0,8-11 1 0,-3-1-1 16,-1 3-11-16,0 5 0 0,-6 0 0 0,4-3 1 0,-11 7 0 16,2 6 2-16,1 1 0 0,-1 1-1 0,1 9 0 15,-3 5-1-15,2 3 1 0,-6-2-1 0,5 7-3 16,1 4 1-16,-6-4 1 0,0 4-1 0,11 4-1 15,-7 0 0-15,-2-1 0 0,9 26 0 0,11 16 2 16,-7 4 0-16,-7 4-1 0,7-2 2 0,-4 0-3 16,-9 0 0-16,9 13 0 0,-1 4 0 0,1-2 1 15,0-7 2-15,2-3-2 0,8-3 1 0,-4-6-2 0,-6-9 2 16,-4-2-2-16,12-4 1 0,-6-9-2 0,-7-4 1 16,5 1 0-16,-5-6 0 0,3-3 2 0,-7-7-1 15,-2-2 0-15,4 3 2 0,-4-5-4 0,7-5 0 16,-7 5 0-16,0-4 1 0,-7-2-4 0,7-3 2 15,-4 1 0-15,-15-24 0 0,19 32-2228 0</inkml:trace>
  <inkml:trace contextRef="#ctx0" brushRef="#br0" timeOffset="89209.345">16669 14502 1960 0,'0'2'0'0,"0"3"0"16,0-3 0-16,0 4 99 0,6-2-1 0,-1 3 1 15,1-1 0-15,-2 3-43 0,7-3 0 0,-9-4 0 16,13 0 0-16,9 3-22 0,-3-1 1 0,1-2 0 0,12-6-1 0,5 2-23 15,6-3 0-15,-6-1 0 16,6-3 0-16,-7 3 7 0,-3-5 1 0,1 3-1 0,5-3 1 16,-41 11-2146-16</inkml:trace>
  <inkml:trace contextRef="#ctx0" brushRef="#br0" timeOffset="89472.671">17525 14275 1721 0,'-4'-2'0'0,"4"2"0"0,-4-7 0 0,-3-1 129 15,7-1 1-15,0 5 0 0,0 4 1 0,0 0-56 0,0 0 1 16,0 0-1-16,0 4 2 0,0 7-37 0,0 2 0 16,0-3 1-16,0 43 0 0,0 18-35 0,0-3 1 15,-4 6-2-15,4-8 2 0,4-4 2 0,1-14 0 16,-3 1 0-16,2-6 1 0,0-9 3 0,5-6 1 15,-5-3-1-15,7-2 2 0,0 1-8 0,-9-9 1 16,9-7-2-16,-7-1 2 0,-4-5-2 0,4-2-1 0,-2-5 1 16,3-1 1-16,1 0-2 0,0-5 1 0,-6 11-2172 15</inkml:trace>
  <inkml:trace contextRef="#ctx0" brushRef="#br0" timeOffset="89783.761">17367 14326 1746 0,'0'-2'0'0,"0"0"0"16,-7-3 0-16,7-1 117 0,4-3 2 0,-1 1 0 0,1 1 0 16,2-3-39-16,5 6 1 0,-5-3 0 0,3 3-1 15,-3 0-36-15,7-5 0 0,-2 7 0 0,15 6-1 16,4 3-26-16,-2 3 0 0,0 3 0 0,8 4 0 16,-1 4-6-16,-3 1 1 0,4 1 0 0,7 11 0 15,-2 2-3-15,-9-2 1 0,7 9-1 0,-7 6 1 0,-2-7 0 16,-4-4 0-16,-7 3 0 0,-8-3 2 0,0-6-5 15,-5 0 2-15,-2-4-1 0,-4 1 1 0,-4-5 0 16,-2-7 0-16,1 2 0 0,-12-4 1 0,9-3 4 16,-8-3 0-16,1-3 1 0,-8-1 0 0,-1-1-4 15,3 0 0-15,-1-2 0 0,1-4 0 0,-7-2 17 0,4-3 2 16,3-1-1-16,4-3 0 0,-5 1-7 0,-1-3 1 16,1-2-1-16,5 0 1 0,0 2-13 0,4 1 0 15,4-10-2493-15</inkml:trace>
  <inkml:trace contextRef="#ctx0" brushRef="#br0" timeOffset="90222.864">18285 14232 1583 0,'0'0'0'0,"0"0"0"0,0 0 0 0,0 0 147 16,0 0 1-16,5 2-1 0,1 3 1 0,0 1-75 0,-6 0 0 16,7 1 0-16,8 27 1 0,2 10-37 0,-6 1 1 15,0-2 0-15,1 1 1 0,-7 1-39 0,1-5 0 16,-6 5 0-16,4 0 0 0,-4-5 5 0,0-6 1 15,0-2-1-15,0-2 1 0,7-1 12 0,-1-3 1 16,-1-7 0-16,-5-2 0 0,4-4-17 0,-2-5 2 16,2-1-2-16,-4-3 1 0,5-2 1 0,-3-2-1 0,-2 0-2053 15</inkml:trace>
  <inkml:trace contextRef="#ctx0" brushRef="#br0" timeOffset="90454.693">18770 14224 1897 0,'0'0'0'0,"0"0"0"0,0 0 0 15,0 0 82-15,0 4 1 0,-2-2 0 0,-2 4 0 16,4 1-32-16,0-1 0 0,0 3 0 0,4 42 0 16,-8 6 3-16,4 1 0 0,0-1 0 0,4 5 0 15,-2-7-37-15,3-4 1 0,-3 0-2 0,2-2 2 16,0 0 2-16,-1-7-1 0,1-1 0 0,2-5 0 0,1-2-17 15,-7-4 0-15,0-3 0 0,4-5 2 0,-4-3 1 16,-4-2 1-16,4-7 0 0,0-5-1 0,0-5-2126 16</inkml:trace>
  <inkml:trace contextRef="#ctx0" brushRef="#br0" timeOffset="90620.381">18292 14653 1972 0,'0'2'0'15,"0"5"0"-15,8-3 0 0,3 7 52 0,-2-5 1 16,1 2-2-16,27 5 2 0,4 0-19 0,8-2-1 16,0-5 1-16,3 0 1 0,-7-1 24 0,0-1 2 15,0 0-2-15,2-4 2 0,-10 2-35 0,-5 2 0 0,-4-1-1 16,-4-6 1-16,-24 3-2022 0</inkml:trace>
  <inkml:trace contextRef="#ctx0" brushRef="#br0" timeOffset="96903.277">3079 15999 941 0,'0'0'0'0,"0"0"0"16,0 0 0-16,0 0 98 0,0 0-1 0,0 0 1 15,0 0 0-15,0 0-39 0,0 0 0 0,0 0 1 16,0 0-1-16,0 0-4 0,0 0 0 0,0 0 0 15,21 4 2-15,1-4 10 0,2 0 1 0,3 0 1 16,10-4-1-16,-1 4-51 0,7 0 0 0,-2-2 0 16,6-2 0-16,-2 2 5 0,-10-1 2 0,8 1-1 15,-2-2 1-15,1 0 0 0,-11 2 2 0,5 2 0 16,-6 0 0-16,-2-5 4 0,-2 3 2 0,-7 4-2 0,-2-4 1 16,-2 4-6-16,-4 1 0 0,-11-3-1 0,2-3 1 15,-2 3-1937-15</inkml:trace>
  <inkml:trace contextRef="#ctx0" brushRef="#br0" timeOffset="97331.968">3073 16352 1206 0,'0'0'0'0,"0"0"0"15,-3 0 0-15,-1-4 137 0,4 2 0 0,0 2 0 16,0-3-1-16,0-1-56 0,0 2 1 0,4 2 0 16,5 0 0-16,0 0-49 0,-3 0 2 0,7 0-1 0,30 0 1 15,13 0-24-15,-5 0 1 0,5 2 1 0,0 2-1 16,-13 1 12-16,-2-1 2 0,6 0 0 0,-6-2-1 15,1 3-3-15,-5-1-1 0,-1 0 0 0,-6-2 0 0,3 0-15 16,-10 0 0-16,-1-2 1 0,-5-4 0 0,-17 4-1847 16</inkml:trace>
  <inkml:trace contextRef="#ctx0" brushRef="#br0" timeOffset="97855.815">3506 15553 1557 0,'-4'0'0'0,"2"0"0"15,2-7 0-15,-5 5 115 0,5 2 0 0,0 0 0 0,0 0 0 16,0 0-41-16,0 0 1 0,-4 0 1 0,4 2-1 15,4 2-31-15,1-1 0 0,-3-6 0 0,15 3 1 0,15 7-31 16,0 3-1-16,-1 1 1 0,5 2 0 0,5-3 4 16,2 1 1-16,-2 2 0 0,4 6 0 0,0 4-9 15,-7 3 2-15,5 6-1 0,2 4 0 0,-12-2-9 16,-8-2 2-16,-3 4-1 0,-1 4 0 0,-10-4 0 16,2-1-1-16,-9 3 0 0,3 0 2 0,-3-4-1 15,-4-4 0-15,-4 0 1 0,-3 1 0 0,3 1 13 0,-9-8 1 16,2-1-1-16,0 7 1 0,1-2-9 0,-7-5 0 15,6 0 0-15,-8 3 1 0,-3-5 5 0,7-4 2 16,-2 0-1-16,-5-2 1 0,9-2 0 0,-2-3 1 16,-2-1-2-16,11-3 2 0,2-4-11 0,-3-2 0 15,3-2 0-15,4 0 0 0,0 2-2239 0</inkml:trace>
  <inkml:trace contextRef="#ctx0" brushRef="#br0" timeOffset="99053.919">4721 15920 1206 0,'0'0'0'0,"0"0"0"0,0 0 0 0,0 0 137 15,0 0 0-15,0 0 0 0,0 0-1 0,0 0-84 16,0 0 1-16,0 0-2 0,0 0 2 0,0 0-22 16,0 0-1-16,0 0 0 0,2 54 2 0,-2-3-10 15,0 2 2-15,9-2-2 0,-7-5 2 0,13-3-24 16,-2-7 0-16,-2 2 0 0,10-4 0 0,-4-4 3 15,7-6 1-15,2-3 1 0,-3-4-1 0,12-7 19 0,-7-5-1 16,10-7 1-16,1-7-1 0,-5 1 1 0,-6-5 0 16,2-6 0-16,0-7 0 0,-4 1-4 0,-7-1 0 15,3-4 0-15,-5 1 2 0,-6 3 7 0,-5 5 0 16,5-7 0-16,-11-6 1 0,0 4 0 0,0 5 1 16,-2-3 1-16,-7 1-1 0,-2 1-6 0,5 3 0 15,-5 4 1-15,0 4 0 0,-1 2-9 0,7 4 1 16,-5 5 0-16,7 0 0 0,3 4-2156 0</inkml:trace>
  <inkml:trace contextRef="#ctx0" brushRef="#br0" timeOffset="99380.711">5590 16099 1909 0,'0'0'0'0,"0"0"0"0,0 2 0 15,0 0 52-15,0 0 0 0,0 3-1 0,0-3 2 16,0 2-20-16,0 0-1 0,3-2 1 0,5 5-1 16,-1 3 5-16,-1 3 0 0,1-2 0 0,3 12 2 15,1 5-36-15,-5-3 1 0,3 1 1 0,0 1-1 0,1-5 19 16,-5-5 0-16,8 0 1 0,2-2-1 0,-9-3-1 16,-2-3 0-16,-2-5 0 0,7 0 0 0,-7-2-9 15,2-2 2-15,1-2 0 0,-5-2-1 0,0 0 1 16,0-3 1-16,0 1-2 0,0-15 2 0,-5-13 5 15,1-2 0-15,4 4 1 0,0 2 0 0,0 4-2 16,9 3 2-16,-7 0-1 0,2-5 0 0,-2 5 1 0,-2 4 0 16,5 4-1-16,5 2 2 0,-3 2-4 0,4 3 0 15,-11 1 0-15,10-3 1 0,-5 1-15 0,1 5-1 16,0 4 1-16,1 0 0 0,4 0 2 0,-5 2 0 16,-6-2-2318-16</inkml:trace>
  <inkml:trace contextRef="#ctx0" brushRef="#br0" timeOffset="99561.464">6116 16205 2035 0,'0'2'0'0,"0"3"0"15,7 1 0-15,-7 0 97 0,4 1-1 0,-4-1 1 16,7 1-1-16,-7-5-35 0,4 0-1 0,-4 2 1 16,0 2 0-16,6 3-4 0,-1-3 1 0,-5 1-1 15,2 12 2-15,2 8-41 0,0-1 1 0,-2-5 0 16,3 5 0-16,-1-5-11 0,-4-4 1 0,2-2-1 15,3-4 1-15,-3-3-2 0,-2-4 2 0,0-4-2274 16</inkml:trace>
  <inkml:trace contextRef="#ctx0" brushRef="#br0" timeOffset="99723.733">6016 15848 2009 0,'0'0'0'0,"0"0"0"0,0-2 0 0,4 0 111 16,7 0 1-16,-3-3-1 0,3 3 0 0,0 4-71 16,-7 3 2-16,2-1-2 0,9 7 2 0,-15-11-2006 0</inkml:trace>
  <inkml:trace contextRef="#ctx0" brushRef="#br0" timeOffset="100244.249">6383 16205 1897 0,'0'2'0'15,"0"7"0"-15,0-3 0 0,0 3 66 0,2-3 2 0,2-2-1 16,-4 3 0-16,0 1 12 0,4 1 1 0,-2-3-2 16,7 5 2-16,0 4-29 0,-5 0 1 0,2-3 0 15,-1 5 0-15,1 2-29 0,1-2 0 0,1-6 0 16,-1 0 0-16,-3-5-6 0,-2-2 1 0,2-2-1 16,3-4 1-16,-1-2-10 0,-2 0 1 0,-4 0 0 15,7-11 0-15,4-7-9 0,-1 1 0 0,1 0 0 16,-4-2 0-16,-1-3-13 0,3 5 2 0,-1 6-1 15,-4 2 1-15,3 0-8 0,-7 5-1 0,4 1 1 0,3 1 1 16,-7 0 14-16,4 4 1 0,-4 2-2 0,0-3 2 16,4 1 3-16,-2-2 0 0,-2 0 0 0,0 2 0 15,0 2 1-15,0 0 0 0,0-2 0 0,5 2 0 16,-3 0 12-16,-2 0-1 0,0 0 0 0,4 0 2 16,3 2-6-16,1 4-1 0,-1 0 1 0,12 14 1 0,2 5-3 15,1-1 0-15,6-1-1 0,-5-2 1 0,-1-2-1 16,-1-4 1-16,3 0 0 0,2-2-1 0,-7-3 0 15,2-1-1-15,-3-3 1 0,-1-1-1 0,-2-3 1 16,2-2-1-16,-2-5 1 0,-2 1-1 0,-7 0 1 16,3 0-1-16,-7-3 1 0,4-5-1 0,-3-3 4 15,-1 0 1-15,4-2-1 0,-6-17 1 0,4 2-5 0,-8 4 1 16,-2-4-1-16,1-8 1 0,-7 6-1 0,-1 6 2 16,-2 5-2-16,-2-5 2 0,1 9-2 0,6 9 1 15,-3 7-1-15,-2 3 1 0,8 5-4 0,-3 1 1 16,-1 5 0-16,-2 12 1 0,2 13-2 0,1 2 0 15,10 3 0-15,0 3 0 0,6-12 1 0,3-2 2 16,3 0-2-16,10-2 1 0,-1-1 4 0,3-3 0 16,8-1 0-16,-2-2-1 0,2-4-1 0,3-4-1 15,3-4 1-15,1-5 0 0,0-2-5 0,-7 0 2 0,-2 0-2 16,4-4 1-16,-34 2-2324 0</inkml:trace>
  <inkml:trace contextRef="#ctx0" brushRef="#br0" timeOffset="108440.86">7956 15848 313 0,'0'0'0'0,"0"0"0"0,15-30 0 0,-13 15 123 16,-2 3 0-16,4-1 1 0,-4 0 0 0,-4 0-27 0,4 5 1 15,0 2-2-15,0-1 2 0,0 3-14 0,0 2 0 16,0 2 0-16,0 0 2 0,0 0-37 0,0 0 0 15,0-2 1-15,0 4-1 0,0 4-23 0,0 3 0 16,4-3-1-16,9 30 1 0,2 19-4 0,-4 5-1 16,0 0 0-16,-5-1 1 0,-1-6 11 0,-3-6 1 15,6 0 0-15,1-7 0 0,-9-6 0 0,0-2 0 16,4-2-1-16,-4 0 1 0,7-11-8 0,-7-7 0 16,-7-1-1-16,3 0 2 0,4-5-2 0,0-4 0 0,0 0-1 15,0 0 1-15,0 1-6 0,0-1 1 0,0 0 1 16,0-4-1-16,0 0 1 0,0 2 2 0,0 0-2 15,0-15 1-15,4-15 0 0,7-6 0 0,6 0-1 16,0-5 2-16,0 9-2 0,5 7 2 0,-5 4-1 16,0 1 1-16,0 8-9 0,5 5 1 0,-1 3-1 15,3 6 1-15,-3 5-1 0,3 1 2 0,-2 5-1 16,5 4 0-16,-1 2-10 0,-13 0-1 0,4 0 1 0,5 7-1 16,-5-1 7-16,-6 1-1 0,-1 1 0 0,3 1 0 15,-2-2-6-15,-7-3 1 0,7 0-1 0,-5-1 1 16,-6-5-4-16,5-7 1 0,-3-1 0 0,2-3 1 15,0-4-2-15,-4-2 1 0,0-2-1 0,0 0 1 0,0 2-2212 16</inkml:trace>
  <inkml:trace contextRef="#ctx0" brushRef="#br0" timeOffset="108861.167">9004 16059 1784 0,'0'-3'0'16,"0"1"0"-16,-5-4 0 0,-8-5 99 0,3 5-1 15,-1 0 1-15,0-5 0 0,9 2-39 0,-9 7 2 16,1 2-1-16,5 0 0 0,-5 0-8 0,-3 2 1 16,6 3 0-16,-14 10 0 0,-1 10-34 0,-6 1 0 0,11-1 0 15,-11 1 1-15,11-1-8 0,2-2 1 0,4 1-1 16,3-3 2-16,-1-4 1 0,3-2 1 0,6 0 0 15,0-4 0-15,6-3-17 0,-2-2 0 0,1 1 0 16,3-1 1-16,7-4-2 0,-2-4 1 0,-2 0-1 16,21-9 1-16,0-3-16 0,-4-3 1 0,0-3 0 15,-4-1 0-15,-3-2-6 0,-8 1 1 0,-2 3-2 16,4 0 2-16,-4 0 1 0,-3 4 1 0,-3 7 0 16,1-3 0-16,-2 3-1 0,-4 3 1 0,0 5-1 0,7 0 1 15,-3 0 17-15,-2 0 1 0,-2 0 0 0,0 5 0 16,9 1 0-16,-9 2 0 0,0-1 0 0,2 18 1 15,2 9 7-15,3-2 0 0,-1-2 0 0,-2-4 1 16,3-7 10-16,4-2 1 0,-11 2-1 0,4 4 1 0,2-8-13 16,-1-4 0-16,1-3-1 0,0 1 1 0,-1-1 0 15,-3-6 0-15,2-2-1 0,3 0 2 0,-7 0-2045 16</inkml:trace>
  <inkml:trace contextRef="#ctx0" brushRef="#br0" timeOffset="109203.642">9544 15939 1695 0,'0'0'0'16,"0"0"0"-16,0-4 0 0,0 0 84 0,0 0 2 15,-2-1-2-15,-2 3 1 0,0 0-32 0,4-2 0 16,-2 4-1-16,-3 0 2 0,-5-2 6 0,-1 2-1 16,4 2 1-16,-14 9-1 0,-13 10-29 0,6 2 1 0,4 3-1 15,-2-7 1-15,9 0-9 0,6-2 0 0,1 0-1 16,-8 0 2-16,8-2-20 0,3-2 2 0,7-3-2 15,0-1 2-15,0-3-4 0,5-2 0 0,1-1 0 16,7 1 1-16,8 0-2 0,-3-2 0 0,-1-2 0 16,15 0 0-16,7 2-10 0,-5 3 1 0,-2 1 0 15,0 2 0-15,-4 5-7 0,-4 0 2 0,-1 0-2 16,-1 2 2-16,-5 0 11 0,-2-3 2 0,-4 3-1 16,-9 2 1-16,2 0 5 0,-4-4 2 0,-4-2 0 15,-7 3-1-15,5 1 14 0,-11-2 1 0,2-2 0 0,-13-1 0 16,4 1 0-16,-8-3 1 0,4-3-1 0,0-3 2 15,-2 0-9-15,4-2 1 0,-2-4-1 0,9-3 2 16,-7 1-1-16,9 0 2 0,0-1-2176 0</inkml:trace>
  <inkml:trace contextRef="#ctx0" brushRef="#br0" timeOffset="109638.303">10732 15644 1595 0,'-5'0'0'0,"5"0"0"16,-6 0 0-16,-1 2 126 0,7 4 1 16,0 5-2-16,5 8 2 0,-3 5-43 0,9 3 2 0,-7 9-2 15,2 20 1-15,5-1-38 0,-5-2 2 0,1 9-2 16,-3 4 1-16,0-5-38 0,-1-5 1 0,3-5 0 0,-6-2 1 15,4-9 10-15,3-6 1 0,3 2-1 0,-10 0 2 16,5-10-18-16,1-9 1 0,1-4 0 0,-7-5 1 16,0-6-2-16,4 0 2 0,0-2-1 0,-2-2 1 0,-2 2-3 15,0 0 1-15,0 0 0 0,5-13-1 0,-5 13-2139 16</inkml:trace>
  <inkml:trace contextRef="#ctx0" brushRef="#br0" timeOffset="109922.774">11184 16025 1695 0,'0'2'0'16,"0"2"0"-16,0-2 0 0,0-2 75 0,-2 2 1 15,2 5-1-15,-6-1 0 0,2 0-25 0,-1 1 2 16,-1-1-2-16,2 11 2 0,-9 9 3 0,6-1 0 16,3-2 0-16,4 5 0 0,-4-2-29 0,4-7 0 15,4 4-1-15,0-4 2 0,-2 0-3 0,3-4 0 16,8 0-1-16,-3-2 2 0,5-2-2 0,-8-3 2 0,8-4 0 15,4-4-1-15,-8-2-13 0,0-2-1 0,-5 0 0 16,5-7 0-16,4-4 1 0,-9-4 0 0,1 2 1 16,-1-13-1-16,-2 1-7 0,-4 5 2 0,-4-1-2 15,-9-3 2-15,7 5 3 0,-5 1 0 0,-6 1 0 16,-5-2 1-16,7 1-2 0,-2 5 0 0,0 5 0 16,0-1 1-16,0 0-5 0,2 3 2 0,-3 3-2 15,8 3 2-15,3 4-4 0,-3 0 0 0,3-2 0 16,3 0 1-16,4 2-13 0,0 2-1 0,0-2-2166 0</inkml:trace>
  <inkml:trace contextRef="#ctx0" brushRef="#br0" timeOffset="110178.905">11551 15506 1595 0,'0'0'0'0,"0"0"0"0,0 0 0 0,0 2 105 0,0 6-1 16,0 9 0-16,0 7 1 0,7 1-32 0,-3 1 1 15,3 1-1-15,-3 18 1 0,2 2-28 0,1 0 1 16,4-1-1-16,-1 5 1 0,1-2-35 0,-5-6 1 16,3 4-1-16,4-1 2 0,-7-3 5 0,5-7 1 15,-4 2 0-15,12 1 0 0,-11-12-13 0,-3-1 0 16,-5-3-1-16,6-2 2 0,-6-4-4 0,-2-6-1 0,2-11-1997 15</inkml:trace>
  <inkml:trace contextRef="#ctx0" brushRef="#br0" timeOffset="110356.438">11324 15927 1545 0,'0'0'0'0,"0"0"0"16,4 4 0-16,-4 0 123 0,5-2 1 0,-3-2-1 0,13 5 2 15,2 1-46-15,4 0 1 0,-3-3 0 0,27-1-1 16,10 2-27-16,-5 2 1 0,-5 1-1 0,0-3 1 16,-6-2-33-16,-5 0 2 0,2 2-1 0,-6 1 0 15,3 3-3-15,-12 3 1 0,-2 2-2036 0</inkml:trace>
  <inkml:trace contextRef="#ctx0" brushRef="#br0" timeOffset="110788.409">12271 15818 1808 0,'-3'-2'0'15,"3"0"0"-15,-4-6 0 0,0-1 122 0,2 3 0 16,2 1 0-16,0 3 1 0,-5 0-38 0,1 0 1 16,4 0 0-16,4 2 0 0,1 2-38 0,-10 0 2 15,1-2-2-15,2 4 1 0,-13 7-48 0,-2 2 2 16,0 0-1-16,-11 10 0 0,-4 7 0 0,8-3 1 15,2-5-1-15,3-3 0 0,4-2-5 0,4-2-1 0,5-3 1 16,-5 3 1-16,11 0-14 0,-6-4 1 0,6-3 0 16,6-6 0-16,-6 3-13 0,0-1 1 0,0-2 0 15,11 2 0-15,2 3 4 0,-2-1 0 0,-1-2 1 16,22 1-1-16,-8-1 3 0,4 0 0 0,-7 2 0 16,3 1 1-16,-7-1 10 0,5 1 0 0,-7-1 0 15,8 11 1-15,-6 0-4 0,-1-2 0 0,-4 2 0 16,-1-2 1-16,4 0 11 0,-6-3 1 0,-5 3 0 0,2 4 0 15,-6 3 13-15,0-5 0 0,0-2 1 16,-6 2-1-16,2 0 3 0,-5-5 1 0,1 1-1 0,-3 2 1 16,-2 0 0-16,-4-5 0 0,0 1 0 0,-1 0 0 15,-7-5 0-15,3-4 0 0,5-2 0 0,0-4 0 16,0-2 12-16,2-1 0 0,-2-1 1 0,-1-1 0 0,-1-1-7 16,0 1-1-16,-5 5-2170 0</inkml:trace>
  <inkml:trace contextRef="#ctx0" brushRef="#br0" timeOffset="111295.585">13284 15935 1255 0,'-5'-2'0'0,"5"0"0"0,-6 0 0 16,2-2 167-16,2 1 2 0,-3 1-1 0,1 2 0 15,4 0-70-15,-2 0 0 0,-5-2-1 0,-1 6 2 16,-3 5-41-16,-6 4 2 0,4-3-1 0,-8 16 1 16,-12 6-37-16,14-2 2 0,4-1 0 0,4 3-1 0,1-2-10 15,10-5 1-15,0 3-1 0,0-2 1 0,4-7-7 16,7-2 1-16,10-2-2 0,-2-7 2 0,3-1-3 15,4-3 0-15,-7-2-1 0,9-6 2 0,0-1 2 16,-7-1 1-16,-4-7-1 0,5-2 1 0,-5-2-5 16,-6 3-1-16,2-4 1 0,-9-7-1 0,2 4 4 0,-6 4 1 15,0 0 0-15,-6-5 0 0,2 5-1 0,-3 5 1 16,-4-1-1-16,1-2 1 0,-3 0 4 0,-9 2 2 16,1 3-1-16,2-3 1 0,-7 5-14 0,-2 1 0 15,4 3 0-15,3 0 1 0,8-3-2 0,2 3 0 16,3 6 0-16,1 0 1 0,7-2-2219 0</inkml:trace>
  <inkml:trace contextRef="#ctx0" brushRef="#br0" timeOffset="111580.906">13835 15493 1884 0,'0'-2'0'16,"-8"0"0"-16,1-7 0 0,1 7 57 0,2 2 0 0,-7 0 0 15,4 7 1-15,5-1-20 0,-2 2 1 0,4-1 0 0,-6 3 1 16,-3 3 20-16,3 2 2 0,-1 2-2 0,-4 26 2 16,1 1-38-16,-1 3 0 0,11 0 0 0,0 4 1 0,0-2-2 15,4-5 2-15,3 1 0 0,-1 4-1 0,3-4-11 16,1-5 0-16,-1 0 1 0,6-4-1 0,-2-4-3 15,-9-6 0-15,3-3 0 0,3 3 2 0,-3-5-8 16,-7-6 2-16,8-9-1 0,-8-1 1 0,0-5-2124 16</inkml:trace>
  <inkml:trace contextRef="#ctx0" brushRef="#br0" timeOffset="111759.999">13492 15908 1897 0,'0'0'0'15,"0"0"0"-15,4 4 0 0,1-2 101 0,-3 2 1 16,4-4-1-16,-2 4 1 0,3 1-34 0,4 1 0 0,-7-2-1 16,30-2 2-16,5 3-26 0,0-1 0 0,1-2 0 15,3-2 1-15,-8 0-33 0,-1-2 1 0,2 0 0 16,3-2 0-16,-5 1 2 0,-4 1 1 0,-2-2 0 16,-2 0-1-16,-26 4-2155 0</inkml:trace>
  <inkml:trace contextRef="#ctx0" brushRef="#br0" timeOffset="112176.351">14724 15633 1520 0,'0'2'0'15,"0"3"0"-15,-6 1 0 0,6 3 147 0,4 1 0 16,-2 5 0-16,-4 11 1 0,4 3-58 0,-2 3 1 16,4 2 0-16,3 9 0 0,-7-3-51 0,4-2 2 0,3 3-1 15,3 1 1-15,-5 3-32 0,-3-5 1 0,6-1 0 16,-6-5 0-16,5-5-6 0,-3-3-1 0,1-5 1 16,-3 3 0-16,-2-3-3 0,4-4 0 0,0-4 0 15,-2-5 0-15,-2 1 2 0,0-5-1 0,0-2 0 16,0 0 2-16,7-4-5 0,-3 0 0 0,-4 2-2042 15</inkml:trace>
  <inkml:trace contextRef="#ctx0" brushRef="#br0" timeOffset="112475.55">15113 15570 1771 0,'0'-3'0'0,"0"-3"0"0,0-2 0 0,0-1 107 16,4 1 1-16,-2 1 0 0,-4 5-1 0,-2 0-35 15,4 0 0-15,0 4 0 0,0 0 1 0,0 0-30 0,0-2 2 16,0-4-1-16,-5 21 1 0,3 15-23 0,2 6 1 16,2 0-1-16,3 22 2 0,-1-3-6 0,-2-4 0 15,2 3 0-15,-1 1 1 0,5-4-6 0,-6-6 1 16,3 2-1-16,1 0 2 0,0-7-1 0,5-5 2 15,0-6-1-15,-5 3 0 0,-1-6-11 0,1-7 0 16,3-2 1-16,-9-6-1 0,0-6-2 0,-5-5 2 16,1-2-2-16,2-2 1 0,-2-1-3 0,4 3 0 15,0 0-2232-15</inkml:trace>
  <inkml:trace contextRef="#ctx0" brushRef="#br0" timeOffset="112653.475">14658 15922 1972 0,'0'0'0'0,"-7"5"0"16,1-1 0-16,1-2 115 0,5 0 0 0,0 0 0 16,0 0 0-16,0-2-39 0,0 0 0 0,5 0-1 0,10 0 1 15,4 3-33-15,-2 1 1 0,-2 0 0 0,24 0-1 16,6-1-36-16,4-1 1 0,3 0 0 16,-7-4 0-16,-2-3 7 0,-9 3 1 0,9 4 0 0,-6-4-1 15,-1 4-8-15,-6 5 0 0,2 1-2269 0</inkml:trace>
  <inkml:trace contextRef="#ctx0" brushRef="#br0" timeOffset="113158.905">15415 16110 1897 0,'0'0'0'16,"0"0"0"-16,0-3 0 0,0 1 136 0,0 2 0 15,0 0-1-15,0 0 2 0,0 0-49 0,0 0-1 16,0 0 1-16,0 0 1 0,0 0-48 0,0 0 1 16,0 0-1-16,0-2 1 0,0 0-42 0,0 0 0 15,0 2 0-15,0 0 0 0,0 0-1 0,0 0 1 0,0 0 0 16,0 0 0-16,0 0-2 0,0 0 2 0,0 0 0 16,9 0 0-16,4 4-1 0,8 5 1 0,-4 1-1 15,11 9 1-15,0 7-1 0,-6-1 1 0,-9 1 0 16,4-5 0-16,-7 3-1 0,-5-1 1 0,1 3 0 15,1 1 0-15,-3-1-1 0,-8-3 1 0,-3 3 0 16,7 3 0-16,-6-5 0 0,-5-7 0 0,0 0 0 16,1-2 0-16,3 0 1 0,-4-1 0 0,-1-3 0 15,-6-2 1-15,-1-5 2 0,2-2-1 0,0 0 1 0,4-4-1 16,-2 0 5-16,2-2 1 0,2-3-1 16,3-3 1-16,-5-3-2 0,2 0 1 0,7 2 0 0,-5-6 1 15,5-6-4-15,4-2 0 0,4 1 0 0,5 3 0 16,-5 2-2-16,7 2-1 0,-1 4 0 0,1 2 0 15,0 5-1-15,-3 0 2 0,-3-1-2 0,12 7 1 0,-2 2-2 16,-4 0 1-16,-1-2 0 0,14 5 0 0,0 3-1 16,1 1 2-16,-7-1-2 0,5 3 1 0,3 2-1 15,-2-3 0-15,-1-1 0 0,3-5 1 0,-7 4-1 16,-4 1 0-16,2-3 0 0,1 3 1 0,-3-3-2 0,-9-4 0 16,1-2 0-16,-1 0-1 0,-6 0-2305 0</inkml:trace>
  <inkml:trace contextRef="#ctx0" brushRef="#br0" timeOffset="113560.78">16079 15852 1482 0,'-3'0'0'0,"-1"0"0"16,4 0 0-16,-4-4 113 0,4 2 2 0,0 2-2 15,0 0 2-15,0-2-34 0,0 2 2 0,0 2-1 16,0 0 1-16,-2-2-38 0,2 0 1 0,0 0-1 16,-5 0 1-16,-1 0-22 0,0 0-1 0,1 2 1 15,-16 15 0-15,-9 4-3 0,2 3 1 0,2-1 0 16,7 1 0-16,-3-1-4 0,7 3 1 0,9 3 0 16,-5 1 0-16,5 2-6 0,6 0 0 0,4 0 1 0,5-3-1 15,1-1-3-15,7 0 0 0,3-1 0 0,8-1 0 16,0-5-4-16,-5-4 0 0,12-2-1 0,3 0 1 0,-4-7-1 15,-1-3 1-15,1-3 0 0,3-2-1 0,-14-4 0 16,5-5-1-16,-4-6 1 0,4-6-1 0,-7-2 21 16,3-3 0-16,-3-2-1 0,-4-1 1 0,-2 1-5 15,-8-2 0-15,3-2 1 0,-5-8 0 0,-3 4 4 16,-4 2 0-16,-7-2 0 0,-2 0 1 0,-6-1 0 16,7 3 1-16,-10 7-2 0,-6 1 2 0,3 7-6 0,1 6-1 15,1 7 0-15,-7 4 1 0,0 4-6 0,4 6-1 16,3 5 1-16,-3 8 0 0,1 1-11 0,3-3 2 15,-3 2-2557-15</inkml:trace>
  <inkml:trace contextRef="#ctx0" brushRef="#br0" timeOffset="116414.375">17699 16169 1394 0,'0'0'0'0,"0"0"0"0,24 13 0 0,-7-3 69 16,-2-3-1-16,9 1 1 0,8-3-1 0,6-3-14 15,3 2 1-15,9 0 0 0,-1 5 0 0,3-3-20 16,3-2 0-16,5 3-1 0,9-1 1 0,-2 1-28 16,-3-1 1-16,9 0 0 0,6-1-1 0,-1-3-5 15,-5 0-1-15,0 0 0 0,10 2 1 0,1-4 5 16,-11-4 0-16,11 0-1 0,4-5 2 0,-11 3 10 0,0 2 0 15,3-5 0-15,8-4 1 0,-9 1-5 0,-1 1 0 16,12-4 1-16,11-4-1 0,-7 2 9 0,-6 2-1 16,7-2 1-16,10-2-1 0,-9 0 6 0,-1 2 0 15,3 0 0-15,-1-7 0 0,2 5-2 0,-13 2 1 16,2-2 0-16,0-6 0 0,-9-3-7 0,1 4 1 16,-3-1 0-16,7-5 0 0,-11 0-2 0,-7 1 1 15,5-5-1-15,6-9 2 0,-8 3-9 0,-7 1 0 0,9 1 1 16,2-6 0-16,-7 1-3 0,1 3 0 0,6-5 0 15,6-2 0-15,-8 0 1 0,-2 5-1 0,6-1 0 16,4-6 0-16,-1 1-2 0,-12 3 1 0,1 0-1 16,2 1 0-16,-7-1-3 0,-6 7 1 0,-1-5-1 15,6-4 1-15,-10 1 3 0,-2 1 0 0,7 2 0 16,4-12 1-16,-8 4-6 0,-7 2 1 0,11-6-1 16,0-2 1-16,-1 6-1 0,-1 2 2 0,2-5-2 15,6-3 2-15,-8 2 2 0,-9 4 1 0,6-7-1 16,9 1 1-16,-8 6-8 0,-3 4 1 0,3 0 0 0,-3-1 1 15,1-1 0-15,-10 6 0 0,5-6 1 0,3-6 0 16,-8 6-3-16,-5 4 1 0,3-8 0 0,5 0 0 16,-8 2 0-16,-3 4 1 0,-2 0 1 0,-2-4-1 0,0 3 1 15,0 3 0-15,0-10-1 0,-1 1 2 0,-5 3-4 16,2 3 1-16,-3-1-1 0,5-2 2 0,-3 6-2 16,1 2 0-16,4-3 0 0,4-1 0 0,-4-4 1 15,-4 4 2-15,1 0-2 0,3-8 1 0,-4 4 1 16,-7 4-1-16,2-4 0 0,1-2 1 0,-5 0-1 15,-2 4 2-15,-3-2-1 0,-3-2 1 0,4 0-1 0,-7 0 1 16,2-5-1-16,1-4 1 0,-3 9 2 0,-4 13 2 16,4-7-1-16,-8-6 1 0,0 0-4 0,4 6-1 15,0-6 1-15,-7-2-1 0,1 4 1 0,6-3 0 16,-4 3 0-16,-3 0 0 0,3 2 0 0,-3 3-1 16,3-1 1-16,-2-4-1 0,-5 0 1 0,-2 2-1 15,-2 4 1-15,2-14-1 0,-8 6 1 0,-1 4-1 0,3 0 1 16,-7-4-1-16,-2 2 4 0,0 2 1 0,0 0-1 15,-2-6 1-15,-2 4-5 0,4 2 1 0,-4 0-1 16,-7-13 1-16,3 7 3 0,-1 6 1 0,-1-2 0 16,-1 0 0-16,3 4-5 0,-3 2 1 0,-4-8-1 15,-2-6 2-15,2 1-2 0,-2 9 2 0,-7 3-2 16,-3-10 2-16,3 5-2 0,-2 5 1 0,-1-5-1 16,-5 0 1-16,-9-7 3 0,7 5 1 0,-5 0-1 15,-10-2 1-15,8 1-8 0,5 12 1 0,-9-5 0 16,-5-6 0-16,5 4 0 0,5 4-1 0,-9 1 0 0,-7-7 1 15,7 2 0-15,4 4 2 0,-5 1-2 0,-1-5 1 16,-9 2-2-16,4 6 1 0,-4 7-1 0,-2-14 1 16,2 7-2-16,-2 5 1 0,-5-2 0 0,-6-7 0 15,5 9-1-15,8 0 1 0,-11-2 0 0,-8-14 1 16,8 14-1-16,2 6 1 0,-8 0 0 0,-2-4 0 0,2 7 0 16,6 3-1-16,-8 1 0 0,-5-10 0 0,5 10 1 15,4-1 2-15,-5 3-2 0,-14-2 1 0,10 1-2 16,7 7 0-16,-6-6 1 0,-12 2 0 0,12 1-2 15,10 3 0-15,-4 0 0 0,-7 5 0 0,7-3 0 0,4 2 0 16,-6 2 0-16,-3 1 0 0,3 5 0 0,6-1 1 16,-4 2-1-16,-7-5 1 0,11 5-1 0,11 4 1 15,-9 2-1-15,-6-4 1 0,11 4 0 0,8 0 2 16,-7-2-1-16,10-2 0 0,3 2-2 0,7 0 0 16,0 0 0-16,-8 0 1 0,14 0-1 0,5 0 0 15,6 0 0-15,-2 7 0 0,5-12-1 0,3 1 1 16,9 2 0-16,-4 2 0 0,9-4-1 0,6-1 1 15,4 1 0-15,2-2 0 0,7-1 0 0,7-3 0 0,-1 1 0 16,4 1 0-16,3 6 0 0,2-3 1 0,2-3 0 16,0-3 0-16,0-4-1 0,2 1 1 0,2 3 1 15,9-15-1-15,7-8-1 0,-1 2 1 0,2 1 0 16,3-6 0-16,-3 3 1 0,-3 3 1 0,3-10-1 16,3-4 1-16,-3 1-2 0,-4 10 0 0,11-7 1 15,0 1-1-15,0-3-1 0,-9 7 1 0,5 2 0 16,-7-2 0-16,0-4 4 0,-6 10 0 0,6 4 1 0,-6 7-1 15,4-2-3-15,-2 2 0 0,-7 4 0 0,-1 2 0 16,-5 3-1-16,0 3 0 0,0-1 1 0,0 6-1 16,0 0 1-16,0-1 1 0,0 3 0 0,0 0 0 15,0 0-2-15,0 0 0 0,0 0 0 0,-5 11 2 0,-1 8-3 16,-1 2 1-16,1 3 0 0,-13 23 0 16,1 2-1-16,-1-5 1 0,0 3 0 0,-5 2 0 0,3 4-1 15,-3-6 1-15,-4 2-1 0,2 6 2 0,-1-2-1 16,-1-8 1-16,-7-3-1 0,1-1 1 0,6 1-2 15,0-10 0-15,7 6 0 0,-3-4 0 0,-2 3 0 16,9-8 0-16,-6 1 0 0,-1 0 0 0,5 0 0 0,1-5 0 16,8-6 0-16,-1 7 0 0,2-5 0 0,-6-6 0 15,9-4 0-15,2 6 0 0,4-5 0 0,0-3 0 16,0-5 0-16,0 2 0 0,0-1 0 0,0-1 1 16,4-4 1-16,2 11-1 0,-1-3-1 0,5 3 1 15,-1-7-1-15,27 13 1 0,12 4-1 0,-5-2 1 16,0 0-1-16,2 1 1 0,0-3-1 0,0 2 0 15,11 6 0-15,4 1 0 0,-9 1-1 0,-1-5 0 0,1 3 0 16,-2 3 1-16,-10-3-4 0,-9 1 2 0,2-5-1 16,-4-2 1-16,-4 0 0 0,-9-4 2 0,-4 0-1 15,-5-8 1-15,-6 1-2 0,0-8 1 0,0 2-1 16,-2 0 1-16,0 0-1 0,2 3 1 0,0-5 0 16,-7-5 1-16,1 3-3 0,2 0 1 0,-3 0-1 15,-10-2 1-15,-4-3-2 0,-1 7 0 0,3 3-2660 16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312" units="cm"/>
          <inkml:channel name="Y" type="integer" max="896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630.90045" units="1/cm"/>
          <inkml:channelProperty channel="Y" name="resolution" value="635.46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1-29T16:55:34.138"/>
    </inkml:context>
    <inkml:brush xml:id="br0">
      <inkml:brushProperty name="width" value="0.05292" units="cm"/>
      <inkml:brushProperty name="height" value="0.05292" units="cm"/>
      <inkml:brushProperty name="color" value="#C00000"/>
    </inkml:brush>
    <inkml:brush xml:id="br1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3536 16618 1206 0,'0'0'0'0,"0"0"0"16,0 0 0-16,0 0 67 0,0 0 1 0,0 0-1 16,0 0 1-16,0 0 36 0,0 0-1 0,0 0 0 15,0 0 1-15,0 0-35 0,0 0 0 0,0 0 1 16,0 0 0-16,0 0-20 0,0 0 1 0,0 0-1 16,0 0 2-16,0 0-23 0,0 0 0 0,0 0 0 15,0 0 0-15,0 0-3 0,0 0 0 0,0 0 0 0,0 0 0 16,0 0-6-16,0 0 0 0,0 0 0 0,0 0 0 15,0 0 2-15,0 0-1 0,0 0 0 0,0 0 2 16,0 0-5-16,22-5 1 0,-16 5 0 0,3 0 0 16,1 0-1-16,3 0 1 0,-2 0-1 0,2 0 1 0,-2 0-12 15,-3 0 1-15,-1 0 0 0,6 5-1 0,4-1 5 16,-7-2 0-16,1 2-1 0,4 1 2 0,-4-3-9 16,0 0 1-16,-5-2-1 0,7 0 0 0,9 0 1 15,-7 0 1-15,-7 0-1 0,7-2 1 0,9-3 2 16,-9 1 1-16,-2 0-2 0,4-2 2 0,4-3-4 15,-4 3-1-15,-2-1 1 0,-2-3-1 0,5 1 1 0,-3 5 1 16,-3 0-2-16,8-3 2 0,-7 3-2 0,4 4 1 16,-6 2-1-16,10 0 1 0,-4 0 2 0,-2 3 2 15,5 1-1-15,-5 3 1 0,2-1-8 0,-4 1 2 16,8 1-1-16,1 5 0 0,1 2 1 0,-6-2 1 16,5-2-1-16,-1 4 2 0,1-4-4 0,-3-5 1 15,-4 1-1-15,2-1 1 0,-2 1 0 0,-2-3-1 0,-2 0 0 16,6 3 0-16,-2-7-1 0,-4-2 1 0,-3-2 0 15,7-2 0-15,3-1-1 0,-12 1 1 0,3-2-1 16,-1-5 2-16,7-4-1 0,-2 2 1 0,-2 3-1 16,4-3 1-16,-2 2 1 0,-3 3 0 0,8 1-1 15,-8-1 1-15,8 2-1 0,-8 3 0 0,1 3-1 16,0 3 1-16,2 1-1 0,-3 0 0 0,1 0 1 16,6 7-1-16,5 6 1 0,6 0 1 0,-7 0 0 15,-4 0 0-15,7 2-2 0,-3 0 0 0,-3-2 0 0,3 0 0 16,3-2-1-16,-5-4 2 0,0-1-1 0,9-3 0 15,-6-1-1-15,-5-2 1 0,4-1 0 0,3-3 0 16,-7-5-1-16,-2-1 1 0,2-3-1 0,11-3 1 16,-11 1-1-16,-2-2 0 0,3-2 0 0,3-2 2 0,-4 0-1 15,-4 3 0-15,4 3 0 0,-2 2 1 0,-2 1-2 16,6-1 0-16,-6 1 0 0,-2 4 0 0,6 2 0 16,0 2 0-16,-2 4 0 0,5 4 0 0,-5 3-1 15,6 0 1-15,-1 3 0 0,12 6 0 0,-4-1-2 16,-3-2 0-16,10 0-1 0,6 0 2 0,-5-2-7 15,1-5 0-15,-5 3 1 0,2 0 0 0,-2-5 1 0,3-4 2 16,-1-1-1-16,-2-6 1 0,0-1-2 0,-2-2 2 16,9-3-2-16,-7 5 2 0,3-7 1 0,-10-3 1 15,3 1 0-15,2 6 1 0,-4-1-3 0,-2-3 1 16,4 1 0-16,-5-1-1 0,-1 5 0 0,-1 4 0 16,-4 2 0-16,0 0 1 0,11-3 0 0,-6 6 2 15,-5 1-1-15,7 4 1 0,4-1 0 0,-1-3 0 16,6 2-1-16,1 3 1 0,5-3 0 0,-11-2 0 0,10-4 0 15,1 0 1-15,-1 3-1 0,-3-6 1 0,8 3-1 16,-9-4 1-16,5 0-1 0,-11-2 1 0,6-3 0 16,0 1 0-16,-2-3-2 0,1 0 2 0,-10 1 0 15,5-3 0-15,0 4 0 0,-11 5 0 0,11 0 0 16,-2 0 0-16,-2-1 0 0,-1 1 0 0,-1 2 0 16,6 2 2-16,-1-2-2 0,-3-2 0 0,2 2 0 15,8 2 1-15,-8 0 0 0,-2-3 1 0,3 3-1 0,14 7 1 16,-2-7-2-16,-7-4 2 0,9 1-1 15,6 6 0-15,-10-1-1 0,-7-2 1 0,4-2 0 0,5 4 0 16,-9 0-1-16,2 0 1 0,-9 2-1 0,10-2 1 16,-5 3-1-16,-7-1 0 0,-2-2 0 0,1 2 0 15,-3 3-1-15,0-3 0 0,0-2 0 0,7-4 1 0,-3-5-3 16,1 3-1-16,1 4 1 0,-1-4 1 0,1-5-1 16,-1-1 1-16,6-1 0 0,0 1 1 0,-3 1-10 15,-1 0-1-15,4-1 1 0,6-1 1 0,1-2-2 16,-10 1-1-16,-1 1 1 0,8 3 0 0,-4 3 7 15,-4 1 1-15,4 0-1 0,0 0 1 0,-1 1-6 16,-1 3 0-16,-2 0-1 0,10-2 1 0,-8 2 1 0,-2 0 2 16,-1 0-1-16,7-4 0 0,-4 2-1 0,-7 2 0 15,5 0 0-15,0-4 1 0,-9 4-2 0,2 2 1 16,0 0 0-16,4-4 0 0,3 2 3 0,-9 2 2 16,-2 2-2-16,4-2 2 0,5 3-2 0,-12-3 1 15,1 0-1-15,2 2 1 0,8-2 1 0,-4 0-1 16,-6-2 1-16,11-4 0 0,6 2-1 0,-7 0 1 0,1-2-1 15,1-3 1-15,-1 3 1 0,-3 4 1 0,0 2 0 16,-6-2 1-16,4 0 1 0,-6 0 0 0,4 0 0 16,4 6 0-16,3 1 0 0,-1-3 0 0,1 0 0 15,1 5 0-15,5-1 0 0,-11-3 0 0,7-1 0 16,-5-2 0-16,1 2 0 0,-1 0 1 0,-6-1-1 16,8-1 1-16,3-2 0 0,-3-2 1 0,1-1 1 15,6 1-1-15,-5-2 1 0,5 0 1 0,-4 2-1 16,4 0 1-16,-13-1 1 0,2-1-1 0,0-2 1 15,11-3-1-15,-28 9-2111 0</inkml:trace>
  <inkml:trace contextRef="#ctx0" brushRef="#br1" timeOffset="4930.757">4442 16373 338 0,'0'0'0'0,"0"0"0"16,0 0 0-16,0 0 50 0,0 0-1 0,0 0 1 15,0 0 0-15,0 0 31 0,0 0 1 0,0 0 0 16,0 0 0-16,0 0-3 0,0 0 2 0,0 0 0 16,0 0 0-16,0 0-21 0,0 0 2 0,0 0-1 15,0 0 0-15,0 0-28 0,0 0 1 0,0 0-2 16,0 0 2-16,0 0-7 0,0 0 1 0,0 0 0 16,0 0 0-16,0 0-8 0,0 0 0 0,0 0 0 15,0 0 2-15,0 0-4 0,0 0 1 0,0 0-1 0,0 0 1 16,0 0 11-16,0 0 0 0,0 0 1 0,-26 2 0 15,7 5-4-15,0-1 0 0,6-2 0 0,2 1 0 16,-4 1-7-16,2 2 1 0,9-1 1 0,-7 1-1 0,3 3-2 16,-1-2 1-16,3-5 0 0,-1 4 1 15,3 3-3-15,-3 0 0 0,7-3 0 0,-4 3 1 0,4 1-18 16,-6-5 1-16,6-1-1 0,0 3 1 0,0 1-2 16,6-1 1-16,-2-5-1 0,14 5 2 0,-3 1-2 15,2 1 0-15,2-3 0 0,7 1 0 0,-3-5 3 16,-1 0 0-16,6 1 1 0,-5-3 0 0,5 0 18 0,-8 0-1 15,-7-2 0-15,4 0 2 0,0 0-8 0,-2-2 2 16,-4 0-1-16,1 0 1 0,6-1 2 0,-14 1 0 16,2 0 0-16,-6 2 0 0,11 0-1 0,-7 0 0 15,3 0 0-15,-3-4 0 0,3 0 3 0,-5-1 0 16,2 3 1-16,2-2-1 0,-1-2 4 0,-1-3-1 16,-2 3 1-16,5-1 0 0,3-1-3 0,-5-1 2 15,-5 1-2-15,0-3 2 0,0 3 2 0,-5-3-1 0,-1 3 1 16,2-3 1-16,-5-2-7 0,-2 1 1 0,1-3-1 15,-12-5 0-15,1-3-1 0,1 4 0 0,-1 6 0 16,6 0 0-16,-4 3-11 0,-1-1 0 0,7 1 0 16,3-3 1-16,-8 4-6 0,8 3 1 0,-1 2-1 15,-2-1 0-15,2 1-4 0,1 2 1 0,10 2-2402 16</inkml:trace>
  <inkml:trace contextRef="#ctx0" brushRef="#br1" timeOffset="5725.33">4399 16329 653 0,'0'0'0'0,"0"0"0"16,0 0 0 0,0 0 200-16,0 0 2 0,0 0-1 0,-4 0 103 0,4 0-200 0,0 0-1 0,0-3 0 15,0 1-37-15,0 2 2 0,0 0-1 0,0-2 0 0,2-2-32 16,0 2 1-16,5 2-1 0,-3-7 1 0,13-3-18 16,-6-1 1-16,-5 1-1 0,3 1 1 0,-1 3-7 15,-3-3 1-15,1-1-1 0,-6-3 0 0,4 2 7 16,-4 1 0-16,0-1 0 0,-4-4 2 0,4-2-6 15,-6 2 2-15,1 2-1 0,-3-4 1 0,-3-2-5 16,0 0 2-16,1 2-1 0,-1 0 0 0,7 2 7 0,-7 5 0 16,2-1-1-16,1-2 1 0,-3 0-9 0,9 3 0 15,-5 1 1-15,-1 1-1 0,1-1 5 0,3 1 0 16,-2-1 0-16,6 5 1 0,0 0-10 0,0-1-1 16,0 3 1-16,0-6 1 0,0-1 2 0,0 1 1 15,0-1 1-15,6-1-1 0,-2-3-3 0,-4 2 0 16,7 3-1-16,-7-3 2 0,0-4 0 0,-7 0 0 15,7 5 0-15,-4-1 1 0,-2-2-7 0,6 1-1 0,-7 1 0 16,3-4 0-16,-3-4 2 0,3 2 0 0,4 2 1 16,-6 0-1-16,6 0-3 0,-2 3 2 0,2 3-2 15,0 1 1-15,0 1-1 0,0 1 0 0,0-1 0 16,0-1 0-16,0 4-1 0,0 2 2 0,0-1-1 16,0-3 0-16,0 0-1 0,0 1 0 0,0 5-2228 15</inkml:trace>
  <inkml:trace contextRef="#ctx0" brushRef="#br1" timeOffset="6359.322">4588 16224 426 0,'0'0'0'0,"0"0"0"16,0 0 0-16,0 0 202 0,0 0 0 0,0 0 0 16,0 3 0-16,0-3-111 0,0 0 1 0,0 0-1 15,0 0 1-15,0 0-33 0,0 0 2 0,0 0-2 16,0-3 2-16,0 3-26 0,0 0-1 0,0 0 1 16,0-4 0-16,-4-2-18 0,4-3 1 0,0 1-1 15,-2-7 1-15,-3-6 9 0,-1 1-1 0,-5 3 1 16,7 3 1-16,-7 1 2 0,3 2-1 0,-1 3 0 15,7-1 0-15,2 5 5 0,0 2 0 0,-4-2-1 0,4-1 1 16,0 1-3-16,0 2 2 0,0-2-2 0,0 2 2 16,0-3-9-16,4 1 2 0,-2 2 0 0,15-4 0 15,-2-5-6-15,-2 0 1 0,-2 1 1 0,4-3-1 0,-2 2-7 16,-3 3-1-16,1 1 0 0,4-1 2 0,-8-1 0 16,-5 3 0-16,2 0 0 0,-4-1 1 0,4-1-13 15,-2 1 2-15,-2-1-1 0,-2-3 0 0,-2-4 16 16,4 0 0-16,-4 1-1 0,-5-3 1 0,1-5-14 15,1 3-1-15,-4 2 1 0,5-2-1 0,2 0 12 16,-7 2 0-16,4 0 0 0,5 0 0 0,2 0-7 0,0 2 0 16,-8 0 0-16,8 0 1 0,0-2 4 0,-2 2 1 15,2 3-2-15,0-1 2 0,2 2-9 0,2 3 1 16,-8-1-1-16,4-4 1 0,0 3-2 0,0 3 1 16,0-1-2-16,-2 2 2 0,-3-1-1 0,5 1-1 15,0-1 1-15,-4 3-1 0,4 4-2408 0</inkml:trace>
  <inkml:trace contextRef="#ctx0" brushRef="#br1" timeOffset="7579.122">5535 16539 640 0,'0'0'0'16,"0"0"0"-16,0 0 0 0,0 0 166 0,0 0 0 15,0-2 1-15,0-2-1 0,0 2-106 0,0-1 1 16,-5-1-1-16,5 0 1 0,0 2-32 0,0-2 0 16,-4-1 1-16,2-1-1 0,-2 0-24 0,2-1 1 0,-7 3 0 15,2 2 0-15,-3 0 10 0,5 0 1 0,-1-1-1 16,0-1 0-16,-5 2-2 0,0 2 0 0,0 0 1 16,5-2 0-16,-5 2 13 0,5 0 0 0,-5 0 0 15,7 0 0-15,-9 0 1 0,6 0 0 0,-1 0 0 16,-1 0 2-16,-6 0-4 0,-2 0 1 0,13 0-1 15,-13 0 1-15,4 4-10 0,2 0 0 0,0-1-1 16,11-1 3-16,-4 0 1 0,-2 0 1 0,1 0 0 16,5 0 0-16,0 0-4 0,-6 0 1 0,6 1 0 0,-2-1 0 15,-3 2-6-15,1 0-1 0,2-4 0 0,-2 2 1 16,-1 5 2-16,3-1 2 0,2 0-1 0,-4 1 1 16,2-1 0-16,-3 1 1 0,5-3-2 0,0 0 2 0,0 0-11 15,5 1 0-15,-5-1 0 0,8 4 0 0,3 3 5 16,6 0-1-16,-12-3 0 0,12 1 0 0,-2-1-6 15,2 1-1-15,-4-3 1 0,4 2 0 0,2 1-2 16,-2-5-1-16,-6 0 0 0,2 3 0 0,-2-1 2 16,0-4 0-16,-5 3 0 0,0-1 0 0,5-2-1 15,-4-2 2-15,1 0-2 0,-1 2 2 0,-1 2 3 0,0-1-1 16,-1-3 1-16,5-3 1 0,1 1 4 0,-4 0-1 16,-1-2 0-16,5-2 2 0,6-1 4 0,-6 1 0 15,-1-3 0-15,1-4 1 0,4 1-4 0,-8 1 2 16,-1 0-1-16,5-1 1 0,-5 1-5 0,5 0 2 15,-7 1-1-15,-4-3 1 0,2 2 8 0,-2 3 0 16,-2 4 1-16,-2-1 0 0,4-1-5 0,-6 0 0 16,1-5 0-16,-12 0 1 0,0-3-6 0,0-1-1 0,-5 2 0 15,1 0 1-15,2 0 2 0,3 3 2 0,1 3-1 16,3-1 1-16,1 1-10 0,4 5-1 0,3 2 1 16,2 0 1-16,2 0-2470 0</inkml:trace>
  <inkml:trace contextRef="#ctx0" brushRef="#br1" timeOffset="8298.161">5331 16401 1030 0,'0'2'0'16,"0"2"0"-16,0 0 0 0,0-1 121 0,0-1 0 16,0 0 0-16,0 0 0 0,0 0-45 0,0 0 0 15,0 0 0-15,0 0 1 0,0 1-33 0,0-3 2 0,0 0 0 16,0 0 0-16,0 0-22 0,0 0 0 0,0 0-1 16,0 0 1-16,0 0 4 0,0 0 0 0,0 0 0 15,0-3 1-15,4 1 0 0,2 0 0 0,-6 0 1 16,0-9 0-16,7-8-7 0,-7-2 2 0,-7 4 0 15,7-6 0-15,-6-3 1 0,6 5 1 0,-4 2 0 16,-3 0 0-16,1 0-1 0,-1 6 1 0,3 2 0 16,0-4 0-16,2 0-7 0,-7 3 0 0,7 3 0 15,2-2 2-15,0-1-3 0,0 3 0 0,-4 3 0 0,-3-1 1 16,7-1-12-16,0 2 0 0,0-1 0 0,0-1 1 16,-4-1 2-16,-2 3 0 0,6 2 0 0,0-1 1 15,0-1-4-15,0 0 1 0,0-1-2 0,0-3 2 0,0-1 0 16,0 2 0-16,0 3 0 0,0 0 1 15,0-3-5-15,0 1 0 0,0-1 0 0,0-1 1 0,6-1-2 16,-2 0 2-16,3 1-1 0,-1-3 1 0,3-4-2 16,-7 2 1-16,6 4-1 0,-5-1 1 0,7-3-4 15,-3 0 1-15,-7 2 0 0,4 5 1 0,2-3-2 16,-6 0 0-16,7 1 0 0,-7-3 0 0,4 2-1 0,-4 1 1 16,0-3 0-16,-4-2 1 0,-3-2-1 0,1 2 1 15,2 0 0-15,-7-6 0 0,-6-5 0 0,6 5-1 16,-2 4 0-16,9 0 0 0,-7 2 5 0,-2 3-1 15,3-1 1-15,5 0 0 0,3 5-1 0,2 1-1 16,0 1 1-16,0 2 1 0,0 4-5 0,0-5 1 16,0 3 0-16,7 0 0 0,3-2-2 0,-3 2 0 15,-7 2-2314-15</inkml:trace>
  <inkml:trace contextRef="#ctx0" brushRef="#br1" timeOffset="9030.473">5502 16454 1004 0,'0'0'0'16,"0"0"0"-16,0-4 0 0,0 2 173 0,0 2 1 15,0 0-2-15,-4-2 2 0,4 2-110 0,0 0 1 16,0-3-1-16,0 1 1 0,0 2-29 0,0 0 0 0,0-2 0 16,-2-4 0-16,-2-3-28 0,4 3 0 0,-5 2 0 15,-1-3 1-15,6-3 14 0,-6-3 1 0,1 2-1 16,-1 1 1-16,2-3 8 0,1 2 1 0,3 5 0 15,0-3 0-15,-4-1-6 0,4 1 1 0,4 3 0 16,-1-3 0-16,1 1-3 0,0 1 1 0,-2 3-1 16,9 0 0-16,0-2-8 0,-5-3 0 0,-2 3 0 15,3-1 0-15,2-1-4 0,-3 1 1 0,-4 3-1 16,2 2 2-16,1-4-8 0,-3-1 2 0,4 1 0 0,-6-7 0 16,0 0-3-16,0 3 0 0,0 1-1 0,0-1 2 15,0-5 2-15,0 0 1 0,0 4-1 0,0 1 1 16,0-1-5-16,-6 2-1 0,6 3 1 0,0-5-1 15,-2 3 4-15,-3-3 1 0,1 5 0 0,2-3 0 0,-2-1-5 16,2-1 1-16,-3 3-1 0,5-1 2 0,-4-1-2 16,2-3 2-16,2 4-1 0,0 3 0 0,0-1 0 15,6-1-1-15,-6-1 1 0,5 1-1 0,1-3 1 16,0 1-1-16,7-1 1 0,-8-2-1 0,5 3 1 16,-3-1-1-16,-3 0 1 0,7 3-1 0,-9-3 1 0,-2 1-1 15,4-1 0-15,0-2 1 0,-4-2-1 0,-4 3 1 16,0 1-1-16,4-2 1 0,0 1-4 0,-2 1 1 15,-3 2 1-15,-1 3-1 0,6 0-1 0,-4-3 0 16,-3 1 0-16,7 1 0 0,-4 1-1 0,4-1 1 16,0 7-2239-16</inkml:trace>
  <inkml:trace contextRef="#ctx0" brushRef="#br1" timeOffset="10081.943">6563 16463 590 0,'0'0'0'0,"0"0"0"0,-7 0 0 0,7 0 207 16,0-3 1-16,0 1 0 0,-4 0-1 0,4 0-117 0,0 2 0 15,0-2 0-15,0 0 0 0,-6 0-63 0,4 2 0 16,2 0 0-16,0-2 0 0,-5 2-25 0,5 0 2 16,-4-3-2-16,2 3 1 0,-7 0-3 0,3 0 0 15,-1 0 0-15,-3 0 0 0,-1 3 19 0,0 3 1 16,-6 0-1-16,4-1 1 0,-2 1 6 0,4 2-1 16,1 1 1-16,3-5 0 0,1 0 0 0,-1 1 1 0,-1 1-1 15,1 7 1-15,1 0-6 0,2 1 0 0,1-3 0 16,-1 2 1-16,0-3-8 0,4-1 2 0,4-1-1 15,0 3 0-15,-1 0-10 0,1-3 1 0,0 1-2 16,5 3 2-16,6 1-1 0,-2-2 2 0,-3 0-1 16,5 1 0-16,-4 1-1 0,2-4-1 0,-2-3 1 15,6 0 0-15,4-1 13 0,-8-3 1 0,2 2-1 16,2 2 1-16,5 1-5 0,-9-5 0 0,2-2 1 16,2 0 0-16,0-4 3 0,-6-1 1 0,0 1 0 0,-1 0 0 15,-3 0 2-15,-3-3 1 0,-2-1-1 0,7-9 0 16,-1-2-3-16,-3-1 1 0,-5 1-1 0,0-4 1 15,-5-3 8-15,-1 3 1 0,4 4 0 0,-7-2 0 16,-1-1 1-16,-3 1 2 0,-5 2-2 0,-3 2 1 0,4 2-6 16,0 2 1-16,-5 3-1 0,-6 1 1 0,7 1-8 15,-3-1 0-15,-2 3-1 0,7-3 1 0,19 9-2385 16</inkml:trace>
  <inkml:trace contextRef="#ctx0" brushRef="#br1" timeOffset="10664.657">6494 16343 464 0,'0'0'0'0,"0"0"0"16,0 0 0-16,0 3 191 0,0 1 1 15,0 0-1-15,0-6 0 0,0 0-127 0,0 0 1 0,0 2 1 16,0 0-1-16,0 0-25 0,0 0 2 0,0 0-1 0,-4 0 1 15,4 0 7-15,0-2 0 0,0-1 1 0,-7 1 0 16,3-2-13-16,-7 0 0 0,5 0 0 0,-5-1 1 16,-2-1-2-16,3 0 1 0,-5-1 0 0,2 3 0 0,2 0-3 15,0-1 0-15,9 1-1 0,-2-2 1 0,0-3 1 16,1 3 1-16,-1 2 0 0,4-3 0 0,0-5-2 16,0-1 2-16,0 2-1 0,0-2 1 0,4-2-7 15,3-4 0-15,-1 2 1 0,9-2 0 0,-2 2-5 16,4 7 0-16,-12-1 0 0,5-4 1 0,1 0-6 15,-9 2 0-15,-2 5 1 0,9-5-1 0,-7-2-1 0,4 3 0 16,-6-1 0-16,0-2 0 0,-2-2-7 0,-2 4 1 16,4 2-1-16,-2-3 0 0,-2-6-2 0,-1 1 1 15,3 0-1-15,-6 0 0 0,5-6-5 0,-1 1 1 16,4 5 0-16,-6 2-1 0,6-2 1 0,-5 0-1 16,5 2 1-16,0-5 0 0,-6 3-2 0,2 4 1 15,4 1-1-15,-7-1 1 0,5-2-4 0,-2 0 1 16,-1 0 0-16,3-5 0 0,-2 1 2 0,4 4-1 0,-4 4 1 15,2 3-1-15,2-1-3 0,0 3 0 0,0 1 0 16,0 1 1-16,0 6-2341 0</inkml:trace>
  <inkml:trace contextRef="#ctx0" brushRef="#br1" timeOffset="11350.705">6589 16329 929 0,'0'0'0'16,"0"0"0"-16,-5-5 0 0,3 3 147 0,2 2 0 0,0 2 0 15,-2-2 1-15,2 0-54 0,0 0 1 0,0 0 0 16,2 0 0-16,5 0-43 0,-5 0-1 0,-2 0 1 16,0 0 1-16,0 0-16 0,0 0 1 0,0 0-1 15,0 0 1-15,0 0-10 0,0 0 0 0,0-2 0 16,0 2 1-16,0 0-2 0,0 0 0 0,0 0 0 16,0 0 0-16,0 0 0 0,0 0 0 0,0 0 0 15,0 0 0-15,0 0-4 0,0 0 1 0,-2 0 0 16,2 0 0-16,0 0-5 0,0 0 2 0,0 0-1 0,0-4 0 15,0 0-1-15,0 2 0 0,0 2 0 0,0-13 0 16,0-13-12-16,0-3 1 0,0 3 0 0,10-8 0 16,1 2 8-16,-2 9 2 0,1 4-1 0,1-3 1 15,-7-1-12-15,3 6-1 0,-3-2 1 0,7-2 1 0,-9 1 13 16,-2 8 0-16,-2-1 0 0,2-6 1 0,0-3-11 16,0 8 0-16,-9-1 0 0,3-2 1 0,-5-2 9 15,7-1 0-15,-9 1 1 0,2 4-1 0,1 5-9 16,-1 1 0-16,9-1 1 0,-9-3-1 0,7 4 9 15,-3 3 0-15,7 0 0 0,-4-1 1 0,4 1-15 16,0 2 1-16,0 4 0 0,4-5 1 0,3-3 3 0,-1-1 0 16,-2 1 0-16,11-9 0 0,-2-4-9 0,4-1 0 15,1 7 0-15,1 1 0 0,-10-3-2 0,-5 0 0 16,2 2 0-16,-6-2 1 0,5 2-1 0,-5 2 0 16,-7 2 0-16,-1-8 0 0,1 2-4 0,1 2-1 15,-5 0 1-15,-4-6 1 0,15 21-2512 0</inkml:trace>
  <inkml:trace contextRef="#ctx0" brushRef="#br1" timeOffset="29345.509">10691 15291 1431 0,'0'0'0'0,"0"0"0"16,0 0 0-16,0 0 131 0,0 0-1 0,0 0 0 15,-26 2 0-15,9 5-27 0,6-3 1 0,-2-2-1 0,-13 6 1 16,-8 3-31-16,0-2 1 0,2 1-1 0,-1 3 1 16,5 2-32-16,-6 0-1 0,6 0 1 0,-17 2-1 15,13 0-22-15,-5-3 0 0,1 3 1 0,-3 3-1 16,-6-3 0-16,0 0 1 0,0 2-1 0,-4 2 1 16,4-2-2-16,-5-2 0 0,5 2 0 0,-6 3 0 0,6-1-7 15,2-4 0-15,4 0 1 0,-6 4-1 0,6 0 9 16,1-4 0-16,3 0 0 0,-8 5 2 0,7-1-15 15,4-4-1-15,-3 0 1 0,-1 4 1 0,6-2 9 16,4-2 0-16,-2-2-1 0,-2 2 1 0,4-2-15 16,3-2 2-16,6 0-1 0,-5 2 1 0,5-5 1 15,6-1 1-15,0-1-1 0,9-1 1 0,-6-5-2 0,1 0 1 16,7-2-1-16,0 0 2 0,0 0-5 0,0 0 1 16,0 0 1-16,0 0-1 0,0 0 1 0,0 0 1 15,0 0-1-15,0-2 0 0,0 0-2 0,0-3 2 16,0 3-2-16,0-11 1 0,11-10-2 0,-5-5 0 15,1 1 0-15,4-3 0 0,-3 0 0 0,1 3 0 16,1-3 0-16,6-6 0 0,-4 2-1 0,-1 4 1 16,0-4-1-16,0-9 1 0,-5 7-1 0,5 2 1 0,-1 2-1 15,6 0 1-15,-8-2 0 0,3 7 0 0,0-1 0 16,-1 3 0-16,1 3 0 0,0 5 1 0,-5 0-1 16,1 5 1-16,1 3 1 0,-6 3 1 0,5-1 0 15,-7 3 0-15,4 4-3 0,-4 0 0 0,0 0 0 16,0 0 1-16,0 0-1 0,0 2 0 0,0 2 0 15,-4 9 1-15,2 6-1 0,-3 3 0 0,-1-3 0 16,-5 13 1-16,-6 4-3 0,6-2 1 0,-6-4 0 0,2-3 0 16,2-3-4-16,2-3 2 0,-6 4 0 0,2-1-1 15,-4-7 2-15,2 0 0 0,2 0 0 0,0 0 0 16,-2 0 0-16,6-2 1 0,-2 0 0 0,-2 2 0 16,2-3 0-16,2-3 0 0,5 0-1 0,-1-1 2 0,3-3-1 15,4-3 1-15,-4 0-1 0,4 5 1 0,0 1-1 16,4-1 1-16,-4-3 0 0,7 7 0 0,3 2-1 15,1 2 1-15,6-2 0 0,0 4 0 0,5 2-1 16,6-2 1-16,0 0 0 0,6-4 0 0,-6 2 0 16,0-2 0-16,4 0 0 0,2-4 1 0,-6-1-1 0,-6-1 0 15,1-1 0-15,10-1 1 0,-12-3 0 0,-8-2 1 16,4-2 0-16,-2-6 0 0,-4 1 0 0,-5 3 1 16,1-2 1-16,-7-4-1 0,0-5 0 0,0 2 2 15,0 11-2523-15</inkml:trace>
  <inkml:trace contextRef="#ctx0" brushRef="#br1" timeOffset="30161.224">11193 15034 1683 0,'0'0'0'15,"0"0"0"-15,-4 0 0 16,-1 0 168-16,5 0 2 0,-2 0-2 0,-4 2 1 0,2 2-73 0,4 0-1 15,0-1 1-15,0 3 0 0,-5 2-70 0,3 3 1 16,-2 2 0-16,4 19 0 0,-4 8-32 0,4-2 2 16,0-2-2-16,0-4 2 0,-7-2-15 0,5-2 0 0,2-3 0 15,-4 1 0-15,4-5 16 0,-5-4 1 0,5 0 0 16,0-2-1-16,0-4-2 0,0-5 0 0,0-2-1 16,0-2 1-16,0 0 4 0,5-2 1 0,-5 0 0 15,-5-2 0-15,5 0 9 0,0 0 0 0,0-2 0 16,9-9 1-16,0-8 11 0,-1-3 0 0,-1-1 1 15,3-9-1-15,3 6-4 0,-2 5 0 0,-5 4 0 16,5 4 0-16,0 2-6 0,-5 5 1 0,5 1-1 16,0-1 0-16,4-1 4 0,-9 3 1 0,7 4-1 15,-9-3 0-15,11 3-12 0,-2 2-1 0,-2 2 0 0,4 1 2 16,-2 3 5-16,0 5 0 0,-5 3 0 0,-1 12 0 16,-1-3-10-16,3-3 1 0,-3-1-1 0,1 2 2 15,-3-6-2-15,-2 0 0 0,2-7 0 0,-4 5 1 0,7-2-1 16,-3-5 0-16,-2-2 0 0,3-2 1 0,-5 0-1 15,0-2 0-15,0-2 0 0,0-2 1 0,0 2-1 16,0 0 0-16,0-2 0 0,0-7 1 0,4-8-1 16,2-5 0-16,-6 3 0 0,0-15 0 0,7 4 1 15,-3 13 0-15,3 0 0 0,-1 4 1 0,5 4-2 16,-5 5 1-16,5 2 0 0,0 2 0 0,-5-1-1 0,5 3 1 16,-3 3 0-16,1 5 0 0,10 5-1 0,-6-3 1 15,-2 1-1-15,10 4 2 0,-8 2-2 0,-2-2 0 16,0 0 0-16,-1-2 1 0,1-3-1 0,-4-1 0 15,-1-5 0-15,-2 0 1 0,-2 5-1 0,-2-3 0 16,5-2 0-16,-5-4 1 0,4 0-2 0,-4 0 1 16,0 0 0-16,0-4 0 0,0 4-2351 0</inkml:trace>
  <inkml:trace contextRef="#ctx0" brushRef="#br1" timeOffset="30339.233">12054 15044 2009 0,'0'3'0'0,"-2"5"0"16,-16 18 0-16,3 1 129 0,3-1 2 0,1 1-1 16,0 3 0-16,5 0-45 0,-3-5 2 0,7 1-2 15,-2 2 1-15,4-3-35 0,0-8-1 0,0 2 1 0,4 0-1 16,-2-2-43-16,2-4 0 0,3-4 0 0,-3-3 0 16,-2-4-1-16,3-2 1 0,-5-2-2 0,6 0 2 15,-6 2-2353-15</inkml:trace>
  <inkml:trace contextRef="#ctx0" brushRef="#br1" timeOffset="30483.238">11985 14723 2023 0,'-4'0'0'0,"4"0"0"0,-7 0 0 0,3 0 102 15,8 0 0-15,1 2 0 0,3 3 0 0,1-3-43 0,-3-2-1 16,-6 0-1970-16</inkml:trace>
  <inkml:trace contextRef="#ctx0" brushRef="#br1" timeOffset="30896.103">12268 15095 1470 0,'0'0'0'0,"-4"0"0"16,0 7 0-16,4 1 106 0,0 1 1 0,8-3-1 15,5 3 2-15,-6 1-34 0,-3-1 0 0,2-3 0 16,5 7 2-16,-4 0-34 0,-3-5 2 0,0 1-1 16,5 1 0-16,2 5-35 0,-3 0 1 0,-6-4 0 15,5 6 0-15,-3 0 17 0,-4-4 1 0,0-1-1 16,0 1 1-16,0-4-9 0,0-3 0 0,-4-2-1 0,4 0 3 16,0-1-8-16,0 1 1 0,0-4 1 0,0 0-1 15,0-4 3-15,0 1 0 0,0 1-1 0,0-4 1 16,0-7-9-16,0 0 1 0,0-1-2 0,4-23 2 15,2-1 8-15,5 4 1 0,-6 9-1 0,-3 5 0 0,6 6-10 16,-6 1 1-16,9 4-2 0,0 1 2 0,0 1 3 16,-5-1 1-16,5 4 1 0,-5 4-1 0,-2 0-3 15,7 0 0-15,-6 0-1 0,3 8 2 0,9 7 0 16,-2 0 0-16,-8-2 0 0,8 4 1 0,-5 4-5 16,1-4 1-16,-2-2-2 0,-5 2 2 0,0 2-2 15,-1-10 2-15,1 1-1 0,2 3 1 0,-1 0-5 0,-3-5 1 16,2-1 1-16,-4-3-1 0,0-2-2 0,0 0 0 15,0-2 0-15,0 0 1 0,0 0-2 0,0 0 1 16,0 0-2234-16</inkml:trace>
  <inkml:trace contextRef="#ctx0" brushRef="#br1" timeOffset="31082.181">12850 15117 1758 0,'0'4'0'0,"-4"4"0"15,-5 7 0-15,-1 0 131 0,-1 0 2 0,0 4-1 16,7 5 1-16,-3-5-50 0,7-4 0 0,7 2 0 16,-7 2 1-16,4-2-36 0,3-4 1 0,-1-3 1 15,3 5-1-15,1-2-30 0,-8-5 0 0,5-1 0 0,1-1 1 16,3-2-14-16,-2-4 1 0,-5-2 0 0,7-2 1 16,0-5-2-16,-7-1 1 0,-4 10-2209 0</inkml:trace>
  <inkml:trace contextRef="#ctx0" brushRef="#br1" timeOffset="31225.1">12790 14736 1985 0,'0'0'0'0,"0"0"0"0,-13 2 0 0,7 2 112 16,-3-1 1-16,7-6-1 0,2 6 2 0,2-1-65 0,-2-2 2 15,4 0-1-15,14 0 1 0,-18 0-2030 0</inkml:trace>
  <inkml:trace contextRef="#ctx0" brushRef="#br1" timeOffset="31787.653">13144 15025 1834 0,'-4'2'0'0,"4"1"0"15,-4 3 0-15,-3 2 82 0,7 1 1 0,-2 4-1 16,4-3 1-16,-2 3-5 0,0-4 0 0,5-1 0 15,5 5 0-15,-3 4-28 0,-3-2-1 0,-2-3 0 16,9 12 1-16,-5-1-40 0,-1-6 1 0,-1-2 0 16,2 2 0-16,1-4 7 0,-7-7 0 0,0 1 0 15,0 1 0-15,0-1-12 0,0-3 1 0,4-2-2 16,-2 0 2-16,2-2 4 0,-4 0 0 0,0 0 1 0,-4-2-1 16,2-2-7-16,2 2 1 0,0-1-1 0,-4-5 1 15,4-9-1-15,0-2 2 0,0 0 0 0,6-13-1 16,-2 0 0-16,-4 6-1 0,7 7 1 0,-1 0-1 15,-1 4 4-15,1 7 1 0,-2-1-1 0,9 1 1 16,-2 1-5-16,-2 5 1 0,-7 2-1 0,8 0 1 0,5 0 3 16,-2 0 1-16,-2 2 0 0,6 9-1 0,-2 0-3 15,-2-1-1-15,-2 1 1 0,4 6 1 0,-6 2-5 16,-1-2 1-16,-6-4 0 0,7 4 0 0,-3 0 2 16,-4-5 0-16,-2 1 0 0,5 2 0 0,-5-4-3 15,0-5 1-15,0-2 0 0,0-1 0 0,4-1-2 16,-4 0 0-16,0 0 0 0,0-2 0 0,0 0 0 0,0 0 0 15,0 0 0-15,2-4 0 0,2-3-1 0,1-1 1 16,-3-3-1-16,2-10 1 0,3-5-2 0,-7 3 2 16,10 2-1-16,-5 4 1 0,-3 6-1 0,2 3 1 15,3 1-1-15,-1-1 1 0,5 3-2 0,-5 1 0 16,-2 4-1-16,3 0 2 0,8 0 0 0,-4 0 0 16,-1 0 0-16,1 7 0 0,2 5 0 0,4 1 0 0,-6 0-1 15,4 4 2-15,-9 2 0 0,1-2 0 0,-1-2 0 16,-1 6 0-16,-5-6 0 0,0-4 2 0,0 1-2 15,0 5 1-15,0-6-1 0,0-5 1 0,4-1 0 16,-2-3 0-16,4 0 1 0,-6 0 2 0,0-2-2 16,0 0 1-16,5-2-3 0,1 0 0 0,-6 2-2286 15</inkml:trace>
  <inkml:trace contextRef="#ctx0" brushRef="#br1" timeOffset="31984.714">13913 15081 1871 0,'-5'4'0'0,"1"6"0"0,2 7 0 0,-2 5 119 16,4-3 0-16,0 0 0 0,0 2 1 0,0-2-40 15,0-2 1-15,0 0-2 0,6-2 2 0,-2-2-37 16,1-4 1-16,-3-1 0 0,4 3 0 0,-1-3-43 16,-1-4 1-16,-4-1-1 0,2-1 2 0,4-2 0 15,-6 0 2-15,0-2 0 0,3-1-1 0,-1-1-4 16,4 0 2-16,-6 4-2167 0</inkml:trace>
  <inkml:trace contextRef="#ctx0" brushRef="#br1" timeOffset="32148.414">13825 14853 1709 0,'-5'0'0'15,"3"0"0"-15,-6 0 0 0,-3 0 122 0,-2 0 1 0,13 0 0 16,0-2 0-16,4 2-47 0,-4 0 2 0,-4 0-1 15,10 0 1-15,12 0-70 0,-10 0-1 0,1-2 1 16,29-5 1-16,-38 7-1915 0</inkml:trace>
  <inkml:trace contextRef="#ctx0" brushRef="#br1" timeOffset="32698.51">14076 14972 1369 0,'0'2'0'0,"6"2"0"0,-6-6 0 16,7-2 97-16,-3 2 2 0,2 2 0 0,9-2-1 0,7 0-31 16,-3 2 0-16,3-5 0 0,6-1 1 0,6 4-31 15,-2 2 0-15,-4 0 0 0,0-6 0 0,-4 1-10 16,-3 5 0-16,5 0 0 0,2-4 0 0,-9 4 4 16,-2 4 0-16,-6 1 1 0,4-1 0 0,-9-4-5 15,1 2 1-15,-3 2 0 0,0-2 0 0,-1 0 3 16,3-2 0-16,-6 0 1 0,0 5-1 0,-6-3-3 0,6 2 0 15,0-2 0-15,0 5 0 0,-7 3-4 0,3 3 0 16,2-2 0-16,-13 6 1 0,-2 10-5 0,-1-1 0 16,3-3 0-16,2 1 1 0,-2-7-2 0,7 0 0 15,-1 2 0-15,-1 6 0 0,1-8-12 0,0-4 0 16,7 0 1-16,2 0 0 0,0-5-1 0,-4-2 1 16,8 1-2-16,3 1 2 0,-1 3-5 0,1-3-1 15,3-3 0-15,18-1 0 0,4-4-1 0,1-2 2 0,-10-2-2 16,9 1 1-16,-2-1-2 0,3-2 1 0,-3-5 0 15,2 3 0-15,2-3 1 0,-6-4 0 0,0 0 0 16,0 0 0-16,0-2 2 0,-9 0-1 0,-2 0 0 16,-4-2 1-16,-2 0 4 0,-5 2-1 0,5 2 1 15,-11 2 1-15,0-1-4 0,0-1-1 0,-6 4 1 16,-5-8-1-16,0 2 1 0,0 2 0 0,-1 4 0 16,-10 3 0-16,1 1-5 0,8 5 2 0,-4 7-2 15,-5 1 1-15,1 5-2 0,8 4-1 0,-2 2 1 0,-7 6 1 16,12 5-6-16,-3-5-1 0,2 5 0 0,0 3 0 15,5-3-3-15,10-5 1 0,-2 3 0 0,5-3 0 16,1-1 7-16,3-5 0 0,2 0 0 0,-2 0-1 16,4-2 1-16,2-7 1 0,-4-2-1 0,4 5 1 0,4-5-1 15,-6-6 1-15,5-4 0 0,1 0 1 0,3-7-10 16,1-6 1-16,3-2-2304 0</inkml:trace>
  <inkml:trace contextRef="#ctx0" brushRef="#br1" timeOffset="33066.75">15314 14976 1871 0,'0'0'0'15,"0"0"0"-15,-6 0 0 0,6-4 119 0,-4 2 0 16,8 2 0-16,-4 0 1 0,6 0-37 0,-6 0 1 16,0 0-1-16,-6 0 2 0,6 0-19 0,0 0 1 15,0 0 1-15,-4 0-1 0,2 0-37 0,-3 0 2 16,1 2-1-16,-5 4 0 0,-10 3-6 0,2-1 1 0,6-1-1 15,-8 1 0-15,2 1-12 0,2-3-1 0,8 1 0 16,-4-1 1-16,5-2-10 0,-3-2 1 0,9 1-1 16,0-1 0-16,-2 0-5 0,-2 0 0 0,4 0 0 15,0 2 0-15,0 3-29 0,6-7 0 0,-6 4-1 16,5 7 1-16,1-3 4 0,5 3 1 0,-5-1 0 16,9 7 0-16,3 2 2 0,-1 3-1 0,0-3 0 15,-6 0 2-15,4-4 19 0,-9-2 1 0,1 2 0 16,-3 6-1-16,-2-4 3 0,2-4 0 0,-4-1 0 0,-4 3 0 15,-2 0 4-15,-1-2 2 0,1-5-2 0,-5 5 1 16,-4 0 12-16,4-5 1 0,-6-3-1 0,-2 1 1 16,4 0-1-16,-3-4 1 0,8-4 0 0,-3-4 0 15,-2-3 6-15,2 1 2 0,2-3 0 0,3-4 0 0,-1-6-21 16,0 0 2-16,7-2-2363 0</inkml:trace>
  <inkml:trace contextRef="#ctx0" brushRef="#br1" timeOffset="34719.477">16508 14836 1344 0,'0'0'0'16,"0"0"0"-16,0 0 0 0,0 0 169 0,0-2 1 15,0 0-1-15,4 0 1 0,-4 2-74 0,0 2 2 16,0 0-2-16,0-2 2 0,0 0-17 0,0 0 1 0,0 0 0 16,0 0 0-16,-4 0-44 0,-3 0 0 0,5 0 0 15,-23 4 0-15,-16 9-14 0,2 2-1 0,3 0 1 16,8-3 1-16,4-1-5 0,7 0 1 0,2-1-1 16,-2 1 2-16,0 0-15 0,6-1 1 0,0 1 0 15,3-3 1-15,-1 1-2 0,2-3 0 0,3 1-1 16,-2-3 2-16,-1-2-6 0,3 0 1 0,2 2-1 15,-2 3 0-15,-1-1 2 0,3-2 0 0,-2-1-1 16,8-3 2-16,-2 2-5 0,-2 0 0 0,0 0 0 16,5 4 1-16,5 3-1 0,1-3 0 0,-5-2 0 0,16 5 0 15,8 2-1-15,-4-1 1 0,-3 1 0 0,5 6 0 16,-6-4-2-16,1-3-1 0,-1 7 1 0,1 2 1 16,-1 3-2-16,-5-1-1 0,-2 0 1 0,2 3 0 15,-2-3 0-15,-6-2 2 0,-5-2-1 0,3 0 1 0,-1 0 1 16,-6-2 0-16,-6 2 0 0,-1 2 0 0,3-2 1 15,-5-6 0-15,1-1 0 0,-9-1 1 0,-1-1 16 16,3-1 0-16,-4-5 0 0,-13-4 1 0,0-1 0 16,8 1 1-16,-8-4-1 0,4-5 1 0,0 1-2 0,4-3 0 15,1-2 0-15,-3-2 1 0,9 0-18 0,0 2 1 16,0 2 0-16,6 5 1 0,6-3-3 0,5-1 0 16,0-3-2522-16</inkml:trace>
  <inkml:trace contextRef="#ctx0" brushRef="#br1" timeOffset="35085.907">16798 15110 2060 0,'0'2'0'0,"0"3"0"15,-7-3 0-15,3 2 129 0,4 2 0 0,0 3 0 16,-2-1 1-16,-2-1-43 0,4-3 0 0,4 0 0 15,-2 9 0-15,2 2-40 0,1 2 1 0,-3 2 1 16,2 2-1-16,2 3-46 0,1-7 2 0,4-2-2 0,-7 4 1 16,0-6 6-16,3-3 0 0,-1 1 0 0,9-1 1 15,-2-3-2-15,-7-5 0 0,5 0 0 0,0-2 1 16,0-2-7-16,4 0 0 0,-7 0 0 0,3-11 1 16,10-2-2-16,-3 0 1 0,-3 2-1 0,-3-4 1 15,4 5 0-15,-10 3-1 0,0 1 0 0,5 1 0 0,-4 3-1 16,1 2 1-16,-8 0-1 0,2 2 1 0,5 0-1 15,-7 0 1-15,0 0-1 0,4 2 1 0,2 4 1 16,-6 1 0-16,5-3-1 0,1 11 1 0,5 8-2 16,0-2 1-16,-1-1 0 0,-3 1 1 0,-1-2 0 15,-1-4 1-15,1-2-1 0,0-3 2 0,-1 1-4 0,-5-3 0 16,-5-1 0-16,10-3 1 0,-1-2-1 0,-2-2 0 16,-2-2 0-16,0-7 0 0,0 9-2434 0</inkml:trace>
  <inkml:trace contextRef="#ctx0" brushRef="#br1" timeOffset="35421.156">17367 15240 1934 0,'-3'0'0'0,"-1"4"0"16,2 13 0-16,-2 0 94 0,4-2 1 16,0 2-1-16,-5 0 0 0,5 0-30 0,5-4 0 0,-1 0 0 15,-4 4 0-15,2 0-26 0,5-5 2 0,-7-1-1 16,4 0 0-16,2-1-34 0,3-3 0 0,-7-3 0 15,-2-2 0-15,0-2 5 0,6 0 0 0,-6 0 1 16,-6 0-1-16,6 0 3 0,0 0 2 0,0 0-1 16,0-2 1-16,-2-2-8 0,-2-1 0 0,4 1 0 0,-7-4 1 15,-1-14 11-15,-1-5 1 0,-6-3 1 0,4-8-1 16,0 2-15-16,5 6 2 0,2 0-1 0,4 2 0 16,0 7 6-16,4 2-1 0,2 2 0 0,-6 0 0 15,5 4-3-15,1 5 1 0,1 1-1 0,-3-3 1 0,2 6 0 16,3-3 0-16,-7 3 0 0,5 0 1 0,3-5-2 15,1 5 1-15,-5 2 0 0,20 0 0 0,2 0 5 16,2 2 1-16,2 2 0 0,7-2-1 0,0-2-10 16,-1-1-1-16,3 1 0 0,2-4 2 0,-43 6-2404 15</inkml:trace>
  <inkml:trace contextRef="#ctx0" brushRef="#br1" timeOffset="35719.39">18253 14657 1646 0,'0'-2'0'16,"0"0"0"-16,-9-8 0 0,-6-7 125 0,5 0 1 16,-1 0 0-16,0 2-1 0,5 2-43 0,-5 4 1 0,5 3 1 15,1 6-1-15,-1 0-36 0,6 0 0 0,0 0 0 16,0 0 1-16,0 0-29 0,0 0 1 0,0 0 0 16,-2 11 0-16,-3 14-9 0,1 5 1 0,2 2 0 15,-2 25 0-15,-1 1 4 0,3 1-1 0,-2 3 1 16,4 2 0-16,-2-5-13 0,-2-6 2 0,-1 7-2 15,-5 1 1-15,7-5 7 0,3-9-1 0,0-5 0 16,-4-2 0-16,-2-3-10 0,6-10 1 0,0-3-1 16,-5-3 1-16,5-4-1 0,0-4 0 0,-2-5 0 0,2 1 0 15,0-5-11-15,0-4 1 0,-4-2 0 0,0-2 0 16,4-5-32-16,-3 1 1 0,-1-3-1 0,-7-19 2 16,-1-15-2-16,-3 1 2 0,-3 1-1932 0</inkml:trace>
  <inkml:trace contextRef="#ctx0" brushRef="#br1" timeOffset="36186.016">17789 15027 1444 0,'-2'3'0'0,"2"-1"0"0,-4 0 0 16,0 2 70-16,2 0 2 0,2 1-1 0,2 1 1 0,-2 7-16 16,4-7 1-16,0-2-1 0,3 5 1 0,6 4 1 15,-3-1-1-15,-3-1 0 0,18 4 2 0,6 0-21 16,1-5 1-16,-4-3-1 0,4-1 1 0,2-2 1 0,1 1 0 16,-8 1-1-16,10 0 2 0,-7-1-4 0,2-3 1 15,-2 0 0-15,9 0 0 0,-7-4-11 0,-4-2 1 16,0-1-1-16,0 3 1 0,-5 0-23 0,3-4-1 15,-4-3 1-15,-3 3-1 0,-2-1-7 0,-6 1 1 16,0 0-2-16,-11-1 2 0,4 3-17 0,-4 2 0 16,0 0 0-16,0 0 0 0,0-3 11 0,0 1 1 15,0 2 0-15,-4 0 1 0,4 0 6 0,-7 0 0 16,3 0 0-16,-7-3 0 0,3 1 19 0,-3 0 1 0,-4 2 0 16,2 0 0-16,2-1 13 0,0 3 0 0,-4 3 0 15,7 1 1-15,-3 2-3 0,0 1 1 0,3-3-1 16,1 4 0-16,1 3-1 0,-1 0-1 0,1-3 0 15,2 3 0-15,4 1-1 0,0-1 0 0,0-2 0 16,4 3 0-16,2 1-11 0,1-7 1 0,4 3-1 16,1-5 1-16,8 1-14 0,-7-3 2 0,-3 2-2 15,8 0 2-15,-1-2-6 0,-2-2 0 0,-4-2 0 16,-3 2 0-16,-4 0-8 0,3 0 1 0,4 0 1 0,-5 0-1 16,-2-2-10-16,-4 0 1 0,5 0 0 0,-3 2 0 15,-2 0 11-15,4-2 2 0,-4 0 0 0,0 2-1 16,0 2 1-16,0 0 0 0,0-2-1 0,0 2 2 0,4 4 1 15,-2 3 1-15,3-3 0 0,-5 11 0 0,-5 9 0 16,3-3 0-16,-2-2 0 0,0 1 0 0,4-10 1 16,-2-3 1-16,-3-3-1 0,1 3 2 0,4-3-3 15,0-4 0-15,0-4 0 0,0 2 1 0,0 0-1 16,0 0 0-16,0 0-2406 0</inkml:trace>
  <inkml:trace contextRef="#ctx0" brushRef="#br1" timeOffset="36654.758">18916 15013 1758 0,'0'0'0'0,"0"0"0"16,0-3 0-16,-2 1 129 0,-2 2 0 0,4 0 0 16,-7 0 0-16,7 0-44 0,-4 0 2 0,4 0-2 15,0 0 2-15,-6 0-41 0,6 0 0 0,-5 0 0 16,5 2 0-16,-2 3-34 0,-2-1 1 0,4-2 1 15,-6 7-1-15,-1 10-5 0,-4 4 1 0,1 3 0 16,-5 8 0-16,2-3 6 0,2-5 0 0,7-1 0 16,2 5 1-16,2-6-13 0,0-7 0 0,0 0 1 15,2 4 0-15,2-4 2 0,2-2 0 0,3 0-1 16,8 2 1-16,-4-7-2 0,2-3 1 0,-2-1-1 0,4 0 2 16,5-1-5-16,-7-3 1 0,-2-2 0 0,4-4 1 15,4 1 0-15,-4 1 0 0,-6-2 1 0,6-2-1 16,0-5-2-16,-2-2 2 0,-2 3-2 0,-2-9 1 15,6-3 0-15,-2 3 2 0,-2-2-2 0,-4 0 1 0,-1-1 4 16,1 1 1-16,-3-4-2 0,1-7 2 0,-7 4-3 16,0 7-1-16,-2 2 1 0,-3 0 0 0,-1 4 0 15,-3 4 0-15,3 7 0 0,-1 0 1 0,3-1-6 16,-2 3 1-16,1 2-1 0,-7 4 1 0,-6 5-1 16,1 4 0-16,2 4 0 0,-8 19 1 0,5 0-1 0,3-2 0 15,5 2 0-15,-3 2 0 0,4-1-5 0,9-8 2 16,4 3-1-16,1-2 0 0,1-9-1 0,1-4 0 15,8 0 0-15,4 2 0 0,2-4-1 0,7-6 2 16,0-7-2-16,4-4 2 0,-32 2-2292 0</inkml:trace>
  <inkml:trace contextRef="#ctx0" brushRef="#br1" timeOffset="37805.803">20097 14521 1821 0,'0'0'0'16,"0"0"0"-16,-4 2 0 15,-3 3 119-15,5-1 1 0,-2 2 0 0,-1 14 0 0,-1 3-41 0,2 2 0 16,8 5 0-16,0 17 0 0,3 0-38 0,-1 0 0 16,5 8 0-16,-7 4 0 0,-2 3-38 0,3-2-1 15,1-3 0-15,-6 7 1 0,4-7 5 0,-4-6 1 16,-4-2-1-16,2 0 1 0,-2-9-4 0,-1-10-1 16,5-2 1-16,-2-5-1 0,-6-4-3 0,1-6 1 0,5-2 1 15,-2-5-1-15,-1-4-1 0,-1-2 1 0,6-2-1 16,-4-2 2-16,4 0-3 0,-2-3 0 0,-3-1 0 15,-1-18 0-15,-5-12-3 0,0-3 1 0,-1 3 0 16,-4 4 1-16,-1-2-22 0,4 2 2 0,-6-4-1 16,0-3 0-16,-3 9-11 0,-1 7 0 0,-3 4 0 15,9 4 1-15,0 2-21 0,-1 8 0 0,3 3 1 16,5 2-1-16,-1 4 7 0,-2 2 0 0,7 1 0 16,1-1 0-16,5-2 21 0,0 2 1 0,0 3-1 15,11 8 1-15,2-7 29 0,2 1-1 0,2-1 1 0,22 9 0 16,-5 4 16-16,3-4-1 0,3-2 0 0,-1 0 1 15,2-2 1-15,-5 0-1 0,3-1 0 0,6-1 1 16,-6 0 6-16,-9-3 1 0,2-1 0 0,7-1 0 0,-12-4-2 16,-5-2 0-16,2-2 0 0,-1-4 0 0,-1 1-7 15,-5 1 1-15,-2-2 0 0,-2-9 0 0,-3 0-2 16,-3 0 1-16,4 0-1 0,-1-13 1 0,-3 5 2 16,-3 4-1-16,-4-2 0 0,4-9 2 0,-4 2-2 15,-4 9 1-15,0 0-1 0,-7 0 1 0,5 2-3 16,-5 4 0-16,0 2 1 0,3 3-1 0,-3-3-7 0,2 9 1 15,3 4 1-15,4 5-1 0,-3-1-10 0,1-2 0 16,-2 1-1-16,6 7 2 0,-5 5-4 0,-1 0 1 16,6 0 0-16,0 9 0 0,6 4-1 0,-1-5 1 15,-1-1-1-15,2-3 1 0,5-2-1 0,-4-2 0 16,3 0 0-16,7 0 0 0,1-2-1 0,-8-5 1 16,5-1 0-16,5 0 0 0,1-5-2 0,-4-4 1 0,-2 0-2 15,3-7 2-15,-1 3 0 0,4 2 0 0,-4-4 0 16,-4-3 0-16,2-6-3 0,-2 5 2 0,-2 1-1 15,4-4 1-15,-4-2-1 0,-5 5 2 0,0 3-1 16,5 1 1-16,-4-2 0 0,-7 1 0 0,4 5 0 16,0 2 1-16,-2 0 0 0,-2 0 0 0,5 0 0 15,-3 2 0-15,-2 5 0 0,0 1 0 0,0-2 0 16,0 20 0-16,0 8 0 0,0 0 0 0,0-4 0 16,0-3 0-16,0-3 0 0,0-5 0 0,0-4 0 15,-2 2 0-15,-3-4 0 0,5-5 1 0,5-2 0 0,-5 1 0 16,-5-5 1-16,5 0 1 0,5 0 0 0,-3-4 0 15,2 0 0-15,-4 0 2 0,0 0-2 0,0-5 2 16,7-5 3-16,3-3 1 0,-3 0-2 0,8-13 2 0,2-4-1 16,-6 5 0-16,6 1 0 0,0 9 1 15,0-2 4-15,-6 4 2 0,4 0 0 0,-2-2-1 0,-2 7-7 16,-1 3 0-16,1 5-1 0,0 2 2 0,-1 2 8 16,-3 2 0-16,-3 1-1 0,5 5 1 0,2 5-9 15,-1 2 0-15,-3 0-1 0,3 4 1 0,1 1-1 16,-7-3-1-16,-1 0 1 0,7 2 1 0,-5-6 2 0,-1-6 1 15,-2-1-1-15,5 3 1 0,-3-7-9 0,0 0 1 16,-2 3 0-16,-2-7 1 0,5 2-3 0,-5 0 0 16,0-2 0-16,0-4 1 0,6-1-2 0,0 1 0 15,-6 4-2501-15</inkml:trace>
  <inkml:trace contextRef="#ctx0" brushRef="#br1" timeOffset="38206.792">21569 14959 2048 0,'0'0'0'0,"-2"0"0"16,-6 0 0-16,-5 0 103 0,2 0 0 0,0-2 0 15,1 2 2-15,8 0-40 0,-7 0 0 0,3 0 0 16,-1 0 1-16,3 0 3 0,2 0 0 0,-3 0 0 16,5 0 0-16,-4 0-35 0,-2 0 1 0,6 0-2 15,-7 2 2-15,3 5-6 0,-7 1 0 0,5-1 1 0,-5 1 0 16,0 3-8-16,-2-1 2 0,3-1-1 0,-1-5 1 15,4 3-22-15,3-3 2 0,4 0-2 0,-6 5 1 16,6 1-2-16,0-1 0 0,0-3 1 0,4 3-1 16,2 1-2-16,1 1 1 0,-1-3 0 0,9 7 0 0,3 6-16 15,-1-4 0-15,4-2 0 0,1 7 1 0,-5-1 7 16,-4-2 1-16,-3-2 0 0,8 0 1 0,-3 4-6 16,-9-2 1-16,5-6 0 0,-5 11 1 0,-1-5 1 15,-5-4 1-15,-5 2-1 0,3 2 1 0,-2-4 8 16,-1-5 1-16,-5 1-1 0,1-1 2 0,-2 1 5 0,1-2 1 15,-1-5 0-15,-6 4 1 0,0-1 10 0,-1-5 1 16,-1-4-1-16,2-5 2 0,-7-1-11 0,9 2 1 16,-2-7 0-16,0 0 0 0,4-4-1 0,-2-2 1 15,4-2-1-15,1 1 1 0,3 3-6 0,5 0 1 16,4-2 0-16,-2 0-1 0,0 0-5 0,7 2 0 16,8 0-2562-16</inkml:trace>
  <inkml:trace contextRef="#ctx0" brushRef="#br1" timeOffset="38401.537">21791 15312 1972 0,'-5'2'0'0,"5"3"0"16,-10 7 0-16,10-1 127 0,0 2 1 0,-3-3 0 16,-1 7 0-16,0-4-41 0,4-4 1 0,4 1 0 15,0 3 0-15,-1-4-41 0,1-3 0 0,0 2 1 16,-2 9 0-16,3 3-28 0,-3-3 0 0,2-5 0 0,2-1 1 15,-6-5-3-15,5-1 0 0,-5-3-1 0,0-2 1 16,0 0-11-16,0 0 1 0,0 0-1 0,0-7 1 16,0 7-2413-16</inkml:trace>
  <inkml:trace contextRef="#ctx0" brushRef="#br1" timeOffset="38573.894">21836 14908 2123 0,'0'0'0'0,"0"0"0"0,-11-2 0 0,0 2 116 0,5 2 1 16,1 0 0-16,3-2 1 0,-2-2-39 0,4 2 1 16,0 2 0-16,0 1-1 0,6-3-58 0,-6 0-1 15,0 0 0-15,15 0 0 0,9 4-29 0,2 2 0 16,-3 1-2221-16</inkml:trace>
  <inkml:trace contextRef="#ctx0" brushRef="#br1" timeOffset="38923.64">22166 15104 1733 0,'0'2'0'0,"0"2"0"16,0 7 0-16,-6-5 137 0,-1-1 0 0,3-1 0 15,8 0 0-15,1-2-51 0,-5 0 2 0,0 0-2 16,2 3 2-16,2-1-44 0,-2-2-1 0,-2 2 1 16,-2 1 0-16,-2-1-31 0,4 0 1 0,-2 0-1 15,-7 9 2-15,3 6 3 0,-12 5 0 0,8-1 0 16,5 9 0-16,-3-4-8 0,-1-9 0 0,3 4 0 0,6 0 1 15,0-3 6-15,0-3 0 0,0-3 0 0,6 6 0 16,5-3-14-16,0-7 0 0,-5-3 1 0,11 1-1 16,-2 1 3-16,-2-5-1 0,2-2 1 0,2-4 1 15,5 0-3-15,-9-2 1 0,-2-3-1 0,6-3 2 0,-2-1 6 16,-5-2 1-16,-3-2 1 0,-1 2-1 0,-1 5-1 16,-3-1-1-16,-2-3 0 0,0 1 0 0,0 0 3 15,-7-1 0-15,7-1 1 0,-10-13-1 0,-1-3-1 16,2-1-1-16,1 4 1 0,-3 5 0 0,-2 0-4 15,2 6 0-15,1 0 0 0,-1 0 1 0,0 2-8 16,5 7 2-16,4 4-2 0,-3-2 1 0,1-1-8 0,2 5-1 16,-2 3 0-16,4 1 2 0,0-4-2493 0</inkml:trace>
  <inkml:trace contextRef="#ctx0" brushRef="#br1" timeOffset="39294.679">22400 15317 2198 0,'0'2'0'0,"0"6"0"15,0 5 0-15,0-2 80 0,0 1 0 0,9 3 0 16,-3 2 1-16,1-6-30 0,-1-5 1 0,-2 1 0 16,3 3-1-16,1-1 1 0,-5-5 0 0,3-2-1 15,-2 0 2-15,3-2-46 0,-3 0 0 0,0 0 1 16,-2-4 0-16,9 0 5 0,-4-1-1 0,-3 1 0 15,7-2 2-15,2-5-4 0,-3-2 0 0,-3 3 0 0,3-1 0 16,1-6-10-16,0 0 0 0,-5 2 0 0,5 7 0 16,-4-5-1-16,1 2 1 0,-1 5-1 0,-3 0 1 15,-2-1-1-15,-2 3 1 0,6 4-1 0,-1 2 1 0,-5 2 0 16,4-1 0-16,-4-1 0 0,2 6 0 0,7 7 0 16,-3 4 1-16,-4 0-1 0,7 15 1 0,-3 7 1 15,1-7 0-15,4-4 1 0,10-3-1 0,-8-3 6 16,-2-5 0-16,-1 0-1 0,8 2 2 0,-3-6-4 15,-3-7-1-15,-1-1 1 0,4-3-1 0,-4-4 1 16,-2 0 0-16,6-6 0 0,8-9 1 0,9-4-2 0,3-5 1 16,-3-3-1-16,7-1 0 0,-39 28-2367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FB002-AF2C-8E4E-BB61-403E8AD7BA4C}" type="datetimeFigureOut">
              <a:rPr lang="en-US" smtClean="0"/>
              <a:t>1/29/20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7D9BEA-2808-D54F-8EDC-E0419116D4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1643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DC443DD1-842A-3E45-9244-D68110C13B3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785810C-A074-EC48-BF59-B12D49E5475B}" type="slidenum">
              <a:rPr lang="en-US" altLang="en-US"/>
              <a:pPr/>
              <a:t>22</a:t>
            </a:fld>
            <a:endParaRPr lang="en-US" altLang="en-US"/>
          </a:p>
        </p:txBody>
      </p:sp>
      <p:sp>
        <p:nvSpPr>
          <p:cNvPr id="1203202" name="Rectangle 2">
            <a:extLst>
              <a:ext uri="{FF2B5EF4-FFF2-40B4-BE49-F238E27FC236}">
                <a16:creationId xmlns:a16="http://schemas.microsoft.com/office/drawing/2014/main" id="{1730A0A6-918A-BC42-834C-40E1F4E09844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03203" name="Rectangle 3">
            <a:extLst>
              <a:ext uri="{FF2B5EF4-FFF2-40B4-BE49-F238E27FC236}">
                <a16:creationId xmlns:a16="http://schemas.microsoft.com/office/drawing/2014/main" id="{5617D624-6A24-2749-BCBF-AFC00F182C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en-US"/>
              <a:t>Figure 25.29</a:t>
            </a:r>
          </a:p>
        </p:txBody>
      </p:sp>
    </p:spTree>
    <p:extLst>
      <p:ext uri="{BB962C8B-B14F-4D97-AF65-F5344CB8AC3E}">
        <p14:creationId xmlns:p14="http://schemas.microsoft.com/office/powerpoint/2010/main" val="582135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6108DF1B-1DD1-694A-A46C-C9F6E71651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3CE3CFB-33BC-CA48-9CCA-5ACA07718388}" type="slidenum">
              <a:rPr lang="en-US" altLang="en-US"/>
              <a:pPr/>
              <a:t>23</a:t>
            </a:fld>
            <a:endParaRPr lang="en-US" altLang="en-US"/>
          </a:p>
        </p:txBody>
      </p:sp>
      <p:sp>
        <p:nvSpPr>
          <p:cNvPr id="1233922" name="Rectangle 2">
            <a:extLst>
              <a:ext uri="{FF2B5EF4-FFF2-40B4-BE49-F238E27FC236}">
                <a16:creationId xmlns:a16="http://schemas.microsoft.com/office/drawing/2014/main" id="{C9489C4A-EC02-5B48-B623-1E296D5096BB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33923" name="Rectangle 3">
            <a:extLst>
              <a:ext uri="{FF2B5EF4-FFF2-40B4-BE49-F238E27FC236}">
                <a16:creationId xmlns:a16="http://schemas.microsoft.com/office/drawing/2014/main" id="{1813421C-46C0-0D43-BB8B-C4D8824E07A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en-US"/>
              <a:t>Figure 25.36</a:t>
            </a:r>
          </a:p>
        </p:txBody>
      </p:sp>
    </p:spTree>
    <p:extLst>
      <p:ext uri="{BB962C8B-B14F-4D97-AF65-F5344CB8AC3E}">
        <p14:creationId xmlns:p14="http://schemas.microsoft.com/office/powerpoint/2010/main" val="13268617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8DE18-3C08-42A5-8B95-574941F510F9}" type="datetimeFigureOut">
              <a:rPr lang="en-US" smtClean="0"/>
              <a:t>1/29/20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8AEC5-62D2-4ABF-A9C2-CDA2102C0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502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8DE18-3C08-42A5-8B95-574941F510F9}" type="datetimeFigureOut">
              <a:rPr lang="en-US" smtClean="0"/>
              <a:t>1/29/20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8AEC5-62D2-4ABF-A9C2-CDA2102C0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214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8DE18-3C08-42A5-8B95-574941F510F9}" type="datetimeFigureOut">
              <a:rPr lang="en-US" smtClean="0"/>
              <a:t>1/29/20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8AEC5-62D2-4ABF-A9C2-CDA2102C0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1804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8DE18-3C08-42A5-8B95-574941F510F9}" type="datetimeFigureOut">
              <a:rPr lang="en-US" smtClean="0"/>
              <a:t>1/29/20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8AEC5-62D2-4ABF-A9C2-CDA2102C0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104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8DE18-3C08-42A5-8B95-574941F510F9}" type="datetimeFigureOut">
              <a:rPr lang="en-US" smtClean="0"/>
              <a:t>1/29/20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8AEC5-62D2-4ABF-A9C2-CDA2102C0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6725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8DE18-3C08-42A5-8B95-574941F510F9}" type="datetimeFigureOut">
              <a:rPr lang="en-US" smtClean="0"/>
              <a:t>1/29/20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8AEC5-62D2-4ABF-A9C2-CDA2102C0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913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8DE18-3C08-42A5-8B95-574941F510F9}" type="datetimeFigureOut">
              <a:rPr lang="en-US" smtClean="0"/>
              <a:t>1/29/20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8AEC5-62D2-4ABF-A9C2-CDA2102C0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15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8DE18-3C08-42A5-8B95-574941F510F9}" type="datetimeFigureOut">
              <a:rPr lang="en-US" smtClean="0"/>
              <a:t>1/29/20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8AEC5-62D2-4ABF-A9C2-CDA2102C0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4655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8DE18-3C08-42A5-8B95-574941F510F9}" type="datetimeFigureOut">
              <a:rPr lang="en-US" smtClean="0"/>
              <a:t>1/29/20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8AEC5-62D2-4ABF-A9C2-CDA2102C0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623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8DE18-3C08-42A5-8B95-574941F510F9}" type="datetimeFigureOut">
              <a:rPr lang="en-US" smtClean="0"/>
              <a:t>1/29/20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8AEC5-62D2-4ABF-A9C2-CDA2102C0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440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8DE18-3C08-42A5-8B95-574941F510F9}" type="datetimeFigureOut">
              <a:rPr lang="en-US" smtClean="0"/>
              <a:t>1/29/20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8AEC5-62D2-4ABF-A9C2-CDA2102C0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92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68DE18-3C08-42A5-8B95-574941F510F9}" type="datetimeFigureOut">
              <a:rPr lang="en-US" smtClean="0"/>
              <a:t>1/29/20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48AEC5-62D2-4ABF-A9C2-CDA2102C0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979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ap3A2G1GZI4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png"/><Relationship Id="rId4" Type="http://schemas.openxmlformats.org/officeDocument/2006/relationships/customXml" Target="../ink/ink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ustomXml" Target="../ink/ink9.xml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png"/><Relationship Id="rId5" Type="http://schemas.openxmlformats.org/officeDocument/2006/relationships/customXml" Target="../ink/ink10.xml"/><Relationship Id="rId4" Type="http://schemas.openxmlformats.org/officeDocument/2006/relationships/image" Target="../media/image14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ustomXml" Target="../ink/ink11.xml"/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ustomXml" Target="../ink/ink12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3.png"/><Relationship Id="rId4" Type="http://schemas.openxmlformats.org/officeDocument/2006/relationships/customXml" Target="../ink/ink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6.png"/><Relationship Id="rId4" Type="http://schemas.openxmlformats.org/officeDocument/2006/relationships/customXml" Target="../ink/ink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ustomXml" Target="../ink/ink15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customXml" Target="../ink/ink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hyperlink" Target="https://www.youtube.com/watch?v=-v_RLRT9930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customXml" Target="../ink/ink17.xml"/><Relationship Id="rId4" Type="http://schemas.openxmlformats.org/officeDocument/2006/relationships/image" Target="../media/image25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customXml" Target="../ink/ink18.xml"/><Relationship Id="rId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customXml" Target="../ink/ink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4.png"/><Relationship Id="rId5" Type="http://schemas.openxmlformats.org/officeDocument/2006/relationships/customXml" Target="../ink/ink20.xml"/><Relationship Id="rId4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customXml" Target="../ink/ink21.xml"/><Relationship Id="rId4" Type="http://schemas.openxmlformats.org/officeDocument/2006/relationships/image" Target="../media/image3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asa.gov/jpl/the-solar-system-and-beyond-is-awash-in-water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customXml" Target="../ink/ink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ustomXml" Target="../ink/ink5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customXml" Target="../ink/ink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5" Type="http://schemas.openxmlformats.org/officeDocument/2006/relationships/customXml" Target="../ink/ink7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46859"/>
            <a:ext cx="7772400" cy="925259"/>
          </a:xfrm>
        </p:spPr>
        <p:txBody>
          <a:bodyPr/>
          <a:lstStyle/>
          <a:p>
            <a:r>
              <a:rPr lang="en-US" b="1" dirty="0"/>
              <a:t>Water Science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D615B734-4F9E-4898-A106-CACBAE55027D}"/>
                  </a:ext>
                </a:extLst>
              </p14:cNvPr>
              <p14:cNvContentPartPr/>
              <p14:nvPr/>
            </p14:nvContentPartPr>
            <p14:xfrm>
              <a:off x="848880" y="1179360"/>
              <a:ext cx="7662240" cy="278892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D615B734-4F9E-4898-A106-CACBAE55027D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39520" y="1170000"/>
                <a:ext cx="7680960" cy="2807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126895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878983" y="-163998"/>
            <a:ext cx="10877266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latin typeface="+mn-lt"/>
              </a:rPr>
              <a:t>ADH (antidiuretic hormone) or vasopressin</a:t>
            </a:r>
          </a:p>
        </p:txBody>
      </p:sp>
      <p:pic>
        <p:nvPicPr>
          <p:cNvPr id="3074" name="Picture 2" descr="Image result for antidiuretic hormo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029" y="1303359"/>
            <a:ext cx="4485986" cy="2242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478452" y="848073"/>
            <a:ext cx="14734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In kidneys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622D6A8-1A33-B940-835C-A77F74B0CB18}"/>
              </a:ext>
            </a:extLst>
          </p:cNvPr>
          <p:cNvSpPr/>
          <p:nvPr/>
        </p:nvSpPr>
        <p:spPr>
          <a:xfrm>
            <a:off x="2095029" y="6417776"/>
            <a:ext cx="55068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https://www.youtube.com/watch?v=ap3A2G1GZI4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4E8C40EA-0FE8-4101-9D1D-25F08F3FFD09}"/>
                  </a:ext>
                </a:extLst>
              </p14:cNvPr>
              <p14:cNvContentPartPr/>
              <p14:nvPr/>
            </p14:nvContentPartPr>
            <p14:xfrm>
              <a:off x="245160" y="2135520"/>
              <a:ext cx="8763480" cy="383112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4E8C40EA-0FE8-4101-9D1D-25F08F3FFD09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35800" y="2126160"/>
                <a:ext cx="8782200" cy="3849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857737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92E10E2-6980-3C48-9674-15529FD13F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0973" y="263489"/>
            <a:ext cx="7772400" cy="1170461"/>
          </a:xfrm>
        </p:spPr>
        <p:txBody>
          <a:bodyPr/>
          <a:lstStyle/>
          <a:p>
            <a:r>
              <a:rPr lang="en-US" dirty="0">
                <a:latin typeface="+mn-lt"/>
              </a:rPr>
              <a:t>Water, Pepper, Soap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F912AC1-9551-3147-92AD-099E357028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699" y="2354239"/>
            <a:ext cx="4670568" cy="2627194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D0EF6CCA-1F08-4492-A39D-2AE4B310332C}"/>
                  </a:ext>
                </a:extLst>
              </p14:cNvPr>
              <p14:cNvContentPartPr/>
              <p14:nvPr/>
            </p14:nvContentPartPr>
            <p14:xfrm>
              <a:off x="1272960" y="5227560"/>
              <a:ext cx="7009560" cy="85176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D0EF6CCA-1F08-4492-A39D-2AE4B310332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263600" y="5218200"/>
                <a:ext cx="7028280" cy="870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62679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4912"/>
            <a:ext cx="7886700" cy="1325563"/>
          </a:xfrm>
        </p:spPr>
        <p:txBody>
          <a:bodyPr/>
          <a:lstStyle/>
          <a:p>
            <a:pPr algn="ctr"/>
            <a:r>
              <a:rPr lang="en-US" dirty="0">
                <a:latin typeface="+mn-lt"/>
              </a:rPr>
              <a:t>Surface Tension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014EE45-41FA-1D4C-BB4A-E20285AB1D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199" y="1200095"/>
            <a:ext cx="3690631" cy="502938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4379717-6CB3-4F4E-A454-BB2A6BF866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2124" y="1302944"/>
            <a:ext cx="2811960" cy="28717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BFFB027-55BA-DA4E-A288-C1D054F4EA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4468273"/>
            <a:ext cx="3244679" cy="2163119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3290B761-C47B-488A-A944-0E9A91ADEC5B}"/>
                  </a:ext>
                </a:extLst>
              </p14:cNvPr>
              <p14:cNvContentPartPr/>
              <p14:nvPr/>
            </p14:nvContentPartPr>
            <p14:xfrm>
              <a:off x="4554360" y="1620360"/>
              <a:ext cx="1633680" cy="220500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3290B761-C47B-488A-A944-0E9A91ADEC5B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545000" y="1611000"/>
                <a:ext cx="1652400" cy="2223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0439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BB69A2F-866D-F94D-98D7-08CCE71E26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6017" y="1470349"/>
            <a:ext cx="5354231" cy="3564753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981F65CB-8493-45A1-A389-8110AEFE2F59}"/>
                  </a:ext>
                </a:extLst>
              </p14:cNvPr>
              <p14:cNvContentPartPr/>
              <p14:nvPr/>
            </p14:nvContentPartPr>
            <p14:xfrm>
              <a:off x="2976120" y="1689840"/>
              <a:ext cx="5731920" cy="156564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981F65CB-8493-45A1-A389-8110AEFE2F59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966760" y="1680480"/>
                <a:ext cx="5750640" cy="1584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427632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+mn-lt"/>
              </a:rPr>
              <a:t>Liquid vs. Solid Water</a:t>
            </a:r>
          </a:p>
        </p:txBody>
      </p:sp>
      <p:pic>
        <p:nvPicPr>
          <p:cNvPr id="3" name="Picture 3" descr="06_18_Figure">
            <a:extLst>
              <a:ext uri="{FF2B5EF4-FFF2-40B4-BE49-F238E27FC236}">
                <a16:creationId xmlns:a16="http://schemas.microsoft.com/office/drawing/2014/main" id="{6B042ACD-33E2-D342-B049-E208B34899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51"/>
          <a:stretch>
            <a:fillRect/>
          </a:stretch>
        </p:blipFill>
        <p:spPr bwMode="auto">
          <a:xfrm>
            <a:off x="779820" y="1778824"/>
            <a:ext cx="7584359" cy="3500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E679609C-2E38-44C4-B421-625975F98DBE}"/>
                  </a:ext>
                </a:extLst>
              </p14:cNvPr>
              <p14:cNvContentPartPr/>
              <p14:nvPr/>
            </p14:nvContentPartPr>
            <p14:xfrm>
              <a:off x="3344040" y="3813120"/>
              <a:ext cx="3174840" cy="238932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E679609C-2E38-44C4-B421-625975F98DBE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334680" y="3803760"/>
                <a:ext cx="3193560" cy="2408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746101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62C30-D17B-DF46-88D7-0AE4AA155D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9741"/>
            <a:ext cx="7886700" cy="1325563"/>
          </a:xfrm>
        </p:spPr>
        <p:txBody>
          <a:bodyPr/>
          <a:lstStyle/>
          <a:p>
            <a:pPr algn="ctr"/>
            <a:r>
              <a:rPr lang="en-US" dirty="0">
                <a:latin typeface="+mn-lt"/>
              </a:rPr>
              <a:t>Ice &amp; Aquatic Life</a:t>
            </a:r>
          </a:p>
        </p:txBody>
      </p:sp>
      <p:pic>
        <p:nvPicPr>
          <p:cNvPr id="3" name="Picture 2" descr="06_22_Figure">
            <a:extLst>
              <a:ext uri="{FF2B5EF4-FFF2-40B4-BE49-F238E27FC236}">
                <a16:creationId xmlns:a16="http://schemas.microsoft.com/office/drawing/2014/main" id="{A391AE55-50F9-D34D-A6B1-4FB26B78D3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04"/>
          <a:stretch>
            <a:fillRect/>
          </a:stretch>
        </p:blipFill>
        <p:spPr bwMode="auto">
          <a:xfrm>
            <a:off x="92088" y="1184487"/>
            <a:ext cx="6264646" cy="2061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A54F00F-1A7C-D845-B899-B4A0B36AEE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8287" y="4312663"/>
            <a:ext cx="5321035" cy="2327953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667C970C-8DFB-49A7-A55B-1E613D51E420}"/>
                  </a:ext>
                </a:extLst>
              </p14:cNvPr>
              <p14:cNvContentPartPr/>
              <p14:nvPr/>
            </p14:nvContentPartPr>
            <p14:xfrm>
              <a:off x="385200" y="1323360"/>
              <a:ext cx="7502400" cy="509040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667C970C-8DFB-49A7-A55B-1E613D51E420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75840" y="1314000"/>
                <a:ext cx="7521120" cy="5109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65020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9254" y="275155"/>
            <a:ext cx="7886700" cy="1325563"/>
          </a:xfrm>
        </p:spPr>
        <p:txBody>
          <a:bodyPr/>
          <a:lstStyle/>
          <a:p>
            <a:r>
              <a:rPr lang="en-US" dirty="0">
                <a:latin typeface="+mn-lt"/>
              </a:rPr>
              <a:t>Snow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507FB5A-A133-A047-948F-3EBE9194FE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41263"/>
            <a:ext cx="4225060" cy="397547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088CE0D-DE74-B34A-B94E-75DD68AFED41}"/>
              </a:ext>
            </a:extLst>
          </p:cNvPr>
          <p:cNvSpPr/>
          <p:nvPr/>
        </p:nvSpPr>
        <p:spPr>
          <a:xfrm>
            <a:off x="325909" y="5027646"/>
            <a:ext cx="605481" cy="778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1D52D9B-0D6E-4C40-874E-F4B6F825E0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0147" y="627225"/>
            <a:ext cx="4517933" cy="5770954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D6FDE06D-C681-4FDC-A486-C7EED0AA0F4A}"/>
                  </a:ext>
                </a:extLst>
              </p14:cNvPr>
              <p14:cNvContentPartPr/>
              <p14:nvPr/>
            </p14:nvContentPartPr>
            <p14:xfrm>
              <a:off x="546480" y="5612760"/>
              <a:ext cx="1807920" cy="4395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D6FDE06D-C681-4FDC-A486-C7EED0AA0F4A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37120" y="5603400"/>
                <a:ext cx="1826640" cy="458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1772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9641"/>
            <a:ext cx="7886700" cy="1325563"/>
          </a:xfrm>
        </p:spPr>
        <p:txBody>
          <a:bodyPr/>
          <a:lstStyle/>
          <a:p>
            <a:pPr algn="ctr"/>
            <a:r>
              <a:rPr lang="en-US" dirty="0">
                <a:latin typeface="+mn-lt"/>
              </a:rPr>
              <a:t>Different forms of ice</a:t>
            </a:r>
          </a:p>
        </p:txBody>
      </p:sp>
      <p:pic>
        <p:nvPicPr>
          <p:cNvPr id="1026" name="Picture 2" descr="https://media.nature.com/lw800/magazine-assets/d41586-019-01586-9/d41586-019-01586-9_1673109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4721" y="1457749"/>
            <a:ext cx="5334558" cy="4627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098CF572-AF6A-4596-A0B9-75FE427ADEAD}"/>
                  </a:ext>
                </a:extLst>
              </p14:cNvPr>
              <p14:cNvContentPartPr/>
              <p14:nvPr/>
            </p14:nvContentPartPr>
            <p14:xfrm>
              <a:off x="187200" y="996480"/>
              <a:ext cx="4465440" cy="240624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098CF572-AF6A-4596-A0B9-75FE427ADEA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7840" y="987120"/>
                <a:ext cx="4484160" cy="2424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471989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94800"/>
            <a:ext cx="7886700" cy="1325563"/>
          </a:xfrm>
        </p:spPr>
        <p:txBody>
          <a:bodyPr/>
          <a:lstStyle/>
          <a:p>
            <a:pPr algn="ctr"/>
            <a:r>
              <a:rPr lang="en-US" dirty="0">
                <a:latin typeface="+mn-lt"/>
              </a:rPr>
              <a:t>Shaping the Earth</a:t>
            </a:r>
          </a:p>
        </p:txBody>
      </p:sp>
      <p:pic>
        <p:nvPicPr>
          <p:cNvPr id="10" name="Picture 9" descr="25_04_Figure">
            <a:extLst>
              <a:ext uri="{FF2B5EF4-FFF2-40B4-BE49-F238E27FC236}">
                <a16:creationId xmlns:a16="http://schemas.microsoft.com/office/drawing/2014/main" id="{53B6DA72-174F-A747-B2BD-B28C12B39F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15"/>
          <a:stretch>
            <a:fillRect/>
          </a:stretch>
        </p:blipFill>
        <p:spPr bwMode="auto">
          <a:xfrm>
            <a:off x="246950" y="2497110"/>
            <a:ext cx="4085686" cy="186377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E054B59-625C-724A-BCBD-B8CFD534FA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2332" y="4105793"/>
            <a:ext cx="4533900" cy="25527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4412CA6F-683E-4C34-960E-DF6DC3DFF29B}"/>
                  </a:ext>
                </a:extLst>
              </p14:cNvPr>
              <p14:cNvContentPartPr/>
              <p14:nvPr/>
            </p14:nvContentPartPr>
            <p14:xfrm>
              <a:off x="2450880" y="1515600"/>
              <a:ext cx="5678280" cy="233712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4412CA6F-683E-4C34-960E-DF6DC3DFF29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441520" y="1506240"/>
                <a:ext cx="5697000" cy="2355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89043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42975"/>
            <a:ext cx="7886700" cy="1325563"/>
          </a:xfrm>
        </p:spPr>
        <p:txBody>
          <a:bodyPr/>
          <a:lstStyle/>
          <a:p>
            <a:pPr algn="ctr"/>
            <a:r>
              <a:rPr lang="en-US" dirty="0">
                <a:latin typeface="+mn-lt"/>
              </a:rPr>
              <a:t>Shaping the Earth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7BC93B4-3BB3-164C-B2E6-EE65B745A844}"/>
              </a:ext>
            </a:extLst>
          </p:cNvPr>
          <p:cNvSpPr/>
          <p:nvPr/>
        </p:nvSpPr>
        <p:spPr>
          <a:xfrm>
            <a:off x="628650" y="5024166"/>
            <a:ext cx="35044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hlinkClick r:id="rId2"/>
              </a:rPr>
              <a:t>https://www.youtube.com/watch?v=-v_RLRT9930</a:t>
            </a:r>
            <a:r>
              <a:rPr lang="en-US" dirty="0"/>
              <a:t>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6183931-56F3-B044-B193-08BCEE6428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559" y="2215985"/>
            <a:ext cx="3991256" cy="266083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FA28675-15F0-BB44-9720-C4D43533C3D2}"/>
              </a:ext>
            </a:extLst>
          </p:cNvPr>
          <p:cNvSpPr txBox="1"/>
          <p:nvPr/>
        </p:nvSpPr>
        <p:spPr>
          <a:xfrm>
            <a:off x="5795824" y="1666297"/>
            <a:ext cx="24740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Ireland Rectangle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014BED7-D9FA-1246-888B-FAB4931C6E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7441" y="2215985"/>
            <a:ext cx="3990008" cy="266083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BF478D8-8AE1-7142-B6C9-A64E8EC368D8}"/>
              </a:ext>
            </a:extLst>
          </p:cNvPr>
          <p:cNvSpPr txBox="1"/>
          <p:nvPr/>
        </p:nvSpPr>
        <p:spPr>
          <a:xfrm>
            <a:off x="1638486" y="1666297"/>
            <a:ext cx="19820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Grand Canyon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26CF92-C600-F747-8F0B-90FA8EDA2148}"/>
              </a:ext>
            </a:extLst>
          </p:cNvPr>
          <p:cNvSpPr txBox="1"/>
          <p:nvPr/>
        </p:nvSpPr>
        <p:spPr>
          <a:xfrm>
            <a:off x="5390037" y="4885666"/>
            <a:ext cx="26048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/>
              <a:t>Red Bull Cliff Diving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95AB7947-05CE-4E47-83E7-9487ADC26D45}"/>
                  </a:ext>
                </a:extLst>
              </p14:cNvPr>
              <p14:cNvContentPartPr/>
              <p14:nvPr/>
            </p14:nvContentPartPr>
            <p14:xfrm>
              <a:off x="1118520" y="5434200"/>
              <a:ext cx="5869440" cy="77724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95AB7947-05CE-4E47-83E7-9487ADC26D45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109160" y="5424840"/>
                <a:ext cx="5888160" cy="795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47376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AD928D-2F0B-D343-8DAC-936DCCCDCE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9232" y="0"/>
            <a:ext cx="7886700" cy="1325563"/>
          </a:xfrm>
        </p:spPr>
        <p:txBody>
          <a:bodyPr/>
          <a:lstStyle/>
          <a:p>
            <a:pPr algn="ctr"/>
            <a:r>
              <a:rPr lang="en-US" dirty="0">
                <a:latin typeface="+mn-lt"/>
              </a:rPr>
              <a:t>Hydrogen is flammable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AD68690-BDB4-1743-9515-BBDB3D3739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554" y="1325563"/>
            <a:ext cx="7003166" cy="411786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0CCC6CC-25DB-7649-9633-E0E199DAEBB2}"/>
              </a:ext>
            </a:extLst>
          </p:cNvPr>
          <p:cNvSpPr txBox="1"/>
          <p:nvPr/>
        </p:nvSpPr>
        <p:spPr>
          <a:xfrm>
            <a:off x="2966630" y="5532437"/>
            <a:ext cx="29719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err="1"/>
              <a:t>Hindenberg</a:t>
            </a:r>
            <a:r>
              <a:rPr lang="en-US" sz="2400" b="1" dirty="0"/>
              <a:t> explosion</a:t>
            </a:r>
          </a:p>
          <a:p>
            <a:pPr algn="ctr"/>
            <a:r>
              <a:rPr lang="en-US" sz="2400" b="1" dirty="0"/>
              <a:t>1937, NJ</a:t>
            </a:r>
          </a:p>
        </p:txBody>
      </p:sp>
    </p:spTree>
    <p:extLst>
      <p:ext uri="{BB962C8B-B14F-4D97-AF65-F5344CB8AC3E}">
        <p14:creationId xmlns:p14="http://schemas.microsoft.com/office/powerpoint/2010/main" val="4965766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9970"/>
            <a:ext cx="7886700" cy="1325563"/>
          </a:xfrm>
        </p:spPr>
        <p:txBody>
          <a:bodyPr/>
          <a:lstStyle/>
          <a:p>
            <a:pPr algn="ctr"/>
            <a:r>
              <a:rPr lang="en-US" dirty="0">
                <a:latin typeface="+mn-lt"/>
              </a:rPr>
              <a:t>Shaping the Earth</a:t>
            </a:r>
          </a:p>
        </p:txBody>
      </p:sp>
      <p:pic>
        <p:nvPicPr>
          <p:cNvPr id="10" name="Picture 3" descr="25_39_FigureA">
            <a:extLst>
              <a:ext uri="{FF2B5EF4-FFF2-40B4-BE49-F238E27FC236}">
                <a16:creationId xmlns:a16="http://schemas.microsoft.com/office/drawing/2014/main" id="{575AADBE-2B3E-B84A-BDEE-4344991563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28" y="1291164"/>
            <a:ext cx="3043214" cy="2270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9F2E581-E606-AC41-A443-17C735582521}"/>
              </a:ext>
            </a:extLst>
          </p:cNvPr>
          <p:cNvSpPr txBox="1"/>
          <p:nvPr/>
        </p:nvSpPr>
        <p:spPr>
          <a:xfrm>
            <a:off x="259605" y="3317279"/>
            <a:ext cx="2824791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Sea cave</a:t>
            </a:r>
          </a:p>
        </p:txBody>
      </p:sp>
      <p:pic>
        <p:nvPicPr>
          <p:cNvPr id="15" name="Picture 2" descr="25_39_FigureB">
            <a:extLst>
              <a:ext uri="{FF2B5EF4-FFF2-40B4-BE49-F238E27FC236}">
                <a16:creationId xmlns:a16="http://schemas.microsoft.com/office/drawing/2014/main" id="{8E256DC4-DEC4-304E-9A6B-B578701930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9617" y="2697077"/>
            <a:ext cx="3043204" cy="2270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88FBB6D-23F7-854C-9A7C-A7E1C515C200}"/>
              </a:ext>
            </a:extLst>
          </p:cNvPr>
          <p:cNvSpPr txBox="1"/>
          <p:nvPr/>
        </p:nvSpPr>
        <p:spPr>
          <a:xfrm>
            <a:off x="3379617" y="4719986"/>
            <a:ext cx="3043204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Sea arch</a:t>
            </a:r>
          </a:p>
        </p:txBody>
      </p:sp>
      <p:pic>
        <p:nvPicPr>
          <p:cNvPr id="17" name="Picture 17" descr="25_00_CO">
            <a:extLst>
              <a:ext uri="{FF2B5EF4-FFF2-40B4-BE49-F238E27FC236}">
                <a16:creationId xmlns:a16="http://schemas.microsoft.com/office/drawing/2014/main" id="{83CC07C7-7207-BA43-8960-9545F9B2AB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4462" y="3951487"/>
            <a:ext cx="2391384" cy="2214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9C3CFE4-C5D6-C041-B45A-16D2D60C54E2}"/>
              </a:ext>
            </a:extLst>
          </p:cNvPr>
          <p:cNvSpPr txBox="1"/>
          <p:nvPr/>
        </p:nvSpPr>
        <p:spPr>
          <a:xfrm>
            <a:off x="7204077" y="6166032"/>
            <a:ext cx="13596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Sea stack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3AE38F81-8E7C-4F45-B610-114C36B59ACE}"/>
                  </a:ext>
                </a:extLst>
              </p14:cNvPr>
              <p14:cNvContentPartPr/>
              <p14:nvPr/>
            </p14:nvContentPartPr>
            <p14:xfrm>
              <a:off x="572040" y="1928880"/>
              <a:ext cx="6473880" cy="408204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3AE38F81-8E7C-4F45-B610-114C36B59ACE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62680" y="1919520"/>
                <a:ext cx="6492600" cy="4100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611826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pPr algn="ctr"/>
            <a:r>
              <a:rPr lang="en-US" dirty="0">
                <a:latin typeface="+mn-lt"/>
              </a:rPr>
              <a:t>Shaping the Earth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4D5C2EE0-C55F-F84A-BC4C-FBAC3E55BD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09" y="1923860"/>
            <a:ext cx="3329250" cy="150514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BE8804C-C260-0D48-B094-E2DA074CDE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3639" y="3036941"/>
            <a:ext cx="3686686" cy="3227529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9C60F998-E9E9-4564-B946-8AC8EB0C26CA}"/>
                  </a:ext>
                </a:extLst>
              </p14:cNvPr>
              <p14:cNvContentPartPr/>
              <p14:nvPr/>
            </p14:nvContentPartPr>
            <p14:xfrm>
              <a:off x="2173320" y="1148040"/>
              <a:ext cx="4973040" cy="451008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9C60F998-E9E9-4564-B946-8AC8EB0C26CA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163960" y="1138680"/>
                <a:ext cx="4991760" cy="4528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030592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2179" name="Picture 3" descr="25_29_Figure">
            <a:extLst>
              <a:ext uri="{FF2B5EF4-FFF2-40B4-BE49-F238E27FC236}">
                <a16:creationId xmlns:a16="http://schemas.microsoft.com/office/drawing/2014/main" id="{B84B1087-9EF5-F540-AD30-39829B6E78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57" y="1026994"/>
            <a:ext cx="4541050" cy="3065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25_28_Figure">
            <a:extLst>
              <a:ext uri="{FF2B5EF4-FFF2-40B4-BE49-F238E27FC236}">
                <a16:creationId xmlns:a16="http://schemas.microsoft.com/office/drawing/2014/main" id="{3D67369A-7FBD-9249-8515-D5F574A6F8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99"/>
          <a:stretch>
            <a:fillRect/>
          </a:stretch>
        </p:blipFill>
        <p:spPr bwMode="auto">
          <a:xfrm>
            <a:off x="4676121" y="4092374"/>
            <a:ext cx="4467879" cy="2576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2B70CA-6E2E-794D-8F90-E3B810C32112}"/>
              </a:ext>
            </a:extLst>
          </p:cNvPr>
          <p:cNvSpPr txBox="1"/>
          <p:nvPr/>
        </p:nvSpPr>
        <p:spPr>
          <a:xfrm>
            <a:off x="1449266" y="4105297"/>
            <a:ext cx="24011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Central Park, NYC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7A59BBB-056B-174B-A7F5-E1C9F5273C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pPr algn="ctr"/>
            <a:r>
              <a:rPr lang="en-US" dirty="0">
                <a:latin typeface="+mn-lt"/>
              </a:rPr>
              <a:t>Shaping the Earth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703FB755-8CE7-4B14-A2DB-301BB1B63E41}"/>
                  </a:ext>
                </a:extLst>
              </p14:cNvPr>
              <p14:cNvContentPartPr/>
              <p14:nvPr/>
            </p14:nvContentPartPr>
            <p14:xfrm>
              <a:off x="5167800" y="1350000"/>
              <a:ext cx="3952080" cy="385200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703FB755-8CE7-4B14-A2DB-301BB1B63E41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158440" y="1340640"/>
                <a:ext cx="3970800" cy="3870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057829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2899" name="Picture 3" descr="25_36_Figure">
            <a:extLst>
              <a:ext uri="{FF2B5EF4-FFF2-40B4-BE49-F238E27FC236}">
                <a16:creationId xmlns:a16="http://schemas.microsoft.com/office/drawing/2014/main" id="{B93A4725-2929-A641-B1FA-08212917B4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687494"/>
            <a:ext cx="4401870" cy="2984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25_34_Figure">
            <a:extLst>
              <a:ext uri="{FF2B5EF4-FFF2-40B4-BE49-F238E27FC236}">
                <a16:creationId xmlns:a16="http://schemas.microsoft.com/office/drawing/2014/main" id="{0C5BE031-64F6-0B49-AFD6-1AADCD5F08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548" y="1382310"/>
            <a:ext cx="4209257" cy="320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63A928F-1D5F-654C-97D3-9068F1F95F58}"/>
              </a:ext>
            </a:extLst>
          </p:cNvPr>
          <p:cNvSpPr txBox="1"/>
          <p:nvPr/>
        </p:nvSpPr>
        <p:spPr>
          <a:xfrm>
            <a:off x="660069" y="4592344"/>
            <a:ext cx="33908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/>
              <a:t>Lechuguilla</a:t>
            </a:r>
            <a:r>
              <a:rPr lang="en-US" sz="2000" b="1" dirty="0"/>
              <a:t> Cave, New Mexico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B7EDAF6-20E9-4548-9F47-B383C3998375}"/>
              </a:ext>
            </a:extLst>
          </p:cNvPr>
          <p:cNvSpPr txBox="1"/>
          <p:nvPr/>
        </p:nvSpPr>
        <p:spPr>
          <a:xfrm>
            <a:off x="6223746" y="3318905"/>
            <a:ext cx="10983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Sinkhole</a:t>
            </a: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6FF99329-A812-6D4D-B978-8334560C1E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pPr algn="ctr"/>
            <a:r>
              <a:rPr lang="en-US" dirty="0">
                <a:latin typeface="+mn-lt"/>
              </a:rPr>
              <a:t>Shaping the Earth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3194F44D-61F4-4B6F-974B-0DB883685529}"/>
                  </a:ext>
                </a:extLst>
              </p14:cNvPr>
              <p14:cNvContentPartPr/>
              <p14:nvPr/>
            </p14:nvContentPartPr>
            <p14:xfrm>
              <a:off x="2602800" y="1241640"/>
              <a:ext cx="4843440" cy="440820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3194F44D-61F4-4B6F-974B-0DB883685529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593440" y="1232280"/>
                <a:ext cx="4862160" cy="4426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718319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+mn-lt"/>
              </a:rPr>
              <a:t>Extraterrestrial Water?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EF4E72F-EAEC-8849-B9AC-73983FB66825}"/>
              </a:ext>
            </a:extLst>
          </p:cNvPr>
          <p:cNvSpPr/>
          <p:nvPr/>
        </p:nvSpPr>
        <p:spPr>
          <a:xfrm>
            <a:off x="743802" y="1743378"/>
            <a:ext cx="73083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https://www.nasa.gov/jpl/the-solar-system-and-beyond-is-awash-in-water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356599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D41941F-23A3-9D45-9B0F-1574BFC900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510" y="1510498"/>
            <a:ext cx="4572000" cy="3187898"/>
          </a:xfrm>
          <a:prstGeom prst="rect">
            <a:avLst/>
          </a:prstGeom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B4714AB3-9A6B-A947-A1EF-5163BC0DE6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7598"/>
            <a:ext cx="7886700" cy="1325563"/>
          </a:xfrm>
        </p:spPr>
        <p:txBody>
          <a:bodyPr/>
          <a:lstStyle/>
          <a:p>
            <a:pPr algn="ctr"/>
            <a:r>
              <a:rPr lang="en-US" dirty="0">
                <a:latin typeface="+mn-lt"/>
              </a:rPr>
              <a:t>Earth’s Atmosphere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887759F4-CDBD-4460-89E6-7DB84E9AC7AA}"/>
                  </a:ext>
                </a:extLst>
              </p14:cNvPr>
              <p14:cNvContentPartPr/>
              <p14:nvPr/>
            </p14:nvContentPartPr>
            <p14:xfrm>
              <a:off x="5303880" y="1931760"/>
              <a:ext cx="2471400" cy="143100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887759F4-CDBD-4460-89E6-7DB84E9AC7AA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294520" y="1922400"/>
                <a:ext cx="2490120" cy="1449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581947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45B809-291D-8749-9498-1A64477E4D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pPr algn="ctr"/>
            <a:r>
              <a:rPr lang="en-US" dirty="0">
                <a:latin typeface="+mn-lt"/>
              </a:rPr>
              <a:t>Goldilocks zone: liquid water</a:t>
            </a:r>
          </a:p>
        </p:txBody>
      </p:sp>
      <p:pic>
        <p:nvPicPr>
          <p:cNvPr id="3" name="Picture 3" descr="28_11_Figure">
            <a:extLst>
              <a:ext uri="{FF2B5EF4-FFF2-40B4-BE49-F238E27FC236}">
                <a16:creationId xmlns:a16="http://schemas.microsoft.com/office/drawing/2014/main" id="{5606F094-4EDB-BE47-91CC-7EADAF9E6B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71"/>
          <a:stretch>
            <a:fillRect/>
          </a:stretch>
        </p:blipFill>
        <p:spPr bwMode="auto">
          <a:xfrm>
            <a:off x="335665" y="1505495"/>
            <a:ext cx="4969840" cy="4360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4FBE6B25-4572-4E20-A96B-30B0D1625EF4}"/>
                  </a:ext>
                </a:extLst>
              </p14:cNvPr>
              <p14:cNvContentPartPr/>
              <p14:nvPr/>
            </p14:nvContentPartPr>
            <p14:xfrm>
              <a:off x="1222920" y="892440"/>
              <a:ext cx="7046280" cy="502128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4FBE6B25-4572-4E20-A96B-30B0D1625EF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213560" y="883080"/>
                <a:ext cx="7065000" cy="5040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592146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AC2836-CCFB-C742-B7FB-A5535FFADF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pPr algn="ctr"/>
            <a:r>
              <a:rPr lang="en-US" dirty="0">
                <a:latin typeface="+mn-lt"/>
              </a:rPr>
              <a:t>Structure of Water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65EE55E7-6965-4726-BB87-FF5BEC972869}"/>
                  </a:ext>
                </a:extLst>
              </p14:cNvPr>
              <p14:cNvContentPartPr/>
              <p14:nvPr/>
            </p14:nvContentPartPr>
            <p14:xfrm>
              <a:off x="301680" y="1758240"/>
              <a:ext cx="6439680" cy="446400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65EE55E7-6965-4726-BB87-FF5BEC972869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92320" y="1748880"/>
                <a:ext cx="6458400" cy="4482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664279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49" y="17791"/>
            <a:ext cx="7886700" cy="1325563"/>
          </a:xfrm>
        </p:spPr>
        <p:txBody>
          <a:bodyPr/>
          <a:lstStyle/>
          <a:p>
            <a:pPr algn="ctr"/>
            <a:r>
              <a:rPr lang="en-US" dirty="0">
                <a:latin typeface="+mn-lt"/>
              </a:rPr>
              <a:t>Water Molecules Stick Together</a:t>
            </a:r>
          </a:p>
        </p:txBody>
      </p:sp>
      <p:pic>
        <p:nvPicPr>
          <p:cNvPr id="6146" name="Picture 2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75232"/>
            <a:ext cx="4029075" cy="4200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8E08565C-E9EF-40E1-9C0F-4E68A5AA3025}"/>
                  </a:ext>
                </a:extLst>
              </p14:cNvPr>
              <p14:cNvContentPartPr/>
              <p14:nvPr/>
            </p14:nvContentPartPr>
            <p14:xfrm>
              <a:off x="2735280" y="1056240"/>
              <a:ext cx="3494520" cy="239904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8E08565C-E9EF-40E1-9C0F-4E68A5AA3025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725920" y="1046880"/>
                <a:ext cx="3513240" cy="2417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943811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19435-B8B7-A94C-A058-FB183225B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8255"/>
            <a:ext cx="7886700" cy="1325563"/>
          </a:xfrm>
        </p:spPr>
        <p:txBody>
          <a:bodyPr/>
          <a:lstStyle/>
          <a:p>
            <a:pPr algn="ctr"/>
            <a:r>
              <a:rPr lang="en-US" dirty="0">
                <a:latin typeface="+mn-lt"/>
              </a:rPr>
              <a:t>Why is water so important?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0C55A3EE-A284-404B-A061-F602EB7277F5}"/>
                  </a:ext>
                </a:extLst>
              </p14:cNvPr>
              <p14:cNvContentPartPr/>
              <p14:nvPr/>
            </p14:nvContentPartPr>
            <p14:xfrm>
              <a:off x="342000" y="1217880"/>
              <a:ext cx="7274880" cy="442008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0C55A3EE-A284-404B-A061-F602EB7277F5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32640" y="1208520"/>
                <a:ext cx="7293600" cy="4438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098365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19435-B8B7-A94C-A058-FB183225B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8255"/>
            <a:ext cx="7886700" cy="1325563"/>
          </a:xfrm>
        </p:spPr>
        <p:txBody>
          <a:bodyPr/>
          <a:lstStyle/>
          <a:p>
            <a:pPr algn="ctr"/>
            <a:r>
              <a:rPr lang="en-US" dirty="0">
                <a:latin typeface="+mn-lt"/>
              </a:rPr>
              <a:t>Why is water so important?</a:t>
            </a:r>
          </a:p>
        </p:txBody>
      </p:sp>
      <p:pic>
        <p:nvPicPr>
          <p:cNvPr id="1026" name="Picture 2" descr="Image result for condensation to form peptide bo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1624" y="4001640"/>
            <a:ext cx="4522504" cy="2768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carbonate buffer syste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439" y="1097879"/>
            <a:ext cx="5459268" cy="2691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96657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B2CF73D-1464-A34F-931D-76FC1A5641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6394" y="4764325"/>
            <a:ext cx="3961150" cy="1911324"/>
          </a:xfrm>
          <a:prstGeom prst="rect">
            <a:avLst/>
          </a:prstGeom>
        </p:spPr>
      </p:pic>
      <p:pic>
        <p:nvPicPr>
          <p:cNvPr id="2050" name="Picture 2" descr="Image result for what does the water in your body d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1998" y="955771"/>
            <a:ext cx="3729942" cy="3729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cdn.shopify.com/s/files/1/1172/5864/files/65840648_s_large.jpg?v=154499962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27" y="1187205"/>
            <a:ext cx="4572000" cy="326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FB504C31-728C-2041-ADA4-F455E5043B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7071" y="-57785"/>
            <a:ext cx="7886700" cy="1325563"/>
          </a:xfrm>
        </p:spPr>
        <p:txBody>
          <a:bodyPr/>
          <a:lstStyle/>
          <a:p>
            <a:pPr algn="ctr"/>
            <a:r>
              <a:rPr lang="en-US" dirty="0">
                <a:latin typeface="+mn-lt"/>
              </a:rPr>
              <a:t>Water in Humans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720278BD-3D79-48D9-AA93-E25316755940}"/>
                  </a:ext>
                </a:extLst>
              </p14:cNvPr>
              <p14:cNvContentPartPr/>
              <p14:nvPr/>
            </p14:nvContentPartPr>
            <p14:xfrm>
              <a:off x="345600" y="4571640"/>
              <a:ext cx="3933720" cy="181152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720278BD-3D79-48D9-AA93-E25316755940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36240" y="4562280"/>
                <a:ext cx="3952440" cy="1830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20908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2263</TotalTime>
  <Words>159</Words>
  <Application>Microsoft Macintosh PowerPoint</Application>
  <PresentationFormat>On-screen Show (4:3)</PresentationFormat>
  <Paragraphs>42</Paragraphs>
  <Slides>24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Arial</vt:lpstr>
      <vt:lpstr>Calibri</vt:lpstr>
      <vt:lpstr>Calibri Light</vt:lpstr>
      <vt:lpstr>Office Theme</vt:lpstr>
      <vt:lpstr>Water Science</vt:lpstr>
      <vt:lpstr>Hydrogen is flammable</vt:lpstr>
      <vt:lpstr>Earth’s Atmosphere</vt:lpstr>
      <vt:lpstr>Goldilocks zone: liquid water</vt:lpstr>
      <vt:lpstr>Structure of Water</vt:lpstr>
      <vt:lpstr>Water Molecules Stick Together</vt:lpstr>
      <vt:lpstr>Why is water so important?</vt:lpstr>
      <vt:lpstr>Why is water so important?</vt:lpstr>
      <vt:lpstr>Water in Humans</vt:lpstr>
      <vt:lpstr>ADH (antidiuretic hormone) or vasopressin</vt:lpstr>
      <vt:lpstr>Water, Pepper, Soap</vt:lpstr>
      <vt:lpstr>Surface Tension</vt:lpstr>
      <vt:lpstr>PowerPoint Presentation</vt:lpstr>
      <vt:lpstr>Liquid vs. Solid Water</vt:lpstr>
      <vt:lpstr>Ice &amp; Aquatic Life</vt:lpstr>
      <vt:lpstr>Snow</vt:lpstr>
      <vt:lpstr>Different forms of ice</vt:lpstr>
      <vt:lpstr>Shaping the Earth</vt:lpstr>
      <vt:lpstr>Shaping the Earth</vt:lpstr>
      <vt:lpstr>Shaping the Earth</vt:lpstr>
      <vt:lpstr>Shaping the Earth</vt:lpstr>
      <vt:lpstr>Shaping the Earth</vt:lpstr>
      <vt:lpstr>Shaping the Earth</vt:lpstr>
      <vt:lpstr>Extraterrestrial Water?</vt:lpstr>
    </vt:vector>
  </TitlesOfParts>
  <Company>Birmingham-Southern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Science! Of H2O</dc:title>
  <dc:creator>South, Antoinette</dc:creator>
  <cp:lastModifiedBy>South, Antoinette</cp:lastModifiedBy>
  <cp:revision>257</cp:revision>
  <dcterms:created xsi:type="dcterms:W3CDTF">2019-01-23T16:20:51Z</dcterms:created>
  <dcterms:modified xsi:type="dcterms:W3CDTF">2020-01-30T03:43:31Z</dcterms:modified>
</cp:coreProperties>
</file>