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91" r:id="rId3"/>
    <p:sldId id="392" r:id="rId4"/>
    <p:sldId id="393" r:id="rId5"/>
    <p:sldId id="395" r:id="rId6"/>
    <p:sldId id="399" r:id="rId7"/>
    <p:sldId id="394" r:id="rId8"/>
    <p:sldId id="396" r:id="rId9"/>
    <p:sldId id="286" r:id="rId10"/>
    <p:sldId id="375" r:id="rId11"/>
    <p:sldId id="301" r:id="rId12"/>
    <p:sldId id="258" r:id="rId13"/>
    <p:sldId id="373" r:id="rId14"/>
    <p:sldId id="302" r:id="rId15"/>
    <p:sldId id="343" r:id="rId16"/>
    <p:sldId id="400" r:id="rId17"/>
    <p:sldId id="386" r:id="rId18"/>
    <p:sldId id="303" r:id="rId19"/>
    <p:sldId id="331" r:id="rId20"/>
    <p:sldId id="379" r:id="rId21"/>
    <p:sldId id="401" r:id="rId22"/>
    <p:sldId id="376" r:id="rId23"/>
    <p:sldId id="378" r:id="rId24"/>
    <p:sldId id="380" r:id="rId25"/>
    <p:sldId id="402"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6E857D-9DB0-4338-AA6A-8B9D8C6C9EF0}" v="26" dt="2020-02-12T19:49:41.22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4660"/>
  </p:normalViewPr>
  <p:slideViewPr>
    <p:cSldViewPr snapToGrid="0">
      <p:cViewPr varScale="1">
        <p:scale>
          <a:sx n="115" d="100"/>
          <a:sy n="115" d="100"/>
        </p:scale>
        <p:origin x="30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yla Kauffman" userId="3aed65f92af57c49" providerId="LiveId" clId="{27BDAFD3-074E-4EBB-BF46-7178959CE828}"/>
    <pc:docChg chg="undo custSel addSld delSld modSld sldOrd">
      <pc:chgData name="Kayla Kauffman" userId="3aed65f92af57c49" providerId="LiveId" clId="{27BDAFD3-074E-4EBB-BF46-7178959CE828}" dt="2020-02-08T23:12:33.062" v="4478"/>
      <pc:docMkLst>
        <pc:docMk/>
      </pc:docMkLst>
      <pc:sldChg chg="modSp">
        <pc:chgData name="Kayla Kauffman" userId="3aed65f92af57c49" providerId="LiveId" clId="{27BDAFD3-074E-4EBB-BF46-7178959CE828}" dt="2020-02-08T22:44:34.259" v="1562" actId="20577"/>
        <pc:sldMkLst>
          <pc:docMk/>
          <pc:sldMk cId="1264570394" sldId="256"/>
        </pc:sldMkLst>
        <pc:spChg chg="mod">
          <ac:chgData name="Kayla Kauffman" userId="3aed65f92af57c49" providerId="LiveId" clId="{27BDAFD3-074E-4EBB-BF46-7178959CE828}" dt="2020-02-08T22:44:34.259" v="1562" actId="20577"/>
          <ac:spMkLst>
            <pc:docMk/>
            <pc:sldMk cId="1264570394" sldId="256"/>
            <ac:spMk id="2" creationId="{0E5DD3FF-F7C6-4761-887F-7848412ED090}"/>
          </ac:spMkLst>
        </pc:spChg>
      </pc:sldChg>
      <pc:sldChg chg="del">
        <pc:chgData name="Kayla Kauffman" userId="3aed65f92af57c49" providerId="LiveId" clId="{27BDAFD3-074E-4EBB-BF46-7178959CE828}" dt="2020-02-08T21:57:50.281" v="674" actId="2696"/>
        <pc:sldMkLst>
          <pc:docMk/>
          <pc:sldMk cId="233787495" sldId="257"/>
        </pc:sldMkLst>
      </pc:sldChg>
      <pc:sldChg chg="modSp ord">
        <pc:chgData name="Kayla Kauffman" userId="3aed65f92af57c49" providerId="LiveId" clId="{27BDAFD3-074E-4EBB-BF46-7178959CE828}" dt="2020-02-08T23:06:10.959" v="4413" actId="14100"/>
        <pc:sldMkLst>
          <pc:docMk/>
          <pc:sldMk cId="205066154" sldId="258"/>
        </pc:sldMkLst>
        <pc:spChg chg="mod">
          <ac:chgData name="Kayla Kauffman" userId="3aed65f92af57c49" providerId="LiveId" clId="{27BDAFD3-074E-4EBB-BF46-7178959CE828}" dt="2020-02-08T23:05:59.929" v="4409" actId="27636"/>
          <ac:spMkLst>
            <pc:docMk/>
            <pc:sldMk cId="205066154" sldId="258"/>
            <ac:spMk id="2" creationId="{E36000D9-9609-4467-A22A-507E001A2BDD}"/>
          </ac:spMkLst>
        </pc:spChg>
        <pc:picChg chg="mod">
          <ac:chgData name="Kayla Kauffman" userId="3aed65f92af57c49" providerId="LiveId" clId="{27BDAFD3-074E-4EBB-BF46-7178959CE828}" dt="2020-02-08T23:06:10.959" v="4413" actId="14100"/>
          <ac:picMkLst>
            <pc:docMk/>
            <pc:sldMk cId="205066154" sldId="258"/>
            <ac:picMk id="5" creationId="{E95A6935-B15F-4E81-8A4D-C9455E0D30C2}"/>
          </ac:picMkLst>
        </pc:picChg>
      </pc:sldChg>
      <pc:sldChg chg="add del setBg">
        <pc:chgData name="Kayla Kauffman" userId="3aed65f92af57c49" providerId="LiveId" clId="{27BDAFD3-074E-4EBB-BF46-7178959CE828}" dt="2020-02-08T23:03:43.781" v="4307" actId="2696"/>
        <pc:sldMkLst>
          <pc:docMk/>
          <pc:sldMk cId="2011670652" sldId="282"/>
        </pc:sldMkLst>
      </pc:sldChg>
      <pc:sldChg chg="modSp add">
        <pc:chgData name="Kayla Kauffman" userId="3aed65f92af57c49" providerId="LiveId" clId="{27BDAFD3-074E-4EBB-BF46-7178959CE828}" dt="2020-02-08T23:03:38.977" v="4306" actId="20577"/>
        <pc:sldMkLst>
          <pc:docMk/>
          <pc:sldMk cId="701985780" sldId="286"/>
        </pc:sldMkLst>
        <pc:spChg chg="mod">
          <ac:chgData name="Kayla Kauffman" userId="3aed65f92af57c49" providerId="LiveId" clId="{27BDAFD3-074E-4EBB-BF46-7178959CE828}" dt="2020-02-08T23:03:30.657" v="4303" actId="27636"/>
          <ac:spMkLst>
            <pc:docMk/>
            <pc:sldMk cId="701985780" sldId="286"/>
            <ac:spMk id="2" creationId="{A98AE182-C803-4D4D-95A3-D224AB8B6DC4}"/>
          </ac:spMkLst>
        </pc:spChg>
        <pc:spChg chg="mod">
          <ac:chgData name="Kayla Kauffman" userId="3aed65f92af57c49" providerId="LiveId" clId="{27BDAFD3-074E-4EBB-BF46-7178959CE828}" dt="2020-02-08T23:03:38.977" v="4306" actId="20577"/>
          <ac:spMkLst>
            <pc:docMk/>
            <pc:sldMk cId="701985780" sldId="286"/>
            <ac:spMk id="3" creationId="{025B1AFF-274B-41E6-9B5A-411A1990CD47}"/>
          </ac:spMkLst>
        </pc:spChg>
      </pc:sldChg>
      <pc:sldChg chg="modSp add ord">
        <pc:chgData name="Kayla Kauffman" userId="3aed65f92af57c49" providerId="LiveId" clId="{27BDAFD3-074E-4EBB-BF46-7178959CE828}" dt="2020-02-08T23:05:30.666" v="4351" actId="313"/>
        <pc:sldMkLst>
          <pc:docMk/>
          <pc:sldMk cId="3417916467" sldId="301"/>
        </pc:sldMkLst>
        <pc:spChg chg="mod">
          <ac:chgData name="Kayla Kauffman" userId="3aed65f92af57c49" providerId="LiveId" clId="{27BDAFD3-074E-4EBB-BF46-7178959CE828}" dt="2020-02-08T23:05:30.666" v="4351" actId="313"/>
          <ac:spMkLst>
            <pc:docMk/>
            <pc:sldMk cId="3417916467" sldId="301"/>
            <ac:spMk id="4" creationId="{D7446D53-F0E7-4794-A625-74E1FEC53034}"/>
          </ac:spMkLst>
        </pc:spChg>
        <pc:picChg chg="mod">
          <ac:chgData name="Kayla Kauffman" userId="3aed65f92af57c49" providerId="LiveId" clId="{27BDAFD3-074E-4EBB-BF46-7178959CE828}" dt="2020-02-08T22:49:45.795" v="2941" actId="962"/>
          <ac:picMkLst>
            <pc:docMk/>
            <pc:sldMk cId="3417916467" sldId="301"/>
            <ac:picMk id="6" creationId="{9854C87B-D331-4890-8435-4B30C34F2A3B}"/>
          </ac:picMkLst>
        </pc:picChg>
      </pc:sldChg>
      <pc:sldChg chg="modSp add">
        <pc:chgData name="Kayla Kauffman" userId="3aed65f92af57c49" providerId="LiveId" clId="{27BDAFD3-074E-4EBB-BF46-7178959CE828}" dt="2020-02-08T23:07:15.209" v="4468" actId="20577"/>
        <pc:sldMkLst>
          <pc:docMk/>
          <pc:sldMk cId="491491882" sldId="302"/>
        </pc:sldMkLst>
        <pc:spChg chg="mod">
          <ac:chgData name="Kayla Kauffman" userId="3aed65f92af57c49" providerId="LiveId" clId="{27BDAFD3-074E-4EBB-BF46-7178959CE828}" dt="2020-02-08T23:07:15.209" v="4468" actId="20577"/>
          <ac:spMkLst>
            <pc:docMk/>
            <pc:sldMk cId="491491882" sldId="302"/>
            <ac:spMk id="4" creationId="{955A9E1F-F214-41E8-B8A5-F631FF848E8A}"/>
          </ac:spMkLst>
        </pc:spChg>
        <pc:picChg chg="mod">
          <ac:chgData name="Kayla Kauffman" userId="3aed65f92af57c49" providerId="LiveId" clId="{27BDAFD3-074E-4EBB-BF46-7178959CE828}" dt="2020-02-08T22:49:34.094" v="2901" actId="962"/>
          <ac:picMkLst>
            <pc:docMk/>
            <pc:sldMk cId="491491882" sldId="302"/>
            <ac:picMk id="9" creationId="{A8E3450C-2610-4AB4-9D43-F6CF7F195F77}"/>
          </ac:picMkLst>
        </pc:picChg>
      </pc:sldChg>
      <pc:sldChg chg="modSp add ord">
        <pc:chgData name="Kayla Kauffman" userId="3aed65f92af57c49" providerId="LiveId" clId="{27BDAFD3-074E-4EBB-BF46-7178959CE828}" dt="2020-02-08T23:12:33.062" v="4478"/>
        <pc:sldMkLst>
          <pc:docMk/>
          <pc:sldMk cId="4247127638" sldId="303"/>
        </pc:sldMkLst>
        <pc:spChg chg="mod">
          <ac:chgData name="Kayla Kauffman" userId="3aed65f92af57c49" providerId="LiveId" clId="{27BDAFD3-074E-4EBB-BF46-7178959CE828}" dt="2020-02-08T13:48:40.195" v="1" actId="27636"/>
          <ac:spMkLst>
            <pc:docMk/>
            <pc:sldMk cId="4247127638" sldId="303"/>
            <ac:spMk id="3" creationId="{DF333DDB-07E7-42E8-B907-31265DA04D15}"/>
          </ac:spMkLst>
        </pc:spChg>
      </pc:sldChg>
      <pc:sldChg chg="add del setBg">
        <pc:chgData name="Kayla Kauffman" userId="3aed65f92af57c49" providerId="LiveId" clId="{27BDAFD3-074E-4EBB-BF46-7178959CE828}" dt="2020-02-08T22:43:51.500" v="1530" actId="2696"/>
        <pc:sldMkLst>
          <pc:docMk/>
          <pc:sldMk cId="1275811343" sldId="327"/>
        </pc:sldMkLst>
      </pc:sldChg>
      <pc:sldChg chg="modSp add setBg">
        <pc:chgData name="Kayla Kauffman" userId="3aed65f92af57c49" providerId="LiveId" clId="{27BDAFD3-074E-4EBB-BF46-7178959CE828}" dt="2020-02-08T22:52:04.136" v="3743" actId="962"/>
        <pc:sldMkLst>
          <pc:docMk/>
          <pc:sldMk cId="596691317" sldId="331"/>
        </pc:sldMkLst>
        <pc:picChg chg="mod">
          <ac:chgData name="Kayla Kauffman" userId="3aed65f92af57c49" providerId="LiveId" clId="{27BDAFD3-074E-4EBB-BF46-7178959CE828}" dt="2020-02-08T22:52:04.136" v="3743" actId="962"/>
          <ac:picMkLst>
            <pc:docMk/>
            <pc:sldMk cId="596691317" sldId="331"/>
            <ac:picMk id="8" creationId="{4EE421D0-163B-4376-B27D-B82FD4BD48C6}"/>
          </ac:picMkLst>
        </pc:picChg>
      </pc:sldChg>
      <pc:sldChg chg="modSp add setBg">
        <pc:chgData name="Kayla Kauffman" userId="3aed65f92af57c49" providerId="LiveId" clId="{27BDAFD3-074E-4EBB-BF46-7178959CE828}" dt="2020-02-08T23:07:37.771" v="4471" actId="27636"/>
        <pc:sldMkLst>
          <pc:docMk/>
          <pc:sldMk cId="1532400688" sldId="343"/>
        </pc:sldMkLst>
        <pc:spChg chg="mod">
          <ac:chgData name="Kayla Kauffman" userId="3aed65f92af57c49" providerId="LiveId" clId="{27BDAFD3-074E-4EBB-BF46-7178959CE828}" dt="2020-02-08T23:07:37.771" v="4471" actId="27636"/>
          <ac:spMkLst>
            <pc:docMk/>
            <pc:sldMk cId="1532400688" sldId="343"/>
            <ac:spMk id="10" creationId="{00000000-0000-0000-0000-000000000000}"/>
          </ac:spMkLst>
        </pc:spChg>
        <pc:picChg chg="mod">
          <ac:chgData name="Kayla Kauffman" userId="3aed65f92af57c49" providerId="LiveId" clId="{27BDAFD3-074E-4EBB-BF46-7178959CE828}" dt="2020-02-08T22:51:46.792" v="3665" actId="962"/>
          <ac:picMkLst>
            <pc:docMk/>
            <pc:sldMk cId="1532400688" sldId="343"/>
            <ac:picMk id="4" creationId="{6FAB2757-4199-4962-96C5-5BA3845293F5}"/>
          </ac:picMkLst>
        </pc:picChg>
      </pc:sldChg>
      <pc:sldChg chg="modSp add ord">
        <pc:chgData name="Kayla Kauffman" userId="3aed65f92af57c49" providerId="LiveId" clId="{27BDAFD3-074E-4EBB-BF46-7178959CE828}" dt="2020-02-08T23:06:34.869" v="4415"/>
        <pc:sldMkLst>
          <pc:docMk/>
          <pc:sldMk cId="89338809" sldId="373"/>
        </pc:sldMkLst>
        <pc:picChg chg="mod">
          <ac:chgData name="Kayla Kauffman" userId="3aed65f92af57c49" providerId="LiveId" clId="{27BDAFD3-074E-4EBB-BF46-7178959CE828}" dt="2020-02-08T22:50:32.041" v="3197" actId="962"/>
          <ac:picMkLst>
            <pc:docMk/>
            <pc:sldMk cId="89338809" sldId="373"/>
            <ac:picMk id="5" creationId="{1D577785-62F3-4E1E-A9CD-617F8C064080}"/>
          </ac:picMkLst>
        </pc:picChg>
      </pc:sldChg>
      <pc:sldChg chg="add">
        <pc:chgData name="Kayla Kauffman" userId="3aed65f92af57c49" providerId="LiveId" clId="{27BDAFD3-074E-4EBB-BF46-7178959CE828}" dt="2020-02-08T13:48:40.045" v="0"/>
        <pc:sldMkLst>
          <pc:docMk/>
          <pc:sldMk cId="1127233676" sldId="375"/>
        </pc:sldMkLst>
      </pc:sldChg>
      <pc:sldChg chg="add">
        <pc:chgData name="Kayla Kauffman" userId="3aed65f92af57c49" providerId="LiveId" clId="{27BDAFD3-074E-4EBB-BF46-7178959CE828}" dt="2020-02-08T13:48:40.045" v="0"/>
        <pc:sldMkLst>
          <pc:docMk/>
          <pc:sldMk cId="2790909081" sldId="376"/>
        </pc:sldMkLst>
      </pc:sldChg>
      <pc:sldChg chg="modSp add">
        <pc:chgData name="Kayla Kauffman" userId="3aed65f92af57c49" providerId="LiveId" clId="{27BDAFD3-074E-4EBB-BF46-7178959CE828}" dt="2020-02-08T22:53:30.463" v="4060" actId="962"/>
        <pc:sldMkLst>
          <pc:docMk/>
          <pc:sldMk cId="2279953322" sldId="378"/>
        </pc:sldMkLst>
        <pc:spChg chg="mod">
          <ac:chgData name="Kayla Kauffman" userId="3aed65f92af57c49" providerId="LiveId" clId="{27BDAFD3-074E-4EBB-BF46-7178959CE828}" dt="2020-02-08T13:48:40.225" v="4" actId="27636"/>
          <ac:spMkLst>
            <pc:docMk/>
            <pc:sldMk cId="2279953322" sldId="378"/>
            <ac:spMk id="4" creationId="{00000000-0000-0000-0000-000000000000}"/>
          </ac:spMkLst>
        </pc:spChg>
        <pc:picChg chg="mod">
          <ac:chgData name="Kayla Kauffman" userId="3aed65f92af57c49" providerId="LiveId" clId="{27BDAFD3-074E-4EBB-BF46-7178959CE828}" dt="2020-02-08T22:53:30.463" v="4060" actId="962"/>
          <ac:picMkLst>
            <pc:docMk/>
            <pc:sldMk cId="2279953322" sldId="378"/>
            <ac:picMk id="2050" creationId="{00000000-0000-0000-0000-000000000000}"/>
          </ac:picMkLst>
        </pc:picChg>
      </pc:sldChg>
      <pc:sldChg chg="add">
        <pc:chgData name="Kayla Kauffman" userId="3aed65f92af57c49" providerId="LiveId" clId="{27BDAFD3-074E-4EBB-BF46-7178959CE828}" dt="2020-02-08T13:48:40.045" v="0"/>
        <pc:sldMkLst>
          <pc:docMk/>
          <pc:sldMk cId="759269847" sldId="379"/>
        </pc:sldMkLst>
      </pc:sldChg>
      <pc:sldChg chg="add">
        <pc:chgData name="Kayla Kauffman" userId="3aed65f92af57c49" providerId="LiveId" clId="{27BDAFD3-074E-4EBB-BF46-7178959CE828}" dt="2020-02-08T13:48:40.045" v="0"/>
        <pc:sldMkLst>
          <pc:docMk/>
          <pc:sldMk cId="2039026040" sldId="380"/>
        </pc:sldMkLst>
      </pc:sldChg>
      <pc:sldChg chg="modSp add">
        <pc:chgData name="Kayla Kauffman" userId="3aed65f92af57c49" providerId="LiveId" clId="{27BDAFD3-074E-4EBB-BF46-7178959CE828}" dt="2020-02-08T13:48:40.218" v="3" actId="27636"/>
        <pc:sldMkLst>
          <pc:docMk/>
          <pc:sldMk cId="3626022714" sldId="386"/>
        </pc:sldMkLst>
        <pc:spChg chg="mod">
          <ac:chgData name="Kayla Kauffman" userId="3aed65f92af57c49" providerId="LiveId" clId="{27BDAFD3-074E-4EBB-BF46-7178959CE828}" dt="2020-02-08T13:48:40.218" v="3" actId="27636"/>
          <ac:spMkLst>
            <pc:docMk/>
            <pc:sldMk cId="3626022714" sldId="386"/>
            <ac:spMk id="2" creationId="{2E36344D-F290-4FDB-8105-06C20BF37E06}"/>
          </ac:spMkLst>
        </pc:spChg>
      </pc:sldChg>
      <pc:sldChg chg="add del setBg">
        <pc:chgData name="Kayla Kauffman" userId="3aed65f92af57c49" providerId="LiveId" clId="{27BDAFD3-074E-4EBB-BF46-7178959CE828}" dt="2020-02-08T22:52:31.202" v="3744" actId="2696"/>
        <pc:sldMkLst>
          <pc:docMk/>
          <pc:sldMk cId="43354245" sldId="389"/>
        </pc:sldMkLst>
      </pc:sldChg>
      <pc:sldChg chg="addSp delSp modSp add del">
        <pc:chgData name="Kayla Kauffman" userId="3aed65f92af57c49" providerId="LiveId" clId="{27BDAFD3-074E-4EBB-BF46-7178959CE828}" dt="2020-02-08T22:22:03.489" v="1103" actId="2696"/>
        <pc:sldMkLst>
          <pc:docMk/>
          <pc:sldMk cId="3869574119" sldId="390"/>
        </pc:sldMkLst>
        <pc:spChg chg="del">
          <ac:chgData name="Kayla Kauffman" userId="3aed65f92af57c49" providerId="LiveId" clId="{27BDAFD3-074E-4EBB-BF46-7178959CE828}" dt="2020-02-08T13:50:30.125" v="6"/>
          <ac:spMkLst>
            <pc:docMk/>
            <pc:sldMk cId="3869574119" sldId="390"/>
            <ac:spMk id="3" creationId="{48C07906-3FA2-440D-8851-9F771679BDE5}"/>
          </ac:spMkLst>
        </pc:spChg>
        <pc:spChg chg="add mod">
          <ac:chgData name="Kayla Kauffman" userId="3aed65f92af57c49" providerId="LiveId" clId="{27BDAFD3-074E-4EBB-BF46-7178959CE828}" dt="2020-02-08T22:21:42.709" v="1098" actId="21"/>
          <ac:spMkLst>
            <pc:docMk/>
            <pc:sldMk cId="3869574119" sldId="390"/>
            <ac:spMk id="7" creationId="{DB804027-9F15-42DB-9015-6E22F273B73D}"/>
          </ac:spMkLst>
        </pc:spChg>
        <pc:picChg chg="add del mod">
          <ac:chgData name="Kayla Kauffman" userId="3aed65f92af57c49" providerId="LiveId" clId="{27BDAFD3-074E-4EBB-BF46-7178959CE828}" dt="2020-02-08T22:21:42.709" v="1098" actId="21"/>
          <ac:picMkLst>
            <pc:docMk/>
            <pc:sldMk cId="3869574119" sldId="390"/>
            <ac:picMk id="5" creationId="{AB3D4364-B18B-467F-95A8-29807BD62275}"/>
          </ac:picMkLst>
        </pc:picChg>
      </pc:sldChg>
      <pc:sldChg chg="addSp delSp modSp add">
        <pc:chgData name="Kayla Kauffman" userId="3aed65f92af57c49" providerId="LiveId" clId="{27BDAFD3-074E-4EBB-BF46-7178959CE828}" dt="2020-02-08T22:46:21.089" v="1998" actId="962"/>
        <pc:sldMkLst>
          <pc:docMk/>
          <pc:sldMk cId="276799323" sldId="391"/>
        </pc:sldMkLst>
        <pc:spChg chg="mod">
          <ac:chgData name="Kayla Kauffman" userId="3aed65f92af57c49" providerId="LiveId" clId="{27BDAFD3-074E-4EBB-BF46-7178959CE828}" dt="2020-02-08T14:00:57.651" v="63" actId="122"/>
          <ac:spMkLst>
            <pc:docMk/>
            <pc:sldMk cId="276799323" sldId="391"/>
            <ac:spMk id="2" creationId="{C1C03616-8D4A-4BB5-B717-312613F6D491}"/>
          </ac:spMkLst>
        </pc:spChg>
        <pc:spChg chg="del">
          <ac:chgData name="Kayla Kauffman" userId="3aed65f92af57c49" providerId="LiveId" clId="{27BDAFD3-074E-4EBB-BF46-7178959CE828}" dt="2020-02-08T21:52:26.844" v="64"/>
          <ac:spMkLst>
            <pc:docMk/>
            <pc:sldMk cId="276799323" sldId="391"/>
            <ac:spMk id="3" creationId="{1CC42600-273D-4883-9701-A3264F6FB8B8}"/>
          </ac:spMkLst>
        </pc:spChg>
        <pc:spChg chg="mod">
          <ac:chgData name="Kayla Kauffman" userId="3aed65f92af57c49" providerId="LiveId" clId="{27BDAFD3-074E-4EBB-BF46-7178959CE828}" dt="2020-02-08T21:56:06.206" v="418" actId="20577"/>
          <ac:spMkLst>
            <pc:docMk/>
            <pc:sldMk cId="276799323" sldId="391"/>
            <ac:spMk id="4" creationId="{E705E0C4-5F75-4B02-A952-E7A017EEA306}"/>
          </ac:spMkLst>
        </pc:spChg>
        <pc:picChg chg="add mod">
          <ac:chgData name="Kayla Kauffman" userId="3aed65f92af57c49" providerId="LiveId" clId="{27BDAFD3-074E-4EBB-BF46-7178959CE828}" dt="2020-02-08T22:46:21.089" v="1998" actId="962"/>
          <ac:picMkLst>
            <pc:docMk/>
            <pc:sldMk cId="276799323" sldId="391"/>
            <ac:picMk id="6" creationId="{9670A85D-2853-4F61-A997-28051C99CCAD}"/>
          </ac:picMkLst>
        </pc:picChg>
      </pc:sldChg>
      <pc:sldChg chg="addSp delSp modSp add">
        <pc:chgData name="Kayla Kauffman" userId="3aed65f92af57c49" providerId="LiveId" clId="{27BDAFD3-074E-4EBB-BF46-7178959CE828}" dt="2020-02-08T22:47:06.070" v="2234" actId="962"/>
        <pc:sldMkLst>
          <pc:docMk/>
          <pc:sldMk cId="2611114140" sldId="392"/>
        </pc:sldMkLst>
        <pc:spChg chg="mod">
          <ac:chgData name="Kayla Kauffman" userId="3aed65f92af57c49" providerId="LiveId" clId="{27BDAFD3-074E-4EBB-BF46-7178959CE828}" dt="2020-02-08T21:59:11.188" v="702" actId="20577"/>
          <ac:spMkLst>
            <pc:docMk/>
            <pc:sldMk cId="2611114140" sldId="392"/>
            <ac:spMk id="4" creationId="{E705E0C4-5F75-4B02-A952-E7A017EEA306}"/>
          </ac:spMkLst>
        </pc:spChg>
        <pc:spChg chg="add del mod">
          <ac:chgData name="Kayla Kauffman" userId="3aed65f92af57c49" providerId="LiveId" clId="{27BDAFD3-074E-4EBB-BF46-7178959CE828}" dt="2020-02-08T21:54:43.326" v="316"/>
          <ac:spMkLst>
            <pc:docMk/>
            <pc:sldMk cId="2611114140" sldId="392"/>
            <ac:spMk id="5" creationId="{11AD63BF-CDFF-453E-B7C6-212F4FBECE46}"/>
          </ac:spMkLst>
        </pc:spChg>
        <pc:picChg chg="del">
          <ac:chgData name="Kayla Kauffman" userId="3aed65f92af57c49" providerId="LiveId" clId="{27BDAFD3-074E-4EBB-BF46-7178959CE828}" dt="2020-02-08T21:54:42.586" v="315" actId="478"/>
          <ac:picMkLst>
            <pc:docMk/>
            <pc:sldMk cId="2611114140" sldId="392"/>
            <ac:picMk id="6" creationId="{9670A85D-2853-4F61-A997-28051C99CCAD}"/>
          </ac:picMkLst>
        </pc:picChg>
        <pc:picChg chg="add mod">
          <ac:chgData name="Kayla Kauffman" userId="3aed65f92af57c49" providerId="LiveId" clId="{27BDAFD3-074E-4EBB-BF46-7178959CE828}" dt="2020-02-08T22:47:06.070" v="2234" actId="962"/>
          <ac:picMkLst>
            <pc:docMk/>
            <pc:sldMk cId="2611114140" sldId="392"/>
            <ac:picMk id="8" creationId="{085964EA-2801-418C-8BE0-648FB74E1E96}"/>
          </ac:picMkLst>
        </pc:picChg>
      </pc:sldChg>
      <pc:sldChg chg="addSp delSp modSp add">
        <pc:chgData name="Kayla Kauffman" userId="3aed65f92af57c49" providerId="LiveId" clId="{27BDAFD3-074E-4EBB-BF46-7178959CE828}" dt="2020-02-08T23:01:26.296" v="4205" actId="20577"/>
        <pc:sldMkLst>
          <pc:docMk/>
          <pc:sldMk cId="311944833" sldId="393"/>
        </pc:sldMkLst>
        <pc:spChg chg="mod">
          <ac:chgData name="Kayla Kauffman" userId="3aed65f92af57c49" providerId="LiveId" clId="{27BDAFD3-074E-4EBB-BF46-7178959CE828}" dt="2020-02-08T23:00:00.866" v="4118" actId="21"/>
          <ac:spMkLst>
            <pc:docMk/>
            <pc:sldMk cId="311944833" sldId="393"/>
            <ac:spMk id="2" creationId="{37EBFC3B-9D07-4F67-8A81-D036BE4288CB}"/>
          </ac:spMkLst>
        </pc:spChg>
        <pc:spChg chg="mod">
          <ac:chgData name="Kayla Kauffman" userId="3aed65f92af57c49" providerId="LiveId" clId="{27BDAFD3-074E-4EBB-BF46-7178959CE828}" dt="2020-02-08T23:01:26.296" v="4205" actId="20577"/>
          <ac:spMkLst>
            <pc:docMk/>
            <pc:sldMk cId="311944833" sldId="393"/>
            <ac:spMk id="3" creationId="{FDE4D30A-2EB6-45C8-B156-173E12945A8C}"/>
          </ac:spMkLst>
        </pc:spChg>
        <pc:spChg chg="del">
          <ac:chgData name="Kayla Kauffman" userId="3aed65f92af57c49" providerId="LiveId" clId="{27BDAFD3-074E-4EBB-BF46-7178959CE828}" dt="2020-02-08T22:20:22.031" v="1021"/>
          <ac:spMkLst>
            <pc:docMk/>
            <pc:sldMk cId="311944833" sldId="393"/>
            <ac:spMk id="4" creationId="{5EAF2A1C-C11C-41A7-9776-1C5297DF108D}"/>
          </ac:spMkLst>
        </pc:spChg>
        <pc:picChg chg="add mod">
          <ac:chgData name="Kayla Kauffman" userId="3aed65f92af57c49" providerId="LiveId" clId="{27BDAFD3-074E-4EBB-BF46-7178959CE828}" dt="2020-02-08T23:00:15.646" v="4126" actId="14100"/>
          <ac:picMkLst>
            <pc:docMk/>
            <pc:sldMk cId="311944833" sldId="393"/>
            <ac:picMk id="6" creationId="{F27C3E42-6FE4-4326-9DDD-3D273EE6B604}"/>
          </ac:picMkLst>
        </pc:picChg>
      </pc:sldChg>
      <pc:sldChg chg="addSp delSp modSp add">
        <pc:chgData name="Kayla Kauffman" userId="3aed65f92af57c49" providerId="LiveId" clId="{27BDAFD3-074E-4EBB-BF46-7178959CE828}" dt="2020-02-08T22:48:58.581" v="2811" actId="962"/>
        <pc:sldMkLst>
          <pc:docMk/>
          <pc:sldMk cId="1306270664" sldId="394"/>
        </pc:sldMkLst>
        <pc:spChg chg="mod">
          <ac:chgData name="Kayla Kauffman" userId="3aed65f92af57c49" providerId="LiveId" clId="{27BDAFD3-074E-4EBB-BF46-7178959CE828}" dt="2020-02-08T22:21:22.667" v="1097" actId="20577"/>
          <ac:spMkLst>
            <pc:docMk/>
            <pc:sldMk cId="1306270664" sldId="394"/>
            <ac:spMk id="2" creationId="{7B9F7056-D350-4A9D-85E1-6C9FD1B22785}"/>
          </ac:spMkLst>
        </pc:spChg>
        <pc:spChg chg="del">
          <ac:chgData name="Kayla Kauffman" userId="3aed65f92af57c49" providerId="LiveId" clId="{27BDAFD3-074E-4EBB-BF46-7178959CE828}" dt="2020-02-08T22:21:46.199" v="1099"/>
          <ac:spMkLst>
            <pc:docMk/>
            <pc:sldMk cId="1306270664" sldId="394"/>
            <ac:spMk id="3" creationId="{81D8ADA3-4747-42E3-99E5-4094282E813D}"/>
          </ac:spMkLst>
        </pc:spChg>
        <pc:picChg chg="add mod">
          <ac:chgData name="Kayla Kauffman" userId="3aed65f92af57c49" providerId="LiveId" clId="{27BDAFD3-074E-4EBB-BF46-7178959CE828}" dt="2020-02-08T22:48:58.581" v="2811" actId="962"/>
          <ac:picMkLst>
            <pc:docMk/>
            <pc:sldMk cId="1306270664" sldId="394"/>
            <ac:picMk id="4" creationId="{80DD4B46-717B-49CB-9FE7-B41AD2B6BBBF}"/>
          </ac:picMkLst>
        </pc:picChg>
      </pc:sldChg>
      <pc:sldChg chg="modSp add">
        <pc:chgData name="Kayla Kauffman" userId="3aed65f92af57c49" providerId="LiveId" clId="{27BDAFD3-074E-4EBB-BF46-7178959CE828}" dt="2020-02-08T23:01:58.030" v="4277" actId="20577"/>
        <pc:sldMkLst>
          <pc:docMk/>
          <pc:sldMk cId="3896681464" sldId="395"/>
        </pc:sldMkLst>
        <pc:spChg chg="mod">
          <ac:chgData name="Kayla Kauffman" userId="3aed65f92af57c49" providerId="LiveId" clId="{27BDAFD3-074E-4EBB-BF46-7178959CE828}" dt="2020-02-08T23:01:58.030" v="4277" actId="20577"/>
          <ac:spMkLst>
            <pc:docMk/>
            <pc:sldMk cId="3896681464" sldId="395"/>
            <ac:spMk id="2" creationId="{60BE7CD9-44EF-4E55-9D8E-5A1A5B104392}"/>
          </ac:spMkLst>
        </pc:spChg>
        <pc:spChg chg="mod">
          <ac:chgData name="Kayla Kauffman" userId="3aed65f92af57c49" providerId="LiveId" clId="{27BDAFD3-074E-4EBB-BF46-7178959CE828}" dt="2020-02-08T22:26:07.880" v="1298" actId="27636"/>
          <ac:spMkLst>
            <pc:docMk/>
            <pc:sldMk cId="3896681464" sldId="395"/>
            <ac:spMk id="3" creationId="{FE91AB03-758F-4D63-88D5-4749A4443983}"/>
          </ac:spMkLst>
        </pc:spChg>
        <pc:spChg chg="mod">
          <ac:chgData name="Kayla Kauffman" userId="3aed65f92af57c49" providerId="LiveId" clId="{27BDAFD3-074E-4EBB-BF46-7178959CE828}" dt="2020-02-08T22:47:54.420" v="2525" actId="20577"/>
          <ac:spMkLst>
            <pc:docMk/>
            <pc:sldMk cId="3896681464" sldId="395"/>
            <ac:spMk id="4" creationId="{DD08E659-AFEB-4A9F-A00F-224B12268E86}"/>
          </ac:spMkLst>
        </pc:spChg>
      </pc:sldChg>
      <pc:sldChg chg="addSp delSp modSp add">
        <pc:chgData name="Kayla Kauffman" userId="3aed65f92af57c49" providerId="LiveId" clId="{27BDAFD3-074E-4EBB-BF46-7178959CE828}" dt="2020-02-08T22:42:50.551" v="1527" actId="20577"/>
        <pc:sldMkLst>
          <pc:docMk/>
          <pc:sldMk cId="3512500911" sldId="396"/>
        </pc:sldMkLst>
        <pc:spChg chg="del">
          <ac:chgData name="Kayla Kauffman" userId="3aed65f92af57c49" providerId="LiveId" clId="{27BDAFD3-074E-4EBB-BF46-7178959CE828}" dt="2020-02-08T22:28:46.174" v="1302"/>
          <ac:spMkLst>
            <pc:docMk/>
            <pc:sldMk cId="3512500911" sldId="396"/>
            <ac:spMk id="2" creationId="{7F76A7D1-9B9A-43C8-82B9-36DEB59C4F58}"/>
          </ac:spMkLst>
        </pc:spChg>
        <pc:spChg chg="del">
          <ac:chgData name="Kayla Kauffman" userId="3aed65f92af57c49" providerId="LiveId" clId="{27BDAFD3-074E-4EBB-BF46-7178959CE828}" dt="2020-02-08T22:28:46.174" v="1302"/>
          <ac:spMkLst>
            <pc:docMk/>
            <pc:sldMk cId="3512500911" sldId="396"/>
            <ac:spMk id="3" creationId="{212C5ABB-B92F-4C31-8E2B-65F6A190C7A5}"/>
          </ac:spMkLst>
        </pc:spChg>
        <pc:spChg chg="add mod">
          <ac:chgData name="Kayla Kauffman" userId="3aed65f92af57c49" providerId="LiveId" clId="{27BDAFD3-074E-4EBB-BF46-7178959CE828}" dt="2020-02-08T22:42:09.761" v="1492" actId="313"/>
          <ac:spMkLst>
            <pc:docMk/>
            <pc:sldMk cId="3512500911" sldId="396"/>
            <ac:spMk id="4" creationId="{BC72A6AF-0AA6-4458-9C5C-6B1DBAA313FF}"/>
          </ac:spMkLst>
        </pc:spChg>
        <pc:spChg chg="add del mod">
          <ac:chgData name="Kayla Kauffman" userId="3aed65f92af57c49" providerId="LiveId" clId="{27BDAFD3-074E-4EBB-BF46-7178959CE828}" dt="2020-02-08T22:41:48.387" v="1468"/>
          <ac:spMkLst>
            <pc:docMk/>
            <pc:sldMk cId="3512500911" sldId="396"/>
            <ac:spMk id="5" creationId="{AF972891-3A88-4C56-8396-6340712EE822}"/>
          </ac:spMkLst>
        </pc:spChg>
        <pc:spChg chg="add del mod">
          <ac:chgData name="Kayla Kauffman" userId="3aed65f92af57c49" providerId="LiveId" clId="{27BDAFD3-074E-4EBB-BF46-7178959CE828}" dt="2020-02-08T22:41:48.387" v="1468"/>
          <ac:spMkLst>
            <pc:docMk/>
            <pc:sldMk cId="3512500911" sldId="396"/>
            <ac:spMk id="6" creationId="{8661CE65-A966-48FC-853F-785EA3AD6932}"/>
          </ac:spMkLst>
        </pc:spChg>
        <pc:spChg chg="add mod">
          <ac:chgData name="Kayla Kauffman" userId="3aed65f92af57c49" providerId="LiveId" clId="{27BDAFD3-074E-4EBB-BF46-7178959CE828}" dt="2020-02-08T22:42:50.551" v="1527" actId="20577"/>
          <ac:spMkLst>
            <pc:docMk/>
            <pc:sldMk cId="3512500911" sldId="396"/>
            <ac:spMk id="7" creationId="{F4670C0A-FB2A-49DE-AE8F-7B1934E4076C}"/>
          </ac:spMkLst>
        </pc:spChg>
      </pc:sldChg>
      <pc:sldChg chg="add del">
        <pc:chgData name="Kayla Kauffman" userId="3aed65f92af57c49" providerId="LiveId" clId="{27BDAFD3-074E-4EBB-BF46-7178959CE828}" dt="2020-02-08T23:10:52.924" v="4472" actId="2696"/>
        <pc:sldMkLst>
          <pc:docMk/>
          <pc:sldMk cId="2809044119" sldId="397"/>
        </pc:sldMkLst>
      </pc:sldChg>
      <pc:sldChg chg="add del setBg">
        <pc:chgData name="Kayla Kauffman" userId="3aed65f92af57c49" providerId="LiveId" clId="{27BDAFD3-074E-4EBB-BF46-7178959CE828}" dt="2020-02-08T23:10:55.991" v="4473" actId="2696"/>
        <pc:sldMkLst>
          <pc:docMk/>
          <pc:sldMk cId="2130524595" sldId="398"/>
        </pc:sldMkLst>
      </pc:sldChg>
      <pc:sldChg chg="add ord">
        <pc:chgData name="Kayla Kauffman" userId="3aed65f92af57c49" providerId="LiveId" clId="{27BDAFD3-074E-4EBB-BF46-7178959CE828}" dt="2020-02-08T23:03:55.628" v="4310"/>
        <pc:sldMkLst>
          <pc:docMk/>
          <pc:sldMk cId="2840584210" sldId="399"/>
        </pc:sldMkLst>
      </pc:sldChg>
      <pc:sldChg chg="add ord">
        <pc:chgData name="Kayla Kauffman" userId="3aed65f92af57c49" providerId="LiveId" clId="{27BDAFD3-074E-4EBB-BF46-7178959CE828}" dt="2020-02-08T23:04:41.108" v="4315"/>
        <pc:sldMkLst>
          <pc:docMk/>
          <pc:sldMk cId="1551864164" sldId="400"/>
        </pc:sldMkLst>
      </pc:sldChg>
      <pc:sldChg chg="add ord">
        <pc:chgData name="Kayla Kauffman" userId="3aed65f92af57c49" providerId="LiveId" clId="{27BDAFD3-074E-4EBB-BF46-7178959CE828}" dt="2020-02-08T23:11:42.852" v="4476"/>
        <pc:sldMkLst>
          <pc:docMk/>
          <pc:sldMk cId="2465444728" sldId="401"/>
        </pc:sldMkLst>
      </pc:sldChg>
      <pc:sldChg chg="add del ord">
        <pc:chgData name="Kayla Kauffman" userId="3aed65f92af57c49" providerId="LiveId" clId="{27BDAFD3-074E-4EBB-BF46-7178959CE828}" dt="2020-02-08T23:07:19.624" v="4469" actId="2696"/>
        <pc:sldMkLst>
          <pc:docMk/>
          <pc:sldMk cId="3056769224" sldId="401"/>
        </pc:sldMkLst>
      </pc:sldChg>
    </pc:docChg>
  </pc:docChgLst>
  <pc:docChgLst>
    <pc:chgData name="Kayla Kauffman" userId="3aed65f92af57c49" providerId="Windows Live" clId="Web-{C66E857D-9DB0-4338-AA6A-8B9D8C6C9EF0}"/>
    <pc:docChg chg="addSld modSld">
      <pc:chgData name="Kayla Kauffman" userId="3aed65f92af57c49" providerId="Windows Live" clId="Web-{C66E857D-9DB0-4338-AA6A-8B9D8C6C9EF0}" dt="2020-02-12T19:49:41.226" v="26" actId="20577"/>
      <pc:docMkLst>
        <pc:docMk/>
      </pc:docMkLst>
      <pc:sldChg chg="modSp new">
        <pc:chgData name="Kayla Kauffman" userId="3aed65f92af57c49" providerId="Windows Live" clId="Web-{C66E857D-9DB0-4338-AA6A-8B9D8C6C9EF0}" dt="2020-02-12T19:49:36.992" v="24" actId="20577"/>
        <pc:sldMkLst>
          <pc:docMk/>
          <pc:sldMk cId="2659338427" sldId="402"/>
        </pc:sldMkLst>
        <pc:spChg chg="mod">
          <ac:chgData name="Kayla Kauffman" userId="3aed65f92af57c49" providerId="Windows Live" clId="Web-{C66E857D-9DB0-4338-AA6A-8B9D8C6C9EF0}" dt="2020-02-12T19:48:49.898" v="21" actId="20577"/>
          <ac:spMkLst>
            <pc:docMk/>
            <pc:sldMk cId="2659338427" sldId="402"/>
            <ac:spMk id="2" creationId="{E68E6529-D334-4D96-BD78-F8B3C81562F1}"/>
          </ac:spMkLst>
        </pc:spChg>
        <pc:spChg chg="mod">
          <ac:chgData name="Kayla Kauffman" userId="3aed65f92af57c49" providerId="Windows Live" clId="Web-{C66E857D-9DB0-4338-AA6A-8B9D8C6C9EF0}" dt="2020-02-12T19:49:36.992" v="24" actId="20577"/>
          <ac:spMkLst>
            <pc:docMk/>
            <pc:sldMk cId="2659338427" sldId="402"/>
            <ac:spMk id="3" creationId="{3FFE7392-4966-4543-B64A-FF0F0629A51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B6A4D-9FB3-4430-8135-BF942CBD3D7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FE1DBA8-15B5-4015-9B13-5CE92744FB6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13E3981-7815-4CCD-B16F-436694237BED}"/>
              </a:ext>
            </a:extLst>
          </p:cNvPr>
          <p:cNvSpPr>
            <a:spLocks noGrp="1"/>
          </p:cNvSpPr>
          <p:nvPr>
            <p:ph type="dt" sz="half" idx="10"/>
          </p:nvPr>
        </p:nvSpPr>
        <p:spPr/>
        <p:txBody>
          <a:bodyPr/>
          <a:lstStyle/>
          <a:p>
            <a:fld id="{B9C66CFC-C615-4844-B3E2-FF8A5F9647E7}" type="datetimeFigureOut">
              <a:rPr lang="en-US" smtClean="0"/>
              <a:t>2/12/2020</a:t>
            </a:fld>
            <a:endParaRPr lang="en-US"/>
          </a:p>
        </p:txBody>
      </p:sp>
      <p:sp>
        <p:nvSpPr>
          <p:cNvPr id="5" name="Footer Placeholder 4">
            <a:extLst>
              <a:ext uri="{FF2B5EF4-FFF2-40B4-BE49-F238E27FC236}">
                <a16:creationId xmlns:a16="http://schemas.microsoft.com/office/drawing/2014/main" id="{0814E09B-8BBA-410C-A9B9-DADC0339F2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6FC479-1BBE-4F19-903B-E18485D38711}"/>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2824286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C9771-AA51-4756-8D67-D544BFF1FD4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64D40ED-2FAC-4D1E-ADF1-E34F5DBF971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6DAC11-18F8-4227-B080-CCC12EFEF9D4}"/>
              </a:ext>
            </a:extLst>
          </p:cNvPr>
          <p:cNvSpPr>
            <a:spLocks noGrp="1"/>
          </p:cNvSpPr>
          <p:nvPr>
            <p:ph type="dt" sz="half" idx="10"/>
          </p:nvPr>
        </p:nvSpPr>
        <p:spPr/>
        <p:txBody>
          <a:bodyPr/>
          <a:lstStyle/>
          <a:p>
            <a:fld id="{B9C66CFC-C615-4844-B3E2-FF8A5F9647E7}" type="datetimeFigureOut">
              <a:rPr lang="en-US" smtClean="0"/>
              <a:t>2/12/2020</a:t>
            </a:fld>
            <a:endParaRPr lang="en-US"/>
          </a:p>
        </p:txBody>
      </p:sp>
      <p:sp>
        <p:nvSpPr>
          <p:cNvPr id="5" name="Footer Placeholder 4">
            <a:extLst>
              <a:ext uri="{FF2B5EF4-FFF2-40B4-BE49-F238E27FC236}">
                <a16:creationId xmlns:a16="http://schemas.microsoft.com/office/drawing/2014/main" id="{D6EF888F-BC20-4E8D-84AC-E860883494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10D400-3ED6-4C0E-B1D3-EC4D4778FB8D}"/>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3263143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AAD430-E70D-4BA9-9F60-663CA1FD98A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4300B6E-2DDA-412B-AC34-93A575B6013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0E6C7E-64FF-4593-8CDD-5AAC45CD88A4}"/>
              </a:ext>
            </a:extLst>
          </p:cNvPr>
          <p:cNvSpPr>
            <a:spLocks noGrp="1"/>
          </p:cNvSpPr>
          <p:nvPr>
            <p:ph type="dt" sz="half" idx="10"/>
          </p:nvPr>
        </p:nvSpPr>
        <p:spPr/>
        <p:txBody>
          <a:bodyPr/>
          <a:lstStyle/>
          <a:p>
            <a:fld id="{B9C66CFC-C615-4844-B3E2-FF8A5F9647E7}" type="datetimeFigureOut">
              <a:rPr lang="en-US" smtClean="0"/>
              <a:t>2/12/2020</a:t>
            </a:fld>
            <a:endParaRPr lang="en-US"/>
          </a:p>
        </p:txBody>
      </p:sp>
      <p:sp>
        <p:nvSpPr>
          <p:cNvPr id="5" name="Footer Placeholder 4">
            <a:extLst>
              <a:ext uri="{FF2B5EF4-FFF2-40B4-BE49-F238E27FC236}">
                <a16:creationId xmlns:a16="http://schemas.microsoft.com/office/drawing/2014/main" id="{4206E4B3-DCDD-4CD1-B9CC-699681E6A9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BF74FB-F3CD-40A1-903A-1440CF158810}"/>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3480909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E13FF-3B00-4D51-8D38-6CD6D1BBF85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CBBFA8F-9246-443D-A35F-0F0488C5D40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7C8BA7-359A-42C9-B403-68882B387925}"/>
              </a:ext>
            </a:extLst>
          </p:cNvPr>
          <p:cNvSpPr>
            <a:spLocks noGrp="1"/>
          </p:cNvSpPr>
          <p:nvPr>
            <p:ph type="dt" sz="half" idx="10"/>
          </p:nvPr>
        </p:nvSpPr>
        <p:spPr/>
        <p:txBody>
          <a:bodyPr/>
          <a:lstStyle/>
          <a:p>
            <a:fld id="{B9C66CFC-C615-4844-B3E2-FF8A5F9647E7}" type="datetimeFigureOut">
              <a:rPr lang="en-US" smtClean="0"/>
              <a:t>2/12/2020</a:t>
            </a:fld>
            <a:endParaRPr lang="en-US"/>
          </a:p>
        </p:txBody>
      </p:sp>
      <p:sp>
        <p:nvSpPr>
          <p:cNvPr id="5" name="Footer Placeholder 4">
            <a:extLst>
              <a:ext uri="{FF2B5EF4-FFF2-40B4-BE49-F238E27FC236}">
                <a16:creationId xmlns:a16="http://schemas.microsoft.com/office/drawing/2014/main" id="{223E9BD6-CD2B-4FFA-A683-B33ECC1F73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BF2204-8C69-4BCB-AAC7-ADC5B30DD275}"/>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3740394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A4CA5-7BFA-45EB-8698-6DC3BF9CE15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59C7279-8A8F-4C74-8877-8B69783E2D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6AF7E15-67B0-4B64-8312-BCA2356009DC}"/>
              </a:ext>
            </a:extLst>
          </p:cNvPr>
          <p:cNvSpPr>
            <a:spLocks noGrp="1"/>
          </p:cNvSpPr>
          <p:nvPr>
            <p:ph type="dt" sz="half" idx="10"/>
          </p:nvPr>
        </p:nvSpPr>
        <p:spPr/>
        <p:txBody>
          <a:bodyPr/>
          <a:lstStyle/>
          <a:p>
            <a:fld id="{B9C66CFC-C615-4844-B3E2-FF8A5F9647E7}" type="datetimeFigureOut">
              <a:rPr lang="en-US" smtClean="0"/>
              <a:t>2/12/2020</a:t>
            </a:fld>
            <a:endParaRPr lang="en-US"/>
          </a:p>
        </p:txBody>
      </p:sp>
      <p:sp>
        <p:nvSpPr>
          <p:cNvPr id="5" name="Footer Placeholder 4">
            <a:extLst>
              <a:ext uri="{FF2B5EF4-FFF2-40B4-BE49-F238E27FC236}">
                <a16:creationId xmlns:a16="http://schemas.microsoft.com/office/drawing/2014/main" id="{74D8A4E7-2F83-4312-A127-4A8FC76200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E01BC5-81C5-4F01-8D05-1FB01BE11793}"/>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746316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E20AF-32D5-4B9F-9C94-0FB467ABA1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EB96C1-280D-4696-BF42-F6D97FC190F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461E204-30D0-4720-943E-0B6DEF93EAD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C60F9EE-201E-42E5-92A0-C0D6651E1206}"/>
              </a:ext>
            </a:extLst>
          </p:cNvPr>
          <p:cNvSpPr>
            <a:spLocks noGrp="1"/>
          </p:cNvSpPr>
          <p:nvPr>
            <p:ph type="dt" sz="half" idx="10"/>
          </p:nvPr>
        </p:nvSpPr>
        <p:spPr/>
        <p:txBody>
          <a:bodyPr/>
          <a:lstStyle/>
          <a:p>
            <a:fld id="{B9C66CFC-C615-4844-B3E2-FF8A5F9647E7}" type="datetimeFigureOut">
              <a:rPr lang="en-US" smtClean="0"/>
              <a:t>2/12/2020</a:t>
            </a:fld>
            <a:endParaRPr lang="en-US"/>
          </a:p>
        </p:txBody>
      </p:sp>
      <p:sp>
        <p:nvSpPr>
          <p:cNvPr id="6" name="Footer Placeholder 5">
            <a:extLst>
              <a:ext uri="{FF2B5EF4-FFF2-40B4-BE49-F238E27FC236}">
                <a16:creationId xmlns:a16="http://schemas.microsoft.com/office/drawing/2014/main" id="{957FD89D-539E-43C1-B678-04B10CD11A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09D2743-4805-4FF3-A3BD-C4C7292E1C2D}"/>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2625319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6C389-CDDF-46D8-A6BF-95235FABD0B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6CC9A2F-F4A7-4875-9952-6E59B6B8614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506FE7-5E18-4DC5-B596-D84963C9754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F0D8617-4F1B-4E35-AAAA-B3386E4AB5F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EEBEE6-EDF1-4CAD-BB92-EB76F49E5F8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CD85DE8-4BE7-424A-A863-5C94CBED025C}"/>
              </a:ext>
            </a:extLst>
          </p:cNvPr>
          <p:cNvSpPr>
            <a:spLocks noGrp="1"/>
          </p:cNvSpPr>
          <p:nvPr>
            <p:ph type="dt" sz="half" idx="10"/>
          </p:nvPr>
        </p:nvSpPr>
        <p:spPr/>
        <p:txBody>
          <a:bodyPr/>
          <a:lstStyle/>
          <a:p>
            <a:fld id="{B9C66CFC-C615-4844-B3E2-FF8A5F9647E7}" type="datetimeFigureOut">
              <a:rPr lang="en-US" smtClean="0"/>
              <a:t>2/12/2020</a:t>
            </a:fld>
            <a:endParaRPr lang="en-US"/>
          </a:p>
        </p:txBody>
      </p:sp>
      <p:sp>
        <p:nvSpPr>
          <p:cNvPr id="8" name="Footer Placeholder 7">
            <a:extLst>
              <a:ext uri="{FF2B5EF4-FFF2-40B4-BE49-F238E27FC236}">
                <a16:creationId xmlns:a16="http://schemas.microsoft.com/office/drawing/2014/main" id="{0362B4C5-F8C9-4B91-BA11-E74E2D6AF03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CAB907D-0CCC-4F4E-8EF5-7994C6702CEF}"/>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3958225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268B7-80D0-4D4D-89D6-629C785337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875FCEA-7AB7-466F-AA39-C3CCD8C8BF86}"/>
              </a:ext>
            </a:extLst>
          </p:cNvPr>
          <p:cNvSpPr>
            <a:spLocks noGrp="1"/>
          </p:cNvSpPr>
          <p:nvPr>
            <p:ph type="dt" sz="half" idx="10"/>
          </p:nvPr>
        </p:nvSpPr>
        <p:spPr/>
        <p:txBody>
          <a:bodyPr/>
          <a:lstStyle/>
          <a:p>
            <a:fld id="{B9C66CFC-C615-4844-B3E2-FF8A5F9647E7}" type="datetimeFigureOut">
              <a:rPr lang="en-US" smtClean="0"/>
              <a:t>2/12/2020</a:t>
            </a:fld>
            <a:endParaRPr lang="en-US"/>
          </a:p>
        </p:txBody>
      </p:sp>
      <p:sp>
        <p:nvSpPr>
          <p:cNvPr id="4" name="Footer Placeholder 3">
            <a:extLst>
              <a:ext uri="{FF2B5EF4-FFF2-40B4-BE49-F238E27FC236}">
                <a16:creationId xmlns:a16="http://schemas.microsoft.com/office/drawing/2014/main" id="{9330C45A-E24E-4D70-9F6F-D615CE4D3AF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2770D10-AB76-4A02-9B1E-6F449339203D}"/>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3684305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DF9FE7-6294-4838-B48B-864C7B8BE439}"/>
              </a:ext>
            </a:extLst>
          </p:cNvPr>
          <p:cNvSpPr>
            <a:spLocks noGrp="1"/>
          </p:cNvSpPr>
          <p:nvPr>
            <p:ph type="dt" sz="half" idx="10"/>
          </p:nvPr>
        </p:nvSpPr>
        <p:spPr/>
        <p:txBody>
          <a:bodyPr/>
          <a:lstStyle/>
          <a:p>
            <a:fld id="{B9C66CFC-C615-4844-B3E2-FF8A5F9647E7}" type="datetimeFigureOut">
              <a:rPr lang="en-US" smtClean="0"/>
              <a:t>2/12/2020</a:t>
            </a:fld>
            <a:endParaRPr lang="en-US"/>
          </a:p>
        </p:txBody>
      </p:sp>
      <p:sp>
        <p:nvSpPr>
          <p:cNvPr id="3" name="Footer Placeholder 2">
            <a:extLst>
              <a:ext uri="{FF2B5EF4-FFF2-40B4-BE49-F238E27FC236}">
                <a16:creationId xmlns:a16="http://schemas.microsoft.com/office/drawing/2014/main" id="{26FBAD2F-080D-4424-A2C4-4D7786A7C07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102F2BF-1ECE-4E52-9D1C-9BEA92C4E613}"/>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3728748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81647-D495-476C-9E5C-CD7D19FA63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22AD238-8E41-43C3-8B5F-A9059185B8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4855130-C85E-410D-A08F-BA6DAE8A13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6C90B1E-AFFB-4C81-A9A2-28AD7054ABD3}"/>
              </a:ext>
            </a:extLst>
          </p:cNvPr>
          <p:cNvSpPr>
            <a:spLocks noGrp="1"/>
          </p:cNvSpPr>
          <p:nvPr>
            <p:ph type="dt" sz="half" idx="10"/>
          </p:nvPr>
        </p:nvSpPr>
        <p:spPr/>
        <p:txBody>
          <a:bodyPr/>
          <a:lstStyle/>
          <a:p>
            <a:fld id="{B9C66CFC-C615-4844-B3E2-FF8A5F9647E7}" type="datetimeFigureOut">
              <a:rPr lang="en-US" smtClean="0"/>
              <a:t>2/12/2020</a:t>
            </a:fld>
            <a:endParaRPr lang="en-US"/>
          </a:p>
        </p:txBody>
      </p:sp>
      <p:sp>
        <p:nvSpPr>
          <p:cNvPr id="6" name="Footer Placeholder 5">
            <a:extLst>
              <a:ext uri="{FF2B5EF4-FFF2-40B4-BE49-F238E27FC236}">
                <a16:creationId xmlns:a16="http://schemas.microsoft.com/office/drawing/2014/main" id="{C5731638-D732-4EEF-8BDF-7A5AFB4ED5E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1E3C08F-38FC-446B-A194-336DC575BF75}"/>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2449911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4B824-5A63-4276-9D84-4021809AD9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EF7F975-2673-4DD5-8B59-7FDE747543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7391E29-93E9-4BDB-83EA-6C9E528A19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1F3A69-CA8D-49B8-ABB8-1CFCE5ECB608}"/>
              </a:ext>
            </a:extLst>
          </p:cNvPr>
          <p:cNvSpPr>
            <a:spLocks noGrp="1"/>
          </p:cNvSpPr>
          <p:nvPr>
            <p:ph type="dt" sz="half" idx="10"/>
          </p:nvPr>
        </p:nvSpPr>
        <p:spPr/>
        <p:txBody>
          <a:bodyPr/>
          <a:lstStyle/>
          <a:p>
            <a:fld id="{B9C66CFC-C615-4844-B3E2-FF8A5F9647E7}" type="datetimeFigureOut">
              <a:rPr lang="en-US" smtClean="0"/>
              <a:t>2/12/2020</a:t>
            </a:fld>
            <a:endParaRPr lang="en-US"/>
          </a:p>
        </p:txBody>
      </p:sp>
      <p:sp>
        <p:nvSpPr>
          <p:cNvPr id="6" name="Footer Placeholder 5">
            <a:extLst>
              <a:ext uri="{FF2B5EF4-FFF2-40B4-BE49-F238E27FC236}">
                <a16:creationId xmlns:a16="http://schemas.microsoft.com/office/drawing/2014/main" id="{97A5C095-1552-40DF-AFCD-50BCD19999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D7AFBD0-1993-4003-9A1B-B3A7F51031E8}"/>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1730580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872180-4204-432D-BF45-1E7B5D61D8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0B8738A-0051-400A-B779-EEC1BCEB4D0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F54824-8429-4153-9539-12DBA8FCE0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C66CFC-C615-4844-B3E2-FF8A5F9647E7}" type="datetimeFigureOut">
              <a:rPr lang="en-US" smtClean="0"/>
              <a:t>2/12/2020</a:t>
            </a:fld>
            <a:endParaRPr lang="en-US"/>
          </a:p>
        </p:txBody>
      </p:sp>
      <p:sp>
        <p:nvSpPr>
          <p:cNvPr id="5" name="Footer Placeholder 4">
            <a:extLst>
              <a:ext uri="{FF2B5EF4-FFF2-40B4-BE49-F238E27FC236}">
                <a16:creationId xmlns:a16="http://schemas.microsoft.com/office/drawing/2014/main" id="{A2DB2991-27C1-45F9-A2A2-D0997FF84CC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A39D1E2-C0FF-4BAD-AE95-FDAB8C2CA8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10D7EE-319D-4389-88AA-2E0AAE6C9CB6}" type="slidenum">
              <a:rPr lang="en-US" smtClean="0"/>
              <a:t>‹#›</a:t>
            </a:fld>
            <a:endParaRPr lang="en-US"/>
          </a:p>
        </p:txBody>
      </p:sp>
    </p:spTree>
    <p:extLst>
      <p:ext uri="{BB962C8B-B14F-4D97-AF65-F5344CB8AC3E}">
        <p14:creationId xmlns:p14="http://schemas.microsoft.com/office/powerpoint/2010/main" val="7819028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DD3FF-F7C6-4761-887F-7848412ED090}"/>
              </a:ext>
            </a:extLst>
          </p:cNvPr>
          <p:cNvSpPr>
            <a:spLocks noGrp="1"/>
          </p:cNvSpPr>
          <p:nvPr>
            <p:ph type="ctrTitle"/>
          </p:nvPr>
        </p:nvSpPr>
        <p:spPr/>
        <p:txBody>
          <a:bodyPr/>
          <a:lstStyle/>
          <a:p>
            <a:r>
              <a:rPr lang="en-US" dirty="0"/>
              <a:t>The Beginnings of Christianity</a:t>
            </a:r>
          </a:p>
        </p:txBody>
      </p:sp>
      <p:sp>
        <p:nvSpPr>
          <p:cNvPr id="3" name="Subtitle 2">
            <a:extLst>
              <a:ext uri="{FF2B5EF4-FFF2-40B4-BE49-F238E27FC236}">
                <a16:creationId xmlns:a16="http://schemas.microsoft.com/office/drawing/2014/main" id="{F2E54BE7-3A17-43E0-B9E4-AEB63E65557E}"/>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264570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 first “Christians” and the first Christian schism</a:t>
            </a:r>
          </a:p>
        </p:txBody>
      </p:sp>
      <p:sp>
        <p:nvSpPr>
          <p:cNvPr id="3" name="Subtitle 2"/>
          <p:cNvSpPr>
            <a:spLocks noGrp="1"/>
          </p:cNvSpPr>
          <p:nvPr>
            <p:ph type="subTitle" idx="1"/>
          </p:nvPr>
        </p:nvSpPr>
        <p:spPr/>
        <p:txBody>
          <a:bodyPr/>
          <a:lstStyle/>
          <a:p>
            <a:r>
              <a:rPr lang="en-US" dirty="0"/>
              <a:t>…the problem with eating with gentiles.</a:t>
            </a:r>
          </a:p>
        </p:txBody>
      </p:sp>
    </p:spTree>
    <p:extLst>
      <p:ext uri="{BB962C8B-B14F-4D97-AF65-F5344CB8AC3E}">
        <p14:creationId xmlns:p14="http://schemas.microsoft.com/office/powerpoint/2010/main" val="1127233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303C6-34D1-44F9-9730-821B9F9F039F}"/>
              </a:ext>
            </a:extLst>
          </p:cNvPr>
          <p:cNvSpPr>
            <a:spLocks noGrp="1"/>
          </p:cNvSpPr>
          <p:nvPr>
            <p:ph type="title"/>
          </p:nvPr>
        </p:nvSpPr>
        <p:spPr>
          <a:xfrm>
            <a:off x="655320" y="365125"/>
            <a:ext cx="5120114" cy="1692794"/>
          </a:xfrm>
        </p:spPr>
        <p:txBody>
          <a:bodyPr vert="horz" lIns="91440" tIns="45720" rIns="91440" bIns="45720" rtlCol="0" anchor="ctr">
            <a:normAutofit/>
          </a:bodyPr>
          <a:lstStyle/>
          <a:p>
            <a:r>
              <a:rPr lang="en-US"/>
              <a:t>St. Paul of Tarsus</a:t>
            </a:r>
          </a:p>
        </p:txBody>
      </p:sp>
      <p:pic>
        <p:nvPicPr>
          <p:cNvPr id="6" name="Content Placeholder 5" descr="Painting of St. Paul">
            <a:extLst>
              <a:ext uri="{FF2B5EF4-FFF2-40B4-BE49-F238E27FC236}">
                <a16:creationId xmlns:a16="http://schemas.microsoft.com/office/drawing/2014/main" id="{9854C87B-D331-4890-8435-4B30C34F2A3B}"/>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r="2" b="14727"/>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4" name="Content Placeholder 3">
            <a:extLst>
              <a:ext uri="{FF2B5EF4-FFF2-40B4-BE49-F238E27FC236}">
                <a16:creationId xmlns:a16="http://schemas.microsoft.com/office/drawing/2014/main" id="{D7446D53-F0E7-4794-A625-74E1FEC53034}"/>
              </a:ext>
            </a:extLst>
          </p:cNvPr>
          <p:cNvSpPr>
            <a:spLocks noGrp="1"/>
          </p:cNvSpPr>
          <p:nvPr>
            <p:ph sz="half" idx="2"/>
          </p:nvPr>
        </p:nvSpPr>
        <p:spPr>
          <a:xfrm>
            <a:off x="655321" y="2575034"/>
            <a:ext cx="5120113" cy="3462228"/>
          </a:xfrm>
        </p:spPr>
        <p:txBody>
          <a:bodyPr vert="horz" lIns="91440" tIns="45720" rIns="91440" bIns="45720" rtlCol="0">
            <a:normAutofit/>
          </a:bodyPr>
          <a:lstStyle/>
          <a:p>
            <a:r>
              <a:rPr lang="en-US" sz="3600" dirty="0"/>
              <a:t>Jewish convert on “the road to Damascus”</a:t>
            </a:r>
          </a:p>
        </p:txBody>
      </p:sp>
    </p:spTree>
    <p:extLst>
      <p:ext uri="{BB962C8B-B14F-4D97-AF65-F5344CB8AC3E}">
        <p14:creationId xmlns:p14="http://schemas.microsoft.com/office/powerpoint/2010/main" val="34179164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000D9-9609-4467-A22A-507E001A2BDD}"/>
              </a:ext>
            </a:extLst>
          </p:cNvPr>
          <p:cNvSpPr>
            <a:spLocks noGrp="1"/>
          </p:cNvSpPr>
          <p:nvPr>
            <p:ph type="title"/>
          </p:nvPr>
        </p:nvSpPr>
        <p:spPr>
          <a:xfrm>
            <a:off x="838200" y="365125"/>
            <a:ext cx="10515600" cy="661817"/>
          </a:xfrm>
        </p:spPr>
        <p:txBody>
          <a:bodyPr>
            <a:normAutofit fontScale="90000"/>
          </a:bodyPr>
          <a:lstStyle/>
          <a:p>
            <a:pPr algn="ctr"/>
            <a:r>
              <a:rPr lang="en-US" dirty="0"/>
              <a:t>Map of Paul’s four missionary journeys</a:t>
            </a:r>
          </a:p>
        </p:txBody>
      </p:sp>
      <p:pic>
        <p:nvPicPr>
          <p:cNvPr id="5" name="Content Placeholder 4" descr="A map showing the stops that Paul made on his four missionary trips around the Mediterranean Sea.">
            <a:extLst>
              <a:ext uri="{FF2B5EF4-FFF2-40B4-BE49-F238E27FC236}">
                <a16:creationId xmlns:a16="http://schemas.microsoft.com/office/drawing/2014/main" id="{E95A6935-B15F-4E81-8A4D-C9455E0D30C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8972" y="1026942"/>
            <a:ext cx="9551963" cy="5697415"/>
          </a:xfrm>
        </p:spPr>
      </p:pic>
    </p:spTree>
    <p:extLst>
      <p:ext uri="{BB962C8B-B14F-4D97-AF65-F5344CB8AC3E}">
        <p14:creationId xmlns:p14="http://schemas.microsoft.com/office/powerpoint/2010/main" val="2050661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E0C03-6C15-4F7C-A3AD-1BA2B4EFD539}"/>
              </a:ext>
            </a:extLst>
          </p:cNvPr>
          <p:cNvSpPr>
            <a:spLocks noGrp="1"/>
          </p:cNvSpPr>
          <p:nvPr>
            <p:ph type="title"/>
          </p:nvPr>
        </p:nvSpPr>
        <p:spPr/>
        <p:txBody>
          <a:bodyPr>
            <a:normAutofit fontScale="90000"/>
          </a:bodyPr>
          <a:lstStyle/>
          <a:p>
            <a:pPr algn="ctr"/>
            <a:r>
              <a:rPr lang="en-US" dirty="0"/>
              <a:t>Tarsus and sites where Paul established churches sent letters now included in the New Testament canon</a:t>
            </a:r>
          </a:p>
        </p:txBody>
      </p:sp>
      <p:pic>
        <p:nvPicPr>
          <p:cNvPr id="5" name="Content Placeholder 4" descr="A map of the northeast corner of the Roman empire with the city of Tarsus circled. Tarsus is the city that Paul is from.">
            <a:extLst>
              <a:ext uri="{FF2B5EF4-FFF2-40B4-BE49-F238E27FC236}">
                <a16:creationId xmlns:a16="http://schemas.microsoft.com/office/drawing/2014/main" id="{1D577785-62F3-4E1E-A9CD-617F8C06408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06775" y="2224088"/>
            <a:ext cx="5438775" cy="3267075"/>
          </a:xfrm>
        </p:spPr>
      </p:pic>
      <p:sp>
        <p:nvSpPr>
          <p:cNvPr id="6" name="Oval 5">
            <a:extLst>
              <a:ext uri="{FF2B5EF4-FFF2-40B4-BE49-F238E27FC236}">
                <a16:creationId xmlns:a16="http://schemas.microsoft.com/office/drawing/2014/main" id="{4481A398-84E0-452A-A6CA-C2903BA68C72}"/>
              </a:ext>
            </a:extLst>
          </p:cNvPr>
          <p:cNvSpPr/>
          <p:nvPr/>
        </p:nvSpPr>
        <p:spPr>
          <a:xfrm>
            <a:off x="7858961" y="3606487"/>
            <a:ext cx="1236372" cy="502276"/>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3388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D5924-9380-4335-9469-654C1B41C510}"/>
              </a:ext>
            </a:extLst>
          </p:cNvPr>
          <p:cNvSpPr>
            <a:spLocks noGrp="1"/>
          </p:cNvSpPr>
          <p:nvPr>
            <p:ph type="title"/>
          </p:nvPr>
        </p:nvSpPr>
        <p:spPr>
          <a:xfrm>
            <a:off x="655320" y="365125"/>
            <a:ext cx="5120114" cy="1692794"/>
          </a:xfrm>
        </p:spPr>
        <p:txBody>
          <a:bodyPr vert="horz" lIns="91440" tIns="45720" rIns="91440" bIns="45720" rtlCol="0" anchor="ctr">
            <a:normAutofit/>
          </a:bodyPr>
          <a:lstStyle/>
          <a:p>
            <a:r>
              <a:rPr lang="en-US"/>
              <a:t>James, brother of Jesus</a:t>
            </a:r>
          </a:p>
        </p:txBody>
      </p:sp>
      <p:pic>
        <p:nvPicPr>
          <p:cNvPr id="9" name="Content Placeholder 8" descr="painting of James, brother of Jesus">
            <a:extLst>
              <a:ext uri="{FF2B5EF4-FFF2-40B4-BE49-F238E27FC236}">
                <a16:creationId xmlns:a16="http://schemas.microsoft.com/office/drawing/2014/main" id="{A8E3450C-2610-4AB4-9D43-F6CF7F195F77}"/>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t="22908"/>
          <a:stretch/>
        </p:blipFill>
        <p:spPr bwMode="auto">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a:noFill/>
          <a:extLst>
            <a:ext uri="{909E8E84-426E-40DD-AFC4-6F175D3DCCD1}">
              <a14:hiddenFill xmlns:a14="http://schemas.microsoft.com/office/drawing/2010/main">
                <a:solidFill>
                  <a:srgbClr val="FFFFFF"/>
                </a:solidFill>
              </a14:hiddenFill>
            </a:ext>
          </a:extLst>
        </p:spPr>
      </p:pic>
      <p:sp>
        <p:nvSpPr>
          <p:cNvPr id="4" name="Content Placeholder 3">
            <a:extLst>
              <a:ext uri="{FF2B5EF4-FFF2-40B4-BE49-F238E27FC236}">
                <a16:creationId xmlns:a16="http://schemas.microsoft.com/office/drawing/2014/main" id="{955A9E1F-F214-41E8-B8A5-F631FF848E8A}"/>
              </a:ext>
            </a:extLst>
          </p:cNvPr>
          <p:cNvSpPr>
            <a:spLocks noGrp="1"/>
          </p:cNvSpPr>
          <p:nvPr>
            <p:ph sz="half" idx="2"/>
          </p:nvPr>
        </p:nvSpPr>
        <p:spPr>
          <a:xfrm>
            <a:off x="655321" y="2575034"/>
            <a:ext cx="5120113" cy="3462228"/>
          </a:xfrm>
        </p:spPr>
        <p:txBody>
          <a:bodyPr vert="horz" lIns="91440" tIns="45720" rIns="91440" bIns="45720" rtlCol="0">
            <a:normAutofit/>
          </a:bodyPr>
          <a:lstStyle/>
          <a:p>
            <a:r>
              <a:rPr lang="en-US" sz="3200" dirty="0"/>
              <a:t>Leader of Jewish followers of Christ in Jerusalem</a:t>
            </a:r>
          </a:p>
          <a:p>
            <a:r>
              <a:rPr lang="en-US" sz="3200" dirty="0"/>
              <a:t>Believed followers of Jesus should keep Jewish law</a:t>
            </a:r>
          </a:p>
        </p:txBody>
      </p:sp>
    </p:spTree>
    <p:extLst>
      <p:ext uri="{BB962C8B-B14F-4D97-AF65-F5344CB8AC3E}">
        <p14:creationId xmlns:p14="http://schemas.microsoft.com/office/powerpoint/2010/main" val="4914918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66065" y="237392"/>
            <a:ext cx="3932237" cy="967154"/>
          </a:xfrm>
        </p:spPr>
        <p:txBody>
          <a:bodyPr>
            <a:normAutofit fontScale="90000"/>
          </a:bodyPr>
          <a:lstStyle/>
          <a:p>
            <a:pPr algn="ctr"/>
            <a:r>
              <a:rPr lang="en-US" dirty="0"/>
              <a:t>Antioch, the site of the origin of “Christians”</a:t>
            </a:r>
          </a:p>
        </p:txBody>
      </p:sp>
      <p:pic>
        <p:nvPicPr>
          <p:cNvPr id="4" name="Picture 4" descr="A map of the Roman empire with the city of Antioch circled. Antioch is the site of the first Christian schism between Paul and James.">
            <a:extLst>
              <a:ext uri="{FF2B5EF4-FFF2-40B4-BE49-F238E27FC236}">
                <a16:creationId xmlns:a16="http://schemas.microsoft.com/office/drawing/2014/main" id="{6FAB2757-4199-4962-96C5-5BA3845293F5}"/>
              </a:ext>
            </a:extLst>
          </p:cNvPr>
          <p:cNvPicPr>
            <a:picLocks noGrp="1" noChangeAspect="1"/>
          </p:cNvPicPr>
          <p:nvPr>
            <p:ph idx="1"/>
          </p:nvPr>
        </p:nvPicPr>
        <p:blipFill rotWithShape="1">
          <a:blip r:embed="rId2"/>
          <a:srcRect l="12462" t="16275" r="5914" b="9040"/>
          <a:stretch/>
        </p:blipFill>
        <p:spPr>
          <a:xfrm>
            <a:off x="5161085" y="457200"/>
            <a:ext cx="6699738" cy="5411788"/>
          </a:xfrm>
          <a:prstGeom prst="rect">
            <a:avLst/>
          </a:prstGeom>
        </p:spPr>
      </p:pic>
      <p:sp>
        <p:nvSpPr>
          <p:cNvPr id="10" name="Text Placeholder 9"/>
          <p:cNvSpPr>
            <a:spLocks noGrp="1"/>
          </p:cNvSpPr>
          <p:nvPr>
            <p:ph type="body" sz="half" idx="2"/>
          </p:nvPr>
        </p:nvSpPr>
        <p:spPr>
          <a:xfrm>
            <a:off x="136403" y="1740876"/>
            <a:ext cx="3932237" cy="4444634"/>
          </a:xfrm>
        </p:spPr>
        <p:txBody>
          <a:bodyPr>
            <a:normAutofit/>
          </a:bodyPr>
          <a:lstStyle/>
          <a:p>
            <a:pPr marL="285750" indent="-285750">
              <a:buFont typeface="Arial" panose="020B0604020202020204" pitchFamily="34" charset="0"/>
              <a:buChar char="•"/>
            </a:pPr>
            <a:r>
              <a:rPr lang="en-US" dirty="0"/>
              <a:t>In Antioch, Paul ate with Jews and Gentiles alike who followed Jesus</a:t>
            </a:r>
          </a:p>
          <a:p>
            <a:pPr marL="285750" indent="-285750">
              <a:buFont typeface="Arial" panose="020B0604020202020204" pitchFamily="34" charset="0"/>
              <a:buChar char="•"/>
            </a:pPr>
            <a:r>
              <a:rPr lang="en-US" dirty="0"/>
              <a:t>The Jews became upset because they had to eat with unclean gentiles</a:t>
            </a:r>
          </a:p>
          <a:p>
            <a:pPr marL="285750" indent="-285750">
              <a:buFont typeface="Arial" panose="020B0604020202020204" pitchFamily="34" charset="0"/>
              <a:buChar char="•"/>
            </a:pPr>
            <a:r>
              <a:rPr lang="en-US" dirty="0"/>
              <a:t>Word gets to James, and he breaks off the deal he made with Paul and disassociates himself from gentile who follow Christ and who now call themselves “Christians”</a:t>
            </a:r>
          </a:p>
          <a:p>
            <a:pPr marL="285750" indent="-285750">
              <a:buFont typeface="Arial" panose="020B0604020202020204" pitchFamily="34" charset="0"/>
              <a:buChar char="•"/>
            </a:pPr>
            <a:r>
              <a:rPr lang="en-US" dirty="0"/>
              <a:t>Paul responded by increasing missionary activities and declaring that Jewish laws no longer have any relevance for new “Christians”</a:t>
            </a:r>
          </a:p>
          <a:p>
            <a:pPr marL="285750" indent="-285750">
              <a:buFont typeface="Arial" panose="020B0604020202020204" pitchFamily="34" charset="0"/>
              <a:buChar char="•"/>
            </a:pPr>
            <a:r>
              <a:rPr lang="en-US" dirty="0"/>
              <a:t>Following the schism of Antioch, there were two distinct groups who claimed to follow Jesus in an “orthodox” way, but saw the other group as “heretics”</a:t>
            </a:r>
          </a:p>
        </p:txBody>
      </p:sp>
      <p:sp>
        <p:nvSpPr>
          <p:cNvPr id="7" name="Oval 6"/>
          <p:cNvSpPr/>
          <p:nvPr/>
        </p:nvSpPr>
        <p:spPr>
          <a:xfrm>
            <a:off x="10111154" y="3690632"/>
            <a:ext cx="1336430" cy="5451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24006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AE182-C803-4D4D-95A3-D224AB8B6DC4}"/>
              </a:ext>
            </a:extLst>
          </p:cNvPr>
          <p:cNvSpPr>
            <a:spLocks noGrp="1"/>
          </p:cNvSpPr>
          <p:nvPr>
            <p:ph type="title"/>
          </p:nvPr>
        </p:nvSpPr>
        <p:spPr>
          <a:xfrm>
            <a:off x="838200" y="365125"/>
            <a:ext cx="10515600" cy="45719"/>
          </a:xfrm>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id="{025B1AFF-274B-41E6-9B5A-411A1990CD47}"/>
              </a:ext>
            </a:extLst>
          </p:cNvPr>
          <p:cNvSpPr>
            <a:spLocks noGrp="1"/>
          </p:cNvSpPr>
          <p:nvPr>
            <p:ph idx="1"/>
          </p:nvPr>
        </p:nvSpPr>
        <p:spPr>
          <a:xfrm>
            <a:off x="838200" y="580291"/>
            <a:ext cx="10515600" cy="5596672"/>
          </a:xfrm>
        </p:spPr>
        <p:txBody>
          <a:bodyPr vert="horz" lIns="91440" tIns="45720" rIns="91440" bIns="45720" rtlCol="0" anchor="t">
            <a:normAutofit/>
          </a:bodyPr>
          <a:lstStyle/>
          <a:p>
            <a:pPr marL="0" indent="0">
              <a:buNone/>
            </a:pPr>
            <a:r>
              <a:rPr lang="en-US" dirty="0"/>
              <a:t>Cultural blinkers…</a:t>
            </a:r>
          </a:p>
          <a:p>
            <a:pPr marL="0" indent="0">
              <a:buNone/>
            </a:pPr>
            <a:r>
              <a:rPr lang="en-US" dirty="0"/>
              <a:t>“...each community recognizes in Scripture that God is speaking to its own situation. But it also means that we will approach Scripture wearing cultural blinkers, with assumptions determined by our time and place...it is not only that different ages and nations see different things in Scripture—it is that they </a:t>
            </a:r>
            <a:r>
              <a:rPr lang="en-US" i="1" dirty="0"/>
              <a:t>need </a:t>
            </a:r>
            <a:r>
              <a:rPr lang="en-US" dirty="0"/>
              <a:t>to see different things” (Walls 12).</a:t>
            </a:r>
          </a:p>
          <a:p>
            <a:pPr marL="0" indent="0">
              <a:buNone/>
            </a:pPr>
            <a:endParaRPr lang="en-US" dirty="0"/>
          </a:p>
          <a:p>
            <a:pPr marL="0" indent="0">
              <a:buNone/>
            </a:pPr>
            <a:r>
              <a:rPr lang="en-US" dirty="0"/>
              <a:t>“</a:t>
            </a:r>
            <a:r>
              <a:rPr lang="en-US" dirty="0">
                <a:ea typeface="+mj-lt"/>
                <a:cs typeface="+mj-lt"/>
              </a:rPr>
              <a:t>Theology springs from practical situations,” (Walls page 10)</a:t>
            </a:r>
            <a:endParaRPr lang="en-US" dirty="0"/>
          </a:p>
        </p:txBody>
      </p:sp>
    </p:spTree>
    <p:extLst>
      <p:ext uri="{BB962C8B-B14F-4D97-AF65-F5344CB8AC3E}">
        <p14:creationId xmlns:p14="http://schemas.microsoft.com/office/powerpoint/2010/main" val="15518641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6344D-F290-4FDB-8105-06C20BF37E06}"/>
              </a:ext>
            </a:extLst>
          </p:cNvPr>
          <p:cNvSpPr>
            <a:spLocks noGrp="1"/>
          </p:cNvSpPr>
          <p:nvPr>
            <p:ph type="ctrTitle"/>
          </p:nvPr>
        </p:nvSpPr>
        <p:spPr/>
        <p:txBody>
          <a:bodyPr>
            <a:normAutofit fontScale="90000"/>
          </a:bodyPr>
          <a:lstStyle/>
          <a:p>
            <a:r>
              <a:rPr lang="en-US" dirty="0"/>
              <a:t>Shaping early Christianity and forming Christian communities</a:t>
            </a:r>
          </a:p>
        </p:txBody>
      </p:sp>
      <p:sp>
        <p:nvSpPr>
          <p:cNvPr id="3" name="Subtitle 2">
            <a:extLst>
              <a:ext uri="{FF2B5EF4-FFF2-40B4-BE49-F238E27FC236}">
                <a16:creationId xmlns:a16="http://schemas.microsoft.com/office/drawing/2014/main" id="{F41958A2-9CE7-4C4B-BD5B-C47B6B3E7887}"/>
              </a:ext>
            </a:extLst>
          </p:cNvPr>
          <p:cNvSpPr>
            <a:spLocks noGrp="1"/>
          </p:cNvSpPr>
          <p:nvPr>
            <p:ph type="subTitle" idx="1"/>
          </p:nvPr>
        </p:nvSpPr>
        <p:spPr/>
        <p:txBody>
          <a:bodyPr/>
          <a:lstStyle/>
          <a:p>
            <a:r>
              <a:rPr lang="en-US" dirty="0"/>
              <a:t>…(after the death of Paul)</a:t>
            </a:r>
          </a:p>
        </p:txBody>
      </p:sp>
    </p:spTree>
    <p:extLst>
      <p:ext uri="{BB962C8B-B14F-4D97-AF65-F5344CB8AC3E}">
        <p14:creationId xmlns:p14="http://schemas.microsoft.com/office/powerpoint/2010/main" val="36260227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41AFD-EF37-4475-81DA-1596A5A62F3A}"/>
              </a:ext>
            </a:extLst>
          </p:cNvPr>
          <p:cNvSpPr>
            <a:spLocks noGrp="1"/>
          </p:cNvSpPr>
          <p:nvPr>
            <p:ph type="title"/>
          </p:nvPr>
        </p:nvSpPr>
        <p:spPr/>
        <p:txBody>
          <a:bodyPr/>
          <a:lstStyle/>
          <a:p>
            <a:r>
              <a:rPr lang="en-US"/>
              <a:t>Some necessary definitions…</a:t>
            </a:r>
          </a:p>
        </p:txBody>
      </p:sp>
      <p:sp>
        <p:nvSpPr>
          <p:cNvPr id="3" name="Content Placeholder 2">
            <a:extLst>
              <a:ext uri="{FF2B5EF4-FFF2-40B4-BE49-F238E27FC236}">
                <a16:creationId xmlns:a16="http://schemas.microsoft.com/office/drawing/2014/main" id="{DF333DDB-07E7-42E8-B907-31265DA04D15}"/>
              </a:ext>
            </a:extLst>
          </p:cNvPr>
          <p:cNvSpPr>
            <a:spLocks noGrp="1"/>
          </p:cNvSpPr>
          <p:nvPr>
            <p:ph idx="1"/>
          </p:nvPr>
        </p:nvSpPr>
        <p:spPr/>
        <p:txBody>
          <a:bodyPr vert="horz" lIns="91440" tIns="45720" rIns="91440" bIns="45720" rtlCol="0" anchor="t">
            <a:normAutofit fontScale="92500" lnSpcReduction="20000"/>
          </a:bodyPr>
          <a:lstStyle/>
          <a:p>
            <a:r>
              <a:rPr lang="en-US" b="1" dirty="0"/>
              <a:t>Gentile</a:t>
            </a:r>
            <a:r>
              <a:rPr lang="en-US" dirty="0"/>
              <a:t>: a non-Jewish person</a:t>
            </a:r>
          </a:p>
          <a:p>
            <a:r>
              <a:rPr lang="en-US" b="1" dirty="0"/>
              <a:t>Hellenism</a:t>
            </a:r>
            <a:r>
              <a:rPr lang="en-US" dirty="0"/>
              <a:t>: relating to ancient Greek customs, culture, cults, and intellectual history</a:t>
            </a:r>
            <a:endParaRPr lang="en-US" dirty="0">
              <a:cs typeface="Calibri"/>
            </a:endParaRPr>
          </a:p>
          <a:p>
            <a:r>
              <a:rPr lang="en-US" b="1" dirty="0"/>
              <a:t>Cult</a:t>
            </a:r>
            <a:r>
              <a:rPr lang="en-US" dirty="0"/>
              <a:t>: a system of religious veneration and devotion directed toward a particular figure or object or a misplaced or excessive admiration for a particular person or thing</a:t>
            </a:r>
            <a:endParaRPr lang="en-US" dirty="0">
              <a:cs typeface="Calibri"/>
            </a:endParaRPr>
          </a:p>
          <a:p>
            <a:r>
              <a:rPr lang="en-US" b="1" dirty="0"/>
              <a:t>Orthodoxy</a:t>
            </a:r>
            <a:r>
              <a:rPr lang="en-US" dirty="0"/>
              <a:t>: authorized or generally accepted theory, doctrine, or practice</a:t>
            </a:r>
            <a:endParaRPr lang="en-US" dirty="0">
              <a:cs typeface="Calibri"/>
            </a:endParaRPr>
          </a:p>
          <a:p>
            <a:r>
              <a:rPr lang="en-US" b="1" dirty="0"/>
              <a:t>Heterodoxy</a:t>
            </a:r>
            <a:r>
              <a:rPr lang="en-US" dirty="0"/>
              <a:t>: that which does not conform with accepted or orthodox standards or beliefs</a:t>
            </a:r>
            <a:endParaRPr lang="en-US" dirty="0">
              <a:cs typeface="Calibri"/>
            </a:endParaRPr>
          </a:p>
          <a:p>
            <a:r>
              <a:rPr lang="en-US" b="1" dirty="0"/>
              <a:t>Heresy</a:t>
            </a:r>
            <a:r>
              <a:rPr lang="en-US" dirty="0"/>
              <a:t>: belief or opinion contrary to orthodox, Christian doctrine</a:t>
            </a:r>
          </a:p>
          <a:p>
            <a:r>
              <a:rPr lang="en-US" b="1">
                <a:cs typeface="Calibri"/>
              </a:rPr>
              <a:t>Canon/canonical</a:t>
            </a:r>
            <a:r>
              <a:rPr lang="en-US">
                <a:cs typeface="Calibri"/>
              </a:rPr>
              <a:t>: a group or list of texts accepted as genuine and/or sacred</a:t>
            </a:r>
            <a:endParaRPr lang="en-US" dirty="0">
              <a:cs typeface="Calibri"/>
            </a:endParaRPr>
          </a:p>
        </p:txBody>
      </p:sp>
    </p:spTree>
    <p:extLst>
      <p:ext uri="{BB962C8B-B14F-4D97-AF65-F5344CB8AC3E}">
        <p14:creationId xmlns:p14="http://schemas.microsoft.com/office/powerpoint/2010/main" val="42471276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1A002-2818-4265-B4F9-869CE36B2710}"/>
              </a:ext>
            </a:extLst>
          </p:cNvPr>
          <p:cNvSpPr>
            <a:spLocks noGrp="1"/>
          </p:cNvSpPr>
          <p:nvPr>
            <p:ph type="title"/>
          </p:nvPr>
        </p:nvSpPr>
        <p:spPr>
          <a:xfrm>
            <a:off x="556532" y="643467"/>
            <a:ext cx="11210925" cy="744836"/>
          </a:xfrm>
          <a:prstGeom prst="ellipse">
            <a:avLst/>
          </a:prstGeom>
        </p:spPr>
        <p:txBody>
          <a:bodyPr vert="horz" lIns="91440" tIns="45720" rIns="91440" bIns="45720" rtlCol="0" anchor="ctr">
            <a:noAutofit/>
          </a:bodyPr>
          <a:lstStyle/>
          <a:p>
            <a:pPr algn="ctr"/>
            <a:r>
              <a:rPr lang="en-US" sz="3200" b="1" kern="1200" dirty="0">
                <a:solidFill>
                  <a:schemeClr val="tx1"/>
                </a:solidFill>
                <a:latin typeface="+mj-lt"/>
                <a:ea typeface="+mj-ea"/>
                <a:cs typeface="+mj-cs"/>
              </a:rPr>
              <a:t>Map including some isolated, Christian communities in the Roman empire</a:t>
            </a:r>
          </a:p>
        </p:txBody>
      </p:sp>
      <p:pic>
        <p:nvPicPr>
          <p:cNvPr id="8" name="Picture 9" descr="A map of the Roman Empire, 100 CE">
            <a:extLst>
              <a:ext uri="{FF2B5EF4-FFF2-40B4-BE49-F238E27FC236}">
                <a16:creationId xmlns:a16="http://schemas.microsoft.com/office/drawing/2014/main" id="{4EE421D0-163B-4376-B27D-B82FD4BD48C6}"/>
              </a:ext>
            </a:extLst>
          </p:cNvPr>
          <p:cNvPicPr>
            <a:picLocks noGrp="1" noChangeAspect="1"/>
          </p:cNvPicPr>
          <p:nvPr>
            <p:ph idx="1"/>
          </p:nvPr>
        </p:nvPicPr>
        <p:blipFill>
          <a:blip r:embed="rId2"/>
          <a:stretch>
            <a:fillRect/>
          </a:stretch>
        </p:blipFill>
        <p:spPr>
          <a:xfrm>
            <a:off x="2770737" y="1846263"/>
            <a:ext cx="6710851" cy="4022725"/>
          </a:xfrm>
          <a:prstGeom prst="rect">
            <a:avLst/>
          </a:prstGeom>
        </p:spPr>
      </p:pic>
    </p:spTree>
    <p:extLst>
      <p:ext uri="{BB962C8B-B14F-4D97-AF65-F5344CB8AC3E}">
        <p14:creationId xmlns:p14="http://schemas.microsoft.com/office/powerpoint/2010/main" val="596691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03616-8D4A-4BB5-B717-312613F6D491}"/>
              </a:ext>
            </a:extLst>
          </p:cNvPr>
          <p:cNvSpPr>
            <a:spLocks noGrp="1"/>
          </p:cNvSpPr>
          <p:nvPr>
            <p:ph type="title"/>
          </p:nvPr>
        </p:nvSpPr>
        <p:spPr/>
        <p:txBody>
          <a:bodyPr/>
          <a:lstStyle/>
          <a:p>
            <a:pPr algn="ctr"/>
            <a:r>
              <a:rPr lang="en-US" dirty="0"/>
              <a:t>A Brief history Israel and the context of Jesus’s life</a:t>
            </a:r>
          </a:p>
        </p:txBody>
      </p:sp>
      <p:pic>
        <p:nvPicPr>
          <p:cNvPr id="6" name="Content Placeholder 5" descr="A map of the kingdom of Israel at its peak in the 11th and 10th centuries BCE. The kingdom at its peak reaches from the Red Sea up to the Euphrates River during the time of King Solomon.">
            <a:extLst>
              <a:ext uri="{FF2B5EF4-FFF2-40B4-BE49-F238E27FC236}">
                <a16:creationId xmlns:a16="http://schemas.microsoft.com/office/drawing/2014/main" id="{9670A85D-2853-4F61-A997-28051C99CCAD}"/>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0" y="2115767"/>
            <a:ext cx="5181600" cy="3771053"/>
          </a:xfrm>
        </p:spPr>
      </p:pic>
      <p:sp>
        <p:nvSpPr>
          <p:cNvPr id="4" name="Content Placeholder 3">
            <a:extLst>
              <a:ext uri="{FF2B5EF4-FFF2-40B4-BE49-F238E27FC236}">
                <a16:creationId xmlns:a16="http://schemas.microsoft.com/office/drawing/2014/main" id="{E705E0C4-5F75-4B02-A952-E7A017EEA306}"/>
              </a:ext>
            </a:extLst>
          </p:cNvPr>
          <p:cNvSpPr>
            <a:spLocks noGrp="1"/>
          </p:cNvSpPr>
          <p:nvPr>
            <p:ph sz="half" idx="2"/>
          </p:nvPr>
        </p:nvSpPr>
        <p:spPr/>
        <p:txBody>
          <a:bodyPr/>
          <a:lstStyle/>
          <a:p>
            <a:pPr marL="0" indent="0">
              <a:buNone/>
            </a:pPr>
            <a:r>
              <a:rPr lang="en-US" dirty="0"/>
              <a:t>At the time of Jesus’s birth, most Jews remembered and longed for a period of Jewish political and religious autonomy (Israel).</a:t>
            </a:r>
          </a:p>
          <a:p>
            <a:pPr marL="0" indent="0">
              <a:buNone/>
            </a:pPr>
            <a:r>
              <a:rPr lang="en-US" dirty="0"/>
              <a:t>This was remembered as the “golden age” during which Israel was powerful and independent</a:t>
            </a:r>
          </a:p>
          <a:p>
            <a:pPr marL="0" indent="0">
              <a:buNone/>
            </a:pPr>
            <a:r>
              <a:rPr lang="en-US" dirty="0"/>
              <a:t>The 1</a:t>
            </a:r>
            <a:r>
              <a:rPr lang="en-US" baseline="30000" dirty="0"/>
              <a:t>st</a:t>
            </a:r>
            <a:r>
              <a:rPr lang="en-US" dirty="0"/>
              <a:t> temple in Jerusalem had been built and was under Israeli state control</a:t>
            </a:r>
          </a:p>
        </p:txBody>
      </p:sp>
    </p:spTree>
    <p:extLst>
      <p:ext uri="{BB962C8B-B14F-4D97-AF65-F5344CB8AC3E}">
        <p14:creationId xmlns:p14="http://schemas.microsoft.com/office/powerpoint/2010/main" val="2767993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did Paul’s church become </a:t>
            </a:r>
            <a:r>
              <a:rPr lang="en-US" i="1" dirty="0"/>
              <a:t>the</a:t>
            </a:r>
            <a:r>
              <a:rPr lang="en-US" dirty="0"/>
              <a:t> church?</a:t>
            </a:r>
          </a:p>
        </p:txBody>
      </p:sp>
      <p:sp>
        <p:nvSpPr>
          <p:cNvPr id="3" name="Content Placeholder 2"/>
          <p:cNvSpPr>
            <a:spLocks noGrp="1"/>
          </p:cNvSpPr>
          <p:nvPr>
            <p:ph idx="1"/>
          </p:nvPr>
        </p:nvSpPr>
        <p:spPr/>
        <p:txBody>
          <a:bodyPr/>
          <a:lstStyle/>
          <a:p>
            <a:pPr marL="0" indent="0">
              <a:buNone/>
            </a:pPr>
            <a:r>
              <a:rPr lang="en-US" dirty="0"/>
              <a:t>After the death of Paul, “many questions arose: Who would be responsible for handing on the traditions about Jesus? Who would oversee the affairs of the church? Who would lead the congregation in prayer and preside at the communal meal? Who would baptize converts? Who would deal with matters of discipline? In Corinth, a congregation Paul had founded, the community became divided as different persons vied for authority. Some said, ‘I belong to Apollos,’ and others, ‘I belong to Paul’ (1 Corinthians 1:11-17)” (Wilken 30).</a:t>
            </a:r>
          </a:p>
        </p:txBody>
      </p:sp>
    </p:spTree>
    <p:extLst>
      <p:ext uri="{BB962C8B-B14F-4D97-AF65-F5344CB8AC3E}">
        <p14:creationId xmlns:p14="http://schemas.microsoft.com/office/powerpoint/2010/main" val="7592698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AE182-C803-4D4D-95A3-D224AB8B6DC4}"/>
              </a:ext>
            </a:extLst>
          </p:cNvPr>
          <p:cNvSpPr>
            <a:spLocks noGrp="1"/>
          </p:cNvSpPr>
          <p:nvPr>
            <p:ph type="title"/>
          </p:nvPr>
        </p:nvSpPr>
        <p:spPr>
          <a:xfrm>
            <a:off x="838200" y="365125"/>
            <a:ext cx="10515600" cy="45719"/>
          </a:xfrm>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id="{025B1AFF-274B-41E6-9B5A-411A1990CD47}"/>
              </a:ext>
            </a:extLst>
          </p:cNvPr>
          <p:cNvSpPr>
            <a:spLocks noGrp="1"/>
          </p:cNvSpPr>
          <p:nvPr>
            <p:ph idx="1"/>
          </p:nvPr>
        </p:nvSpPr>
        <p:spPr>
          <a:xfrm>
            <a:off x="838200" y="580291"/>
            <a:ext cx="10515600" cy="5596672"/>
          </a:xfrm>
        </p:spPr>
        <p:txBody>
          <a:bodyPr vert="horz" lIns="91440" tIns="45720" rIns="91440" bIns="45720" rtlCol="0" anchor="t">
            <a:normAutofit/>
          </a:bodyPr>
          <a:lstStyle/>
          <a:p>
            <a:pPr marL="0" indent="0">
              <a:buNone/>
            </a:pPr>
            <a:r>
              <a:rPr lang="en-US" dirty="0"/>
              <a:t>Cultural blinkers…</a:t>
            </a:r>
          </a:p>
          <a:p>
            <a:pPr marL="0" indent="0">
              <a:buNone/>
            </a:pPr>
            <a:r>
              <a:rPr lang="en-US" dirty="0"/>
              <a:t>“...each community recognizes in Scripture that God is speaking to its own situation. But it also means that we will approach Scripture wearing cultural blinkers, with assumptions determined by our time and place...it is not only that different ages and nations see different things in Scripture—it is that they </a:t>
            </a:r>
            <a:r>
              <a:rPr lang="en-US" i="1" dirty="0"/>
              <a:t>need </a:t>
            </a:r>
            <a:r>
              <a:rPr lang="en-US" dirty="0"/>
              <a:t>to see different things” (Walls 12).</a:t>
            </a:r>
          </a:p>
          <a:p>
            <a:pPr marL="0" indent="0">
              <a:buNone/>
            </a:pPr>
            <a:endParaRPr lang="en-US" dirty="0"/>
          </a:p>
          <a:p>
            <a:pPr marL="0" indent="0">
              <a:buNone/>
            </a:pPr>
            <a:r>
              <a:rPr lang="en-US" dirty="0"/>
              <a:t>“</a:t>
            </a:r>
            <a:r>
              <a:rPr lang="en-US" dirty="0">
                <a:ea typeface="+mj-lt"/>
                <a:cs typeface="+mj-lt"/>
              </a:rPr>
              <a:t>Theology springs from practical situations,” (Walls page 10)</a:t>
            </a:r>
            <a:endParaRPr lang="en-US" dirty="0"/>
          </a:p>
        </p:txBody>
      </p:sp>
    </p:spTree>
    <p:extLst>
      <p:ext uri="{BB962C8B-B14F-4D97-AF65-F5344CB8AC3E}">
        <p14:creationId xmlns:p14="http://schemas.microsoft.com/office/powerpoint/2010/main" val="24654447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What did the earliest churches look like?</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7909090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Bishops—the earliest leaders of Christianity</a:t>
            </a:r>
          </a:p>
        </p:txBody>
      </p:sp>
      <p:pic>
        <p:nvPicPr>
          <p:cNvPr id="2050" name="Picture 2" descr="photo of a fresca from the 2nd century depicting a woman church leader. She is depicted with Peter and Paul on either side of he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668216" y="2162907"/>
            <a:ext cx="5363308" cy="3472961"/>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p:cNvSpPr>
            <a:spLocks noGrp="1"/>
          </p:cNvSpPr>
          <p:nvPr>
            <p:ph sz="half" idx="2"/>
          </p:nvPr>
        </p:nvSpPr>
        <p:spPr/>
        <p:txBody>
          <a:bodyPr>
            <a:normAutofit lnSpcReduction="10000"/>
          </a:bodyPr>
          <a:lstStyle/>
          <a:p>
            <a:r>
              <a:rPr lang="en-US" dirty="0"/>
              <a:t>Every early Christian community was autonomous—there was no agreement on doctrine, proper practice, rules, etc.</a:t>
            </a:r>
          </a:p>
          <a:p>
            <a:r>
              <a:rPr lang="en-US" dirty="0"/>
              <a:t>Each town/community had its own independent bishop</a:t>
            </a:r>
          </a:p>
          <a:p>
            <a:r>
              <a:rPr lang="en-US" dirty="0"/>
              <a:t>(some were women)</a:t>
            </a:r>
          </a:p>
          <a:p>
            <a:r>
              <a:rPr lang="en-US" dirty="0"/>
              <a:t>Bishops were responsible for: </a:t>
            </a:r>
          </a:p>
          <a:p>
            <a:pPr lvl="1"/>
            <a:r>
              <a:rPr lang="en-US" dirty="0"/>
              <a:t>Giving the Eucharist (a new kind of sacrifice)</a:t>
            </a:r>
          </a:p>
          <a:p>
            <a:pPr lvl="1"/>
            <a:r>
              <a:rPr lang="en-US" dirty="0"/>
              <a:t>Baptizing</a:t>
            </a:r>
          </a:p>
          <a:p>
            <a:endParaRPr lang="en-US" dirty="0"/>
          </a:p>
        </p:txBody>
      </p:sp>
    </p:spTree>
    <p:extLst>
      <p:ext uri="{BB962C8B-B14F-4D97-AF65-F5344CB8AC3E}">
        <p14:creationId xmlns:p14="http://schemas.microsoft.com/office/powerpoint/2010/main" val="22799533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Wilken’s three pillars of early Christianity:</a:t>
            </a:r>
          </a:p>
        </p:txBody>
      </p:sp>
      <p:sp>
        <p:nvSpPr>
          <p:cNvPr id="3" name="Content Placeholder 2"/>
          <p:cNvSpPr>
            <a:spLocks noGrp="1"/>
          </p:cNvSpPr>
          <p:nvPr>
            <p:ph idx="1"/>
          </p:nvPr>
        </p:nvSpPr>
        <p:spPr/>
        <p:txBody>
          <a:bodyPr>
            <a:normAutofit/>
          </a:bodyPr>
          <a:lstStyle/>
          <a:p>
            <a:pPr marL="0" indent="0">
              <a:buNone/>
            </a:pPr>
            <a:r>
              <a:rPr lang="en-US" dirty="0"/>
              <a:t>There was very little continuity or communication between early Christian communities. However, there are three elements (pillars) that united all Christian communities:</a:t>
            </a:r>
          </a:p>
          <a:p>
            <a:pPr marL="514350" indent="-514350">
              <a:buAutoNum type="arabicPeriod"/>
            </a:pPr>
            <a:r>
              <a:rPr lang="en-US" dirty="0"/>
              <a:t>The office of the Bishop (Bishopric)</a:t>
            </a:r>
          </a:p>
          <a:p>
            <a:pPr marL="514350" indent="-514350">
              <a:buAutoNum type="arabicPeriod"/>
            </a:pPr>
            <a:r>
              <a:rPr lang="en-US" dirty="0"/>
              <a:t>Eucharist—a substitution for the Jewish animal sacrifice at the temple and for pagan sacrifices to Roman gods</a:t>
            </a:r>
          </a:p>
          <a:p>
            <a:pPr marL="514350" indent="-514350">
              <a:buAutoNum type="arabicPeriod"/>
            </a:pPr>
            <a:r>
              <a:rPr lang="en-US" dirty="0"/>
              <a:t>Baptism—modeled after Jesus’s baptism in the river Jordan; signified induction into a community, not an individual profession of belief</a:t>
            </a:r>
          </a:p>
        </p:txBody>
      </p:sp>
    </p:spTree>
    <p:extLst>
      <p:ext uri="{BB962C8B-B14F-4D97-AF65-F5344CB8AC3E}">
        <p14:creationId xmlns:p14="http://schemas.microsoft.com/office/powerpoint/2010/main" val="20390260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E6529-D334-4D96-BD78-F8B3C81562F1}"/>
              </a:ext>
            </a:extLst>
          </p:cNvPr>
          <p:cNvSpPr>
            <a:spLocks noGrp="1"/>
          </p:cNvSpPr>
          <p:nvPr>
            <p:ph type="title"/>
          </p:nvPr>
        </p:nvSpPr>
        <p:spPr/>
        <p:txBody>
          <a:bodyPr/>
          <a:lstStyle/>
          <a:p>
            <a:r>
              <a:rPr lang="en-US">
                <a:cs typeface="Calibri Light"/>
              </a:rPr>
              <a:t>Discussion...</a:t>
            </a:r>
            <a:endParaRPr lang="en-US"/>
          </a:p>
        </p:txBody>
      </p:sp>
      <p:sp>
        <p:nvSpPr>
          <p:cNvPr id="3" name="Content Placeholder 2">
            <a:extLst>
              <a:ext uri="{FF2B5EF4-FFF2-40B4-BE49-F238E27FC236}">
                <a16:creationId xmlns:a16="http://schemas.microsoft.com/office/drawing/2014/main" id="{3FFE7392-4966-4543-B64A-FF0F0629A51B}"/>
              </a:ext>
            </a:extLst>
          </p:cNvPr>
          <p:cNvSpPr>
            <a:spLocks noGrp="1"/>
          </p:cNvSpPr>
          <p:nvPr>
            <p:ph idx="1"/>
          </p:nvPr>
        </p:nvSpPr>
        <p:spPr/>
        <p:txBody>
          <a:bodyPr vert="horz" lIns="91440" tIns="45720" rIns="91440" bIns="45720" rtlCol="0" anchor="t">
            <a:normAutofit/>
          </a:bodyPr>
          <a:lstStyle/>
          <a:p>
            <a:r>
              <a:rPr lang="en-US">
                <a:ea typeface="+mn-lt"/>
                <a:cs typeface="+mn-lt"/>
              </a:rPr>
              <a:t>What remaining questions do you have?</a:t>
            </a:r>
            <a:endParaRPr lang="en-US">
              <a:cs typeface="Calibri" panose="020F0502020204030204"/>
            </a:endParaRPr>
          </a:p>
          <a:p>
            <a:r>
              <a:rPr lang="en-US">
                <a:ea typeface="+mn-lt"/>
                <a:cs typeface="+mn-lt"/>
              </a:rPr>
              <a:t>What reactions do you have to what you have learned this week?</a:t>
            </a:r>
            <a:endParaRPr lang="en-US"/>
          </a:p>
          <a:p>
            <a:r>
              <a:rPr lang="en-US">
                <a:ea typeface="+mn-lt"/>
                <a:cs typeface="+mn-lt"/>
              </a:rPr>
              <a:t>What do you think about the fact that there was so much disagreement among disciples and followers of Jesus immediately, and long after, his death?</a:t>
            </a:r>
            <a:endParaRPr lang="en-US"/>
          </a:p>
          <a:p>
            <a:r>
              <a:rPr lang="en-US">
                <a:ea typeface="+mn-lt"/>
                <a:cs typeface="+mn-lt"/>
              </a:rPr>
              <a:t>How does what you learned this week square with what previous conceptions and how has what you’ve learned shifted your thinking (if at all)?</a:t>
            </a:r>
            <a:endParaRPr lang="en-US"/>
          </a:p>
          <a:p>
            <a:endParaRPr lang="en-US" dirty="0">
              <a:cs typeface="Calibri"/>
            </a:endParaRPr>
          </a:p>
        </p:txBody>
      </p:sp>
    </p:spTree>
    <p:extLst>
      <p:ext uri="{BB962C8B-B14F-4D97-AF65-F5344CB8AC3E}">
        <p14:creationId xmlns:p14="http://schemas.microsoft.com/office/powerpoint/2010/main" val="2659338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03616-8D4A-4BB5-B717-312613F6D491}"/>
              </a:ext>
            </a:extLst>
          </p:cNvPr>
          <p:cNvSpPr>
            <a:spLocks noGrp="1"/>
          </p:cNvSpPr>
          <p:nvPr>
            <p:ph type="title"/>
          </p:nvPr>
        </p:nvSpPr>
        <p:spPr/>
        <p:txBody>
          <a:bodyPr/>
          <a:lstStyle/>
          <a:p>
            <a:pPr algn="ctr"/>
            <a:r>
              <a:rPr lang="en-US" dirty="0"/>
              <a:t>A Brief history Israel and the context of Jesus’s life</a:t>
            </a:r>
          </a:p>
        </p:txBody>
      </p:sp>
      <p:sp>
        <p:nvSpPr>
          <p:cNvPr id="4" name="Content Placeholder 3">
            <a:extLst>
              <a:ext uri="{FF2B5EF4-FFF2-40B4-BE49-F238E27FC236}">
                <a16:creationId xmlns:a16="http://schemas.microsoft.com/office/drawing/2014/main" id="{E705E0C4-5F75-4B02-A952-E7A017EEA306}"/>
              </a:ext>
            </a:extLst>
          </p:cNvPr>
          <p:cNvSpPr>
            <a:spLocks noGrp="1"/>
          </p:cNvSpPr>
          <p:nvPr>
            <p:ph sz="half" idx="2"/>
          </p:nvPr>
        </p:nvSpPr>
        <p:spPr/>
        <p:txBody>
          <a:bodyPr/>
          <a:lstStyle/>
          <a:p>
            <a:pPr marL="0" indent="0">
              <a:buNone/>
            </a:pPr>
            <a:r>
              <a:rPr lang="en-US" dirty="0"/>
              <a:t>By the time Jesus is born, Jews and Israel had fallen under the control of the Roman empire</a:t>
            </a:r>
          </a:p>
          <a:p>
            <a:pPr marL="0" indent="0">
              <a:buNone/>
            </a:pPr>
            <a:r>
              <a:rPr lang="en-US" dirty="0"/>
              <a:t>Jews were scattered all over the empire and no longer belonged to an independent, Jewish nation</a:t>
            </a:r>
          </a:p>
        </p:txBody>
      </p:sp>
      <p:pic>
        <p:nvPicPr>
          <p:cNvPr id="8" name="Content Placeholder 7" descr="A map of the Roman Empire in 117 CE with the province of Judea and its capital, Jerusalem circled.">
            <a:extLst>
              <a:ext uri="{FF2B5EF4-FFF2-40B4-BE49-F238E27FC236}">
                <a16:creationId xmlns:a16="http://schemas.microsoft.com/office/drawing/2014/main" id="{085964EA-2801-418C-8BE0-648FB74E1E96}"/>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0" y="2058194"/>
            <a:ext cx="5181600" cy="3886200"/>
          </a:xfrm>
        </p:spPr>
      </p:pic>
    </p:spTree>
    <p:extLst>
      <p:ext uri="{BB962C8B-B14F-4D97-AF65-F5344CB8AC3E}">
        <p14:creationId xmlns:p14="http://schemas.microsoft.com/office/powerpoint/2010/main" val="2611114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BFC3B-9D07-4F67-8A81-D036BE4288CB}"/>
              </a:ext>
            </a:extLst>
          </p:cNvPr>
          <p:cNvSpPr>
            <a:spLocks noGrp="1"/>
          </p:cNvSpPr>
          <p:nvPr>
            <p:ph type="title"/>
          </p:nvPr>
        </p:nvSpPr>
        <p:spPr/>
        <p:txBody>
          <a:bodyPr/>
          <a:lstStyle/>
          <a:p>
            <a:pPr algn="ctr"/>
            <a:r>
              <a:rPr lang="en-US" dirty="0"/>
              <a:t>Why does this history matter when thinking about Jesus?</a:t>
            </a:r>
          </a:p>
        </p:txBody>
      </p:sp>
      <p:sp>
        <p:nvSpPr>
          <p:cNvPr id="3" name="Content Placeholder 2">
            <a:extLst>
              <a:ext uri="{FF2B5EF4-FFF2-40B4-BE49-F238E27FC236}">
                <a16:creationId xmlns:a16="http://schemas.microsoft.com/office/drawing/2014/main" id="{FDE4D30A-2EB6-45C8-B156-173E12945A8C}"/>
              </a:ext>
            </a:extLst>
          </p:cNvPr>
          <p:cNvSpPr>
            <a:spLocks noGrp="1"/>
          </p:cNvSpPr>
          <p:nvPr>
            <p:ph sz="half" idx="1"/>
          </p:nvPr>
        </p:nvSpPr>
        <p:spPr>
          <a:xfrm>
            <a:off x="838200" y="1825624"/>
            <a:ext cx="5181600" cy="4772123"/>
          </a:xfrm>
        </p:spPr>
        <p:txBody>
          <a:bodyPr>
            <a:normAutofit fontScale="85000" lnSpcReduction="10000"/>
          </a:bodyPr>
          <a:lstStyle/>
          <a:p>
            <a:pPr marL="0" indent="0">
              <a:buNone/>
            </a:pPr>
            <a:r>
              <a:rPr lang="en-US" dirty="0"/>
              <a:t>Jewish notions of “messiah”:</a:t>
            </a:r>
          </a:p>
          <a:p>
            <a:pPr marL="0" indent="0">
              <a:buNone/>
            </a:pPr>
            <a:endParaRPr lang="en-US" dirty="0"/>
          </a:p>
          <a:p>
            <a:pPr marL="0" indent="0">
              <a:buNone/>
            </a:pPr>
            <a:r>
              <a:rPr lang="el-GR" dirty="0"/>
              <a:t>Χρῑστός</a:t>
            </a:r>
            <a:r>
              <a:rPr lang="en-US" dirty="0"/>
              <a:t> (Christos, Greek) = “messiah” =</a:t>
            </a:r>
          </a:p>
          <a:p>
            <a:pPr marL="0" indent="0">
              <a:buNone/>
            </a:pPr>
            <a:endParaRPr lang="en-US" dirty="0"/>
          </a:p>
          <a:p>
            <a:pPr marL="0" indent="0">
              <a:buNone/>
            </a:pPr>
            <a:r>
              <a:rPr lang="en-US" dirty="0"/>
              <a:t>“Anointed by God for a specific purpose,” specifically, to restore the earthly kingdom of Israel, re-establish a Jewish king, bring about an era of peace, power, and prosperity, and reunite scattered Jews in one nation</a:t>
            </a:r>
          </a:p>
          <a:p>
            <a:pPr marL="0" indent="0">
              <a:buNone/>
            </a:pPr>
            <a:endParaRPr lang="en-US" dirty="0"/>
          </a:p>
          <a:p>
            <a:pPr marL="0" indent="0">
              <a:buNone/>
            </a:pPr>
            <a:r>
              <a:rPr lang="en-US" dirty="0"/>
              <a:t>Even Jesus’s disciples hoped and believed this is what Jesus would do</a:t>
            </a:r>
          </a:p>
          <a:p>
            <a:pPr marL="0" indent="0">
              <a:buNone/>
            </a:pPr>
            <a:endParaRPr lang="en-US" dirty="0"/>
          </a:p>
        </p:txBody>
      </p:sp>
      <p:pic>
        <p:nvPicPr>
          <p:cNvPr id="6" name="Content Placeholder 5" descr="a painting of king Solomon in his court during the peak of the Israeli kingdom. The painting displays the grandeur and opulence of that time.">
            <a:extLst>
              <a:ext uri="{FF2B5EF4-FFF2-40B4-BE49-F238E27FC236}">
                <a16:creationId xmlns:a16="http://schemas.microsoft.com/office/drawing/2014/main" id="{F27C3E42-6FE4-4326-9DDD-3D273EE6B604}"/>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019801" y="1825624"/>
            <a:ext cx="6034824" cy="4772123"/>
          </a:xfrm>
        </p:spPr>
      </p:pic>
    </p:spTree>
    <p:extLst>
      <p:ext uri="{BB962C8B-B14F-4D97-AF65-F5344CB8AC3E}">
        <p14:creationId xmlns:p14="http://schemas.microsoft.com/office/powerpoint/2010/main" val="311944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E7CD9-44EF-4E55-9D8E-5A1A5B104392}"/>
              </a:ext>
            </a:extLst>
          </p:cNvPr>
          <p:cNvSpPr>
            <a:spLocks noGrp="1"/>
          </p:cNvSpPr>
          <p:nvPr>
            <p:ph type="title"/>
          </p:nvPr>
        </p:nvSpPr>
        <p:spPr/>
        <p:txBody>
          <a:bodyPr/>
          <a:lstStyle/>
          <a:p>
            <a:pPr algn="ctr"/>
            <a:r>
              <a:rPr lang="en-US" dirty="0"/>
              <a:t>Reasons why many Jews did not believe that Jesus was the Messiah after his death</a:t>
            </a:r>
          </a:p>
        </p:txBody>
      </p:sp>
      <p:sp>
        <p:nvSpPr>
          <p:cNvPr id="3" name="Content Placeholder 2">
            <a:extLst>
              <a:ext uri="{FF2B5EF4-FFF2-40B4-BE49-F238E27FC236}">
                <a16:creationId xmlns:a16="http://schemas.microsoft.com/office/drawing/2014/main" id="{FE91AB03-758F-4D63-88D5-4749A4443983}"/>
              </a:ext>
            </a:extLst>
          </p:cNvPr>
          <p:cNvSpPr>
            <a:spLocks noGrp="1"/>
          </p:cNvSpPr>
          <p:nvPr>
            <p:ph sz="half" idx="1"/>
          </p:nvPr>
        </p:nvSpPr>
        <p:spPr/>
        <p:txBody>
          <a:bodyPr>
            <a:normAutofit lnSpcReduction="10000"/>
          </a:bodyPr>
          <a:lstStyle/>
          <a:p>
            <a:r>
              <a:rPr lang="en-US" dirty="0"/>
              <a:t>None of the expectations had come true before he died</a:t>
            </a:r>
          </a:p>
          <a:p>
            <a:r>
              <a:rPr lang="en-US" dirty="0"/>
              <a:t>He died in the manner of criminals and was therefore “accursed”</a:t>
            </a:r>
          </a:p>
        </p:txBody>
      </p:sp>
      <p:sp>
        <p:nvSpPr>
          <p:cNvPr id="4" name="Content Placeholder 3">
            <a:extLst>
              <a:ext uri="{FF2B5EF4-FFF2-40B4-BE49-F238E27FC236}">
                <a16:creationId xmlns:a16="http://schemas.microsoft.com/office/drawing/2014/main" id="{DD08E659-AFEB-4A9F-A00F-224B12268E86}"/>
              </a:ext>
            </a:extLst>
          </p:cNvPr>
          <p:cNvSpPr>
            <a:spLocks noGrp="1"/>
          </p:cNvSpPr>
          <p:nvPr>
            <p:ph sz="half" idx="2"/>
          </p:nvPr>
        </p:nvSpPr>
        <p:spPr/>
        <p:txBody>
          <a:bodyPr>
            <a:normAutofit lnSpcReduction="10000"/>
          </a:bodyPr>
          <a:lstStyle/>
          <a:p>
            <a:pPr marL="0" indent="0">
              <a:buNone/>
            </a:pPr>
            <a:r>
              <a:rPr lang="en-US" dirty="0"/>
              <a:t>“If someone guilty of a capital offense is put to death and their body is exposed on a pole, you must not leave the body hanging on the pole overnight. Be sure to bury it that same day, because anyone who is hung on a pole is under God’s curse. You must not desecrate the land the </a:t>
            </a:r>
            <a:r>
              <a:rPr lang="en-US" cap="small" dirty="0">
                <a:effectLst/>
              </a:rPr>
              <a:t>Lord</a:t>
            </a:r>
            <a:r>
              <a:rPr lang="en-US" dirty="0"/>
              <a:t> your God is giving you as an inheritance.” </a:t>
            </a:r>
          </a:p>
          <a:p>
            <a:pPr marL="0" indent="0">
              <a:buNone/>
            </a:pPr>
            <a:r>
              <a:rPr lang="en-US" dirty="0"/>
              <a:t>Deuteronomy 21:22-23</a:t>
            </a:r>
          </a:p>
          <a:p>
            <a:pPr marL="0" indent="0">
              <a:buNone/>
            </a:pPr>
            <a:endParaRPr lang="en-US" dirty="0"/>
          </a:p>
        </p:txBody>
      </p:sp>
    </p:spTree>
    <p:extLst>
      <p:ext uri="{BB962C8B-B14F-4D97-AF65-F5344CB8AC3E}">
        <p14:creationId xmlns:p14="http://schemas.microsoft.com/office/powerpoint/2010/main" val="38966814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AE182-C803-4D4D-95A3-D224AB8B6DC4}"/>
              </a:ext>
            </a:extLst>
          </p:cNvPr>
          <p:cNvSpPr>
            <a:spLocks noGrp="1"/>
          </p:cNvSpPr>
          <p:nvPr>
            <p:ph type="title"/>
          </p:nvPr>
        </p:nvSpPr>
        <p:spPr>
          <a:xfrm>
            <a:off x="838200" y="365125"/>
            <a:ext cx="10515600" cy="45719"/>
          </a:xfrm>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id="{025B1AFF-274B-41E6-9B5A-411A1990CD47}"/>
              </a:ext>
            </a:extLst>
          </p:cNvPr>
          <p:cNvSpPr>
            <a:spLocks noGrp="1"/>
          </p:cNvSpPr>
          <p:nvPr>
            <p:ph idx="1"/>
          </p:nvPr>
        </p:nvSpPr>
        <p:spPr>
          <a:xfrm>
            <a:off x="838200" y="580291"/>
            <a:ext cx="10515600" cy="5596672"/>
          </a:xfrm>
        </p:spPr>
        <p:txBody>
          <a:bodyPr vert="horz" lIns="91440" tIns="45720" rIns="91440" bIns="45720" rtlCol="0" anchor="t">
            <a:normAutofit/>
          </a:bodyPr>
          <a:lstStyle/>
          <a:p>
            <a:pPr marL="0" indent="0">
              <a:buNone/>
            </a:pPr>
            <a:r>
              <a:rPr lang="en-US" dirty="0"/>
              <a:t>Cultural blinkers…</a:t>
            </a:r>
          </a:p>
          <a:p>
            <a:pPr marL="0" indent="0">
              <a:buNone/>
            </a:pPr>
            <a:r>
              <a:rPr lang="en-US" dirty="0"/>
              <a:t>“...each community recognizes in Scripture that God is speaking to its own situation. But it also means that we will approach Scripture wearing cultural blinkers, with assumptions determined by our time and place...it is not only that different ages and nations see different things in Scripture—it is that they </a:t>
            </a:r>
            <a:r>
              <a:rPr lang="en-US" i="1" dirty="0"/>
              <a:t>need </a:t>
            </a:r>
            <a:r>
              <a:rPr lang="en-US" dirty="0"/>
              <a:t>to see different things” (Walls 12).</a:t>
            </a:r>
          </a:p>
          <a:p>
            <a:pPr marL="0" indent="0">
              <a:buNone/>
            </a:pPr>
            <a:endParaRPr lang="en-US" dirty="0"/>
          </a:p>
          <a:p>
            <a:pPr marL="0" indent="0">
              <a:buNone/>
            </a:pPr>
            <a:r>
              <a:rPr lang="en-US" dirty="0"/>
              <a:t>“</a:t>
            </a:r>
            <a:r>
              <a:rPr lang="en-US" dirty="0">
                <a:ea typeface="+mj-lt"/>
                <a:cs typeface="+mj-lt"/>
              </a:rPr>
              <a:t>Theology springs from practical situations,” (Walls page 10)</a:t>
            </a:r>
            <a:endParaRPr lang="en-US" dirty="0"/>
          </a:p>
        </p:txBody>
      </p:sp>
    </p:spTree>
    <p:extLst>
      <p:ext uri="{BB962C8B-B14F-4D97-AF65-F5344CB8AC3E}">
        <p14:creationId xmlns:p14="http://schemas.microsoft.com/office/powerpoint/2010/main" val="2840584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F7056-D350-4A9D-85E1-6C9FD1B22785}"/>
              </a:ext>
            </a:extLst>
          </p:cNvPr>
          <p:cNvSpPr>
            <a:spLocks noGrp="1"/>
          </p:cNvSpPr>
          <p:nvPr>
            <p:ph type="title"/>
          </p:nvPr>
        </p:nvSpPr>
        <p:spPr/>
        <p:txBody>
          <a:bodyPr/>
          <a:lstStyle/>
          <a:p>
            <a:pPr algn="ctr"/>
            <a:r>
              <a:rPr lang="en-US" dirty="0"/>
              <a:t>The Gospels as apologetics and reinterpretations of the mission of Jesus</a:t>
            </a:r>
          </a:p>
        </p:txBody>
      </p:sp>
      <p:pic>
        <p:nvPicPr>
          <p:cNvPr id="4" name="Content Placeholder 4" descr="Gospel of Matthew written 75-90 CE&#10;Gospel of Mark written 65-75 CE&#10;Gospel of Luke written 80-95 CE&#10;Gospel of John written 90 CE">
            <a:extLst>
              <a:ext uri="{FF2B5EF4-FFF2-40B4-BE49-F238E27FC236}">
                <a16:creationId xmlns:a16="http://schemas.microsoft.com/office/drawing/2014/main" id="{80DD4B46-717B-49CB-9FE7-B41AD2B6BBB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70467" y="1825625"/>
            <a:ext cx="8397025" cy="4819874"/>
          </a:xfrm>
        </p:spPr>
      </p:pic>
    </p:spTree>
    <p:extLst>
      <p:ext uri="{BB962C8B-B14F-4D97-AF65-F5344CB8AC3E}">
        <p14:creationId xmlns:p14="http://schemas.microsoft.com/office/powerpoint/2010/main" val="13062706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C72A6AF-0AA6-4458-9C5C-6B1DBAA313FF}"/>
              </a:ext>
            </a:extLst>
          </p:cNvPr>
          <p:cNvSpPr>
            <a:spLocks noGrp="1"/>
          </p:cNvSpPr>
          <p:nvPr>
            <p:ph type="title"/>
          </p:nvPr>
        </p:nvSpPr>
        <p:spPr/>
        <p:txBody>
          <a:bodyPr/>
          <a:lstStyle/>
          <a:p>
            <a:pPr algn="ctr"/>
            <a:r>
              <a:rPr lang="en-US" dirty="0"/>
              <a:t>Christians’ reinterpretation of Jesus as the “suffering servant” from Isaiah 53</a:t>
            </a:r>
          </a:p>
        </p:txBody>
      </p:sp>
      <p:sp>
        <p:nvSpPr>
          <p:cNvPr id="7" name="Content Placeholder 6">
            <a:extLst>
              <a:ext uri="{FF2B5EF4-FFF2-40B4-BE49-F238E27FC236}">
                <a16:creationId xmlns:a16="http://schemas.microsoft.com/office/drawing/2014/main" id="{F4670C0A-FB2A-49DE-AE8F-7B1934E4076C}"/>
              </a:ext>
            </a:extLst>
          </p:cNvPr>
          <p:cNvSpPr>
            <a:spLocks noGrp="1"/>
          </p:cNvSpPr>
          <p:nvPr>
            <p:ph idx="1"/>
          </p:nvPr>
        </p:nvSpPr>
        <p:spPr/>
        <p:txBody>
          <a:bodyPr>
            <a:normAutofit lnSpcReduction="10000"/>
          </a:bodyPr>
          <a:lstStyle/>
          <a:p>
            <a:pPr marL="0" indent="0">
              <a:buNone/>
            </a:pPr>
            <a:r>
              <a:rPr lang="en-US" baseline="30000" dirty="0"/>
              <a:t> ”</a:t>
            </a:r>
            <a:r>
              <a:rPr lang="en-US" dirty="0"/>
              <a:t>As a result of the anguish of His soul,</a:t>
            </a:r>
            <a:br>
              <a:rPr lang="en-US" dirty="0"/>
            </a:br>
            <a:r>
              <a:rPr lang="en-US" dirty="0"/>
              <a:t>He will see </a:t>
            </a:r>
            <a:r>
              <a:rPr lang="en-US" i="1" dirty="0"/>
              <a:t>it and</a:t>
            </a:r>
            <a:r>
              <a:rPr lang="en-US" dirty="0"/>
              <a:t> be satisfied;</a:t>
            </a:r>
            <a:br>
              <a:rPr lang="en-US" dirty="0"/>
            </a:br>
            <a:r>
              <a:rPr lang="en-US" dirty="0"/>
              <a:t>By His knowledge the Righteous One,</a:t>
            </a:r>
            <a:br>
              <a:rPr lang="en-US" dirty="0"/>
            </a:br>
            <a:r>
              <a:rPr lang="en-US" dirty="0"/>
              <a:t>My Servant, will justify the many,</a:t>
            </a:r>
            <a:br>
              <a:rPr lang="en-US" dirty="0"/>
            </a:br>
            <a:r>
              <a:rPr lang="en-US" dirty="0"/>
              <a:t>As He will bear their iniquities.</a:t>
            </a:r>
            <a:br>
              <a:rPr lang="en-US" dirty="0"/>
            </a:br>
            <a:r>
              <a:rPr lang="en-US" dirty="0"/>
              <a:t>Therefore, I will allot Him a portion with the great,</a:t>
            </a:r>
            <a:br>
              <a:rPr lang="en-US" dirty="0"/>
            </a:br>
            <a:r>
              <a:rPr lang="en-US" dirty="0"/>
              <a:t>And He will divide the booty with the strong;</a:t>
            </a:r>
            <a:br>
              <a:rPr lang="en-US" dirty="0"/>
            </a:br>
            <a:r>
              <a:rPr lang="en-US" dirty="0"/>
              <a:t>Because He poured out himself to death,</a:t>
            </a:r>
            <a:br>
              <a:rPr lang="en-US" dirty="0"/>
            </a:br>
            <a:r>
              <a:rPr lang="en-US" dirty="0"/>
              <a:t>And was numbered with the transgressors;</a:t>
            </a:r>
            <a:br>
              <a:rPr lang="en-US" dirty="0"/>
            </a:br>
            <a:r>
              <a:rPr lang="en-US" dirty="0"/>
              <a:t>Yet He Himself bore the sin of many,</a:t>
            </a:r>
            <a:br>
              <a:rPr lang="en-US" dirty="0"/>
            </a:br>
            <a:r>
              <a:rPr lang="en-US" dirty="0"/>
              <a:t>And interceded for the transgressors.”</a:t>
            </a:r>
          </a:p>
          <a:p>
            <a:pPr marL="0" indent="0">
              <a:buNone/>
            </a:pPr>
            <a:r>
              <a:rPr lang="en-US" dirty="0"/>
              <a:t>Isaiah 53: 11-12</a:t>
            </a:r>
          </a:p>
        </p:txBody>
      </p:sp>
    </p:spTree>
    <p:extLst>
      <p:ext uri="{BB962C8B-B14F-4D97-AF65-F5344CB8AC3E}">
        <p14:creationId xmlns:p14="http://schemas.microsoft.com/office/powerpoint/2010/main" val="3512500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AE182-C803-4D4D-95A3-D224AB8B6DC4}"/>
              </a:ext>
            </a:extLst>
          </p:cNvPr>
          <p:cNvSpPr>
            <a:spLocks noGrp="1"/>
          </p:cNvSpPr>
          <p:nvPr>
            <p:ph type="title"/>
          </p:nvPr>
        </p:nvSpPr>
        <p:spPr>
          <a:xfrm>
            <a:off x="838200" y="365125"/>
            <a:ext cx="10515600" cy="45719"/>
          </a:xfrm>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id="{025B1AFF-274B-41E6-9B5A-411A1990CD47}"/>
              </a:ext>
            </a:extLst>
          </p:cNvPr>
          <p:cNvSpPr>
            <a:spLocks noGrp="1"/>
          </p:cNvSpPr>
          <p:nvPr>
            <p:ph idx="1"/>
          </p:nvPr>
        </p:nvSpPr>
        <p:spPr>
          <a:xfrm>
            <a:off x="838200" y="580291"/>
            <a:ext cx="10515600" cy="5596672"/>
          </a:xfrm>
        </p:spPr>
        <p:txBody>
          <a:bodyPr vert="horz" lIns="91440" tIns="45720" rIns="91440" bIns="45720" rtlCol="0" anchor="t">
            <a:normAutofit/>
          </a:bodyPr>
          <a:lstStyle/>
          <a:p>
            <a:pPr marL="0" indent="0">
              <a:buNone/>
            </a:pPr>
            <a:r>
              <a:rPr lang="en-US" dirty="0"/>
              <a:t>Cultural blinkers…</a:t>
            </a:r>
          </a:p>
          <a:p>
            <a:pPr marL="0" indent="0">
              <a:buNone/>
            </a:pPr>
            <a:r>
              <a:rPr lang="en-US" dirty="0"/>
              <a:t>“...each community recognizes in Scripture that God is speaking to its own situation. But it also means that we will approach Scripture wearing cultural blinkers, with assumptions determined by our time and place...it is not only that different ages and nations see different things in Scripture—it is that they </a:t>
            </a:r>
            <a:r>
              <a:rPr lang="en-US" i="1" dirty="0"/>
              <a:t>need </a:t>
            </a:r>
            <a:r>
              <a:rPr lang="en-US" dirty="0"/>
              <a:t>to see different things” (Walls 12).</a:t>
            </a:r>
          </a:p>
          <a:p>
            <a:pPr marL="0" indent="0">
              <a:buNone/>
            </a:pPr>
            <a:endParaRPr lang="en-US" dirty="0"/>
          </a:p>
          <a:p>
            <a:pPr marL="0" indent="0">
              <a:buNone/>
            </a:pPr>
            <a:r>
              <a:rPr lang="en-US" dirty="0"/>
              <a:t>“</a:t>
            </a:r>
            <a:r>
              <a:rPr lang="en-US" dirty="0">
                <a:ea typeface="+mj-lt"/>
                <a:cs typeface="+mj-lt"/>
              </a:rPr>
              <a:t>Theology springs from practical situations,” (Walls page 10)</a:t>
            </a:r>
            <a:endParaRPr lang="en-US" dirty="0"/>
          </a:p>
        </p:txBody>
      </p:sp>
    </p:spTree>
    <p:extLst>
      <p:ext uri="{BB962C8B-B14F-4D97-AF65-F5344CB8AC3E}">
        <p14:creationId xmlns:p14="http://schemas.microsoft.com/office/powerpoint/2010/main" val="7019857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586</TotalTime>
  <Words>1255</Words>
  <Application>Microsoft Office PowerPoint</Application>
  <PresentationFormat>Widescreen</PresentationFormat>
  <Paragraphs>87</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Calibri Light</vt:lpstr>
      <vt:lpstr>Office Theme</vt:lpstr>
      <vt:lpstr>The Beginnings of Christianity</vt:lpstr>
      <vt:lpstr>A Brief history Israel and the context of Jesus’s life</vt:lpstr>
      <vt:lpstr>A Brief history Israel and the context of Jesus’s life</vt:lpstr>
      <vt:lpstr>Why does this history matter when thinking about Jesus?</vt:lpstr>
      <vt:lpstr>Reasons why many Jews did not believe that Jesus was the Messiah after his death</vt:lpstr>
      <vt:lpstr>PowerPoint Presentation</vt:lpstr>
      <vt:lpstr>The Gospels as apologetics and reinterpretations of the mission of Jesus</vt:lpstr>
      <vt:lpstr>Christians’ reinterpretation of Jesus as the “suffering servant” from Isaiah 53</vt:lpstr>
      <vt:lpstr>PowerPoint Presentation</vt:lpstr>
      <vt:lpstr>The first “Christians” and the first Christian schism</vt:lpstr>
      <vt:lpstr>St. Paul of Tarsus</vt:lpstr>
      <vt:lpstr>Map of Paul’s four missionary journeys</vt:lpstr>
      <vt:lpstr>Tarsus and sites where Paul established churches sent letters now included in the New Testament canon</vt:lpstr>
      <vt:lpstr>James, brother of Jesus</vt:lpstr>
      <vt:lpstr>Antioch, the site of the origin of “Christians”</vt:lpstr>
      <vt:lpstr>PowerPoint Presentation</vt:lpstr>
      <vt:lpstr>Shaping early Christianity and forming Christian communities</vt:lpstr>
      <vt:lpstr>Some necessary definitions…</vt:lpstr>
      <vt:lpstr>Map including some isolated, Christian communities in the Roman empire</vt:lpstr>
      <vt:lpstr>How did Paul’s church become the church?</vt:lpstr>
      <vt:lpstr>PowerPoint Presentation</vt:lpstr>
      <vt:lpstr>What did the earliest churches look like?</vt:lpstr>
      <vt:lpstr>Bishops—the earliest leaders of Christianity</vt:lpstr>
      <vt:lpstr>Wilken’s three pillars of early Christianity:</vt:lpstr>
      <vt:lpstr>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Kayla Kauffman</dc:creator>
  <cp:lastModifiedBy>Kayla Kauffman</cp:lastModifiedBy>
  <cp:revision>14</cp:revision>
  <dcterms:created xsi:type="dcterms:W3CDTF">2020-02-08T13:26:20Z</dcterms:created>
  <dcterms:modified xsi:type="dcterms:W3CDTF">2020-02-12T19:51:31Z</dcterms:modified>
</cp:coreProperties>
</file>