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48" r:id="rId2"/>
  </p:sldMasterIdLst>
  <p:sldIdLst>
    <p:sldId id="360" r:id="rId3"/>
    <p:sldId id="412" r:id="rId4"/>
    <p:sldId id="381" r:id="rId5"/>
    <p:sldId id="414" r:id="rId6"/>
    <p:sldId id="415" r:id="rId7"/>
    <p:sldId id="383" r:id="rId8"/>
    <p:sldId id="308" r:id="rId9"/>
    <p:sldId id="309" r:id="rId10"/>
    <p:sldId id="384" r:id="rId11"/>
    <p:sldId id="416" r:id="rId12"/>
    <p:sldId id="411" r:id="rId13"/>
    <p:sldId id="377" r:id="rId14"/>
    <p:sldId id="314" r:id="rId15"/>
    <p:sldId id="315" r:id="rId16"/>
    <p:sldId id="313" r:id="rId17"/>
    <p:sldId id="335" r:id="rId18"/>
    <p:sldId id="336" r:id="rId19"/>
    <p:sldId id="337" r:id="rId20"/>
    <p:sldId id="338" r:id="rId21"/>
    <p:sldId id="410" r:id="rId22"/>
    <p:sldId id="266" r:id="rId23"/>
    <p:sldId id="417" r:id="rId24"/>
    <p:sldId id="312" r:id="rId25"/>
    <p:sldId id="41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5074C3-F2BE-4542-8B16-B6F3E6D5A63E}" v="620" dt="2020-02-17T19:09:49.423"/>
    <p1510:client id="{7BB4F0E4-0CCB-4ECC-8AC6-3850EEEAE091}" v="822" dt="2020-02-16T15:04:03.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Kauffman" userId="3aed65f92af57c49" providerId="LiveId" clId="{7BB4F0E4-0CCB-4ECC-8AC6-3850EEEAE091}"/>
    <pc:docChg chg="custSel addSld delSld modSld sldOrd">
      <pc:chgData name="Kayla Kauffman" userId="3aed65f92af57c49" providerId="LiveId" clId="{7BB4F0E4-0CCB-4ECC-8AC6-3850EEEAE091}" dt="2020-02-17T14:46:26.572" v="1421" actId="20577"/>
      <pc:docMkLst>
        <pc:docMk/>
      </pc:docMkLst>
      <pc:sldChg chg="del">
        <pc:chgData name="Kayla Kauffman" userId="3aed65f92af57c49" providerId="LiveId" clId="{7BB4F0E4-0CCB-4ECC-8AC6-3850EEEAE091}" dt="2020-02-16T14:00:54.286" v="6" actId="2696"/>
        <pc:sldMkLst>
          <pc:docMk/>
          <pc:sldMk cId="319696435" sldId="256"/>
        </pc:sldMkLst>
      </pc:sldChg>
      <pc:sldChg chg="add">
        <pc:chgData name="Kayla Kauffman" userId="3aed65f92af57c49" providerId="LiveId" clId="{7BB4F0E4-0CCB-4ECC-8AC6-3850EEEAE091}" dt="2020-02-16T14:19:40.094" v="56"/>
        <pc:sldMkLst>
          <pc:docMk/>
          <pc:sldMk cId="1745221561" sldId="266"/>
        </pc:sldMkLst>
      </pc:sldChg>
      <pc:sldChg chg="add">
        <pc:chgData name="Kayla Kauffman" userId="3aed65f92af57c49" providerId="LiveId" clId="{7BB4F0E4-0CCB-4ECC-8AC6-3850EEEAE091}" dt="2020-02-16T13:58:10.775" v="0"/>
        <pc:sldMkLst>
          <pc:docMk/>
          <pc:sldMk cId="2417600248" sldId="308"/>
        </pc:sldMkLst>
      </pc:sldChg>
      <pc:sldChg chg="add">
        <pc:chgData name="Kayla Kauffman" userId="3aed65f92af57c49" providerId="LiveId" clId="{7BB4F0E4-0CCB-4ECC-8AC6-3850EEEAE091}" dt="2020-02-16T13:58:10.775" v="0"/>
        <pc:sldMkLst>
          <pc:docMk/>
          <pc:sldMk cId="3020786496" sldId="309"/>
        </pc:sldMkLst>
      </pc:sldChg>
      <pc:sldChg chg="modSp add">
        <pc:chgData name="Kayla Kauffman" userId="3aed65f92af57c49" providerId="LiveId" clId="{7BB4F0E4-0CCB-4ECC-8AC6-3850EEEAE091}" dt="2020-02-16T13:58:11.467" v="4" actId="27636"/>
        <pc:sldMkLst>
          <pc:docMk/>
          <pc:sldMk cId="442276325" sldId="312"/>
        </pc:sldMkLst>
        <pc:spChg chg="mod">
          <ac:chgData name="Kayla Kauffman" userId="3aed65f92af57c49" providerId="LiveId" clId="{7BB4F0E4-0CCB-4ECC-8AC6-3850EEEAE091}" dt="2020-02-16T13:58:11.467" v="4" actId="27636"/>
          <ac:spMkLst>
            <pc:docMk/>
            <pc:sldMk cId="442276325" sldId="312"/>
            <ac:spMk id="4" creationId="{0A725ECE-B2F7-43A6-9A9D-4FB6D7DBAA1C}"/>
          </ac:spMkLst>
        </pc:spChg>
      </pc:sldChg>
      <pc:sldChg chg="add">
        <pc:chgData name="Kayla Kauffman" userId="3aed65f92af57c49" providerId="LiveId" clId="{7BB4F0E4-0CCB-4ECC-8AC6-3850EEEAE091}" dt="2020-02-16T13:58:10.775" v="0"/>
        <pc:sldMkLst>
          <pc:docMk/>
          <pc:sldMk cId="1573355240" sldId="313"/>
        </pc:sldMkLst>
      </pc:sldChg>
      <pc:sldChg chg="add ord">
        <pc:chgData name="Kayla Kauffman" userId="3aed65f92af57c49" providerId="LiveId" clId="{7BB4F0E4-0CCB-4ECC-8AC6-3850EEEAE091}" dt="2020-02-16T14:20:24.156" v="59"/>
        <pc:sldMkLst>
          <pc:docMk/>
          <pc:sldMk cId="3579312990" sldId="314"/>
        </pc:sldMkLst>
      </pc:sldChg>
      <pc:sldChg chg="add ord">
        <pc:chgData name="Kayla Kauffman" userId="3aed65f92af57c49" providerId="LiveId" clId="{7BB4F0E4-0CCB-4ECC-8AC6-3850EEEAE091}" dt="2020-02-16T14:20:32.135" v="61"/>
        <pc:sldMkLst>
          <pc:docMk/>
          <pc:sldMk cId="2753984991" sldId="315"/>
        </pc:sldMkLst>
      </pc:sldChg>
      <pc:sldChg chg="add">
        <pc:chgData name="Kayla Kauffman" userId="3aed65f92af57c49" providerId="LiveId" clId="{7BB4F0E4-0CCB-4ECC-8AC6-3850EEEAE091}" dt="2020-02-16T13:58:10.775" v="0"/>
        <pc:sldMkLst>
          <pc:docMk/>
          <pc:sldMk cId="421842481" sldId="335"/>
        </pc:sldMkLst>
      </pc:sldChg>
      <pc:sldChg chg="add">
        <pc:chgData name="Kayla Kauffman" userId="3aed65f92af57c49" providerId="LiveId" clId="{7BB4F0E4-0CCB-4ECC-8AC6-3850EEEAE091}" dt="2020-02-16T13:58:10.775" v="0"/>
        <pc:sldMkLst>
          <pc:docMk/>
          <pc:sldMk cId="4179336305" sldId="336"/>
        </pc:sldMkLst>
      </pc:sldChg>
      <pc:sldChg chg="add">
        <pc:chgData name="Kayla Kauffman" userId="3aed65f92af57c49" providerId="LiveId" clId="{7BB4F0E4-0CCB-4ECC-8AC6-3850EEEAE091}" dt="2020-02-16T13:58:10.775" v="0"/>
        <pc:sldMkLst>
          <pc:docMk/>
          <pc:sldMk cId="1482843705" sldId="337"/>
        </pc:sldMkLst>
      </pc:sldChg>
      <pc:sldChg chg="add">
        <pc:chgData name="Kayla Kauffman" userId="3aed65f92af57c49" providerId="LiveId" clId="{7BB4F0E4-0CCB-4ECC-8AC6-3850EEEAE091}" dt="2020-02-16T13:58:10.775" v="0"/>
        <pc:sldMkLst>
          <pc:docMk/>
          <pc:sldMk cId="2694301613" sldId="338"/>
        </pc:sldMkLst>
      </pc:sldChg>
      <pc:sldChg chg="modSp add del ord">
        <pc:chgData name="Kayla Kauffman" userId="3aed65f92af57c49" providerId="LiveId" clId="{7BB4F0E4-0CCB-4ECC-8AC6-3850EEEAE091}" dt="2020-02-16T15:05:47.724" v="1338" actId="2696"/>
        <pc:sldMkLst>
          <pc:docMk/>
          <pc:sldMk cId="2783031091" sldId="350"/>
        </pc:sldMkLst>
        <pc:spChg chg="mod">
          <ac:chgData name="Kayla Kauffman" userId="3aed65f92af57c49" providerId="LiveId" clId="{7BB4F0E4-0CCB-4ECC-8AC6-3850EEEAE091}" dt="2020-02-16T14:19:40.206" v="57" actId="27636"/>
          <ac:spMkLst>
            <pc:docMk/>
            <pc:sldMk cId="2783031091" sldId="350"/>
            <ac:spMk id="3" creationId="{47DC091B-B600-446D-A756-E6D30628850F}"/>
          </ac:spMkLst>
        </pc:spChg>
      </pc:sldChg>
      <pc:sldChg chg="add del">
        <pc:chgData name="Kayla Kauffman" userId="3aed65f92af57c49" providerId="LiveId" clId="{7BB4F0E4-0CCB-4ECC-8AC6-3850EEEAE091}" dt="2020-02-16T15:05:47.724" v="1338" actId="2696"/>
        <pc:sldMkLst>
          <pc:docMk/>
          <pc:sldMk cId="1861219420" sldId="354"/>
        </pc:sldMkLst>
      </pc:sldChg>
      <pc:sldChg chg="add del">
        <pc:chgData name="Kayla Kauffman" userId="3aed65f92af57c49" providerId="LiveId" clId="{7BB4F0E4-0CCB-4ECC-8AC6-3850EEEAE091}" dt="2020-02-16T15:05:47.724" v="1338" actId="2696"/>
        <pc:sldMkLst>
          <pc:docMk/>
          <pc:sldMk cId="3075681001" sldId="355"/>
        </pc:sldMkLst>
      </pc:sldChg>
      <pc:sldChg chg="add setBg">
        <pc:chgData name="Kayla Kauffman" userId="3aed65f92af57c49" providerId="LiveId" clId="{7BB4F0E4-0CCB-4ECC-8AC6-3850EEEAE091}" dt="2020-02-16T13:58:10.775" v="0"/>
        <pc:sldMkLst>
          <pc:docMk/>
          <pc:sldMk cId="3673541628" sldId="360"/>
        </pc:sldMkLst>
      </pc:sldChg>
      <pc:sldChg chg="add del">
        <pc:chgData name="Kayla Kauffman" userId="3aed65f92af57c49" providerId="LiveId" clId="{7BB4F0E4-0CCB-4ECC-8AC6-3850EEEAE091}" dt="2020-02-16T15:05:47.724" v="1338" actId="2696"/>
        <pc:sldMkLst>
          <pc:docMk/>
          <pc:sldMk cId="759148107" sldId="364"/>
        </pc:sldMkLst>
      </pc:sldChg>
      <pc:sldChg chg="add del">
        <pc:chgData name="Kayla Kauffman" userId="3aed65f92af57c49" providerId="LiveId" clId="{7BB4F0E4-0CCB-4ECC-8AC6-3850EEEAE091}" dt="2020-02-16T15:05:47.724" v="1338" actId="2696"/>
        <pc:sldMkLst>
          <pc:docMk/>
          <pc:sldMk cId="2176762779" sldId="376"/>
        </pc:sldMkLst>
      </pc:sldChg>
      <pc:sldChg chg="add setBg">
        <pc:chgData name="Kayla Kauffman" userId="3aed65f92af57c49" providerId="LiveId" clId="{7BB4F0E4-0CCB-4ECC-8AC6-3850EEEAE091}" dt="2020-02-16T13:58:10.775" v="0"/>
        <pc:sldMkLst>
          <pc:docMk/>
          <pc:sldMk cId="3257475267" sldId="377"/>
        </pc:sldMkLst>
      </pc:sldChg>
      <pc:sldChg chg="modSp add del">
        <pc:chgData name="Kayla Kauffman" userId="3aed65f92af57c49" providerId="LiveId" clId="{7BB4F0E4-0CCB-4ECC-8AC6-3850EEEAE091}" dt="2020-02-16T15:05:47.724" v="1338" actId="2696"/>
        <pc:sldMkLst>
          <pc:docMk/>
          <pc:sldMk cId="2763318146" sldId="378"/>
        </pc:sldMkLst>
        <pc:spChg chg="mod">
          <ac:chgData name="Kayla Kauffman" userId="3aed65f92af57c49" providerId="LiveId" clId="{7BB4F0E4-0CCB-4ECC-8AC6-3850EEEAE091}" dt="2020-02-16T14:42:42.574" v="899" actId="27636"/>
          <ac:spMkLst>
            <pc:docMk/>
            <pc:sldMk cId="2763318146" sldId="378"/>
            <ac:spMk id="2" creationId="{67194C86-CAB7-44D5-AFDE-C3B2CE3CC5AF}"/>
          </ac:spMkLst>
        </pc:spChg>
      </pc:sldChg>
      <pc:sldChg chg="add del">
        <pc:chgData name="Kayla Kauffman" userId="3aed65f92af57c49" providerId="LiveId" clId="{7BB4F0E4-0CCB-4ECC-8AC6-3850EEEAE091}" dt="2020-02-16T15:05:47.724" v="1338" actId="2696"/>
        <pc:sldMkLst>
          <pc:docMk/>
          <pc:sldMk cId="3252146919" sldId="380"/>
        </pc:sldMkLst>
      </pc:sldChg>
      <pc:sldChg chg="add">
        <pc:chgData name="Kayla Kauffman" userId="3aed65f92af57c49" providerId="LiveId" clId="{7BB4F0E4-0CCB-4ECC-8AC6-3850EEEAE091}" dt="2020-02-16T13:58:10.775" v="0"/>
        <pc:sldMkLst>
          <pc:docMk/>
          <pc:sldMk cId="1040380842" sldId="381"/>
        </pc:sldMkLst>
      </pc:sldChg>
      <pc:sldChg chg="modSp add">
        <pc:chgData name="Kayla Kauffman" userId="3aed65f92af57c49" providerId="LiveId" clId="{7BB4F0E4-0CCB-4ECC-8AC6-3850EEEAE091}" dt="2020-02-17T14:46:26.572" v="1421" actId="20577"/>
        <pc:sldMkLst>
          <pc:docMk/>
          <pc:sldMk cId="2161250153" sldId="382"/>
        </pc:sldMkLst>
        <pc:spChg chg="mod">
          <ac:chgData name="Kayla Kauffman" userId="3aed65f92af57c49" providerId="LiveId" clId="{7BB4F0E4-0CCB-4ECC-8AC6-3850EEEAE091}" dt="2020-02-17T14:45:40.648" v="1343" actId="12"/>
          <ac:spMkLst>
            <pc:docMk/>
            <pc:sldMk cId="2161250153" sldId="382"/>
            <ac:spMk id="3" creationId="{00000000-0000-0000-0000-000000000000}"/>
          </ac:spMkLst>
        </pc:spChg>
        <pc:spChg chg="mod">
          <ac:chgData name="Kayla Kauffman" userId="3aed65f92af57c49" providerId="LiveId" clId="{7BB4F0E4-0CCB-4ECC-8AC6-3850EEEAE091}" dt="2020-02-17T14:46:26.572" v="1421" actId="20577"/>
          <ac:spMkLst>
            <pc:docMk/>
            <pc:sldMk cId="2161250153" sldId="382"/>
            <ac:spMk id="4" creationId="{00000000-0000-0000-0000-000000000000}"/>
          </ac:spMkLst>
        </pc:spChg>
      </pc:sldChg>
      <pc:sldChg chg="modSp add">
        <pc:chgData name="Kayla Kauffman" userId="3aed65f92af57c49" providerId="LiveId" clId="{7BB4F0E4-0CCB-4ECC-8AC6-3850EEEAE091}" dt="2020-02-16T13:58:11.408" v="3" actId="27636"/>
        <pc:sldMkLst>
          <pc:docMk/>
          <pc:sldMk cId="1714170110" sldId="383"/>
        </pc:sldMkLst>
        <pc:spChg chg="mod">
          <ac:chgData name="Kayla Kauffman" userId="3aed65f92af57c49" providerId="LiveId" clId="{7BB4F0E4-0CCB-4ECC-8AC6-3850EEEAE091}" dt="2020-02-16T13:58:11.408" v="3" actId="27636"/>
          <ac:spMkLst>
            <pc:docMk/>
            <pc:sldMk cId="1714170110" sldId="383"/>
            <ac:spMk id="2" creationId="{00000000-0000-0000-0000-000000000000}"/>
          </ac:spMkLst>
        </pc:spChg>
      </pc:sldChg>
      <pc:sldChg chg="modSp add">
        <pc:chgData name="Kayla Kauffman" userId="3aed65f92af57c49" providerId="LiveId" clId="{7BB4F0E4-0CCB-4ECC-8AC6-3850EEEAE091}" dt="2020-02-16T15:03:44.625" v="1314" actId="14100"/>
        <pc:sldMkLst>
          <pc:docMk/>
          <pc:sldMk cId="1101114969" sldId="384"/>
        </pc:sldMkLst>
        <pc:picChg chg="mod">
          <ac:chgData name="Kayla Kauffman" userId="3aed65f92af57c49" providerId="LiveId" clId="{7BB4F0E4-0CCB-4ECC-8AC6-3850EEEAE091}" dt="2020-02-16T15:03:44.625" v="1314" actId="14100"/>
          <ac:picMkLst>
            <pc:docMk/>
            <pc:sldMk cId="1101114969" sldId="384"/>
            <ac:picMk id="3074" creationId="{00000000-0000-0000-0000-000000000000}"/>
          </ac:picMkLst>
        </pc:picChg>
      </pc:sldChg>
      <pc:sldChg chg="add del">
        <pc:chgData name="Kayla Kauffman" userId="3aed65f92af57c49" providerId="LiveId" clId="{7BB4F0E4-0CCB-4ECC-8AC6-3850EEEAE091}" dt="2020-02-16T14:03:02.240" v="10" actId="2696"/>
        <pc:sldMkLst>
          <pc:docMk/>
          <pc:sldMk cId="3604420786" sldId="385"/>
        </pc:sldMkLst>
      </pc:sldChg>
      <pc:sldChg chg="add del">
        <pc:chgData name="Kayla Kauffman" userId="3aed65f92af57c49" providerId="LiveId" clId="{7BB4F0E4-0CCB-4ECC-8AC6-3850EEEAE091}" dt="2020-02-16T15:05:47.724" v="1338" actId="2696"/>
        <pc:sldMkLst>
          <pc:docMk/>
          <pc:sldMk cId="1285757335" sldId="390"/>
        </pc:sldMkLst>
      </pc:sldChg>
      <pc:sldChg chg="modSp add del">
        <pc:chgData name="Kayla Kauffman" userId="3aed65f92af57c49" providerId="LiveId" clId="{7BB4F0E4-0CCB-4ECC-8AC6-3850EEEAE091}" dt="2020-02-16T15:05:47.724" v="1338" actId="2696"/>
        <pc:sldMkLst>
          <pc:docMk/>
          <pc:sldMk cId="3321566032" sldId="398"/>
        </pc:sldMkLst>
        <pc:spChg chg="mod">
          <ac:chgData name="Kayla Kauffman" userId="3aed65f92af57c49" providerId="LiveId" clId="{7BB4F0E4-0CCB-4ECC-8AC6-3850EEEAE091}" dt="2020-02-16T14:16:03.865" v="54" actId="20577"/>
          <ac:spMkLst>
            <pc:docMk/>
            <pc:sldMk cId="3321566032" sldId="398"/>
            <ac:spMk id="3" creationId="{951D5006-5080-49C1-9FA3-03BA0606BD64}"/>
          </ac:spMkLst>
        </pc:spChg>
      </pc:sldChg>
      <pc:sldChg chg="add del">
        <pc:chgData name="Kayla Kauffman" userId="3aed65f92af57c49" providerId="LiveId" clId="{7BB4F0E4-0CCB-4ECC-8AC6-3850EEEAE091}" dt="2020-02-16T15:05:47.724" v="1338" actId="2696"/>
        <pc:sldMkLst>
          <pc:docMk/>
          <pc:sldMk cId="4048835511" sldId="401"/>
        </pc:sldMkLst>
      </pc:sldChg>
      <pc:sldChg chg="add del">
        <pc:chgData name="Kayla Kauffman" userId="3aed65f92af57c49" providerId="LiveId" clId="{7BB4F0E4-0CCB-4ECC-8AC6-3850EEEAE091}" dt="2020-02-16T15:05:47.724" v="1338" actId="2696"/>
        <pc:sldMkLst>
          <pc:docMk/>
          <pc:sldMk cId="4000165354" sldId="403"/>
        </pc:sldMkLst>
      </pc:sldChg>
      <pc:sldChg chg="add del">
        <pc:chgData name="Kayla Kauffman" userId="3aed65f92af57c49" providerId="LiveId" clId="{7BB4F0E4-0CCB-4ECC-8AC6-3850EEEAE091}" dt="2020-02-16T15:05:47.724" v="1338" actId="2696"/>
        <pc:sldMkLst>
          <pc:docMk/>
          <pc:sldMk cId="175549962" sldId="407"/>
        </pc:sldMkLst>
      </pc:sldChg>
      <pc:sldChg chg="add del">
        <pc:chgData name="Kayla Kauffman" userId="3aed65f92af57c49" providerId="LiveId" clId="{7BB4F0E4-0CCB-4ECC-8AC6-3850EEEAE091}" dt="2020-02-16T15:05:47.724" v="1338" actId="2696"/>
        <pc:sldMkLst>
          <pc:docMk/>
          <pc:sldMk cId="3696333974" sldId="408"/>
        </pc:sldMkLst>
      </pc:sldChg>
      <pc:sldChg chg="add">
        <pc:chgData name="Kayla Kauffman" userId="3aed65f92af57c49" providerId="LiveId" clId="{7BB4F0E4-0CCB-4ECC-8AC6-3850EEEAE091}" dt="2020-02-16T14:19:40.094" v="56"/>
        <pc:sldMkLst>
          <pc:docMk/>
          <pc:sldMk cId="2268819960" sldId="410"/>
        </pc:sldMkLst>
      </pc:sldChg>
      <pc:sldChg chg="addSp delSp modSp add">
        <pc:chgData name="Kayla Kauffman" userId="3aed65f92af57c49" providerId="LiveId" clId="{7BB4F0E4-0CCB-4ECC-8AC6-3850EEEAE091}" dt="2020-02-16T15:04:03.783" v="1337" actId="6549"/>
        <pc:sldMkLst>
          <pc:docMk/>
          <pc:sldMk cId="1362568364" sldId="411"/>
        </pc:sldMkLst>
        <pc:spChg chg="mod">
          <ac:chgData name="Kayla Kauffman" userId="3aed65f92af57c49" providerId="LiveId" clId="{7BB4F0E4-0CCB-4ECC-8AC6-3850EEEAE091}" dt="2020-02-16T14:33:35.997" v="878" actId="122"/>
          <ac:spMkLst>
            <pc:docMk/>
            <pc:sldMk cId="1362568364" sldId="411"/>
            <ac:spMk id="2" creationId="{90AD00C1-5F71-43C5-8E81-4C71038A56BD}"/>
          </ac:spMkLst>
        </pc:spChg>
        <pc:spChg chg="del">
          <ac:chgData name="Kayla Kauffman" userId="3aed65f92af57c49" providerId="LiveId" clId="{7BB4F0E4-0CCB-4ECC-8AC6-3850EEEAE091}" dt="2020-02-16T14:23:40.788" v="88"/>
          <ac:spMkLst>
            <pc:docMk/>
            <pc:sldMk cId="1362568364" sldId="411"/>
            <ac:spMk id="3" creationId="{F2D6C499-54CC-433A-A9E7-A79FB69F22AC}"/>
          </ac:spMkLst>
        </pc:spChg>
        <pc:spChg chg="add mod">
          <ac:chgData name="Kayla Kauffman" userId="3aed65f92af57c49" providerId="LiveId" clId="{7BB4F0E4-0CCB-4ECC-8AC6-3850EEEAE091}" dt="2020-02-16T15:04:03.783" v="1337" actId="6549"/>
          <ac:spMkLst>
            <pc:docMk/>
            <pc:sldMk cId="1362568364" sldId="411"/>
            <ac:spMk id="4" creationId="{6ED8C24C-D02B-480C-8502-743C045CBD15}"/>
          </ac:spMkLst>
        </pc:spChg>
        <pc:spChg chg="add mod">
          <ac:chgData name="Kayla Kauffman" userId="3aed65f92af57c49" providerId="LiveId" clId="{7BB4F0E4-0CCB-4ECC-8AC6-3850EEEAE091}" dt="2020-02-16T14:34:26.720" v="887" actId="14100"/>
          <ac:spMkLst>
            <pc:docMk/>
            <pc:sldMk cId="1362568364" sldId="411"/>
            <ac:spMk id="5" creationId="{E32A99B5-AB43-4915-93CF-536880DD8637}"/>
          </ac:spMkLst>
        </pc:spChg>
      </pc:sldChg>
      <pc:sldChg chg="modSp add del">
        <pc:chgData name="Kayla Kauffman" userId="3aed65f92af57c49" providerId="LiveId" clId="{7BB4F0E4-0CCB-4ECC-8AC6-3850EEEAE091}" dt="2020-02-16T15:05:47.724" v="1338" actId="2696"/>
        <pc:sldMkLst>
          <pc:docMk/>
          <pc:sldMk cId="2353128024" sldId="412"/>
        </pc:sldMkLst>
        <pc:spChg chg="mod">
          <ac:chgData name="Kayla Kauffman" userId="3aed65f92af57c49" providerId="LiveId" clId="{7BB4F0E4-0CCB-4ECC-8AC6-3850EEEAE091}" dt="2020-02-16T14:44:27.883" v="1014" actId="20577"/>
          <ac:spMkLst>
            <pc:docMk/>
            <pc:sldMk cId="2353128024" sldId="412"/>
            <ac:spMk id="2" creationId="{7D8BB915-91B6-429A-9A25-F490128EE327}"/>
          </ac:spMkLst>
        </pc:spChg>
        <pc:spChg chg="mod">
          <ac:chgData name="Kayla Kauffman" userId="3aed65f92af57c49" providerId="LiveId" clId="{7BB4F0E4-0CCB-4ECC-8AC6-3850EEEAE091}" dt="2020-02-16T14:45:20.315" v="1140" actId="14100"/>
          <ac:spMkLst>
            <pc:docMk/>
            <pc:sldMk cId="2353128024" sldId="412"/>
            <ac:spMk id="3" creationId="{764D3B4F-9467-49BE-B2F2-07D0BBFE7592}"/>
          </ac:spMkLst>
        </pc:spChg>
      </pc:sldChg>
      <pc:sldChg chg="add del ord">
        <pc:chgData name="Kayla Kauffman" userId="3aed65f92af57c49" providerId="LiveId" clId="{7BB4F0E4-0CCB-4ECC-8AC6-3850EEEAE091}" dt="2020-02-16T15:05:47.724" v="1338" actId="2696"/>
        <pc:sldMkLst>
          <pc:docMk/>
          <pc:sldMk cId="1037551019" sldId="413"/>
        </pc:sldMkLst>
      </pc:sldChg>
      <pc:sldChg chg="modSp add del">
        <pc:chgData name="Kayla Kauffman" userId="3aed65f92af57c49" providerId="LiveId" clId="{7BB4F0E4-0CCB-4ECC-8AC6-3850EEEAE091}" dt="2020-02-16T15:05:47.724" v="1338" actId="2696"/>
        <pc:sldMkLst>
          <pc:docMk/>
          <pc:sldMk cId="1552678817" sldId="414"/>
        </pc:sldMkLst>
        <pc:spChg chg="mod">
          <ac:chgData name="Kayla Kauffman" userId="3aed65f92af57c49" providerId="LiveId" clId="{7BB4F0E4-0CCB-4ECC-8AC6-3850EEEAE091}" dt="2020-02-16T14:59:31.830" v="1185" actId="122"/>
          <ac:spMkLst>
            <pc:docMk/>
            <pc:sldMk cId="1552678817" sldId="414"/>
            <ac:spMk id="2" creationId="{BE2897A8-D6B2-403D-A677-A3F3B1D5A727}"/>
          </ac:spMkLst>
        </pc:spChg>
        <pc:spChg chg="mod">
          <ac:chgData name="Kayla Kauffman" userId="3aed65f92af57c49" providerId="LiveId" clId="{7BB4F0E4-0CCB-4ECC-8AC6-3850EEEAE091}" dt="2020-02-16T15:01:44.003" v="1313" actId="20577"/>
          <ac:spMkLst>
            <pc:docMk/>
            <pc:sldMk cId="1552678817" sldId="414"/>
            <ac:spMk id="3" creationId="{8407BCFC-CE6C-4953-93D1-60A0E8AB0E98}"/>
          </ac:spMkLst>
        </pc:spChg>
      </pc:sldChg>
    </pc:docChg>
  </pc:docChgLst>
  <pc:docChgLst>
    <pc:chgData name="Kayla Kauffman" userId="3aed65f92af57c49" providerId="Windows Live" clId="Web-{3F5074C3-F2BE-4542-8B16-B6F3E6D5A63E}"/>
    <pc:docChg chg="addSld delSld modSld sldOrd addMainMaster modMainMaster">
      <pc:chgData name="Kayla Kauffman" userId="3aed65f92af57c49" providerId="Windows Live" clId="Web-{3F5074C3-F2BE-4542-8B16-B6F3E6D5A63E}" dt="2020-02-17T19:09:49.423" v="615" actId="20577"/>
      <pc:docMkLst>
        <pc:docMk/>
      </pc:docMkLst>
      <pc:sldChg chg="ord">
        <pc:chgData name="Kayla Kauffman" userId="3aed65f92af57c49" providerId="Windows Live" clId="Web-{3F5074C3-F2BE-4542-8B16-B6F3E6D5A63E}" dt="2020-02-17T18:46:42.420" v="243"/>
        <pc:sldMkLst>
          <pc:docMk/>
          <pc:sldMk cId="1745221561" sldId="266"/>
        </pc:sldMkLst>
      </pc:sldChg>
      <pc:sldChg chg="modSp">
        <pc:chgData name="Kayla Kauffman" userId="3aed65f92af57c49" providerId="Windows Live" clId="Web-{3F5074C3-F2BE-4542-8B16-B6F3E6D5A63E}" dt="2020-02-17T19:09:47.266" v="613" actId="20577"/>
        <pc:sldMkLst>
          <pc:docMk/>
          <pc:sldMk cId="1573355240" sldId="313"/>
        </pc:sldMkLst>
        <pc:spChg chg="mod">
          <ac:chgData name="Kayla Kauffman" userId="3aed65f92af57c49" providerId="Windows Live" clId="Web-{3F5074C3-F2BE-4542-8B16-B6F3E6D5A63E}" dt="2020-02-17T19:09:47.266" v="613" actId="20577"/>
          <ac:spMkLst>
            <pc:docMk/>
            <pc:sldMk cId="1573355240" sldId="313"/>
            <ac:spMk id="7" creationId="{18948321-2E80-41FF-AEF5-A24CAE205DF3}"/>
          </ac:spMkLst>
        </pc:spChg>
      </pc:sldChg>
      <pc:sldChg chg="ord">
        <pc:chgData name="Kayla Kauffman" userId="3aed65f92af57c49" providerId="Windows Live" clId="Web-{3F5074C3-F2BE-4542-8B16-B6F3E6D5A63E}" dt="2020-02-17T19:07:16.199" v="580"/>
        <pc:sldMkLst>
          <pc:docMk/>
          <pc:sldMk cId="3257475267" sldId="377"/>
        </pc:sldMkLst>
      </pc:sldChg>
      <pc:sldChg chg="modSp">
        <pc:chgData name="Kayla Kauffman" userId="3aed65f92af57c49" providerId="Windows Live" clId="Web-{3F5074C3-F2BE-4542-8B16-B6F3E6D5A63E}" dt="2020-02-17T18:36:59.458" v="28" actId="20577"/>
        <pc:sldMkLst>
          <pc:docMk/>
          <pc:sldMk cId="1040380842" sldId="381"/>
        </pc:sldMkLst>
        <pc:spChg chg="mod">
          <ac:chgData name="Kayla Kauffman" userId="3aed65f92af57c49" providerId="Windows Live" clId="Web-{3F5074C3-F2BE-4542-8B16-B6F3E6D5A63E}" dt="2020-02-17T18:36:59.458" v="28" actId="20577"/>
          <ac:spMkLst>
            <pc:docMk/>
            <pc:sldMk cId="1040380842" sldId="381"/>
            <ac:spMk id="3" creationId="{00000000-0000-0000-0000-000000000000}"/>
          </ac:spMkLst>
        </pc:spChg>
      </pc:sldChg>
      <pc:sldChg chg="modSp del mod modClrScheme chgLayout">
        <pc:chgData name="Kayla Kauffman" userId="3aed65f92af57c49" providerId="Windows Live" clId="Web-{3F5074C3-F2BE-4542-8B16-B6F3E6D5A63E}" dt="2020-02-17T18:37:37.162" v="39"/>
        <pc:sldMkLst>
          <pc:docMk/>
          <pc:sldMk cId="2161250153" sldId="382"/>
        </pc:sldMkLst>
        <pc:spChg chg="mod ord">
          <ac:chgData name="Kayla Kauffman" userId="3aed65f92af57c49" providerId="Windows Live" clId="Web-{3F5074C3-F2BE-4542-8B16-B6F3E6D5A63E}" dt="2020-02-17T18:37:23.177" v="35"/>
          <ac:spMkLst>
            <pc:docMk/>
            <pc:sldMk cId="2161250153" sldId="382"/>
            <ac:spMk id="2" creationId="{00000000-0000-0000-0000-000000000000}"/>
          </ac:spMkLst>
        </pc:spChg>
        <pc:spChg chg="mod ord">
          <ac:chgData name="Kayla Kauffman" userId="3aed65f92af57c49" providerId="Windows Live" clId="Web-{3F5074C3-F2BE-4542-8B16-B6F3E6D5A63E}" dt="2020-02-17T18:37:23.177" v="35"/>
          <ac:spMkLst>
            <pc:docMk/>
            <pc:sldMk cId="2161250153" sldId="382"/>
            <ac:spMk id="3" creationId="{00000000-0000-0000-0000-000000000000}"/>
          </ac:spMkLst>
        </pc:spChg>
        <pc:spChg chg="mod ord">
          <ac:chgData name="Kayla Kauffman" userId="3aed65f92af57c49" providerId="Windows Live" clId="Web-{3F5074C3-F2BE-4542-8B16-B6F3E6D5A63E}" dt="2020-02-17T18:37:32.381" v="36" actId="20577"/>
          <ac:spMkLst>
            <pc:docMk/>
            <pc:sldMk cId="2161250153" sldId="382"/>
            <ac:spMk id="4" creationId="{00000000-0000-0000-0000-000000000000}"/>
          </ac:spMkLst>
        </pc:spChg>
      </pc:sldChg>
      <pc:sldChg chg="ord">
        <pc:chgData name="Kayla Kauffman" userId="3aed65f92af57c49" providerId="Windows Live" clId="Web-{3F5074C3-F2BE-4542-8B16-B6F3E6D5A63E}" dt="2020-02-17T18:46:42.420" v="244"/>
        <pc:sldMkLst>
          <pc:docMk/>
          <pc:sldMk cId="2268819960" sldId="410"/>
        </pc:sldMkLst>
      </pc:sldChg>
      <pc:sldChg chg="modSp">
        <pc:chgData name="Kayla Kauffman" userId="3aed65f92af57c49" providerId="Windows Live" clId="Web-{3F5074C3-F2BE-4542-8B16-B6F3E6D5A63E}" dt="2020-02-17T18:41:44.463" v="236" actId="20577"/>
        <pc:sldMkLst>
          <pc:docMk/>
          <pc:sldMk cId="1362568364" sldId="411"/>
        </pc:sldMkLst>
        <pc:spChg chg="mod">
          <ac:chgData name="Kayla Kauffman" userId="3aed65f92af57c49" providerId="Windows Live" clId="Web-{3F5074C3-F2BE-4542-8B16-B6F3E6D5A63E}" dt="2020-02-17T18:41:44.463" v="236" actId="20577"/>
          <ac:spMkLst>
            <pc:docMk/>
            <pc:sldMk cId="1362568364" sldId="411"/>
            <ac:spMk id="2" creationId="{90AD00C1-5F71-43C5-8E81-4C71038A56BD}"/>
          </ac:spMkLst>
        </pc:spChg>
      </pc:sldChg>
      <pc:sldChg chg="add">
        <pc:chgData name="Kayla Kauffman" userId="3aed65f92af57c49" providerId="Windows Live" clId="Web-{3F5074C3-F2BE-4542-8B16-B6F3E6D5A63E}" dt="2020-02-17T18:32:15.407" v="0"/>
        <pc:sldMkLst>
          <pc:docMk/>
          <pc:sldMk cId="1645888783" sldId="412"/>
        </pc:sldMkLst>
      </pc:sldChg>
      <pc:sldChg chg="add ord">
        <pc:chgData name="Kayla Kauffman" userId="3aed65f92af57c49" providerId="Windows Live" clId="Web-{3F5074C3-F2BE-4542-8B16-B6F3E6D5A63E}" dt="2020-02-17T19:07:29.887" v="581"/>
        <pc:sldMkLst>
          <pc:docMk/>
          <pc:sldMk cId="1954463760" sldId="413"/>
        </pc:sldMkLst>
      </pc:sldChg>
      <pc:sldChg chg="modSp new ord">
        <pc:chgData name="Kayla Kauffman" userId="3aed65f92af57c49" providerId="Windows Live" clId="Web-{3F5074C3-F2BE-4542-8B16-B6F3E6D5A63E}" dt="2020-02-17T18:41:13.056" v="196" actId="20577"/>
        <pc:sldMkLst>
          <pc:docMk/>
          <pc:sldMk cId="34931116" sldId="414"/>
        </pc:sldMkLst>
        <pc:spChg chg="mod">
          <ac:chgData name="Kayla Kauffman" userId="3aed65f92af57c49" providerId="Windows Live" clId="Web-{3F5074C3-F2BE-4542-8B16-B6F3E6D5A63E}" dt="2020-02-17T18:37:49.818" v="53" actId="1076"/>
          <ac:spMkLst>
            <pc:docMk/>
            <pc:sldMk cId="34931116" sldId="414"/>
            <ac:spMk id="2" creationId="{5E5180FF-7E69-423E-B057-E42D5CFC6CBA}"/>
          </ac:spMkLst>
        </pc:spChg>
        <pc:spChg chg="mod">
          <ac:chgData name="Kayla Kauffman" userId="3aed65f92af57c49" providerId="Windows Live" clId="Web-{3F5074C3-F2BE-4542-8B16-B6F3E6D5A63E}" dt="2020-02-17T18:41:13.056" v="196" actId="20577"/>
          <ac:spMkLst>
            <pc:docMk/>
            <pc:sldMk cId="34931116" sldId="414"/>
            <ac:spMk id="3" creationId="{F26B5152-131D-4D0E-9C6B-32F89002C00A}"/>
          </ac:spMkLst>
        </pc:spChg>
      </pc:sldChg>
      <pc:sldChg chg="add ord replId">
        <pc:chgData name="Kayla Kauffman" userId="3aed65f92af57c49" providerId="Windows Live" clId="Web-{3F5074C3-F2BE-4542-8B16-B6F3E6D5A63E}" dt="2020-02-17T18:41:17.337" v="199"/>
        <pc:sldMkLst>
          <pc:docMk/>
          <pc:sldMk cId="1657785934" sldId="415"/>
        </pc:sldMkLst>
      </pc:sldChg>
      <pc:sldChg chg="new del">
        <pc:chgData name="Kayla Kauffman" userId="3aed65f92af57c49" providerId="Windows Live" clId="Web-{3F5074C3-F2BE-4542-8B16-B6F3E6D5A63E}" dt="2020-02-17T18:41:52.400" v="239"/>
        <pc:sldMkLst>
          <pc:docMk/>
          <pc:sldMk cId="3366607603" sldId="416"/>
        </pc:sldMkLst>
      </pc:sldChg>
      <pc:sldChg chg="add ord replId">
        <pc:chgData name="Kayla Kauffman" userId="3aed65f92af57c49" providerId="Windows Live" clId="Web-{3F5074C3-F2BE-4542-8B16-B6F3E6D5A63E}" dt="2020-02-17T18:41:58.932" v="241"/>
        <pc:sldMkLst>
          <pc:docMk/>
          <pc:sldMk cId="3598719129" sldId="416"/>
        </pc:sldMkLst>
      </pc:sldChg>
      <pc:sldChg chg="modSp new">
        <pc:chgData name="Kayla Kauffman" userId="3aed65f92af57c49" providerId="Windows Live" clId="Web-{3F5074C3-F2BE-4542-8B16-B6F3E6D5A63E}" dt="2020-02-17T19:07:00.902" v="577" actId="20577"/>
        <pc:sldMkLst>
          <pc:docMk/>
          <pc:sldMk cId="678644180" sldId="417"/>
        </pc:sldMkLst>
        <pc:spChg chg="mod">
          <ac:chgData name="Kayla Kauffman" userId="3aed65f92af57c49" providerId="Windows Live" clId="Web-{3F5074C3-F2BE-4542-8B16-B6F3E6D5A63E}" dt="2020-02-17T18:47:18.983" v="278" actId="20577"/>
          <ac:spMkLst>
            <pc:docMk/>
            <pc:sldMk cId="678644180" sldId="417"/>
            <ac:spMk id="2" creationId="{7E5F550E-8ADF-453C-B35A-3BDC02E7286A}"/>
          </ac:spMkLst>
        </pc:spChg>
        <pc:spChg chg="mod">
          <ac:chgData name="Kayla Kauffman" userId="3aed65f92af57c49" providerId="Windows Live" clId="Web-{3F5074C3-F2BE-4542-8B16-B6F3E6D5A63E}" dt="2020-02-17T19:07:00.902" v="577" actId="20577"/>
          <ac:spMkLst>
            <pc:docMk/>
            <pc:sldMk cId="678644180" sldId="417"/>
            <ac:spMk id="3" creationId="{760A096C-38B9-4C9F-94F0-BBF0E67EF278}"/>
          </ac:spMkLst>
        </pc:spChg>
      </pc:sldChg>
      <pc:sldMasterChg chg="add addSldLayout">
        <pc:chgData name="Kayla Kauffman" userId="3aed65f92af57c49" providerId="Windows Live" clId="Web-{3F5074C3-F2BE-4542-8B16-B6F3E6D5A63E}" dt="2020-02-17T18:32:15.407" v="0"/>
        <pc:sldMasterMkLst>
          <pc:docMk/>
          <pc:sldMasterMk cId="781902861" sldId="2147483648"/>
        </pc:sldMasterMkLst>
        <pc:sldLayoutChg chg="add">
          <pc:chgData name="Kayla Kauffman" userId="3aed65f92af57c49" providerId="Windows Live" clId="Web-{3F5074C3-F2BE-4542-8B16-B6F3E6D5A63E}" dt="2020-02-17T18:32:15.407" v="0"/>
          <pc:sldLayoutMkLst>
            <pc:docMk/>
            <pc:sldMasterMk cId="781902861" sldId="2147483648"/>
            <pc:sldLayoutMk cId="2824286871" sldId="2147483649"/>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740394599" sldId="2147483650"/>
          </pc:sldLayoutMkLst>
        </pc:sldLayoutChg>
        <pc:sldLayoutChg chg="add">
          <pc:chgData name="Kayla Kauffman" userId="3aed65f92af57c49" providerId="Windows Live" clId="Web-{3F5074C3-F2BE-4542-8B16-B6F3E6D5A63E}" dt="2020-02-17T18:32:15.407" v="0"/>
          <pc:sldLayoutMkLst>
            <pc:docMk/>
            <pc:sldMasterMk cId="781902861" sldId="2147483648"/>
            <pc:sldLayoutMk cId="746316802" sldId="2147483651"/>
          </pc:sldLayoutMkLst>
        </pc:sldLayoutChg>
        <pc:sldLayoutChg chg="add">
          <pc:chgData name="Kayla Kauffman" userId="3aed65f92af57c49" providerId="Windows Live" clId="Web-{3F5074C3-F2BE-4542-8B16-B6F3E6D5A63E}" dt="2020-02-17T18:32:15.407" v="0"/>
          <pc:sldLayoutMkLst>
            <pc:docMk/>
            <pc:sldMasterMk cId="781902861" sldId="2147483648"/>
            <pc:sldLayoutMk cId="2625319994" sldId="2147483652"/>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958225785" sldId="2147483653"/>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684305158" sldId="2147483654"/>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728748886" sldId="2147483655"/>
          </pc:sldLayoutMkLst>
        </pc:sldLayoutChg>
        <pc:sldLayoutChg chg="add">
          <pc:chgData name="Kayla Kauffman" userId="3aed65f92af57c49" providerId="Windows Live" clId="Web-{3F5074C3-F2BE-4542-8B16-B6F3E6D5A63E}" dt="2020-02-17T18:32:15.407" v="0"/>
          <pc:sldLayoutMkLst>
            <pc:docMk/>
            <pc:sldMasterMk cId="781902861" sldId="2147483648"/>
            <pc:sldLayoutMk cId="2449911877" sldId="2147483656"/>
          </pc:sldLayoutMkLst>
        </pc:sldLayoutChg>
        <pc:sldLayoutChg chg="add">
          <pc:chgData name="Kayla Kauffman" userId="3aed65f92af57c49" providerId="Windows Live" clId="Web-{3F5074C3-F2BE-4542-8B16-B6F3E6D5A63E}" dt="2020-02-17T18:32:15.407" v="0"/>
          <pc:sldLayoutMkLst>
            <pc:docMk/>
            <pc:sldMasterMk cId="781902861" sldId="2147483648"/>
            <pc:sldLayoutMk cId="1730580126" sldId="2147483657"/>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263143458" sldId="2147483658"/>
          </pc:sldLayoutMkLst>
        </pc:sldLayoutChg>
        <pc:sldLayoutChg chg="add">
          <pc:chgData name="Kayla Kauffman" userId="3aed65f92af57c49" providerId="Windows Live" clId="Web-{3F5074C3-F2BE-4542-8B16-B6F3E6D5A63E}" dt="2020-02-17T18:32:15.407" v="0"/>
          <pc:sldLayoutMkLst>
            <pc:docMk/>
            <pc:sldMasterMk cId="781902861" sldId="2147483648"/>
            <pc:sldLayoutMk cId="3480909128" sldId="2147483659"/>
          </pc:sldLayoutMkLst>
        </pc:sldLayoutChg>
      </pc:sldMasterChg>
      <pc:sldMasterChg chg="replId modSldLayout">
        <pc:chgData name="Kayla Kauffman" userId="3aed65f92af57c49" providerId="Windows Live" clId="Web-{3F5074C3-F2BE-4542-8B16-B6F3E6D5A63E}" dt="2020-02-17T18:32:15.407" v="0"/>
        <pc:sldMasterMkLst>
          <pc:docMk/>
          <pc:sldMasterMk cId="3991564002" sldId="2147483660"/>
        </pc:sldMasterMkLst>
        <pc:sldLayoutChg chg="replId">
          <pc:chgData name="Kayla Kauffman" userId="3aed65f92af57c49" providerId="Windows Live" clId="Web-{3F5074C3-F2BE-4542-8B16-B6F3E6D5A63E}" dt="2020-02-17T18:32:15.407" v="0"/>
          <pc:sldLayoutMkLst>
            <pc:docMk/>
            <pc:sldMasterMk cId="3991564002" sldId="2147483660"/>
            <pc:sldLayoutMk cId="1944143070" sldId="2147483661"/>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2618566855" sldId="2147483662"/>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1293028275" sldId="2147483663"/>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3574900680" sldId="2147483664"/>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1915301922" sldId="2147483665"/>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1739216194" sldId="2147483666"/>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1344370137" sldId="2147483667"/>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3690313397" sldId="2147483668"/>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817874875" sldId="2147483669"/>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3532476860" sldId="2147483670"/>
          </pc:sldLayoutMkLst>
        </pc:sldLayoutChg>
        <pc:sldLayoutChg chg="replId">
          <pc:chgData name="Kayla Kauffman" userId="3aed65f92af57c49" providerId="Windows Live" clId="Web-{3F5074C3-F2BE-4542-8B16-B6F3E6D5A63E}" dt="2020-02-17T18:32:15.407" v="0"/>
          <pc:sldLayoutMkLst>
            <pc:docMk/>
            <pc:sldMasterMk cId="3991564002" sldId="2147483660"/>
            <pc:sldLayoutMk cId="1782545247"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7100F-3E73-4C78-AA2B-116A4D6B63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4A9F41B-42C9-4B7A-9BB4-6D9EC19055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CCED6A-6D89-44A3-8BF7-944797DCB000}"/>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BCB3B54C-D34E-4F7E-91F1-1ED239701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1610BC-2C94-443F-8F80-59F9C285DBEF}"/>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944143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DE814-48BE-45B9-B26C-8955B15736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30AA95F-5BEA-4931-A5AE-F886F99051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F72892-870E-458E-99BA-FAE8293FA1C3}"/>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09742DEC-2E7B-4E50-89FF-B98D668A7E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4F46C1-98E4-4C5E-8D23-F08ECF379410}"/>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3532476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6FF128-F02F-49CF-958E-1E294735BAE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31A11FB-136D-482E-9DAB-1BE5CF102C9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8C8F19-9764-4B10-994F-C85EEC6693C3}"/>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A557E8D2-B024-4887-89C3-D8783FCAE9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8E08D6-411B-4B26-93EB-1090176C3384}"/>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782545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B6A4D-9FB3-4430-8135-BF942CBD3D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E1DBA8-15B5-4015-9B13-5CE92744FB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3E3981-7815-4CCD-B16F-436694237BED}"/>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0814E09B-8BBA-410C-A9B9-DADC0339F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6FC479-1BBE-4F19-903B-E18485D38711}"/>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824286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E13FF-3B00-4D51-8D38-6CD6D1BBF8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BBFA8F-9246-443D-A35F-0F0488C5D4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7C8BA7-359A-42C9-B403-68882B387925}"/>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223E9BD6-CD2B-4FFA-A683-B33ECC1F73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F2204-8C69-4BCB-AAC7-ADC5B30DD275}"/>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740394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A4CA5-7BFA-45EB-8698-6DC3BF9CE1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9C7279-8A8F-4C74-8877-8B69783E2D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AF7E15-67B0-4B64-8312-BCA2356009DC}"/>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74D8A4E7-2F83-4312-A127-4A8FC7620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E01BC5-81C5-4F01-8D05-1FB01BE11793}"/>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746316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E20AF-32D5-4B9F-9C94-0FB467ABA1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EB96C1-280D-4696-BF42-F6D97FC190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61E204-30D0-4720-943E-0B6DEF93EA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60F9EE-201E-42E5-92A0-C0D6651E1206}"/>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6" name="Footer Placeholder 5">
            <a:extLst>
              <a:ext uri="{FF2B5EF4-FFF2-40B4-BE49-F238E27FC236}">
                <a16:creationId xmlns:a16="http://schemas.microsoft.com/office/drawing/2014/main" id="{957FD89D-539E-43C1-B678-04B10CD11A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9D2743-4805-4FF3-A3BD-C4C7292E1C2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625319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6C389-CDDF-46D8-A6BF-95235FABD0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CC9A2F-F4A7-4875-9952-6E59B6B861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06FE7-5E18-4DC5-B596-D84963C97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0D8617-4F1B-4E35-AAAA-B3386E4AB5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EEBEE6-EDF1-4CAD-BB92-EB76F49E5F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D85DE8-4BE7-424A-A863-5C94CBED025C}"/>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8" name="Footer Placeholder 7">
            <a:extLst>
              <a:ext uri="{FF2B5EF4-FFF2-40B4-BE49-F238E27FC236}">
                <a16:creationId xmlns:a16="http://schemas.microsoft.com/office/drawing/2014/main" id="{0362B4C5-F8C9-4B91-BA11-E74E2D6AF0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AB907D-0CCC-4F4E-8EF5-7994C6702CEF}"/>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958225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268B7-80D0-4D4D-89D6-629C78533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75FCEA-7AB7-466F-AA39-C3CCD8C8BF86}"/>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4" name="Footer Placeholder 3">
            <a:extLst>
              <a:ext uri="{FF2B5EF4-FFF2-40B4-BE49-F238E27FC236}">
                <a16:creationId xmlns:a16="http://schemas.microsoft.com/office/drawing/2014/main" id="{9330C45A-E24E-4D70-9F6F-D615CE4D3A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770D10-AB76-4A02-9B1E-6F449339203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6843051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DF9FE7-6294-4838-B48B-864C7B8BE439}"/>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3" name="Footer Placeholder 2">
            <a:extLst>
              <a:ext uri="{FF2B5EF4-FFF2-40B4-BE49-F238E27FC236}">
                <a16:creationId xmlns:a16="http://schemas.microsoft.com/office/drawing/2014/main" id="{26FBAD2F-080D-4424-A2C4-4D7786A7C07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102F2BF-1ECE-4E52-9D1C-9BEA92C4E613}"/>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72874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81647-D495-476C-9E5C-CD7D19FA63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22AD238-8E41-43C3-8B5F-A9059185B8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855130-C85E-410D-A08F-BA6DAE8A13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C90B1E-AFFB-4C81-A9A2-28AD7054ABD3}"/>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6" name="Footer Placeholder 5">
            <a:extLst>
              <a:ext uri="{FF2B5EF4-FFF2-40B4-BE49-F238E27FC236}">
                <a16:creationId xmlns:a16="http://schemas.microsoft.com/office/drawing/2014/main" id="{C5731638-D732-4EEF-8BDF-7A5AFB4ED5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E3C08F-38FC-446B-A194-336DC575BF75}"/>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2449911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4139B-8179-487B-97F7-5BBE83A2F5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29132A-201F-4C65-94FE-BD3974B56B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8B6E26-DC24-4FBD-9C8A-8456B2F5E15B}"/>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6E379BA6-4B22-458E-9380-25CF0EA8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6CEC19-D212-4B33-9DD7-8908A2F452DC}"/>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26185668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4B824-5A63-4276-9D84-4021809AD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F7F975-2673-4DD5-8B59-7FDE747543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7391E29-93E9-4BDB-83EA-6C9E528A19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1F3A69-CA8D-49B8-ABB8-1CFCE5ECB608}"/>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6" name="Footer Placeholder 5">
            <a:extLst>
              <a:ext uri="{FF2B5EF4-FFF2-40B4-BE49-F238E27FC236}">
                <a16:creationId xmlns:a16="http://schemas.microsoft.com/office/drawing/2014/main" id="{97A5C095-1552-40DF-AFCD-50BCD19999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7AFBD0-1993-4003-9A1B-B3A7F51031E8}"/>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1730580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C9771-AA51-4756-8D67-D544BFF1FD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4D40ED-2FAC-4D1E-ADF1-E34F5DBF97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6DAC11-18F8-4227-B080-CCC12EFEF9D4}"/>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D6EF888F-BC20-4E8D-84AC-E860883494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0D400-3ED6-4C0E-B1D3-EC4D4778FB8D}"/>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263143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AAD430-E70D-4BA9-9F60-663CA1FD98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300B6E-2DDA-412B-AC34-93A575B601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E6C7E-64FF-4593-8CDD-5AAC45CD88A4}"/>
              </a:ext>
            </a:extLst>
          </p:cNvPr>
          <p:cNvSpPr>
            <a:spLocks noGrp="1"/>
          </p:cNvSpPr>
          <p:nvPr>
            <p:ph type="dt" sz="half" idx="10"/>
          </p:nvPr>
        </p:nvSpPr>
        <p:spPr/>
        <p:txBody>
          <a:body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4206E4B3-DCDD-4CD1-B9CC-699681E6A9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BF74FB-F3CD-40A1-903A-1440CF158810}"/>
              </a:ext>
            </a:extLst>
          </p:cNvPr>
          <p:cNvSpPr>
            <a:spLocks noGrp="1"/>
          </p:cNvSpPr>
          <p:nvPr>
            <p:ph type="sldNum" sz="quarter" idx="12"/>
          </p:nvPr>
        </p:nvSpPr>
        <p:spPr/>
        <p:txBody>
          <a:bodyPr/>
          <a:lstStyle/>
          <a:p>
            <a:fld id="{3A10D7EE-319D-4389-88AA-2E0AAE6C9CB6}" type="slidenum">
              <a:rPr lang="en-US" smtClean="0"/>
              <a:t>‹#›</a:t>
            </a:fld>
            <a:endParaRPr lang="en-US"/>
          </a:p>
        </p:txBody>
      </p:sp>
    </p:spTree>
    <p:extLst>
      <p:ext uri="{BB962C8B-B14F-4D97-AF65-F5344CB8AC3E}">
        <p14:creationId xmlns:p14="http://schemas.microsoft.com/office/powerpoint/2010/main" val="3480909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E8159-6707-4D9B-ADE9-007024A176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080F2E-C536-41FC-97EC-663DA5CCB2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FD1086-76B9-4148-AF4F-5FBDBA33D961}"/>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B037D704-474A-4756-97BD-61A1159071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7D33FD-C30C-4214-8A32-0E3481882F0B}"/>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293028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F0924-4888-4C9E-94B1-7C06BFDA29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4016D0-9A54-4D90-B355-33AB98B524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993A423-1785-46EE-81E9-159308027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575BF6F-1DAA-4470-9852-D2420164EEFE}"/>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6" name="Footer Placeholder 5">
            <a:extLst>
              <a:ext uri="{FF2B5EF4-FFF2-40B4-BE49-F238E27FC236}">
                <a16:creationId xmlns:a16="http://schemas.microsoft.com/office/drawing/2014/main" id="{B858F52D-E518-453E-8AA8-EC1B6EC507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0521B6-4CCE-4741-B421-DFEAB5B46451}"/>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357490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F6CC6-7BB6-479B-9566-26C8991C5E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933D6A2-5B24-4E27-8F99-C60AB6CC0F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335EC78-65AC-4D7F-8704-F280638D7F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084577-815B-4083-858D-7D37D43FAD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24C4CB-079C-4E33-955E-41089E5CB7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55F751-10F1-40F2-9EB3-140092DA86A8}"/>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8" name="Footer Placeholder 7">
            <a:extLst>
              <a:ext uri="{FF2B5EF4-FFF2-40B4-BE49-F238E27FC236}">
                <a16:creationId xmlns:a16="http://schemas.microsoft.com/office/drawing/2014/main" id="{8120F4A2-2EB0-4954-8EF6-556129B757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65C4DE-83A9-4ECA-97AC-457D602C00E4}"/>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9153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45205-735A-4EA2-AA67-154B6CA40F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7E8A22-AE9A-401E-8261-5C88F7A04C14}"/>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4" name="Footer Placeholder 3">
            <a:extLst>
              <a:ext uri="{FF2B5EF4-FFF2-40B4-BE49-F238E27FC236}">
                <a16:creationId xmlns:a16="http://schemas.microsoft.com/office/drawing/2014/main" id="{486C272D-4A70-4722-9D10-A3781ADD2E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A5B07B-4B00-4D68-8EDE-33F7DD0F0737}"/>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739216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BEA872-9967-46D9-B763-A7642B5DD174}"/>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3" name="Footer Placeholder 2">
            <a:extLst>
              <a:ext uri="{FF2B5EF4-FFF2-40B4-BE49-F238E27FC236}">
                <a16:creationId xmlns:a16="http://schemas.microsoft.com/office/drawing/2014/main" id="{5C22D616-CDB6-4C05-898D-C0A708EEF6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BF8786-0E8A-46AA-8F86-97A6496BD812}"/>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1344370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C6A6E-A525-4344-9B27-9A390DFC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16A3601-25E4-442F-851D-FF4EA07AC8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A732D5B-467E-4210-981E-6992A59D59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145C7-C22C-4CE1-908A-7A8BAEC150B0}"/>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6" name="Footer Placeholder 5">
            <a:extLst>
              <a:ext uri="{FF2B5EF4-FFF2-40B4-BE49-F238E27FC236}">
                <a16:creationId xmlns:a16="http://schemas.microsoft.com/office/drawing/2014/main" id="{D81C4C29-A028-4E23-8090-4D71D84DB9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A03D3-AA17-4648-8401-1376B207C802}"/>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369031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CD806-484B-407F-95DA-C3C088735B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DBE509-B867-4DFA-8245-46985ADB64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EFDB1D-8843-4820-80C9-77DEC33EC3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F93F5B-F558-425A-BDBE-88C462421CD8}"/>
              </a:ext>
            </a:extLst>
          </p:cNvPr>
          <p:cNvSpPr>
            <a:spLocks noGrp="1"/>
          </p:cNvSpPr>
          <p:nvPr>
            <p:ph type="dt" sz="half" idx="10"/>
          </p:nvPr>
        </p:nvSpPr>
        <p:spPr/>
        <p:txBody>
          <a:bodyPr/>
          <a:lstStyle/>
          <a:p>
            <a:fld id="{7F7A22C7-5C0A-4379-9398-2ECED19AC822}" type="datetimeFigureOut">
              <a:rPr lang="en-US" smtClean="0"/>
              <a:t>2/17/2020</a:t>
            </a:fld>
            <a:endParaRPr lang="en-US"/>
          </a:p>
        </p:txBody>
      </p:sp>
      <p:sp>
        <p:nvSpPr>
          <p:cNvPr id="6" name="Footer Placeholder 5">
            <a:extLst>
              <a:ext uri="{FF2B5EF4-FFF2-40B4-BE49-F238E27FC236}">
                <a16:creationId xmlns:a16="http://schemas.microsoft.com/office/drawing/2014/main" id="{138BA4CE-A9F3-4DC9-BF94-BB837B1D1F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02C1E5-440C-47D7-8C42-285C8A26DADC}"/>
              </a:ext>
            </a:extLst>
          </p:cNvPr>
          <p:cNvSpPr>
            <a:spLocks noGrp="1"/>
          </p:cNvSpPr>
          <p:nvPr>
            <p:ph type="sldNum" sz="quarter" idx="12"/>
          </p:nvPr>
        </p:nvSpPr>
        <p:spPr/>
        <p:txBody>
          <a:bodyPr/>
          <a:lstStyle/>
          <a:p>
            <a:fld id="{BEAE0A52-04F9-403E-B488-2E5C9C9C56A2}" type="slidenum">
              <a:rPr lang="en-US" smtClean="0"/>
              <a:t>‹#›</a:t>
            </a:fld>
            <a:endParaRPr lang="en-US"/>
          </a:p>
        </p:txBody>
      </p:sp>
    </p:spTree>
    <p:extLst>
      <p:ext uri="{BB962C8B-B14F-4D97-AF65-F5344CB8AC3E}">
        <p14:creationId xmlns:p14="http://schemas.microsoft.com/office/powerpoint/2010/main" val="817874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CBE459-3FDF-415A-9668-A4FCFD4F5B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D69BA9-E450-437F-A498-E41B799C69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59E866-8F59-4AD3-A639-06B3A14DD2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7A22C7-5C0A-4379-9398-2ECED19AC822}" type="datetimeFigureOut">
              <a:rPr lang="en-US" smtClean="0"/>
              <a:t>2/17/2020</a:t>
            </a:fld>
            <a:endParaRPr lang="en-US"/>
          </a:p>
        </p:txBody>
      </p:sp>
      <p:sp>
        <p:nvSpPr>
          <p:cNvPr id="5" name="Footer Placeholder 4">
            <a:extLst>
              <a:ext uri="{FF2B5EF4-FFF2-40B4-BE49-F238E27FC236}">
                <a16:creationId xmlns:a16="http://schemas.microsoft.com/office/drawing/2014/main" id="{C43D2337-7032-4A79-9B9E-9C0D08C64B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E74C4F-49BB-48FF-BC7E-FF3553FFA0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AE0A52-04F9-403E-B488-2E5C9C9C56A2}" type="slidenum">
              <a:rPr lang="en-US" smtClean="0"/>
              <a:t>‹#›</a:t>
            </a:fld>
            <a:endParaRPr lang="en-US"/>
          </a:p>
        </p:txBody>
      </p:sp>
    </p:spTree>
    <p:extLst>
      <p:ext uri="{BB962C8B-B14F-4D97-AF65-F5344CB8AC3E}">
        <p14:creationId xmlns:p14="http://schemas.microsoft.com/office/powerpoint/2010/main" val="39915640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872180-4204-432D-BF45-1E7B5D61D8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B8738A-0051-400A-B779-EEC1BCEB4D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F54824-8429-4153-9539-12DBA8FCE0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C66CFC-C615-4844-B3E2-FF8A5F9647E7}" type="datetimeFigureOut">
              <a:rPr lang="en-US" smtClean="0"/>
              <a:t>2/17/2020</a:t>
            </a:fld>
            <a:endParaRPr lang="en-US"/>
          </a:p>
        </p:txBody>
      </p:sp>
      <p:sp>
        <p:nvSpPr>
          <p:cNvPr id="5" name="Footer Placeholder 4">
            <a:extLst>
              <a:ext uri="{FF2B5EF4-FFF2-40B4-BE49-F238E27FC236}">
                <a16:creationId xmlns:a16="http://schemas.microsoft.com/office/drawing/2014/main" id="{A2DB2991-27C1-45F9-A2A2-D0997FF84C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39D1E2-C0FF-4BAD-AE95-FDAB8C2CA8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0D7EE-319D-4389-88AA-2E0AAE6C9CB6}" type="slidenum">
              <a:rPr lang="en-US" smtClean="0"/>
              <a:t>‹#›</a:t>
            </a:fld>
            <a:endParaRPr lang="en-US"/>
          </a:p>
        </p:txBody>
      </p:sp>
    </p:spTree>
    <p:extLst>
      <p:ext uri="{BB962C8B-B14F-4D97-AF65-F5344CB8AC3E}">
        <p14:creationId xmlns:p14="http://schemas.microsoft.com/office/powerpoint/2010/main" val="781902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Gospel_of_Judas" TargetMode="External"/><Relationship Id="rId13" Type="http://schemas.openxmlformats.org/officeDocument/2006/relationships/hyperlink" Target="https://en.wikipedia.org/wiki/Gospel_of_the_Hebrews" TargetMode="External"/><Relationship Id="rId18" Type="http://schemas.openxmlformats.org/officeDocument/2006/relationships/hyperlink" Target="https://en.wikipedia.org/wiki/Libellus_de_Nativitate_Sanctae_Mariae" TargetMode="External"/><Relationship Id="rId26" Type="http://schemas.openxmlformats.org/officeDocument/2006/relationships/hyperlink" Target="https://en.wikipedia.org/wiki/Gospel_of_Mani" TargetMode="External"/><Relationship Id="rId3" Type="http://schemas.openxmlformats.org/officeDocument/2006/relationships/hyperlink" Target="https://en.wikipedia.org/wiki/Gospel_of_Marcion" TargetMode="External"/><Relationship Id="rId21" Type="http://schemas.openxmlformats.org/officeDocument/2006/relationships/hyperlink" Target="https://en.wikipedia.org/wiki/Infancy_Gospel_of_Thomas" TargetMode="External"/><Relationship Id="rId34" Type="http://schemas.openxmlformats.org/officeDocument/2006/relationships/hyperlink" Target="https://en.wikipedia.org/wiki/Gospel_of_Andrew" TargetMode="External"/><Relationship Id="rId7" Type="http://schemas.openxmlformats.org/officeDocument/2006/relationships/hyperlink" Target="https://en.wikipedia.org/wiki/Gospel_of_Mary" TargetMode="External"/><Relationship Id="rId12" Type="http://schemas.openxmlformats.org/officeDocument/2006/relationships/hyperlink" Target="https://en.wikipedia.org/wiki/Coptic_Gospel_of_the_Egyptians" TargetMode="External"/><Relationship Id="rId17" Type="http://schemas.openxmlformats.org/officeDocument/2006/relationships/hyperlink" Target="https://en.wikipedia.org/wiki/Gospel_of_James" TargetMode="External"/><Relationship Id="rId25" Type="http://schemas.openxmlformats.org/officeDocument/2006/relationships/hyperlink" Target="https://en.wikipedia.org/wiki/Gospel_of_Eve" TargetMode="External"/><Relationship Id="rId33" Type="http://schemas.openxmlformats.org/officeDocument/2006/relationships/hyperlink" Target="https://en.wikipedia.org/wiki/Encratites" TargetMode="External"/><Relationship Id="rId2" Type="http://schemas.openxmlformats.org/officeDocument/2006/relationships/hyperlink" Target="https://en.wikipedia.org/wiki/Gospel_of_Thomas" TargetMode="External"/><Relationship Id="rId16" Type="http://schemas.openxmlformats.org/officeDocument/2006/relationships/hyperlink" Target="https://en.wikipedia.org/wiki/Gospel_of_the_Twelve" TargetMode="External"/><Relationship Id="rId20" Type="http://schemas.openxmlformats.org/officeDocument/2006/relationships/hyperlink" Target="https://en.wikipedia.org/wiki/History_of_Joseph_the_Carpenter" TargetMode="External"/><Relationship Id="rId29" Type="http://schemas.openxmlformats.org/officeDocument/2006/relationships/hyperlink" Target="https://en.wikipedia.org/wiki/Gospel_of_Matthias" TargetMode="External"/><Relationship Id="rId1" Type="http://schemas.openxmlformats.org/officeDocument/2006/relationships/slideLayout" Target="../slideLayouts/slideLayout4.xml"/><Relationship Id="rId6" Type="http://schemas.openxmlformats.org/officeDocument/2006/relationships/hyperlink" Target="https://en.wikipedia.org/wiki/Gospel_of_the_Four_Heavenly_Realms" TargetMode="External"/><Relationship Id="rId11" Type="http://schemas.openxmlformats.org/officeDocument/2006/relationships/hyperlink" Target="https://en.wikipedia.org/wiki/Gospel_of_Perfection" TargetMode="External"/><Relationship Id="rId24" Type="http://schemas.openxmlformats.org/officeDocument/2006/relationships/hyperlink" Target="https://en.wikipedia.org/wiki/Gospel_of_Peter" TargetMode="External"/><Relationship Id="rId32" Type="http://schemas.openxmlformats.org/officeDocument/2006/relationships/hyperlink" Target="https://en.wikipedia.org/wiki/Valentinus_(Gnostic)" TargetMode="External"/><Relationship Id="rId5" Type="http://schemas.openxmlformats.org/officeDocument/2006/relationships/hyperlink" Target="https://en.wikipedia.org/wiki/Gospel_of_Truth" TargetMode="External"/><Relationship Id="rId15" Type="http://schemas.openxmlformats.org/officeDocument/2006/relationships/hyperlink" Target="https://en.wikipedia.org/wiki/Gospel_of_the_Ebionites" TargetMode="External"/><Relationship Id="rId23" Type="http://schemas.openxmlformats.org/officeDocument/2006/relationships/hyperlink" Target="https://en.wikipedia.org/w/index.php?title=Gospel_of_the_Lots_of_Mary&amp;action=edit&amp;redlink=1" TargetMode="External"/><Relationship Id="rId28" Type="http://schemas.openxmlformats.org/officeDocument/2006/relationships/hyperlink" Target="https://en.wikipedia.org/wiki/Secret_Gospel_of_Mark" TargetMode="External"/><Relationship Id="rId36" Type="http://schemas.openxmlformats.org/officeDocument/2006/relationships/hyperlink" Target="https://en.wikipedia.org/wiki/List_of_Gospels#cite_note-gelasius-13" TargetMode="External"/><Relationship Id="rId10" Type="http://schemas.openxmlformats.org/officeDocument/2006/relationships/hyperlink" Target="https://en.wikipedia.org/wiki/Gospel_of_Philip" TargetMode="External"/><Relationship Id="rId19" Type="http://schemas.openxmlformats.org/officeDocument/2006/relationships/hyperlink" Target="https://en.wikipedia.org/wiki/Gospel_of_Pseudo-Matthew" TargetMode="External"/><Relationship Id="rId31" Type="http://schemas.openxmlformats.org/officeDocument/2006/relationships/hyperlink" Target="https://en.wikipedia.org/wiki/Apelles_(gnostic)" TargetMode="External"/><Relationship Id="rId4" Type="http://schemas.openxmlformats.org/officeDocument/2006/relationships/hyperlink" Target="https://en.wikipedia.org/wiki/Gospel_of_Basilides" TargetMode="External"/><Relationship Id="rId9" Type="http://schemas.openxmlformats.org/officeDocument/2006/relationships/hyperlink" Target="https://en.wikipedia.org/wiki/Greek_Gospel_of_the_Egyptians" TargetMode="External"/><Relationship Id="rId14" Type="http://schemas.openxmlformats.org/officeDocument/2006/relationships/hyperlink" Target="https://en.wikipedia.org/wiki/Gospel_of_the_Nazarenes" TargetMode="External"/><Relationship Id="rId22" Type="http://schemas.openxmlformats.org/officeDocument/2006/relationships/hyperlink" Target="https://en.wikipedia.org/wiki/Syriac_Infancy_Gospel" TargetMode="External"/><Relationship Id="rId27" Type="http://schemas.openxmlformats.org/officeDocument/2006/relationships/hyperlink" Target="https://en.wikipedia.org/wiki/Gospel_of_the_Saviour" TargetMode="External"/><Relationship Id="rId30" Type="http://schemas.openxmlformats.org/officeDocument/2006/relationships/hyperlink" Target="https://en.wikipedia.org/wiki/Gospel_of_Cerinthus" TargetMode="External"/><Relationship Id="rId35" Type="http://schemas.openxmlformats.org/officeDocument/2006/relationships/hyperlink" Target="https://en.wikipedia.org/wiki/Gospel_of_Bartholomew"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B8614-1095-4470-A1F7-D3971AA8AAD8}"/>
              </a:ext>
            </a:extLst>
          </p:cNvPr>
          <p:cNvSpPr>
            <a:spLocks noGrp="1"/>
          </p:cNvSpPr>
          <p:nvPr>
            <p:ph type="ctrTitle"/>
          </p:nvPr>
        </p:nvSpPr>
        <p:spPr>
          <a:xfrm>
            <a:off x="3045368" y="2043663"/>
            <a:ext cx="6105194" cy="2031055"/>
          </a:xfrm>
        </p:spPr>
        <p:txBody>
          <a:bodyPr>
            <a:normAutofit fontScale="90000"/>
          </a:bodyPr>
          <a:lstStyle/>
          <a:p>
            <a:r>
              <a:rPr lang="en-US" dirty="0">
                <a:solidFill>
                  <a:schemeClr val="tx1"/>
                </a:solidFill>
                <a:cs typeface="Calibri Light"/>
              </a:rPr>
              <a:t>Differences and divisions in early Christianity</a:t>
            </a:r>
            <a:endParaRPr lang="en-US" dirty="0">
              <a:solidFill>
                <a:schemeClr val="tx1"/>
              </a:solidFill>
            </a:endParaRPr>
          </a:p>
        </p:txBody>
      </p:sp>
      <p:sp>
        <p:nvSpPr>
          <p:cNvPr id="3" name="Subtitle 2">
            <a:extLst>
              <a:ext uri="{FF2B5EF4-FFF2-40B4-BE49-F238E27FC236}">
                <a16:creationId xmlns:a16="http://schemas.microsoft.com/office/drawing/2014/main" id="{2DBF96A3-C4F3-4DCE-8E7C-945C53B3CA60}"/>
              </a:ext>
            </a:extLst>
          </p:cNvPr>
          <p:cNvSpPr>
            <a:spLocks noGrp="1"/>
          </p:cNvSpPr>
          <p:nvPr>
            <p:ph type="subTitle" idx="1"/>
          </p:nvPr>
        </p:nvSpPr>
        <p:spPr>
          <a:xfrm>
            <a:off x="3045368" y="4074718"/>
            <a:ext cx="6105194" cy="682079"/>
          </a:xfrm>
        </p:spPr>
        <p:txBody>
          <a:bodyPr>
            <a:normAutofit/>
          </a:bodyPr>
          <a:lstStyle/>
          <a:p>
            <a:endParaRPr lang="en-US">
              <a:solidFill>
                <a:srgbClr val="FFFFFF"/>
              </a:solidFill>
            </a:endParaRPr>
          </a:p>
        </p:txBody>
      </p:sp>
    </p:spTree>
    <p:extLst>
      <p:ext uri="{BB962C8B-B14F-4D97-AF65-F5344CB8AC3E}">
        <p14:creationId xmlns:p14="http://schemas.microsoft.com/office/powerpoint/2010/main" val="367354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important disputes to be decided:</a:t>
            </a:r>
          </a:p>
        </p:txBody>
      </p:sp>
      <p:sp>
        <p:nvSpPr>
          <p:cNvPr id="3" name="Content Placeholder 2"/>
          <p:cNvSpPr>
            <a:spLocks noGrp="1"/>
          </p:cNvSpPr>
          <p:nvPr>
            <p:ph idx="1"/>
          </p:nvPr>
        </p:nvSpPr>
        <p:spPr/>
        <p:txBody>
          <a:bodyPr vert="horz" lIns="91440" tIns="45720" rIns="91440" bIns="45720" rtlCol="0" anchor="t">
            <a:normAutofit/>
          </a:bodyPr>
          <a:lstStyle/>
          <a:p>
            <a:pPr marL="514350" indent="-514350">
              <a:buAutoNum type="arabicPeriod"/>
            </a:pPr>
            <a:r>
              <a:rPr lang="en-US" dirty="0"/>
              <a:t>Ritual and liturgical calendar—when during the year should we celebrate the resurrection of Jesus? When should take weekly Eucharist?</a:t>
            </a:r>
          </a:p>
          <a:p>
            <a:pPr marL="514350" indent="-514350">
              <a:buAutoNum type="arabicPeriod"/>
            </a:pPr>
            <a:r>
              <a:rPr lang="en-US" dirty="0"/>
              <a:t>The nature of the being of Jesus—divine or human? Or a little of both?</a:t>
            </a:r>
          </a:p>
          <a:p>
            <a:pPr marL="514350" indent="-514350">
              <a:buAutoNum type="arabicPeriod"/>
            </a:pPr>
            <a:r>
              <a:rPr lang="en-US" dirty="0"/>
              <a:t>Which stories about the life of Jesus (“gospels”) should we listen to? Which does our community want to adopt?</a:t>
            </a:r>
          </a:p>
        </p:txBody>
      </p:sp>
    </p:spTree>
    <p:extLst>
      <p:ext uri="{BB962C8B-B14F-4D97-AF65-F5344CB8AC3E}">
        <p14:creationId xmlns:p14="http://schemas.microsoft.com/office/powerpoint/2010/main" val="3598719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D00C1-5F71-43C5-8E81-4C71038A56BD}"/>
              </a:ext>
            </a:extLst>
          </p:cNvPr>
          <p:cNvSpPr>
            <a:spLocks noGrp="1"/>
          </p:cNvSpPr>
          <p:nvPr>
            <p:ph type="title"/>
          </p:nvPr>
        </p:nvSpPr>
        <p:spPr/>
        <p:txBody>
          <a:bodyPr/>
          <a:lstStyle/>
          <a:p>
            <a:pPr algn="ctr"/>
            <a:r>
              <a:rPr lang="en-US" dirty="0"/>
              <a:t>Early (</a:t>
            </a:r>
            <a:r>
              <a:rPr lang="en-US" dirty="0" err="1"/>
              <a:t>non canonical</a:t>
            </a:r>
            <a:r>
              <a:rPr lang="en-US" dirty="0"/>
              <a:t>) gospels</a:t>
            </a:r>
          </a:p>
        </p:txBody>
      </p:sp>
      <p:sp>
        <p:nvSpPr>
          <p:cNvPr id="4" name="Rectangle 1">
            <a:extLst>
              <a:ext uri="{FF2B5EF4-FFF2-40B4-BE49-F238E27FC236}">
                <a16:creationId xmlns:a16="http://schemas.microsoft.com/office/drawing/2014/main" id="{6ED8C24C-D02B-480C-8502-743C045CBD15}"/>
              </a:ext>
            </a:extLst>
          </p:cNvPr>
          <p:cNvSpPr>
            <a:spLocks noGrp="1" noChangeArrowheads="1"/>
          </p:cNvSpPr>
          <p:nvPr>
            <p:ph sz="half" idx="1"/>
          </p:nvPr>
        </p:nvSpPr>
        <p:spPr bwMode="auto">
          <a:xfrm>
            <a:off x="838200" y="1400582"/>
            <a:ext cx="5181600"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2" tooltip="Gospel of Thomas">
                  <a:extLst>
                    <a:ext uri="{A12FA001-AC4F-418D-AE19-62706E023703}">
                      <ahyp:hlinkClr xmlns:ahyp="http://schemas.microsoft.com/office/drawing/2018/hyperlinkcolor" xmlns="" val="tx"/>
                    </a:ext>
                  </a:extLst>
                </a:hlinkClick>
              </a:rPr>
              <a:t>Gospel of Thomas</a:t>
            </a:r>
            <a:r>
              <a:rPr kumimoji="0" lang="en-US" altLang="en-US" sz="1600" b="0" i="0" u="none" strike="noStrike" cap="none" normalizeH="0" baseline="0" dirty="0">
                <a:ln>
                  <a:noFill/>
                </a:ln>
                <a:effectLst/>
              </a:rPr>
              <a:t> (1st to mid-2nd century)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3" tooltip="Gospel of Marcion">
                  <a:extLst>
                    <a:ext uri="{A12FA001-AC4F-418D-AE19-62706E023703}">
                      <ahyp:hlinkClr xmlns:ahyp="http://schemas.microsoft.com/office/drawing/2018/hyperlinkcolor" xmlns="" val="tx"/>
                    </a:ext>
                  </a:extLst>
                </a:hlinkClick>
              </a:rPr>
              <a:t>Gospel of </a:t>
            </a:r>
            <a:r>
              <a:rPr kumimoji="0" lang="en-US" altLang="en-US" sz="1600" b="0" i="0" u="none" strike="noStrike" cap="none" normalizeH="0" baseline="0" dirty="0" err="1">
                <a:ln>
                  <a:noFill/>
                </a:ln>
                <a:effectLst/>
                <a:hlinkClick r:id="rId3" tooltip="Gospel of Marcion">
                  <a:extLst>
                    <a:ext uri="{A12FA001-AC4F-418D-AE19-62706E023703}">
                      <ahyp:hlinkClr xmlns:ahyp="http://schemas.microsoft.com/office/drawing/2018/hyperlinkcolor" xmlns="" val="tx"/>
                    </a:ext>
                  </a:extLst>
                </a:hlinkClick>
              </a:rPr>
              <a:t>Marcion</a:t>
            </a:r>
            <a:r>
              <a:rPr kumimoji="0" lang="en-US" altLang="en-US" sz="1600" b="0" i="0" u="none" strike="noStrike" cap="none" normalizeH="0" baseline="0" dirty="0">
                <a:ln>
                  <a:noFill/>
                </a:ln>
                <a:effectLst/>
              </a:rPr>
              <a:t> (2nd century)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4" tooltip="Gospel of Basilides">
                  <a:extLst>
                    <a:ext uri="{A12FA001-AC4F-418D-AE19-62706E023703}">
                      <ahyp:hlinkClr xmlns:ahyp="http://schemas.microsoft.com/office/drawing/2018/hyperlinkcolor" xmlns="" val="tx"/>
                    </a:ext>
                  </a:extLst>
                </a:hlinkClick>
              </a:rPr>
              <a:t>Gospel of Basilides</a:t>
            </a:r>
            <a:r>
              <a:rPr kumimoji="0" lang="en-US" altLang="en-US" sz="1600" b="0" i="0" u="none" strike="noStrike" cap="none" normalizeH="0" baseline="0" dirty="0">
                <a:ln>
                  <a:noFill/>
                </a:ln>
                <a:effectLst/>
              </a:rPr>
              <a:t>  (composed in Egypt around 120 to 140 CE)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5" tooltip="Gospel of Truth">
                  <a:extLst>
                    <a:ext uri="{A12FA001-AC4F-418D-AE19-62706E023703}">
                      <ahyp:hlinkClr xmlns:ahyp="http://schemas.microsoft.com/office/drawing/2018/hyperlinkcolor" xmlns="" val="tx"/>
                    </a:ext>
                  </a:extLst>
                </a:hlinkClick>
              </a:rPr>
              <a:t>Gospel of Truth</a:t>
            </a:r>
            <a:r>
              <a:rPr kumimoji="0" lang="en-US" altLang="en-US" sz="1600" b="0" i="0" u="none" strike="noStrike" cap="none" normalizeH="0" baseline="0" dirty="0">
                <a:ln>
                  <a:noFill/>
                </a:ln>
                <a:effectLst/>
              </a:rPr>
              <a:t> (by Valentinian, mid-second century)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6" tooltip="Gospel of the Four Heavenly Realms">
                  <a:extLst>
                    <a:ext uri="{A12FA001-AC4F-418D-AE19-62706E023703}">
                      <ahyp:hlinkClr xmlns:ahyp="http://schemas.microsoft.com/office/drawing/2018/hyperlinkcolor" xmlns="" val="tx"/>
                    </a:ext>
                  </a:extLst>
                </a:hlinkClick>
              </a:rPr>
              <a:t>Gospel of the Four Heavenly Realms</a:t>
            </a:r>
            <a:r>
              <a:rPr kumimoji="0" lang="en-US" altLang="en-US" sz="1600" b="0" i="0" u="none" strike="noStrike" cap="none" normalizeH="0" baseline="0" dirty="0">
                <a:ln>
                  <a:noFill/>
                </a:ln>
                <a:effectLst/>
              </a:rPr>
              <a:t> (mid-second century)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7" tooltip="Gospel of Mary">
                  <a:extLst>
                    <a:ext uri="{A12FA001-AC4F-418D-AE19-62706E023703}">
                      <ahyp:hlinkClr xmlns:ahyp="http://schemas.microsoft.com/office/drawing/2018/hyperlinkcolor" xmlns="" val="tx"/>
                    </a:ext>
                  </a:extLst>
                </a:hlinkClick>
              </a:rPr>
              <a:t>Gospel of Mary</a:t>
            </a:r>
            <a:r>
              <a:rPr kumimoji="0" lang="en-US" altLang="en-US" sz="1600" b="0" i="0" u="none" strike="noStrike" cap="none" normalizeH="0" baseline="0" dirty="0">
                <a:ln>
                  <a:noFill/>
                </a:ln>
                <a:effectLst/>
              </a:rPr>
              <a:t> (2</a:t>
            </a:r>
            <a:r>
              <a:rPr kumimoji="0" lang="en-US" altLang="en-US" sz="1600" b="0" i="0" u="none" strike="noStrike" cap="none" normalizeH="0" baseline="30000" dirty="0">
                <a:ln>
                  <a:noFill/>
                </a:ln>
                <a:effectLst/>
              </a:rPr>
              <a:t>nd</a:t>
            </a:r>
            <a:r>
              <a:rPr kumimoji="0" lang="en-US" altLang="en-US" sz="1600" b="0" i="0" u="none" strike="noStrike" cap="none" normalizeH="0" baseline="0" dirty="0">
                <a:ln>
                  <a:noFill/>
                </a:ln>
                <a:effectLst/>
              </a:rPr>
              <a:t> century)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8" tooltip="Gospel of Judas">
                  <a:extLst>
                    <a:ext uri="{A12FA001-AC4F-418D-AE19-62706E023703}">
                      <ahyp:hlinkClr xmlns:ahyp="http://schemas.microsoft.com/office/drawing/2018/hyperlinkcolor" xmlns="" val="tx"/>
                    </a:ext>
                  </a:extLst>
                </a:hlinkClick>
              </a:rPr>
              <a:t>Gospel of Judas</a:t>
            </a:r>
            <a:r>
              <a:rPr kumimoji="0" lang="en-US" altLang="en-US" sz="1600" b="0" i="0" u="none" strike="noStrike" cap="none" normalizeH="0" baseline="0" dirty="0">
                <a:ln>
                  <a:noFill/>
                </a:ln>
                <a:effectLst/>
              </a:rPr>
              <a:t> (2nd century)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600" b="0" i="0" u="none" strike="noStrike" cap="none" normalizeH="0" baseline="0" dirty="0">
                <a:ln>
                  <a:noFill/>
                </a:ln>
                <a:effectLst/>
                <a:hlinkClick r:id="rId9" tooltip="Greek Gospel of the Egyptians">
                  <a:extLst>
                    <a:ext uri="{A12FA001-AC4F-418D-AE19-62706E023703}">
                      <ahyp:hlinkClr xmlns:ahyp="http://schemas.microsoft.com/office/drawing/2018/hyperlinkcolor" xmlns="" val="tx"/>
                    </a:ext>
                  </a:extLst>
                </a:hlinkClick>
              </a:rPr>
              <a:t>Greek Gospel of the Egyptians</a:t>
            </a:r>
            <a:r>
              <a:rPr kumimoji="0" lang="en-US" altLang="en-US" sz="1600" b="0" i="0" u="none" strike="noStrike" cap="none" normalizeH="0" baseline="0" dirty="0">
                <a:ln>
                  <a:noFill/>
                </a:ln>
                <a:effectLst/>
              </a:rPr>
              <a:t> (2</a:t>
            </a:r>
            <a:r>
              <a:rPr kumimoji="0" lang="en-US" altLang="en-US" sz="1600" b="0" i="0" u="none" strike="noStrike" cap="none" normalizeH="0" baseline="30000" dirty="0">
                <a:ln>
                  <a:noFill/>
                </a:ln>
                <a:effectLst/>
              </a:rPr>
              <a:t>nd</a:t>
            </a:r>
            <a:r>
              <a:rPr kumimoji="0" lang="en-US" altLang="en-US" sz="1600" b="0" i="0" u="none" strike="noStrike" cap="none" normalizeH="0" baseline="0" dirty="0">
                <a:ln>
                  <a:noFill/>
                </a:ln>
                <a:effectLst/>
              </a:rPr>
              <a:t> quarter of the 2nd century) </a:t>
            </a:r>
          </a:p>
          <a:p>
            <a:pPr marL="0" lvl="0" indent="0" eaLnBrk="0" fontAlgn="base" hangingPunct="0">
              <a:lnSpc>
                <a:spcPct val="100000"/>
              </a:lnSpc>
              <a:spcBef>
                <a:spcPct val="0"/>
              </a:spcBef>
              <a:spcAft>
                <a:spcPct val="0"/>
              </a:spcAft>
              <a:buFontTx/>
              <a:buChar char="•"/>
            </a:pPr>
            <a:r>
              <a:rPr lang="en-US" altLang="en-US" sz="1600" dirty="0">
                <a:hlinkClick r:id="rId10" tooltip="Gospel of Philip">
                  <a:extLst>
                    <a:ext uri="{A12FA001-AC4F-418D-AE19-62706E023703}">
                      <ahyp:hlinkClr xmlns:ahyp="http://schemas.microsoft.com/office/drawing/2018/hyperlinkcolor" xmlns="" val="tx"/>
                    </a:ext>
                  </a:extLst>
                </a:hlinkClick>
              </a:rPr>
              <a:t>Gospel of Philip</a:t>
            </a:r>
            <a:r>
              <a:rPr lang="en-US" altLang="en-US" sz="1600" dirty="0"/>
              <a:t> </a:t>
            </a:r>
          </a:p>
          <a:p>
            <a:pPr marL="0" lvl="0" indent="0" eaLnBrk="0" fontAlgn="base" hangingPunct="0">
              <a:lnSpc>
                <a:spcPct val="100000"/>
              </a:lnSpc>
              <a:spcBef>
                <a:spcPct val="0"/>
              </a:spcBef>
              <a:spcAft>
                <a:spcPct val="0"/>
              </a:spcAft>
              <a:buFontTx/>
              <a:buChar char="•"/>
            </a:pPr>
            <a:r>
              <a:rPr lang="en-US" altLang="en-US" sz="1600" dirty="0"/>
              <a:t>Pseudo-Gospel of the Twelve</a:t>
            </a:r>
          </a:p>
          <a:p>
            <a:pPr marL="0" lvl="0" indent="0" eaLnBrk="0" fontAlgn="base" hangingPunct="0">
              <a:lnSpc>
                <a:spcPct val="100000"/>
              </a:lnSpc>
              <a:spcBef>
                <a:spcPct val="0"/>
              </a:spcBef>
              <a:spcAft>
                <a:spcPct val="0"/>
              </a:spcAft>
              <a:buFontTx/>
              <a:buChar char="•"/>
            </a:pPr>
            <a:r>
              <a:rPr lang="en-US" altLang="en-US" sz="1600" dirty="0">
                <a:hlinkClick r:id="rId11" tooltip="Gospel of Perfection">
                  <a:extLst>
                    <a:ext uri="{A12FA001-AC4F-418D-AE19-62706E023703}">
                      <ahyp:hlinkClr xmlns:ahyp="http://schemas.microsoft.com/office/drawing/2018/hyperlinkcolor" xmlns="" val="tx"/>
                    </a:ext>
                  </a:extLst>
                </a:hlinkClick>
              </a:rPr>
              <a:t>Gospel of Perfection</a:t>
            </a:r>
            <a:r>
              <a:rPr lang="en-US" altLang="en-US" sz="1600" dirty="0"/>
              <a:t> (4th century)</a:t>
            </a:r>
          </a:p>
          <a:p>
            <a:pPr marL="0" lvl="0" indent="0" eaLnBrk="0" fontAlgn="base" hangingPunct="0">
              <a:lnSpc>
                <a:spcPct val="100000"/>
              </a:lnSpc>
              <a:spcBef>
                <a:spcPct val="0"/>
              </a:spcBef>
              <a:spcAft>
                <a:spcPct val="0"/>
              </a:spcAft>
              <a:buFontTx/>
              <a:buChar char="•"/>
            </a:pPr>
            <a:r>
              <a:rPr lang="en-US" altLang="en-US" sz="1600" dirty="0">
                <a:hlinkClick r:id="rId12" tooltip="Coptic Gospel of the Egyptians">
                  <a:extLst>
                    <a:ext uri="{A12FA001-AC4F-418D-AE19-62706E023703}">
                      <ahyp:hlinkClr xmlns:ahyp="http://schemas.microsoft.com/office/drawing/2018/hyperlinkcolor" xmlns="" val="tx"/>
                    </a:ext>
                  </a:extLst>
                </a:hlinkClick>
              </a:rPr>
              <a:t>Coptic Gospel of the Egyptians</a:t>
            </a:r>
            <a:r>
              <a:rPr lang="en-US" altLang="en-US" sz="1600" dirty="0"/>
              <a:t> – also called Holy Book of the Great Invisible Spirit</a:t>
            </a:r>
          </a:p>
          <a:p>
            <a:pPr marL="0" lvl="0" indent="0" eaLnBrk="0" fontAlgn="base" hangingPunct="0">
              <a:lnSpc>
                <a:spcPct val="100000"/>
              </a:lnSpc>
              <a:spcBef>
                <a:spcPct val="0"/>
              </a:spcBef>
              <a:spcAft>
                <a:spcPct val="0"/>
              </a:spcAft>
              <a:buFontTx/>
              <a:buChar char="•"/>
            </a:pPr>
            <a:r>
              <a:rPr lang="en-US" altLang="en-US" sz="1600" dirty="0">
                <a:hlinkClick r:id="rId13" tooltip="Gospel of the Hebrews">
                  <a:extLst>
                    <a:ext uri="{A12FA001-AC4F-418D-AE19-62706E023703}">
                      <ahyp:hlinkClr xmlns:ahyp="http://schemas.microsoft.com/office/drawing/2018/hyperlinkcolor" xmlns="" val="tx"/>
                    </a:ext>
                  </a:extLst>
                </a:hlinkClick>
              </a:rPr>
              <a:t>Gospel of the Hebrews</a:t>
            </a:r>
            <a:r>
              <a:rPr lang="en-US" altLang="en-US" sz="1600" dirty="0"/>
              <a:t> </a:t>
            </a:r>
          </a:p>
          <a:p>
            <a:pPr marL="0" lvl="0" indent="0" eaLnBrk="0" fontAlgn="base" hangingPunct="0">
              <a:lnSpc>
                <a:spcPct val="100000"/>
              </a:lnSpc>
              <a:spcBef>
                <a:spcPct val="0"/>
              </a:spcBef>
              <a:spcAft>
                <a:spcPct val="0"/>
              </a:spcAft>
              <a:buFontTx/>
              <a:buChar char="•"/>
            </a:pPr>
            <a:r>
              <a:rPr lang="en-US" altLang="en-US" sz="1600" dirty="0">
                <a:hlinkClick r:id="rId14" tooltip="Gospel of the Nazarenes">
                  <a:extLst>
                    <a:ext uri="{A12FA001-AC4F-418D-AE19-62706E023703}">
                      <ahyp:hlinkClr xmlns:ahyp="http://schemas.microsoft.com/office/drawing/2018/hyperlinkcolor" xmlns="" val="tx"/>
                    </a:ext>
                  </a:extLst>
                </a:hlinkClick>
              </a:rPr>
              <a:t>Gospel of the Nazarenes</a:t>
            </a:r>
            <a:r>
              <a:rPr lang="en-US" altLang="en-US" sz="1600" dirty="0"/>
              <a:t> </a:t>
            </a:r>
          </a:p>
          <a:p>
            <a:pPr marL="0" lvl="0" indent="0" eaLnBrk="0" fontAlgn="base" hangingPunct="0">
              <a:lnSpc>
                <a:spcPct val="100000"/>
              </a:lnSpc>
              <a:spcBef>
                <a:spcPct val="0"/>
              </a:spcBef>
              <a:spcAft>
                <a:spcPct val="0"/>
              </a:spcAft>
              <a:buFontTx/>
              <a:buChar char="•"/>
            </a:pPr>
            <a:r>
              <a:rPr lang="en-US" altLang="en-US" sz="1600" dirty="0">
                <a:hlinkClick r:id="rId15" tooltip="Gospel of the Ebionites">
                  <a:extLst>
                    <a:ext uri="{A12FA001-AC4F-418D-AE19-62706E023703}">
                      <ahyp:hlinkClr xmlns:ahyp="http://schemas.microsoft.com/office/drawing/2018/hyperlinkcolor" xmlns="" val="tx"/>
                    </a:ext>
                  </a:extLst>
                </a:hlinkClick>
              </a:rPr>
              <a:t>Gospel of the Ebionites</a:t>
            </a:r>
            <a:r>
              <a:rPr lang="en-US" altLang="en-US" sz="1600" dirty="0"/>
              <a:t> </a:t>
            </a:r>
          </a:p>
          <a:p>
            <a:pPr marL="0" lvl="0" indent="0" eaLnBrk="0" fontAlgn="base" hangingPunct="0">
              <a:lnSpc>
                <a:spcPct val="100000"/>
              </a:lnSpc>
              <a:spcBef>
                <a:spcPct val="0"/>
              </a:spcBef>
              <a:spcAft>
                <a:spcPct val="0"/>
              </a:spcAft>
              <a:buFontTx/>
              <a:buChar char="•"/>
            </a:pPr>
            <a:r>
              <a:rPr lang="en-US" altLang="en-US" sz="1600" dirty="0">
                <a:hlinkClick r:id="rId16" tooltip="Gospel of the Twelve">
                  <a:extLst>
                    <a:ext uri="{A12FA001-AC4F-418D-AE19-62706E023703}">
                      <ahyp:hlinkClr xmlns:ahyp="http://schemas.microsoft.com/office/drawing/2018/hyperlinkcolor" xmlns="" val="tx"/>
                    </a:ext>
                  </a:extLst>
                </a:hlinkClick>
              </a:rPr>
              <a:t>Gospel of the Twelve</a:t>
            </a:r>
            <a:endParaRPr lang="en-US" altLang="en-US" sz="1600" dirty="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200" b="0" i="0" u="none" strike="noStrike" cap="none" normalizeH="0" baseline="0" dirty="0">
              <a:ln>
                <a:noFill/>
              </a:ln>
              <a:effectLst/>
            </a:endParaRPr>
          </a:p>
        </p:txBody>
      </p:sp>
      <p:sp>
        <p:nvSpPr>
          <p:cNvPr id="5" name="Content Placeholder 4">
            <a:extLst>
              <a:ext uri="{FF2B5EF4-FFF2-40B4-BE49-F238E27FC236}">
                <a16:creationId xmlns:a16="http://schemas.microsoft.com/office/drawing/2014/main" id="{E32A99B5-AB43-4915-93CF-536880DD8637}"/>
              </a:ext>
            </a:extLst>
          </p:cNvPr>
          <p:cNvSpPr>
            <a:spLocks noGrp="1"/>
          </p:cNvSpPr>
          <p:nvPr>
            <p:ph sz="half" idx="2"/>
          </p:nvPr>
        </p:nvSpPr>
        <p:spPr>
          <a:xfrm>
            <a:off x="6172200" y="1690688"/>
            <a:ext cx="5181600" cy="4486275"/>
          </a:xfrm>
        </p:spPr>
        <p:txBody>
          <a:bodyPr>
            <a:normAutofit fontScale="25000" lnSpcReduction="20000"/>
          </a:bodyPr>
          <a:lstStyle/>
          <a:p>
            <a:pPr marL="0" lvl="0" indent="0" eaLnBrk="0" fontAlgn="base" hangingPunct="0">
              <a:lnSpc>
                <a:spcPct val="100000"/>
              </a:lnSpc>
              <a:spcBef>
                <a:spcPct val="0"/>
              </a:spcBef>
              <a:spcAft>
                <a:spcPct val="0"/>
              </a:spcAft>
              <a:buFontTx/>
              <a:buChar char="•"/>
            </a:pPr>
            <a:r>
              <a:rPr lang="en-US" altLang="en-US" sz="6400" dirty="0">
                <a:hlinkClick r:id="rId17" tooltip="Gospel of James">
                  <a:extLst>
                    <a:ext uri="{A12FA001-AC4F-418D-AE19-62706E023703}">
                      <ahyp:hlinkClr xmlns:ahyp="http://schemas.microsoft.com/office/drawing/2018/hyperlinkcolor" xmlns="" val="tx"/>
                    </a:ext>
                  </a:extLst>
                </a:hlinkClick>
              </a:rPr>
              <a:t>Protoevangelium of James</a:t>
            </a:r>
            <a:r>
              <a:rPr lang="en-US" altLang="en-US" sz="6400" dirty="0"/>
              <a:t> </a:t>
            </a:r>
          </a:p>
          <a:p>
            <a:pPr marL="0" lvl="0" indent="0" eaLnBrk="0" fontAlgn="base" hangingPunct="0">
              <a:lnSpc>
                <a:spcPct val="100000"/>
              </a:lnSpc>
              <a:spcBef>
                <a:spcPct val="0"/>
              </a:spcBef>
              <a:spcAft>
                <a:spcPct val="0"/>
              </a:spcAft>
              <a:buFontTx/>
              <a:buChar char="•"/>
            </a:pPr>
            <a:r>
              <a:rPr lang="en-US" altLang="en-US" sz="6400" i="1" dirty="0" err="1">
                <a:hlinkClick r:id="rId18" tooltip="Libellus de Nativitate Sanctae Mariae">
                  <a:extLst>
                    <a:ext uri="{A12FA001-AC4F-418D-AE19-62706E023703}">
                      <ahyp:hlinkClr xmlns:ahyp="http://schemas.microsoft.com/office/drawing/2018/hyperlinkcolor" xmlns="" val="tx"/>
                    </a:ext>
                  </a:extLst>
                </a:hlinkClick>
              </a:rPr>
              <a:t>Libellus</a:t>
            </a:r>
            <a:r>
              <a:rPr lang="en-US" altLang="en-US" sz="6400" i="1" dirty="0">
                <a:hlinkClick r:id="rId18" tooltip="Libellus de Nativitate Sanctae Mariae">
                  <a:extLst>
                    <a:ext uri="{A12FA001-AC4F-418D-AE19-62706E023703}">
                      <ahyp:hlinkClr xmlns:ahyp="http://schemas.microsoft.com/office/drawing/2018/hyperlinkcolor" xmlns="" val="tx"/>
                    </a:ext>
                  </a:extLst>
                </a:hlinkClick>
              </a:rPr>
              <a:t> de </a:t>
            </a:r>
            <a:r>
              <a:rPr lang="en-US" altLang="en-US" sz="6400" i="1" dirty="0" err="1">
                <a:hlinkClick r:id="rId18" tooltip="Libellus de Nativitate Sanctae Mariae">
                  <a:extLst>
                    <a:ext uri="{A12FA001-AC4F-418D-AE19-62706E023703}">
                      <ahyp:hlinkClr xmlns:ahyp="http://schemas.microsoft.com/office/drawing/2018/hyperlinkcolor" xmlns="" val="tx"/>
                    </a:ext>
                  </a:extLst>
                </a:hlinkClick>
              </a:rPr>
              <a:t>Nativitate</a:t>
            </a:r>
            <a:r>
              <a:rPr lang="en-US" altLang="en-US" sz="6400" i="1" dirty="0">
                <a:hlinkClick r:id="rId18" tooltip="Libellus de Nativitate Sanctae Mariae">
                  <a:extLst>
                    <a:ext uri="{A12FA001-AC4F-418D-AE19-62706E023703}">
                      <ahyp:hlinkClr xmlns:ahyp="http://schemas.microsoft.com/office/drawing/2018/hyperlinkcolor" xmlns="" val="tx"/>
                    </a:ext>
                  </a:extLst>
                </a:hlinkClick>
              </a:rPr>
              <a:t> Sanctae </a:t>
            </a:r>
            <a:r>
              <a:rPr lang="en-US" altLang="en-US" sz="6400" i="1" dirty="0" err="1">
                <a:hlinkClick r:id="rId18" tooltip="Libellus de Nativitate Sanctae Mariae">
                  <a:extLst>
                    <a:ext uri="{A12FA001-AC4F-418D-AE19-62706E023703}">
                      <ahyp:hlinkClr xmlns:ahyp="http://schemas.microsoft.com/office/drawing/2018/hyperlinkcolor" xmlns="" val="tx"/>
                    </a:ext>
                  </a:extLst>
                </a:hlinkClick>
              </a:rPr>
              <a:t>Mariae</a:t>
            </a:r>
            <a:r>
              <a:rPr lang="en-US" altLang="en-US" sz="6400" dirty="0"/>
              <a:t> (Gospel of the Nativity of Mary) </a:t>
            </a:r>
          </a:p>
          <a:p>
            <a:pPr marL="0" lvl="0" indent="0" eaLnBrk="0" fontAlgn="base" hangingPunct="0">
              <a:lnSpc>
                <a:spcPct val="100000"/>
              </a:lnSpc>
              <a:spcBef>
                <a:spcPct val="0"/>
              </a:spcBef>
              <a:spcAft>
                <a:spcPct val="0"/>
              </a:spcAft>
              <a:buFontTx/>
              <a:buChar char="•"/>
            </a:pPr>
            <a:r>
              <a:rPr lang="en-US" altLang="en-US" sz="6400" dirty="0">
                <a:hlinkClick r:id="rId19" tooltip="Gospel of Pseudo-Matthew">
                  <a:extLst>
                    <a:ext uri="{A12FA001-AC4F-418D-AE19-62706E023703}">
                      <ahyp:hlinkClr xmlns:ahyp="http://schemas.microsoft.com/office/drawing/2018/hyperlinkcolor" xmlns="" val="tx"/>
                    </a:ext>
                  </a:extLst>
                </a:hlinkClick>
              </a:rPr>
              <a:t>Gospel of Pseudo-Matthew</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hlinkClick r:id="rId20" tooltip="History of Joseph the Carpenter">
                  <a:extLst>
                    <a:ext uri="{A12FA001-AC4F-418D-AE19-62706E023703}">
                      <ahyp:hlinkClr xmlns:ahyp="http://schemas.microsoft.com/office/drawing/2018/hyperlinkcolor" xmlns="" val="tx"/>
                    </a:ext>
                  </a:extLst>
                </a:hlinkClick>
              </a:rPr>
              <a:t>History of Joseph the Carpenter</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hlinkClick r:id="rId21" tooltip="Infancy Gospel of Thomas">
                  <a:extLst>
                    <a:ext uri="{A12FA001-AC4F-418D-AE19-62706E023703}">
                      <ahyp:hlinkClr xmlns:ahyp="http://schemas.microsoft.com/office/drawing/2018/hyperlinkcolor" xmlns="" val="tx"/>
                    </a:ext>
                  </a:extLst>
                </a:hlinkClick>
              </a:rPr>
              <a:t>Infancy Gospel of Thomas</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t>Latin Infancy Gospel</a:t>
            </a:r>
          </a:p>
          <a:p>
            <a:pPr marL="0" lvl="0" indent="0" eaLnBrk="0" fontAlgn="base" hangingPunct="0">
              <a:lnSpc>
                <a:spcPct val="100000"/>
              </a:lnSpc>
              <a:spcBef>
                <a:spcPct val="0"/>
              </a:spcBef>
              <a:spcAft>
                <a:spcPct val="0"/>
              </a:spcAft>
              <a:buFontTx/>
              <a:buChar char="•"/>
            </a:pPr>
            <a:r>
              <a:rPr lang="en-US" altLang="en-US" sz="6400" dirty="0">
                <a:hlinkClick r:id="rId22" tooltip="Syriac Infancy Gospel">
                  <a:extLst>
                    <a:ext uri="{A12FA001-AC4F-418D-AE19-62706E023703}">
                      <ahyp:hlinkClr xmlns:ahyp="http://schemas.microsoft.com/office/drawing/2018/hyperlinkcolor" xmlns="" val="tx"/>
                    </a:ext>
                  </a:extLst>
                </a:hlinkClick>
              </a:rPr>
              <a:t>Syriac Infancy Gospel</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23" tooltip="Gospel of the Lots of Mary (page does not exist)">
                  <a:extLst>
                    <a:ext uri="{A12FA001-AC4F-418D-AE19-62706E023703}">
                      <ahyp:hlinkClr xmlns:ahyp="http://schemas.microsoft.com/office/drawing/2018/hyperlinkcolor" xmlns="" val="tx"/>
                    </a:ext>
                  </a:extLst>
                </a:hlinkClick>
              </a:rPr>
              <a:t>Gospel of the Lots of Mary</a:t>
            </a:r>
            <a:r>
              <a:rPr lang="en-US" altLang="en-US" sz="6400" dirty="0"/>
              <a:t> (around 500 CE)</a:t>
            </a:r>
          </a:p>
          <a:p>
            <a:pPr marL="0" lvl="0" indent="0" eaLnBrk="0" fontAlgn="base" hangingPunct="0">
              <a:lnSpc>
                <a:spcPct val="100000"/>
              </a:lnSpc>
              <a:spcBef>
                <a:spcPct val="0"/>
              </a:spcBef>
              <a:spcAft>
                <a:spcPct val="0"/>
              </a:spcAft>
              <a:buFontTx/>
              <a:buChar char="•"/>
            </a:pPr>
            <a:r>
              <a:rPr lang="en-US" altLang="en-US" sz="6400" dirty="0">
                <a:hlinkClick r:id="rId24" tooltip="Gospel of Peter">
                  <a:extLst>
                    <a:ext uri="{A12FA001-AC4F-418D-AE19-62706E023703}">
                      <ahyp:hlinkClr xmlns:ahyp="http://schemas.microsoft.com/office/drawing/2018/hyperlinkcolor" xmlns="" val="tx"/>
                    </a:ext>
                  </a:extLst>
                </a:hlinkClick>
              </a:rPr>
              <a:t>Gospel of Peter</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25" tooltip="Gospel of Eve">
                  <a:extLst>
                    <a:ext uri="{A12FA001-AC4F-418D-AE19-62706E023703}">
                      <ahyp:hlinkClr xmlns:ahyp="http://schemas.microsoft.com/office/drawing/2018/hyperlinkcolor" xmlns="" val="tx"/>
                    </a:ext>
                  </a:extLst>
                </a:hlinkClick>
              </a:rPr>
              <a:t>Gospel of Eve</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26" tooltip="Gospel of Mani">
                  <a:extLst>
                    <a:ext uri="{A12FA001-AC4F-418D-AE19-62706E023703}">
                      <ahyp:hlinkClr xmlns:ahyp="http://schemas.microsoft.com/office/drawing/2018/hyperlinkcolor" xmlns="" val="tx"/>
                    </a:ext>
                  </a:extLst>
                </a:hlinkClick>
              </a:rPr>
              <a:t>Gospel of Mani</a:t>
            </a:r>
            <a:r>
              <a:rPr lang="en-US" altLang="en-US" sz="6400" dirty="0"/>
              <a:t> (3</a:t>
            </a:r>
            <a:r>
              <a:rPr lang="en-US" altLang="en-US" sz="6400" baseline="30000" dirty="0"/>
              <a:t>rd</a:t>
            </a:r>
            <a:r>
              <a:rPr lang="en-US" altLang="en-US" sz="6400" dirty="0"/>
              <a:t> century CE) </a:t>
            </a:r>
          </a:p>
          <a:p>
            <a:pPr marL="0" lvl="0" indent="0" eaLnBrk="0" fontAlgn="base" hangingPunct="0">
              <a:lnSpc>
                <a:spcPct val="100000"/>
              </a:lnSpc>
              <a:spcBef>
                <a:spcPct val="0"/>
              </a:spcBef>
              <a:spcAft>
                <a:spcPct val="0"/>
              </a:spcAft>
              <a:buFontTx/>
              <a:buChar char="•"/>
            </a:pPr>
            <a:r>
              <a:rPr lang="en-US" altLang="en-US" sz="6400" dirty="0">
                <a:hlinkClick r:id="rId27" tooltip="Gospel of the Saviour">
                  <a:extLst>
                    <a:ext uri="{A12FA001-AC4F-418D-AE19-62706E023703}">
                      <ahyp:hlinkClr xmlns:ahyp="http://schemas.microsoft.com/office/drawing/2018/hyperlinkcolor" xmlns="" val="tx"/>
                    </a:ext>
                  </a:extLst>
                </a:hlinkClick>
              </a:rPr>
              <a:t>Gospel of the </a:t>
            </a:r>
            <a:r>
              <a:rPr lang="en-US" altLang="en-US" sz="6400" dirty="0" err="1">
                <a:hlinkClick r:id="rId27" tooltip="Gospel of the Saviour">
                  <a:extLst>
                    <a:ext uri="{A12FA001-AC4F-418D-AE19-62706E023703}">
                      <ahyp:hlinkClr xmlns:ahyp="http://schemas.microsoft.com/office/drawing/2018/hyperlinkcolor" xmlns="" val="tx"/>
                    </a:ext>
                  </a:extLst>
                </a:hlinkClick>
              </a:rPr>
              <a:t>Saviour</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28" tooltip="Secret Gospel of Mark">
                  <a:extLst>
                    <a:ext uri="{A12FA001-AC4F-418D-AE19-62706E023703}">
                      <ahyp:hlinkClr xmlns:ahyp="http://schemas.microsoft.com/office/drawing/2018/hyperlinkcolor" xmlns="" val="tx"/>
                    </a:ext>
                  </a:extLst>
                </a:hlinkClick>
              </a:rPr>
              <a:t>Secret Gospel of Mark</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hlinkClick r:id="rId29" tooltip="Gospel of Matthias">
                  <a:extLst>
                    <a:ext uri="{A12FA001-AC4F-418D-AE19-62706E023703}">
                      <ahyp:hlinkClr xmlns:ahyp="http://schemas.microsoft.com/office/drawing/2018/hyperlinkcolor" xmlns="" val="tx"/>
                    </a:ext>
                  </a:extLst>
                </a:hlinkClick>
              </a:rPr>
              <a:t>Gospel of Matthias</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30" tooltip="Gospel of Cerinthus">
                  <a:extLst>
                    <a:ext uri="{A12FA001-AC4F-418D-AE19-62706E023703}">
                      <ahyp:hlinkClr xmlns:ahyp="http://schemas.microsoft.com/office/drawing/2018/hyperlinkcolor" xmlns="" val="tx"/>
                    </a:ext>
                  </a:extLst>
                </a:hlinkClick>
              </a:rPr>
              <a:t>Gospel of Cerinthus</a:t>
            </a:r>
            <a:r>
              <a:rPr lang="en-US" altLang="en-US" sz="6400" dirty="0"/>
              <a:t> (around 90–120 CE)</a:t>
            </a:r>
          </a:p>
          <a:p>
            <a:pPr marL="0" lvl="0" indent="0" eaLnBrk="0" fontAlgn="base" hangingPunct="0">
              <a:lnSpc>
                <a:spcPct val="100000"/>
              </a:lnSpc>
              <a:spcBef>
                <a:spcPct val="0"/>
              </a:spcBef>
              <a:spcAft>
                <a:spcPct val="0"/>
              </a:spcAft>
              <a:buFontTx/>
              <a:buChar char="•"/>
            </a:pPr>
            <a:r>
              <a:rPr lang="en-US" altLang="en-US" sz="6400" dirty="0"/>
              <a:t>Gospel of </a:t>
            </a:r>
            <a:r>
              <a:rPr lang="en-US" altLang="en-US" sz="6400" dirty="0">
                <a:hlinkClick r:id="rId31" tooltip="Apelles (gnostic)">
                  <a:extLst>
                    <a:ext uri="{A12FA001-AC4F-418D-AE19-62706E023703}">
                      <ahyp:hlinkClr xmlns:ahyp="http://schemas.microsoft.com/office/drawing/2018/hyperlinkcolor" xmlns="" val="tx"/>
                    </a:ext>
                  </a:extLst>
                </a:hlinkClick>
              </a:rPr>
              <a:t>Apelles</a:t>
            </a:r>
            <a:r>
              <a:rPr lang="en-US" altLang="en-US" sz="6400" dirty="0"/>
              <a:t> (mid- to late 2</a:t>
            </a:r>
            <a:r>
              <a:rPr lang="en-US" altLang="en-US" sz="6400" baseline="30000" dirty="0"/>
              <a:t>nd</a:t>
            </a:r>
            <a:r>
              <a:rPr lang="en-US" altLang="en-US" sz="6400" dirty="0"/>
              <a:t> century)</a:t>
            </a:r>
          </a:p>
          <a:p>
            <a:pPr marL="0" lvl="0" indent="0" eaLnBrk="0" fontAlgn="base" hangingPunct="0">
              <a:lnSpc>
                <a:spcPct val="100000"/>
              </a:lnSpc>
              <a:spcBef>
                <a:spcPct val="0"/>
              </a:spcBef>
              <a:spcAft>
                <a:spcPct val="0"/>
              </a:spcAft>
              <a:buFontTx/>
              <a:buChar char="•"/>
            </a:pPr>
            <a:r>
              <a:rPr lang="en-US" altLang="en-US" sz="6400" dirty="0"/>
              <a:t>Gospel of </a:t>
            </a:r>
            <a:r>
              <a:rPr lang="en-US" altLang="en-US" sz="6400" dirty="0">
                <a:hlinkClick r:id="rId32" tooltip="Valentinus (Gnostic)">
                  <a:extLst>
                    <a:ext uri="{A12FA001-AC4F-418D-AE19-62706E023703}">
                      <ahyp:hlinkClr xmlns:ahyp="http://schemas.microsoft.com/office/drawing/2018/hyperlinkcolor" xmlns="" val="tx"/>
                    </a:ext>
                  </a:extLst>
                </a:hlinkClick>
              </a:rPr>
              <a:t>Valentinus</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t>Gospel of the </a:t>
            </a:r>
            <a:r>
              <a:rPr lang="en-US" altLang="en-US" sz="6400" dirty="0" err="1">
                <a:hlinkClick r:id="rId33" tooltip="Encratites">
                  <a:extLst>
                    <a:ext uri="{A12FA001-AC4F-418D-AE19-62706E023703}">
                      <ahyp:hlinkClr xmlns:ahyp="http://schemas.microsoft.com/office/drawing/2018/hyperlinkcolor" xmlns="" val="tx"/>
                    </a:ext>
                  </a:extLst>
                </a:hlinkClick>
              </a:rPr>
              <a:t>Encratites</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hlinkClick r:id="rId34" tooltip="Gospel of Andrew">
                  <a:extLst>
                    <a:ext uri="{A12FA001-AC4F-418D-AE19-62706E023703}">
                      <ahyp:hlinkClr xmlns:ahyp="http://schemas.microsoft.com/office/drawing/2018/hyperlinkcolor" xmlns="" val="tx"/>
                    </a:ext>
                  </a:extLst>
                </a:hlinkClick>
              </a:rPr>
              <a:t>Gospel of Andrew</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t>Gospel of Barnabas</a:t>
            </a:r>
          </a:p>
          <a:p>
            <a:pPr marL="0" lvl="0" indent="0" eaLnBrk="0" fontAlgn="base" hangingPunct="0">
              <a:lnSpc>
                <a:spcPct val="100000"/>
              </a:lnSpc>
              <a:spcBef>
                <a:spcPct val="0"/>
              </a:spcBef>
              <a:spcAft>
                <a:spcPct val="0"/>
              </a:spcAft>
              <a:buFontTx/>
              <a:buChar char="•"/>
            </a:pPr>
            <a:r>
              <a:rPr lang="en-US" altLang="en-US" sz="6400" dirty="0">
                <a:hlinkClick r:id="rId35" tooltip="Gospel of Bartholomew">
                  <a:extLst>
                    <a:ext uri="{A12FA001-AC4F-418D-AE19-62706E023703}">
                      <ahyp:hlinkClr xmlns:ahyp="http://schemas.microsoft.com/office/drawing/2018/hyperlinkcolor" xmlns="" val="tx"/>
                    </a:ext>
                  </a:extLst>
                </a:hlinkClick>
              </a:rPr>
              <a:t>Gospel of Bartholomew</a:t>
            </a:r>
            <a:r>
              <a:rPr lang="en-US" altLang="en-US" sz="6400" dirty="0"/>
              <a:t> </a:t>
            </a:r>
          </a:p>
          <a:p>
            <a:pPr marL="0" lvl="0" indent="0" eaLnBrk="0" fontAlgn="base" hangingPunct="0">
              <a:lnSpc>
                <a:spcPct val="100000"/>
              </a:lnSpc>
              <a:spcBef>
                <a:spcPct val="0"/>
              </a:spcBef>
              <a:spcAft>
                <a:spcPct val="0"/>
              </a:spcAft>
              <a:buFontTx/>
              <a:buChar char="•"/>
            </a:pPr>
            <a:r>
              <a:rPr lang="en-US" altLang="en-US" sz="6400" dirty="0"/>
              <a:t>Gospel of Hesychius Gospel of Lucius</a:t>
            </a:r>
            <a:r>
              <a:rPr lang="en-US" altLang="en-US" sz="6400" baseline="30000" dirty="0">
                <a:hlinkClick r:id="rId36">
                  <a:extLst>
                    <a:ext uri="{A12FA001-AC4F-418D-AE19-62706E023703}">
                      <ahyp:hlinkClr xmlns:ahyp="http://schemas.microsoft.com/office/drawing/2018/hyperlinkcolor" xmlns="" val="tx"/>
                    </a:ext>
                  </a:extLst>
                </a:hlinkClick>
              </a:rPr>
              <a:t>[</a:t>
            </a:r>
            <a:endParaRPr lang="en-US" altLang="en-US" sz="6400" dirty="0"/>
          </a:p>
          <a:p>
            <a:pPr marL="0" lvl="0" indent="0" eaLnBrk="0" fontAlgn="base" hangingPunct="0">
              <a:lnSpc>
                <a:spcPct val="100000"/>
              </a:lnSpc>
              <a:spcBef>
                <a:spcPct val="0"/>
              </a:spcBef>
              <a:spcAft>
                <a:spcPct val="0"/>
              </a:spcAft>
              <a:buFontTx/>
              <a:buChar char="•"/>
            </a:pPr>
            <a:r>
              <a:rPr lang="en-US" altLang="en-US" sz="6400" dirty="0"/>
              <a:t>Gospel of </a:t>
            </a:r>
            <a:r>
              <a:rPr lang="en-US" altLang="en-US" sz="6400" dirty="0" err="1"/>
              <a:t>Merinthus</a:t>
            </a:r>
            <a:endParaRPr lang="en-US" altLang="en-US" sz="6400" dirty="0"/>
          </a:p>
          <a:p>
            <a:endParaRPr lang="en-US" dirty="0"/>
          </a:p>
        </p:txBody>
      </p:sp>
    </p:spTree>
    <p:extLst>
      <p:ext uri="{BB962C8B-B14F-4D97-AF65-F5344CB8AC3E}">
        <p14:creationId xmlns:p14="http://schemas.microsoft.com/office/powerpoint/2010/main" val="1362568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1A002-2818-4265-B4F9-869CE36B2710}"/>
              </a:ext>
            </a:extLst>
          </p:cNvPr>
          <p:cNvSpPr>
            <a:spLocks noGrp="1"/>
          </p:cNvSpPr>
          <p:nvPr>
            <p:ph type="title"/>
          </p:nvPr>
        </p:nvSpPr>
        <p:spPr>
          <a:xfrm>
            <a:off x="556532" y="643467"/>
            <a:ext cx="11210925" cy="744836"/>
          </a:xfrm>
          <a:prstGeom prst="ellipse">
            <a:avLst/>
          </a:prstGeom>
        </p:spPr>
        <p:txBody>
          <a:bodyPr vert="horz" lIns="91440" tIns="45720" rIns="91440" bIns="45720" rtlCol="0" anchor="ctr">
            <a:normAutofit/>
          </a:bodyPr>
          <a:lstStyle/>
          <a:p>
            <a:pPr algn="ctr"/>
            <a:r>
              <a:rPr lang="en-US" sz="2000" kern="1200" dirty="0">
                <a:solidFill>
                  <a:schemeClr val="tx1"/>
                </a:solidFill>
                <a:latin typeface="+mj-lt"/>
                <a:ea typeface="+mj-ea"/>
                <a:cs typeface="+mj-cs"/>
              </a:rPr>
              <a:t>Map including some isolated, Christian communities in the Roman empire</a:t>
            </a:r>
          </a:p>
        </p:txBody>
      </p:sp>
      <p:pic>
        <p:nvPicPr>
          <p:cNvPr id="8" name="Picture 9" descr="A close up of a map&#10;&#10;Description generated with high confidence">
            <a:extLst>
              <a:ext uri="{FF2B5EF4-FFF2-40B4-BE49-F238E27FC236}">
                <a16:creationId xmlns:a16="http://schemas.microsoft.com/office/drawing/2014/main" id="{4EE421D0-163B-4376-B27D-B82FD4BD48C6}"/>
              </a:ext>
            </a:extLst>
          </p:cNvPr>
          <p:cNvPicPr>
            <a:picLocks noGrp="1" noChangeAspect="1"/>
          </p:cNvPicPr>
          <p:nvPr>
            <p:ph idx="1"/>
          </p:nvPr>
        </p:nvPicPr>
        <p:blipFill rotWithShape="1">
          <a:blip r:embed="rId2"/>
          <a:stretch/>
        </p:blipFill>
        <p:spPr>
          <a:xfrm>
            <a:off x="2770737" y="1846263"/>
            <a:ext cx="6710851" cy="4022725"/>
          </a:xfrm>
          <a:prstGeom prst="rect">
            <a:avLst/>
          </a:prstGeom>
        </p:spPr>
      </p:pic>
    </p:spTree>
    <p:extLst>
      <p:ext uri="{BB962C8B-B14F-4D97-AF65-F5344CB8AC3E}">
        <p14:creationId xmlns:p14="http://schemas.microsoft.com/office/powerpoint/2010/main" val="3257475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E6222-FC7A-4FBD-A7E5-C1AD664B380C}"/>
              </a:ext>
            </a:extLst>
          </p:cNvPr>
          <p:cNvSpPr>
            <a:spLocks noGrp="1"/>
          </p:cNvSpPr>
          <p:nvPr>
            <p:ph type="title"/>
          </p:nvPr>
        </p:nvSpPr>
        <p:spPr/>
        <p:txBody>
          <a:bodyPr/>
          <a:lstStyle/>
          <a:p>
            <a:pPr algn="ctr"/>
            <a:r>
              <a:rPr lang="en-US"/>
              <a:t>Two source theory: Q and Mark</a:t>
            </a:r>
          </a:p>
        </p:txBody>
      </p:sp>
      <p:pic>
        <p:nvPicPr>
          <p:cNvPr id="7" name="Content Placeholder 6">
            <a:extLst>
              <a:ext uri="{FF2B5EF4-FFF2-40B4-BE49-F238E27FC236}">
                <a16:creationId xmlns:a16="http://schemas.microsoft.com/office/drawing/2014/main" id="{8FA59C41-D53B-4015-B8E9-1E645460650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3055" y="2769395"/>
            <a:ext cx="5066215" cy="2176461"/>
          </a:xfrm>
        </p:spPr>
      </p:pic>
    </p:spTree>
    <p:extLst>
      <p:ext uri="{BB962C8B-B14F-4D97-AF65-F5344CB8AC3E}">
        <p14:creationId xmlns:p14="http://schemas.microsoft.com/office/powerpoint/2010/main" val="3579312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A85C0-6BD7-44E4-9CB7-89828EF24EF3}"/>
              </a:ext>
            </a:extLst>
          </p:cNvPr>
          <p:cNvSpPr>
            <a:spLocks noGrp="1"/>
          </p:cNvSpPr>
          <p:nvPr>
            <p:ph type="title"/>
          </p:nvPr>
        </p:nvSpPr>
        <p:spPr>
          <a:xfrm>
            <a:off x="838200" y="365125"/>
            <a:ext cx="10515600" cy="45719"/>
          </a:xfrm>
        </p:spPr>
        <p:txBody>
          <a:bodyPr>
            <a:normAutofit fontScale="90000"/>
          </a:bodyPr>
          <a:lstStyle/>
          <a:p>
            <a:endParaRPr lang="en-US"/>
          </a:p>
        </p:txBody>
      </p:sp>
      <p:pic>
        <p:nvPicPr>
          <p:cNvPr id="5" name="Content Placeholder 4">
            <a:extLst>
              <a:ext uri="{FF2B5EF4-FFF2-40B4-BE49-F238E27FC236}">
                <a16:creationId xmlns:a16="http://schemas.microsoft.com/office/drawing/2014/main" id="{8F4ABD4B-2868-4B0F-A7F1-FF1B1D31D84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4015" y="456563"/>
            <a:ext cx="9398977" cy="5504622"/>
          </a:xfrm>
        </p:spPr>
      </p:pic>
    </p:spTree>
    <p:extLst>
      <p:ext uri="{BB962C8B-B14F-4D97-AF65-F5344CB8AC3E}">
        <p14:creationId xmlns:p14="http://schemas.microsoft.com/office/powerpoint/2010/main" val="2753984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8948321-2E80-41FF-AEF5-A24CAE205DF3}"/>
              </a:ext>
            </a:extLst>
          </p:cNvPr>
          <p:cNvSpPr>
            <a:spLocks noGrp="1"/>
          </p:cNvSpPr>
          <p:nvPr>
            <p:ph type="title"/>
          </p:nvPr>
        </p:nvSpPr>
        <p:spPr/>
        <p:txBody>
          <a:bodyPr/>
          <a:lstStyle/>
          <a:p>
            <a:pPr algn="ctr"/>
            <a:r>
              <a:rPr lang="en-US"/>
              <a:t>Oral transmissions of gnostic gospel traditions</a:t>
            </a:r>
            <a:endParaRPr lang="en-US" dirty="0">
              <a:cs typeface="Calibri Light"/>
            </a:endParaRPr>
          </a:p>
        </p:txBody>
      </p:sp>
      <p:sp>
        <p:nvSpPr>
          <p:cNvPr id="14" name="Text Placeholder 13">
            <a:extLst>
              <a:ext uri="{FF2B5EF4-FFF2-40B4-BE49-F238E27FC236}">
                <a16:creationId xmlns:a16="http://schemas.microsoft.com/office/drawing/2014/main" id="{781207DB-3EBC-4DDE-81B4-5EB83047CB39}"/>
              </a:ext>
            </a:extLst>
          </p:cNvPr>
          <p:cNvSpPr>
            <a:spLocks noGrp="1"/>
          </p:cNvSpPr>
          <p:nvPr>
            <p:ph type="body" idx="1"/>
          </p:nvPr>
        </p:nvSpPr>
        <p:spPr/>
        <p:txBody>
          <a:bodyPr/>
          <a:lstStyle/>
          <a:p>
            <a:pPr algn="ctr"/>
            <a:r>
              <a:rPr lang="en-US"/>
              <a:t>St. Thomas</a:t>
            </a:r>
          </a:p>
        </p:txBody>
      </p:sp>
      <p:pic>
        <p:nvPicPr>
          <p:cNvPr id="11" name="Content Placeholder 10">
            <a:extLst>
              <a:ext uri="{FF2B5EF4-FFF2-40B4-BE49-F238E27FC236}">
                <a16:creationId xmlns:a16="http://schemas.microsoft.com/office/drawing/2014/main" id="{41BC497E-B714-45C8-AB2C-6862FF0554B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137569" y="2843213"/>
            <a:ext cx="2857500" cy="2857500"/>
          </a:xfrm>
        </p:spPr>
      </p:pic>
      <p:sp>
        <p:nvSpPr>
          <p:cNvPr id="15" name="Text Placeholder 14">
            <a:extLst>
              <a:ext uri="{FF2B5EF4-FFF2-40B4-BE49-F238E27FC236}">
                <a16:creationId xmlns:a16="http://schemas.microsoft.com/office/drawing/2014/main" id="{D55D55E3-C1A6-42A1-8887-D60023657F4F}"/>
              </a:ext>
            </a:extLst>
          </p:cNvPr>
          <p:cNvSpPr>
            <a:spLocks noGrp="1"/>
          </p:cNvSpPr>
          <p:nvPr>
            <p:ph type="body" sz="quarter" idx="3"/>
          </p:nvPr>
        </p:nvSpPr>
        <p:spPr/>
        <p:txBody>
          <a:bodyPr/>
          <a:lstStyle/>
          <a:p>
            <a:pPr algn="ctr"/>
            <a:r>
              <a:rPr lang="en-US"/>
              <a:t>Mary Magdala</a:t>
            </a:r>
          </a:p>
        </p:txBody>
      </p:sp>
      <p:pic>
        <p:nvPicPr>
          <p:cNvPr id="13" name="Content Placeholder 12">
            <a:extLst>
              <a:ext uri="{FF2B5EF4-FFF2-40B4-BE49-F238E27FC236}">
                <a16:creationId xmlns:a16="http://schemas.microsoft.com/office/drawing/2014/main" id="{CCDEA503-6820-4FEA-8E55-3CC323ABB610}"/>
              </a:ext>
            </a:extLst>
          </p:cNvPr>
          <p:cNvPicPr>
            <a:picLocks noGrp="1" noChangeAspect="1"/>
          </p:cNvPicPr>
          <p:nvPr>
            <p:ph sz="quarter" idx="4"/>
          </p:nvPr>
        </p:nvPicPr>
        <p:blipFill rotWithShape="1">
          <a:blip r:embed="rId3" cstate="hqprint">
            <a:extLst>
              <a:ext uri="{28A0092B-C50C-407E-A947-70E740481C1C}">
                <a14:useLocalDpi xmlns:a14="http://schemas.microsoft.com/office/drawing/2010/main" val="0"/>
              </a:ext>
            </a:extLst>
          </a:blip>
          <a:stretch/>
        </p:blipFill>
        <p:spPr>
          <a:xfrm>
            <a:off x="6218238" y="2883397"/>
            <a:ext cx="4937125" cy="2777132"/>
          </a:xfrm>
        </p:spPr>
      </p:pic>
    </p:spTree>
    <p:extLst>
      <p:ext uri="{BB962C8B-B14F-4D97-AF65-F5344CB8AC3E}">
        <p14:creationId xmlns:p14="http://schemas.microsoft.com/office/powerpoint/2010/main" val="1573355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A4562-7647-4DF5-A0EF-2A5716A97128}"/>
              </a:ext>
            </a:extLst>
          </p:cNvPr>
          <p:cNvSpPr>
            <a:spLocks noGrp="1"/>
          </p:cNvSpPr>
          <p:nvPr>
            <p:ph type="title"/>
          </p:nvPr>
        </p:nvSpPr>
        <p:spPr/>
        <p:txBody>
          <a:bodyPr/>
          <a:lstStyle/>
          <a:p>
            <a:pPr algn="ctr"/>
            <a:r>
              <a:rPr lang="en-US">
                <a:cs typeface="Calibri Light"/>
              </a:rPr>
              <a:t>Gospel of St. Thomas</a:t>
            </a:r>
          </a:p>
        </p:txBody>
      </p:sp>
      <p:sp>
        <p:nvSpPr>
          <p:cNvPr id="3" name="Content Placeholder 2">
            <a:extLst>
              <a:ext uri="{FF2B5EF4-FFF2-40B4-BE49-F238E27FC236}">
                <a16:creationId xmlns:a16="http://schemas.microsoft.com/office/drawing/2014/main" id="{20763402-5F31-4FA3-B172-2DC7929A9EEA}"/>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23ADE6C1-49EC-4CA0-9815-100B8E2D90AB}"/>
              </a:ext>
            </a:extLst>
          </p:cNvPr>
          <p:cNvSpPr>
            <a:spLocks noGrp="1"/>
          </p:cNvSpPr>
          <p:nvPr>
            <p:ph sz="half" idx="2"/>
          </p:nvPr>
        </p:nvSpPr>
        <p:spPr/>
        <p:txBody>
          <a:bodyPr vert="horz" lIns="91440" tIns="45720" rIns="91440" bIns="45720" rtlCol="0" anchor="t">
            <a:normAutofit/>
          </a:bodyPr>
          <a:lstStyle/>
          <a:p>
            <a:pPr marL="0" indent="0">
              <a:buNone/>
            </a:pPr>
            <a:r>
              <a:rPr lang="en-US">
                <a:cs typeface="Calibri"/>
              </a:rPr>
              <a:t>Jesus says:</a:t>
            </a:r>
            <a:endParaRPr lang="en-US"/>
          </a:p>
          <a:p>
            <a:pPr marL="0" indent="0">
              <a:buNone/>
            </a:pPr>
            <a:r>
              <a:rPr lang="en-US">
                <a:cs typeface="Calibri"/>
              </a:rPr>
              <a:t>(1) “The person old in his days will not hesitate to ask a child seven days old about the place of life, and he will live.</a:t>
            </a:r>
            <a:r>
              <a:rPr lang="en-US" dirty="0">
                <a:cs typeface="Calibri"/>
              </a:rPr>
              <a:t/>
            </a:r>
            <a:br>
              <a:rPr lang="en-US" dirty="0">
                <a:cs typeface="Calibri"/>
              </a:rPr>
            </a:br>
            <a:r>
              <a:rPr lang="en-US">
                <a:cs typeface="Calibri"/>
              </a:rPr>
              <a:t>(2) For many who are first will become last, (3) and they will become a single one.”</a:t>
            </a:r>
          </a:p>
          <a:p>
            <a:endParaRPr lang="en-US" dirty="0">
              <a:cs typeface="Calibri"/>
            </a:endParaRPr>
          </a:p>
        </p:txBody>
      </p:sp>
      <p:pic>
        <p:nvPicPr>
          <p:cNvPr id="6" name="Content Placeholder 10" descr="A picture containing text, book&#10;&#10;Description generated with very high confidence">
            <a:extLst>
              <a:ext uri="{FF2B5EF4-FFF2-40B4-BE49-F238E27FC236}">
                <a16:creationId xmlns:a16="http://schemas.microsoft.com/office/drawing/2014/main" id="{6EE08F96-6729-497A-97C0-545F3DFF1E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725" y="1826300"/>
            <a:ext cx="5184216" cy="4316923"/>
          </a:xfrm>
          <a:prstGeom prst="rect">
            <a:avLst/>
          </a:prstGeom>
        </p:spPr>
      </p:pic>
    </p:spTree>
    <p:extLst>
      <p:ext uri="{BB962C8B-B14F-4D97-AF65-F5344CB8AC3E}">
        <p14:creationId xmlns:p14="http://schemas.microsoft.com/office/powerpoint/2010/main" val="421842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DC0B7-7C76-4F4B-A4DE-2B25DF22C61D}"/>
              </a:ext>
            </a:extLst>
          </p:cNvPr>
          <p:cNvSpPr>
            <a:spLocks noGrp="1"/>
          </p:cNvSpPr>
          <p:nvPr>
            <p:ph type="title"/>
          </p:nvPr>
        </p:nvSpPr>
        <p:spPr/>
        <p:txBody>
          <a:bodyPr>
            <a:normAutofit/>
          </a:bodyPr>
          <a:lstStyle/>
          <a:p>
            <a:r>
              <a:rPr lang="en-US">
                <a:cs typeface="Calibri Light"/>
              </a:rPr>
              <a:t>Similarities and changes in oral transmission</a:t>
            </a:r>
            <a:endParaRPr lang="en-US"/>
          </a:p>
        </p:txBody>
      </p:sp>
      <p:sp>
        <p:nvSpPr>
          <p:cNvPr id="3" name="Content Placeholder 2">
            <a:extLst>
              <a:ext uri="{FF2B5EF4-FFF2-40B4-BE49-F238E27FC236}">
                <a16:creationId xmlns:a16="http://schemas.microsoft.com/office/drawing/2014/main" id="{CC90AAA5-9988-4B85-AFD4-1E85BDBA6AEB}"/>
              </a:ext>
            </a:extLst>
          </p:cNvPr>
          <p:cNvSpPr>
            <a:spLocks noGrp="1"/>
          </p:cNvSpPr>
          <p:nvPr>
            <p:ph sz="half" idx="1"/>
          </p:nvPr>
        </p:nvSpPr>
        <p:spPr/>
        <p:txBody>
          <a:bodyPr vert="horz" lIns="91440" tIns="45720" rIns="91440" bIns="45720" rtlCol="0" anchor="t">
            <a:normAutofit/>
          </a:bodyPr>
          <a:lstStyle/>
          <a:p>
            <a:pPr marL="0" indent="0">
              <a:buNone/>
            </a:pPr>
            <a:r>
              <a:rPr lang="en-US" dirty="0">
                <a:cs typeface="Calibri"/>
              </a:rPr>
              <a:t>"So the last shall be first, and the first last: for many be called, but few chosen."</a:t>
            </a:r>
          </a:p>
          <a:p>
            <a:pPr marL="0" indent="0">
              <a:buNone/>
            </a:pPr>
            <a:r>
              <a:rPr lang="en-US" dirty="0">
                <a:cs typeface="Calibri"/>
              </a:rPr>
              <a:t>Matthew 20:16</a:t>
            </a:r>
          </a:p>
        </p:txBody>
      </p:sp>
      <p:sp>
        <p:nvSpPr>
          <p:cNvPr id="4" name="Content Placeholder 3">
            <a:extLst>
              <a:ext uri="{FF2B5EF4-FFF2-40B4-BE49-F238E27FC236}">
                <a16:creationId xmlns:a16="http://schemas.microsoft.com/office/drawing/2014/main" id="{D05F9528-DD6F-4A63-A6A0-3D7C4065D9E6}"/>
              </a:ext>
            </a:extLst>
          </p:cNvPr>
          <p:cNvSpPr>
            <a:spLocks noGrp="1"/>
          </p:cNvSpPr>
          <p:nvPr>
            <p:ph sz="half" idx="2"/>
          </p:nvPr>
        </p:nvSpPr>
        <p:spPr/>
        <p:txBody>
          <a:bodyPr vert="horz" lIns="91440" tIns="45720" rIns="91440" bIns="45720" rtlCol="0" anchor="t">
            <a:normAutofit/>
          </a:bodyPr>
          <a:lstStyle/>
          <a:p>
            <a:pPr marL="0" indent="0">
              <a:buNone/>
            </a:pPr>
            <a:r>
              <a:rPr lang="en-US" dirty="0">
                <a:cs typeface="Calibri" panose="020F0502020204030204"/>
              </a:rPr>
              <a:t>Jesus says:</a:t>
            </a:r>
          </a:p>
          <a:p>
            <a:pPr marL="0" indent="0">
              <a:buNone/>
            </a:pPr>
            <a:r>
              <a:rPr lang="en-US" dirty="0">
                <a:cs typeface="Calibri" panose="020F0502020204030204"/>
              </a:rPr>
              <a:t>(1) “The person old in his days will not hesitate to ask a child seven days old about the place of life, and he will live.</a:t>
            </a:r>
            <a:br>
              <a:rPr lang="en-US" dirty="0">
                <a:cs typeface="Calibri" panose="020F0502020204030204"/>
              </a:rPr>
            </a:br>
            <a:r>
              <a:rPr lang="en-US" dirty="0">
                <a:cs typeface="Calibri" panose="020F0502020204030204"/>
              </a:rPr>
              <a:t>(2) For many who are first will become last, (3) and they will become a single one.”</a:t>
            </a:r>
          </a:p>
          <a:p>
            <a:pPr marL="0" indent="0">
              <a:buNone/>
            </a:pPr>
            <a:r>
              <a:rPr lang="en-US" dirty="0">
                <a:cs typeface="Calibri" panose="020F0502020204030204"/>
              </a:rPr>
              <a:t>The Gospel of St. Thomas 4:1-3</a:t>
            </a:r>
          </a:p>
        </p:txBody>
      </p:sp>
    </p:spTree>
    <p:extLst>
      <p:ext uri="{BB962C8B-B14F-4D97-AF65-F5344CB8AC3E}">
        <p14:creationId xmlns:p14="http://schemas.microsoft.com/office/powerpoint/2010/main" val="4179336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4633D-2ED5-435A-B637-B4863CB9B65B}"/>
              </a:ext>
            </a:extLst>
          </p:cNvPr>
          <p:cNvSpPr>
            <a:spLocks noGrp="1"/>
          </p:cNvSpPr>
          <p:nvPr>
            <p:ph type="title"/>
          </p:nvPr>
        </p:nvSpPr>
        <p:spPr/>
        <p:txBody>
          <a:bodyPr/>
          <a:lstStyle/>
          <a:p>
            <a:pPr algn="ctr"/>
            <a:r>
              <a:rPr lang="en-US">
                <a:cs typeface="Calibri Light"/>
              </a:rPr>
              <a:t>The Gospel of Mary Magdalene</a:t>
            </a:r>
          </a:p>
        </p:txBody>
      </p:sp>
      <p:sp>
        <p:nvSpPr>
          <p:cNvPr id="3" name="Content Placeholder 2">
            <a:extLst>
              <a:ext uri="{FF2B5EF4-FFF2-40B4-BE49-F238E27FC236}">
                <a16:creationId xmlns:a16="http://schemas.microsoft.com/office/drawing/2014/main" id="{0FB0E28B-6674-4422-9779-EEDC08E8E581}"/>
              </a:ext>
            </a:extLst>
          </p:cNvPr>
          <p:cNvSpPr>
            <a:spLocks noGrp="1"/>
          </p:cNvSpPr>
          <p:nvPr>
            <p:ph sz="half" idx="1"/>
          </p:nvPr>
        </p:nvSpPr>
        <p:spPr/>
        <p:txBody>
          <a:bodyPr vert="horz" lIns="91440" tIns="45720" rIns="91440" bIns="45720" rtlCol="0" anchor="t">
            <a:normAutofit/>
          </a:bodyPr>
          <a:lstStyle/>
          <a:p>
            <a:pPr marL="0" indent="0">
              <a:buNone/>
            </a:pPr>
            <a:r>
              <a:rPr lang="en-US">
                <a:cs typeface="Calibri"/>
              </a:rPr>
              <a:t>"Be on your guard so that no one deceives you by saying, 'Look over here!' or 'Look over there!' For the child of true Humanity exists within you. Follow it! Those who search for it will find it."</a:t>
            </a:r>
          </a:p>
        </p:txBody>
      </p:sp>
      <p:sp>
        <p:nvSpPr>
          <p:cNvPr id="4" name="Content Placeholder 3">
            <a:extLst>
              <a:ext uri="{FF2B5EF4-FFF2-40B4-BE49-F238E27FC236}">
                <a16:creationId xmlns:a16="http://schemas.microsoft.com/office/drawing/2014/main" id="{4EAFA40E-C1E7-480C-BBB5-3C15614D8EC5}"/>
              </a:ext>
            </a:extLst>
          </p:cNvPr>
          <p:cNvSpPr>
            <a:spLocks noGrp="1"/>
          </p:cNvSpPr>
          <p:nvPr>
            <p:ph sz="half" idx="2"/>
          </p:nvPr>
        </p:nvSpPr>
        <p:spPr/>
        <p:txBody>
          <a:bodyPr/>
          <a:lstStyle/>
          <a:p>
            <a:endParaRPr lang="en-US"/>
          </a:p>
        </p:txBody>
      </p:sp>
      <p:pic>
        <p:nvPicPr>
          <p:cNvPr id="6" name="Content Placeholder 12" descr="A painting of a person&#10;&#10;Description generated with very high confidence">
            <a:extLst>
              <a:ext uri="{FF2B5EF4-FFF2-40B4-BE49-F238E27FC236}">
                <a16:creationId xmlns:a16="http://schemas.microsoft.com/office/drawing/2014/main" id="{9652C89F-2B3B-4DB1-8B64-1D4E131752EA}"/>
              </a:ext>
            </a:extLst>
          </p:cNvPr>
          <p:cNvPicPr>
            <a:picLocks noChangeAspect="1"/>
          </p:cNvPicPr>
          <p:nvPr/>
        </p:nvPicPr>
        <p:blipFill rotWithShape="1">
          <a:blip r:embed="rId2">
            <a:extLst>
              <a:ext uri="{28A0092B-C50C-407E-A947-70E740481C1C}">
                <a14:useLocalDpi xmlns:a14="http://schemas.microsoft.com/office/drawing/2010/main" val="0"/>
              </a:ext>
            </a:extLst>
          </a:blip>
          <a:srcRect l="34724" t="23691" r="33968" b="5633"/>
          <a:stretch/>
        </p:blipFill>
        <p:spPr>
          <a:xfrm>
            <a:off x="6227801" y="1742668"/>
            <a:ext cx="5099272" cy="4474897"/>
          </a:xfrm>
          <a:prstGeom prst="rect">
            <a:avLst/>
          </a:prstGeom>
        </p:spPr>
      </p:pic>
    </p:spTree>
    <p:extLst>
      <p:ext uri="{BB962C8B-B14F-4D97-AF65-F5344CB8AC3E}">
        <p14:creationId xmlns:p14="http://schemas.microsoft.com/office/powerpoint/2010/main" val="1482843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19F46-552A-4755-B99B-4D4CF5E6180C}"/>
              </a:ext>
            </a:extLst>
          </p:cNvPr>
          <p:cNvSpPr>
            <a:spLocks noGrp="1"/>
          </p:cNvSpPr>
          <p:nvPr>
            <p:ph type="title"/>
          </p:nvPr>
        </p:nvSpPr>
        <p:spPr/>
        <p:txBody>
          <a:bodyPr>
            <a:normAutofit/>
          </a:bodyPr>
          <a:lstStyle/>
          <a:p>
            <a:r>
              <a:rPr lang="en-US">
                <a:cs typeface="Calibri Light"/>
              </a:rPr>
              <a:t>Similarities and changes in oral transmission</a:t>
            </a:r>
            <a:endParaRPr lang="en-US"/>
          </a:p>
        </p:txBody>
      </p:sp>
      <p:sp>
        <p:nvSpPr>
          <p:cNvPr id="3" name="Content Placeholder 2">
            <a:extLst>
              <a:ext uri="{FF2B5EF4-FFF2-40B4-BE49-F238E27FC236}">
                <a16:creationId xmlns:a16="http://schemas.microsoft.com/office/drawing/2014/main" id="{A4871792-48EB-4428-A8A4-2D3149CEB026}"/>
              </a:ext>
            </a:extLst>
          </p:cNvPr>
          <p:cNvSpPr>
            <a:spLocks noGrp="1"/>
          </p:cNvSpPr>
          <p:nvPr>
            <p:ph sz="half" idx="1"/>
          </p:nvPr>
        </p:nvSpPr>
        <p:spPr/>
        <p:txBody>
          <a:bodyPr vert="horz" lIns="91440" tIns="45720" rIns="91440" bIns="45720" rtlCol="0" anchor="t">
            <a:normAutofit/>
          </a:bodyPr>
          <a:lstStyle/>
          <a:p>
            <a:pPr marL="0" indent="0">
              <a:buNone/>
            </a:pPr>
            <a:r>
              <a:rPr lang="en-US" dirty="0">
                <a:cs typeface="Calibri"/>
              </a:rPr>
              <a:t>"At that time if anyone says to you, ‘Look, here is the Messiah!’ or, ‘There he is!’ do not believe </a:t>
            </a:r>
            <a:r>
              <a:rPr lang="en-US">
                <a:cs typeface="Calibri"/>
              </a:rPr>
              <a:t>it. For false messiahs and false </a:t>
            </a:r>
            <a:r>
              <a:rPr lang="en-US" dirty="0">
                <a:cs typeface="Calibri"/>
              </a:rPr>
              <a:t>prophets will appear and perform great signs and wonders to deceive, if possible, even the </a:t>
            </a:r>
            <a:r>
              <a:rPr lang="en-US">
                <a:cs typeface="Calibri"/>
              </a:rPr>
              <a:t>elect."</a:t>
            </a:r>
          </a:p>
          <a:p>
            <a:pPr marL="0" indent="0">
              <a:buNone/>
            </a:pPr>
            <a:r>
              <a:rPr lang="en-US">
                <a:cs typeface="Calibri"/>
              </a:rPr>
              <a:t>Matthew 24: 23-24</a:t>
            </a:r>
            <a:endParaRPr lang="en-US" dirty="0">
              <a:cs typeface="Calibri"/>
            </a:endParaRPr>
          </a:p>
        </p:txBody>
      </p:sp>
      <p:sp>
        <p:nvSpPr>
          <p:cNvPr id="4" name="Content Placeholder 3">
            <a:extLst>
              <a:ext uri="{FF2B5EF4-FFF2-40B4-BE49-F238E27FC236}">
                <a16:creationId xmlns:a16="http://schemas.microsoft.com/office/drawing/2014/main" id="{A1C6767A-F0F8-4020-B94D-34143CA2BA6F}"/>
              </a:ext>
            </a:extLst>
          </p:cNvPr>
          <p:cNvSpPr>
            <a:spLocks noGrp="1"/>
          </p:cNvSpPr>
          <p:nvPr>
            <p:ph sz="half" idx="2"/>
          </p:nvPr>
        </p:nvSpPr>
        <p:spPr/>
        <p:txBody>
          <a:bodyPr vert="horz" lIns="91440" tIns="45720" rIns="91440" bIns="45720" rtlCol="0" anchor="t">
            <a:normAutofit/>
          </a:bodyPr>
          <a:lstStyle/>
          <a:p>
            <a:pPr>
              <a:buNone/>
            </a:pPr>
            <a:r>
              <a:rPr lang="en-US">
                <a:cs typeface="Calibri"/>
              </a:rPr>
              <a:t>"Be on your guard so that no one deceives you by saying, 'Look over here!' or 'Look over there!' For the child of true Humanity exists within you. Follow it! Those who search for it will find it."</a:t>
            </a:r>
          </a:p>
          <a:p>
            <a:pPr marL="0" indent="0">
              <a:buNone/>
            </a:pPr>
            <a:r>
              <a:rPr lang="en-US">
                <a:cs typeface="Calibri"/>
              </a:rPr>
              <a:t>The Gospel of Mary Magdalene</a:t>
            </a:r>
            <a:endParaRPr lang="en-US" dirty="0">
              <a:cs typeface="Calibri"/>
            </a:endParaRPr>
          </a:p>
        </p:txBody>
      </p:sp>
    </p:spTree>
    <p:extLst>
      <p:ext uri="{BB962C8B-B14F-4D97-AF65-F5344CB8AC3E}">
        <p14:creationId xmlns:p14="http://schemas.microsoft.com/office/powerpoint/2010/main" val="2694301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Wilken’s three pillars of early Christianity:</a:t>
            </a:r>
          </a:p>
        </p:txBody>
      </p:sp>
      <p:sp>
        <p:nvSpPr>
          <p:cNvPr id="3" name="Content Placeholder 2"/>
          <p:cNvSpPr>
            <a:spLocks noGrp="1"/>
          </p:cNvSpPr>
          <p:nvPr>
            <p:ph idx="1"/>
          </p:nvPr>
        </p:nvSpPr>
        <p:spPr/>
        <p:txBody>
          <a:bodyPr>
            <a:normAutofit/>
          </a:bodyPr>
          <a:lstStyle/>
          <a:p>
            <a:pPr marL="0" indent="0">
              <a:buNone/>
            </a:pPr>
            <a:r>
              <a:rPr lang="en-US" dirty="0"/>
              <a:t>There was very little continuity or communication between early Christian communities. However, there are three elements (pillars) that united all Christian communities:</a:t>
            </a:r>
          </a:p>
          <a:p>
            <a:pPr marL="514350" indent="-514350">
              <a:buAutoNum type="arabicPeriod"/>
            </a:pPr>
            <a:r>
              <a:rPr lang="en-US" dirty="0"/>
              <a:t>The office of the Bishop (Bishopric)</a:t>
            </a:r>
          </a:p>
          <a:p>
            <a:pPr marL="514350" indent="-514350">
              <a:buAutoNum type="arabicPeriod"/>
            </a:pPr>
            <a:r>
              <a:rPr lang="en-US" dirty="0"/>
              <a:t>Eucharist—a substitution for the Jewish animal sacrifice at the temple and for pagan sacrifices to Roman gods</a:t>
            </a:r>
          </a:p>
          <a:p>
            <a:pPr marL="514350" indent="-514350">
              <a:buAutoNum type="arabicPeriod"/>
            </a:pPr>
            <a:r>
              <a:rPr lang="en-US" dirty="0"/>
              <a:t>Baptism—modeled after Jesus’s baptism in the river Jordan; signified induction into a community, not an individual profession of belief</a:t>
            </a:r>
          </a:p>
        </p:txBody>
      </p:sp>
    </p:spTree>
    <p:extLst>
      <p:ext uri="{BB962C8B-B14F-4D97-AF65-F5344CB8AC3E}">
        <p14:creationId xmlns:p14="http://schemas.microsoft.com/office/powerpoint/2010/main" val="1645888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erson taking a selfie&#10;&#10;Description generated with high confidence">
            <a:extLst>
              <a:ext uri="{FF2B5EF4-FFF2-40B4-BE49-F238E27FC236}">
                <a16:creationId xmlns:a16="http://schemas.microsoft.com/office/drawing/2014/main" id="{46E98646-504C-4E14-B4FE-B73663DA2AD9}"/>
              </a:ext>
            </a:extLst>
          </p:cNvPr>
          <p:cNvPicPr>
            <a:picLocks noChangeAspect="1"/>
          </p:cNvPicPr>
          <p:nvPr/>
        </p:nvPicPr>
        <p:blipFill rotWithShape="1">
          <a:blip r:embed="rId2"/>
          <a:srcRect l="6271" r="15334" b="-1"/>
          <a:stretch/>
        </p:blipFill>
        <p:spPr>
          <a:xfrm>
            <a:off x="20" y="10"/>
            <a:ext cx="4637226" cy="6857990"/>
          </a:xfrm>
          <a:prstGeom prst="rect">
            <a:avLst/>
          </a:prstGeom>
        </p:spPr>
      </p:pic>
      <p:sp>
        <p:nvSpPr>
          <p:cNvPr id="2" name="Title 1"/>
          <p:cNvSpPr>
            <a:spLocks noGrp="1"/>
          </p:cNvSpPr>
          <p:nvPr>
            <p:ph type="ctrTitle"/>
          </p:nvPr>
        </p:nvSpPr>
        <p:spPr>
          <a:xfrm>
            <a:off x="5277328" y="640082"/>
            <a:ext cx="6274591" cy="3351602"/>
          </a:xfrm>
        </p:spPr>
        <p:txBody>
          <a:bodyPr>
            <a:normAutofit/>
          </a:bodyPr>
          <a:lstStyle/>
          <a:p>
            <a:pPr algn="l"/>
            <a:r>
              <a:rPr lang="en-US" dirty="0">
                <a:solidFill>
                  <a:schemeClr val="tx1"/>
                </a:solidFill>
                <a:cs typeface="Calibri Light"/>
              </a:rPr>
              <a:t>The Gospel of Mary </a:t>
            </a:r>
            <a:r>
              <a:rPr lang="en-US" dirty="0" err="1">
                <a:solidFill>
                  <a:schemeClr val="tx1"/>
                </a:solidFill>
                <a:cs typeface="Calibri Light"/>
              </a:rPr>
              <a:t>Magdala</a:t>
            </a:r>
            <a:endParaRPr lang="en-US" dirty="0">
              <a:solidFill>
                <a:schemeClr val="tx1"/>
              </a:solidFill>
            </a:endParaRPr>
          </a:p>
        </p:txBody>
      </p:sp>
      <p:sp>
        <p:nvSpPr>
          <p:cNvPr id="3" name="Subtitle 2"/>
          <p:cNvSpPr>
            <a:spLocks noGrp="1"/>
          </p:cNvSpPr>
          <p:nvPr>
            <p:ph type="subTitle" idx="1"/>
          </p:nvPr>
        </p:nvSpPr>
        <p:spPr>
          <a:xfrm>
            <a:off x="5277327" y="4156276"/>
            <a:ext cx="6274592" cy="2061645"/>
          </a:xfrm>
        </p:spPr>
        <p:txBody>
          <a:bodyPr>
            <a:normAutofit/>
          </a:bodyPr>
          <a:lstStyle/>
          <a:p>
            <a:pPr algn="l"/>
            <a:endParaRPr lang="en-US" dirty="0">
              <a:solidFill>
                <a:schemeClr val="bg1"/>
              </a:solidFill>
            </a:endParaRPr>
          </a:p>
        </p:txBody>
      </p:sp>
    </p:spTree>
    <p:extLst>
      <p:ext uri="{BB962C8B-B14F-4D97-AF65-F5344CB8AC3E}">
        <p14:creationId xmlns:p14="http://schemas.microsoft.com/office/powerpoint/2010/main" val="2268819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66254-DF9D-4BD7-956A-0F8492C42EF8}"/>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000" dirty="0">
                <a:solidFill>
                  <a:schemeClr val="tx1"/>
                </a:solidFill>
              </a:rPr>
              <a:t>Rediscovering the gospel of Mary Magdala</a:t>
            </a:r>
          </a:p>
        </p:txBody>
      </p:sp>
      <p:pic>
        <p:nvPicPr>
          <p:cNvPr id="6" name="Content Placeholder 5" descr="A close up of a sign&#10;&#10;Description automatically generated">
            <a:extLst>
              <a:ext uri="{FF2B5EF4-FFF2-40B4-BE49-F238E27FC236}">
                <a16:creationId xmlns:a16="http://schemas.microsoft.com/office/drawing/2014/main" id="{A8026B20-9153-4AA2-9756-A45BDBC7E84B}"/>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34567" y="2277189"/>
            <a:ext cx="2438558" cy="3997637"/>
          </a:xfrm>
          <a:prstGeom prst="rect">
            <a:avLst/>
          </a:prstGeom>
        </p:spPr>
      </p:pic>
      <p:pic>
        <p:nvPicPr>
          <p:cNvPr id="12" name="Content Placeholder 11" descr="A picture containing text, map&#10;&#10;Description automatically generated">
            <a:extLst>
              <a:ext uri="{FF2B5EF4-FFF2-40B4-BE49-F238E27FC236}">
                <a16:creationId xmlns:a16="http://schemas.microsoft.com/office/drawing/2014/main" id="{77C50DE0-230C-42B4-AD1D-6FD0644F79E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60725" y="2277189"/>
            <a:ext cx="4298534" cy="3997637"/>
          </a:xfrm>
          <a:prstGeom prst="rect">
            <a:avLst/>
          </a:prstGeom>
        </p:spPr>
      </p:pic>
      <p:sp>
        <p:nvSpPr>
          <p:cNvPr id="3" name="Oval 2"/>
          <p:cNvSpPr/>
          <p:nvPr/>
        </p:nvSpPr>
        <p:spPr>
          <a:xfrm>
            <a:off x="6741622" y="5618120"/>
            <a:ext cx="1088968" cy="65670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138844" y="1862051"/>
            <a:ext cx="10232967" cy="369332"/>
          </a:xfrm>
          <a:prstGeom prst="rect">
            <a:avLst/>
          </a:prstGeom>
          <a:noFill/>
        </p:spPr>
        <p:txBody>
          <a:bodyPr wrap="square" rtlCol="0">
            <a:spAutoFit/>
          </a:bodyPr>
          <a:lstStyle/>
          <a:p>
            <a:r>
              <a:rPr lang="en-US" dirty="0"/>
              <a:t>This gospel was discovered at Nag </a:t>
            </a:r>
            <a:r>
              <a:rPr lang="en-US" dirty="0" err="1"/>
              <a:t>Hammadi</a:t>
            </a:r>
            <a:r>
              <a:rPr lang="en-US" dirty="0"/>
              <a:t> and then sold to a German scholar in Cairo, 1896</a:t>
            </a:r>
          </a:p>
        </p:txBody>
      </p:sp>
    </p:spTree>
    <p:extLst>
      <p:ext uri="{BB962C8B-B14F-4D97-AF65-F5344CB8AC3E}">
        <p14:creationId xmlns:p14="http://schemas.microsoft.com/office/powerpoint/2010/main" val="1745221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F550E-8ADF-453C-B35A-3BDC02E7286A}"/>
              </a:ext>
            </a:extLst>
          </p:cNvPr>
          <p:cNvSpPr>
            <a:spLocks noGrp="1"/>
          </p:cNvSpPr>
          <p:nvPr>
            <p:ph type="title"/>
          </p:nvPr>
        </p:nvSpPr>
        <p:spPr/>
        <p:txBody>
          <a:bodyPr/>
          <a:lstStyle/>
          <a:p>
            <a:r>
              <a:rPr lang="en-US" dirty="0">
                <a:cs typeface="Calibri Light"/>
              </a:rPr>
              <a:t>Discussion of the Gospel of Mary Magdala</a:t>
            </a:r>
            <a:endParaRPr lang="en-US" dirty="0"/>
          </a:p>
        </p:txBody>
      </p:sp>
      <p:sp>
        <p:nvSpPr>
          <p:cNvPr id="3" name="Content Placeholder 2">
            <a:extLst>
              <a:ext uri="{FF2B5EF4-FFF2-40B4-BE49-F238E27FC236}">
                <a16:creationId xmlns:a16="http://schemas.microsoft.com/office/drawing/2014/main" id="{760A096C-38B9-4C9F-94F0-BBF0E67EF278}"/>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panose="020F0502020204030204"/>
              </a:rPr>
              <a:t>1. Go to the text and pick out a line or verse that seems gnostic to you. WHY does it seem gnostic?</a:t>
            </a:r>
            <a:endParaRPr lang="en-US" dirty="0"/>
          </a:p>
          <a:p>
            <a:pPr marL="0" indent="0">
              <a:buNone/>
            </a:pPr>
            <a:r>
              <a:rPr lang="en-US" dirty="0">
                <a:cs typeface="Calibri" panose="020F0502020204030204"/>
              </a:rPr>
              <a:t>2. What is the primary conflict between Mary and the other disciples?</a:t>
            </a:r>
          </a:p>
          <a:p>
            <a:pPr marL="0" indent="0">
              <a:buNone/>
            </a:pPr>
            <a:r>
              <a:rPr lang="en-US" dirty="0">
                <a:cs typeface="Calibri" panose="020F0502020204030204"/>
              </a:rPr>
              <a:t>3. How does the depiction of Mary in this gospel differ from what you know or have heard about Mary previously (if you have no knowledge, that's fine too)?</a:t>
            </a:r>
          </a:p>
        </p:txBody>
      </p:sp>
    </p:spTree>
    <p:extLst>
      <p:ext uri="{BB962C8B-B14F-4D97-AF65-F5344CB8AC3E}">
        <p14:creationId xmlns:p14="http://schemas.microsoft.com/office/powerpoint/2010/main" val="678644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C3F93-403C-4735-962C-FCEA31E51F5C}"/>
              </a:ext>
            </a:extLst>
          </p:cNvPr>
          <p:cNvSpPr>
            <a:spLocks noGrp="1"/>
          </p:cNvSpPr>
          <p:nvPr>
            <p:ph type="title"/>
          </p:nvPr>
        </p:nvSpPr>
        <p:spPr>
          <a:xfrm>
            <a:off x="655320" y="365125"/>
            <a:ext cx="5120114" cy="1692794"/>
          </a:xfrm>
        </p:spPr>
        <p:txBody>
          <a:bodyPr vert="horz" lIns="91440" tIns="45720" rIns="91440" bIns="45720" rtlCol="0" anchor="ctr">
            <a:normAutofit/>
          </a:bodyPr>
          <a:lstStyle/>
          <a:p>
            <a:endParaRPr lang="en-US" dirty="0"/>
          </a:p>
        </p:txBody>
      </p:sp>
      <p:pic>
        <p:nvPicPr>
          <p:cNvPr id="6" name="Content Placeholder 5">
            <a:extLst>
              <a:ext uri="{FF2B5EF4-FFF2-40B4-BE49-F238E27FC236}">
                <a16:creationId xmlns:a16="http://schemas.microsoft.com/office/drawing/2014/main" id="{D85BEF4F-0169-4F9C-A815-0452BCD4EF09}"/>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r="2" b="21787"/>
          <a:stretch/>
        </p:blipFill>
        <p:spPr>
          <a:xfrm>
            <a:off x="7619999" y="11"/>
            <a:ext cx="4572000" cy="4786302"/>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Content Placeholder 3">
            <a:extLst>
              <a:ext uri="{FF2B5EF4-FFF2-40B4-BE49-F238E27FC236}">
                <a16:creationId xmlns:a16="http://schemas.microsoft.com/office/drawing/2014/main" id="{0A725ECE-B2F7-43A6-9A9D-4FB6D7DBAA1C}"/>
              </a:ext>
            </a:extLst>
          </p:cNvPr>
          <p:cNvSpPr>
            <a:spLocks noGrp="1"/>
          </p:cNvSpPr>
          <p:nvPr>
            <p:ph sz="half" idx="2"/>
          </p:nvPr>
        </p:nvSpPr>
        <p:spPr>
          <a:xfrm>
            <a:off x="237392" y="3525716"/>
            <a:ext cx="8721969" cy="2611316"/>
          </a:xfrm>
        </p:spPr>
        <p:txBody>
          <a:bodyPr vert="horz" lIns="91440" tIns="45720" rIns="91440" bIns="45720" rtlCol="0">
            <a:normAutofit fontScale="77500" lnSpcReduction="20000"/>
          </a:bodyPr>
          <a:lstStyle/>
          <a:p>
            <a:r>
              <a:rPr lang="en-US" sz="3200" dirty="0"/>
              <a:t>Irenaeus of Smyrna, 130-202 CE, bishop of Lyons.</a:t>
            </a:r>
          </a:p>
          <a:p>
            <a:r>
              <a:rPr lang="en-US" sz="3200" dirty="0"/>
              <a:t>Got mad that his congregation was also following Valentinus and using gospels of Thomas and Mary </a:t>
            </a:r>
          </a:p>
          <a:p>
            <a:r>
              <a:rPr lang="en-US" sz="3200" dirty="0"/>
              <a:t>The first bishop to come up with the idea that every church should use only four gospels</a:t>
            </a:r>
          </a:p>
          <a:p>
            <a:r>
              <a:rPr lang="en-US" sz="3200" dirty="0"/>
              <a:t>Wrote </a:t>
            </a:r>
            <a:r>
              <a:rPr lang="en-US" sz="3200" i="1" dirty="0"/>
              <a:t>Against Heresies</a:t>
            </a:r>
          </a:p>
          <a:p>
            <a:r>
              <a:rPr lang="en-US" sz="3200" dirty="0"/>
              <a:t>Argued for four gospels to match the “four winds”</a:t>
            </a:r>
          </a:p>
        </p:txBody>
      </p:sp>
      <p:pic>
        <p:nvPicPr>
          <p:cNvPr id="5" name="Picture 4" descr="A close up of a map&#10;&#10;Description generated with high confidence">
            <a:extLst>
              <a:ext uri="{FF2B5EF4-FFF2-40B4-BE49-F238E27FC236}">
                <a16:creationId xmlns:a16="http://schemas.microsoft.com/office/drawing/2014/main" id="{6FAB2757-4199-4962-96C5-5BA3845293F5}"/>
              </a:ext>
            </a:extLst>
          </p:cNvPr>
          <p:cNvPicPr>
            <a:picLocks noChangeAspect="1"/>
          </p:cNvPicPr>
          <p:nvPr/>
        </p:nvPicPr>
        <p:blipFill rotWithShape="1">
          <a:blip r:embed="rId3"/>
          <a:srcRect l="12462" t="16275" r="5914" b="9040"/>
          <a:stretch/>
        </p:blipFill>
        <p:spPr>
          <a:xfrm>
            <a:off x="439616" y="365125"/>
            <a:ext cx="6013938" cy="3043565"/>
          </a:xfrm>
          <a:prstGeom prst="rect">
            <a:avLst/>
          </a:prstGeom>
        </p:spPr>
      </p:pic>
      <p:sp>
        <p:nvSpPr>
          <p:cNvPr id="7" name="Oval 6"/>
          <p:cNvSpPr/>
          <p:nvPr/>
        </p:nvSpPr>
        <p:spPr>
          <a:xfrm>
            <a:off x="1521069" y="1046285"/>
            <a:ext cx="729762" cy="47478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2276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1954463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important disputes to be decided:</a:t>
            </a:r>
          </a:p>
        </p:txBody>
      </p:sp>
      <p:sp>
        <p:nvSpPr>
          <p:cNvPr id="3" name="Content Placeholder 2"/>
          <p:cNvSpPr>
            <a:spLocks noGrp="1"/>
          </p:cNvSpPr>
          <p:nvPr>
            <p:ph idx="1"/>
          </p:nvPr>
        </p:nvSpPr>
        <p:spPr/>
        <p:txBody>
          <a:bodyPr vert="horz" lIns="91440" tIns="45720" rIns="91440" bIns="45720" rtlCol="0" anchor="t">
            <a:normAutofit/>
          </a:bodyPr>
          <a:lstStyle/>
          <a:p>
            <a:pPr marL="514350" indent="-514350">
              <a:buAutoNum type="arabicPeriod"/>
            </a:pPr>
            <a:r>
              <a:rPr lang="en-US" dirty="0"/>
              <a:t>Ritual and liturgical calendar—when during the year should we celebrate the resurrection of Jesus? When should take weekly Eucharist?</a:t>
            </a:r>
          </a:p>
          <a:p>
            <a:pPr marL="514350" indent="-514350">
              <a:buAutoNum type="arabicPeriod"/>
            </a:pPr>
            <a:r>
              <a:rPr lang="en-US" dirty="0"/>
              <a:t>The nature of the being of Jesus—divine or human? Or a little of both?</a:t>
            </a:r>
          </a:p>
          <a:p>
            <a:pPr marL="514350" indent="-514350">
              <a:buAutoNum type="arabicPeriod"/>
            </a:pPr>
            <a:r>
              <a:rPr lang="en-US" dirty="0"/>
              <a:t>Which stories about the life of Jesus (“gospels”) should we listen to? Which does our community want to adopt?</a:t>
            </a:r>
          </a:p>
        </p:txBody>
      </p:sp>
    </p:spTree>
    <p:extLst>
      <p:ext uri="{BB962C8B-B14F-4D97-AF65-F5344CB8AC3E}">
        <p14:creationId xmlns:p14="http://schemas.microsoft.com/office/powerpoint/2010/main" val="1040380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180FF-7E69-423E-B057-E42D5CFC6CBA}"/>
              </a:ext>
            </a:extLst>
          </p:cNvPr>
          <p:cNvSpPr>
            <a:spLocks noGrp="1"/>
          </p:cNvSpPr>
          <p:nvPr>
            <p:ph type="title"/>
          </p:nvPr>
        </p:nvSpPr>
        <p:spPr>
          <a:xfrm>
            <a:off x="838200" y="384175"/>
            <a:ext cx="10515600" cy="1325563"/>
          </a:xfrm>
        </p:spPr>
        <p:txBody>
          <a:bodyPr/>
          <a:lstStyle/>
          <a:p>
            <a:r>
              <a:rPr lang="en-US" dirty="0">
                <a:cs typeface="Calibri Light"/>
              </a:rPr>
              <a:t>The Christian Calendar</a:t>
            </a:r>
            <a:endParaRPr lang="en-US" dirty="0"/>
          </a:p>
        </p:txBody>
      </p:sp>
      <p:sp>
        <p:nvSpPr>
          <p:cNvPr id="3" name="Content Placeholder 2">
            <a:extLst>
              <a:ext uri="{FF2B5EF4-FFF2-40B4-BE49-F238E27FC236}">
                <a16:creationId xmlns:a16="http://schemas.microsoft.com/office/drawing/2014/main" id="{F26B5152-131D-4D0E-9C6B-32F89002C00A}"/>
              </a:ext>
            </a:extLst>
          </p:cNvPr>
          <p:cNvSpPr>
            <a:spLocks noGrp="1"/>
          </p:cNvSpPr>
          <p:nvPr>
            <p:ph idx="1"/>
          </p:nvPr>
        </p:nvSpPr>
        <p:spPr/>
        <p:txBody>
          <a:bodyPr vert="horz" lIns="91440" tIns="45720" rIns="91440" bIns="45720" rtlCol="0" anchor="t">
            <a:normAutofit/>
          </a:bodyPr>
          <a:lstStyle/>
          <a:p>
            <a:pPr>
              <a:buFont typeface="Arial"/>
            </a:pPr>
            <a:r>
              <a:rPr lang="en-US" dirty="0">
                <a:ea typeface="+mn-lt"/>
                <a:cs typeface="+mn-lt"/>
              </a:rPr>
              <a:t>Disputes:</a:t>
            </a:r>
          </a:p>
          <a:p>
            <a:pPr marL="971550" lvl="1" indent="-285750">
              <a:buFont typeface="Arial"/>
            </a:pPr>
            <a:r>
              <a:rPr lang="en-US" sz="2800" dirty="0">
                <a:ea typeface="+mn-lt"/>
                <a:cs typeface="+mn-lt"/>
              </a:rPr>
              <a:t>Should churches celebrate the sabbath on the day of Jewish shabbat?</a:t>
            </a:r>
          </a:p>
          <a:p>
            <a:pPr marL="971550" lvl="1" indent="-285750">
              <a:buFont typeface="Arial"/>
            </a:pPr>
            <a:r>
              <a:rPr lang="en-US" sz="2800" dirty="0">
                <a:ea typeface="+mn-lt"/>
                <a:cs typeface="+mn-lt"/>
              </a:rPr>
              <a:t>Should Christians celebrate the resurrection of Jesus on Jewish Passover?</a:t>
            </a:r>
          </a:p>
          <a:p>
            <a:pPr marL="971550" lvl="1" indent="-285750">
              <a:buFont typeface="Arial"/>
            </a:pPr>
            <a:r>
              <a:rPr lang="en-US" sz="2800" dirty="0">
                <a:ea typeface="+mn-lt"/>
                <a:cs typeface="+mn-lt"/>
              </a:rPr>
              <a:t>Central question: is the church more of a Jewish sect? Or its own religious community?</a:t>
            </a:r>
          </a:p>
        </p:txBody>
      </p:sp>
    </p:spTree>
    <p:extLst>
      <p:ext uri="{BB962C8B-B14F-4D97-AF65-F5344CB8AC3E}">
        <p14:creationId xmlns:p14="http://schemas.microsoft.com/office/powerpoint/2010/main" val="34931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important disputes to be decided:</a:t>
            </a:r>
          </a:p>
        </p:txBody>
      </p:sp>
      <p:sp>
        <p:nvSpPr>
          <p:cNvPr id="3" name="Content Placeholder 2"/>
          <p:cNvSpPr>
            <a:spLocks noGrp="1"/>
          </p:cNvSpPr>
          <p:nvPr>
            <p:ph idx="1"/>
          </p:nvPr>
        </p:nvSpPr>
        <p:spPr/>
        <p:txBody>
          <a:bodyPr vert="horz" lIns="91440" tIns="45720" rIns="91440" bIns="45720" rtlCol="0" anchor="t">
            <a:normAutofit/>
          </a:bodyPr>
          <a:lstStyle/>
          <a:p>
            <a:pPr marL="514350" indent="-514350">
              <a:buAutoNum type="arabicPeriod"/>
            </a:pPr>
            <a:r>
              <a:rPr lang="en-US" dirty="0"/>
              <a:t>Ritual and liturgical calendar—when during the year should we celebrate the resurrection of Jesus? When should take weekly Eucharist?</a:t>
            </a:r>
          </a:p>
          <a:p>
            <a:pPr marL="514350" indent="-514350">
              <a:buAutoNum type="arabicPeriod"/>
            </a:pPr>
            <a:r>
              <a:rPr lang="en-US" dirty="0"/>
              <a:t>The nature of the being of Jesus—divine or human? Or a little of both?</a:t>
            </a:r>
          </a:p>
          <a:p>
            <a:pPr marL="514350" indent="-514350">
              <a:buAutoNum type="arabicPeriod"/>
            </a:pPr>
            <a:r>
              <a:rPr lang="en-US" dirty="0"/>
              <a:t>Which stories about the life of Jesus (“gospels”) should we listen to? Which does our community want to adopt?</a:t>
            </a:r>
          </a:p>
        </p:txBody>
      </p:sp>
    </p:spTree>
    <p:extLst>
      <p:ext uri="{BB962C8B-B14F-4D97-AF65-F5344CB8AC3E}">
        <p14:creationId xmlns:p14="http://schemas.microsoft.com/office/powerpoint/2010/main" val="1657785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A couple early schools of thought on the personhood of Jesus…</a:t>
            </a:r>
          </a:p>
        </p:txBody>
      </p:sp>
      <p:sp>
        <p:nvSpPr>
          <p:cNvPr id="4" name="Subtitle 3">
            <a:extLst>
              <a:ext uri="{FF2B5EF4-FFF2-40B4-BE49-F238E27FC236}">
                <a16:creationId xmlns:a16="http://schemas.microsoft.com/office/drawing/2014/main" id="{C47B3FE1-C23A-4542-80D7-A9E197DCC78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14170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0A229-D6CD-4CA4-854B-057B68B21AE1}"/>
              </a:ext>
            </a:extLst>
          </p:cNvPr>
          <p:cNvSpPr>
            <a:spLocks noGrp="1"/>
          </p:cNvSpPr>
          <p:nvPr>
            <p:ph type="title"/>
          </p:nvPr>
        </p:nvSpPr>
        <p:spPr>
          <a:xfrm>
            <a:off x="839788" y="130630"/>
            <a:ext cx="3932237" cy="633046"/>
          </a:xfrm>
        </p:spPr>
        <p:txBody>
          <a:bodyPr vert="horz" lIns="91440" tIns="45720" rIns="91440" bIns="45720" rtlCol="0" anchor="ctr">
            <a:normAutofit/>
          </a:bodyPr>
          <a:lstStyle/>
          <a:p>
            <a:r>
              <a:rPr lang="en-US" dirty="0"/>
              <a:t>Gnosticism</a:t>
            </a:r>
          </a:p>
        </p:txBody>
      </p:sp>
      <p:pic>
        <p:nvPicPr>
          <p:cNvPr id="6" name="Content Placeholder 5">
            <a:extLst>
              <a:ext uri="{FF2B5EF4-FFF2-40B4-BE49-F238E27FC236}">
                <a16:creationId xmlns:a16="http://schemas.microsoft.com/office/drawing/2014/main" id="{68C3E904-4980-4AD8-A44B-C7F46FE5F1F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6208712" y="860425"/>
            <a:ext cx="3676650" cy="5000625"/>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Content Placeholder 3">
            <a:extLst>
              <a:ext uri="{FF2B5EF4-FFF2-40B4-BE49-F238E27FC236}">
                <a16:creationId xmlns:a16="http://schemas.microsoft.com/office/drawing/2014/main" id="{DB037DA5-2284-4B18-A359-73EEB6137C2D}"/>
              </a:ext>
            </a:extLst>
          </p:cNvPr>
          <p:cNvSpPr>
            <a:spLocks noGrp="1"/>
          </p:cNvSpPr>
          <p:nvPr>
            <p:ph type="body" sz="half" idx="2"/>
          </p:nvPr>
        </p:nvSpPr>
        <p:spPr>
          <a:xfrm>
            <a:off x="83650" y="1024932"/>
            <a:ext cx="3932237" cy="5759448"/>
          </a:xfrm>
        </p:spPr>
        <p:txBody>
          <a:bodyPr vert="horz" lIns="91440" tIns="45720" rIns="91440" bIns="45720" rtlCol="0" anchor="t">
            <a:noAutofit/>
          </a:bodyPr>
          <a:lstStyle/>
          <a:p>
            <a:pPr marL="285750" indent="-285750">
              <a:buFont typeface="Arial" panose="020B0604020202020204" pitchFamily="34" charset="0"/>
              <a:buChar char="•"/>
            </a:pPr>
            <a:r>
              <a:rPr lang="en-US" sz="2000" dirty="0">
                <a:cs typeface="Calibri"/>
              </a:rPr>
              <a:t>Jesus was actually a spirit and only appeared to have a physical body</a:t>
            </a:r>
          </a:p>
          <a:p>
            <a:pPr marL="285750" indent="-285750">
              <a:buFont typeface="Arial" panose="020B0604020202020204" pitchFamily="34" charset="0"/>
              <a:buChar char="•"/>
            </a:pPr>
            <a:r>
              <a:rPr lang="en-US" sz="2000" dirty="0">
                <a:cs typeface="Calibri"/>
              </a:rPr>
              <a:t>Jesus and God are of the same nature and being</a:t>
            </a:r>
          </a:p>
          <a:p>
            <a:pPr marL="285750" indent="-285750">
              <a:buFont typeface="Arial" panose="020B0604020202020204" pitchFamily="34" charset="0"/>
              <a:buChar char="•"/>
            </a:pPr>
            <a:r>
              <a:rPr lang="en-US" sz="2000" dirty="0">
                <a:cs typeface="Calibri"/>
              </a:rPr>
              <a:t>Sin = spiritual ignorance</a:t>
            </a:r>
          </a:p>
          <a:p>
            <a:pPr marL="285750" indent="-285750">
              <a:buFont typeface="Arial" panose="020B0604020202020204" pitchFamily="34" charset="0"/>
              <a:buChar char="•"/>
            </a:pPr>
            <a:r>
              <a:rPr lang="en-US" sz="2000" dirty="0">
                <a:cs typeface="Calibri"/>
              </a:rPr>
              <a:t>“Salvation” is not going to heaven, it is discovering mysterious, sacred truths through contemplation, study, and mystical experiences as an individual</a:t>
            </a:r>
          </a:p>
          <a:p>
            <a:pPr marL="285750" indent="-285750">
              <a:buFont typeface="Arial" panose="020B0604020202020204" pitchFamily="34" charset="0"/>
              <a:buChar char="•"/>
            </a:pPr>
            <a:r>
              <a:rPr lang="en-US" sz="2000" dirty="0"/>
              <a:t>Jesus is the ultimate source of spiritual knowledge by which followers can attain enlightenment, understand true reality, and be “saved” from sin</a:t>
            </a:r>
          </a:p>
        </p:txBody>
      </p:sp>
      <p:sp>
        <p:nvSpPr>
          <p:cNvPr id="3" name="TextBox 2"/>
          <p:cNvSpPr txBox="1"/>
          <p:nvPr/>
        </p:nvSpPr>
        <p:spPr>
          <a:xfrm>
            <a:off x="5433646" y="5861050"/>
            <a:ext cx="5785339" cy="923330"/>
          </a:xfrm>
          <a:prstGeom prst="rect">
            <a:avLst/>
          </a:prstGeom>
          <a:noFill/>
        </p:spPr>
        <p:txBody>
          <a:bodyPr wrap="square" rtlCol="0">
            <a:spAutoFit/>
          </a:bodyPr>
          <a:lstStyle/>
          <a:p>
            <a:r>
              <a:rPr lang="en-US" dirty="0"/>
              <a:t>Valentinus of Alexandria, 100-160 CE, the “father of Gnosticism,” supposed author of “The Gospel of Truth,” disciple </a:t>
            </a:r>
            <a:r>
              <a:rPr lang="en-US" dirty="0" err="1"/>
              <a:t>Theudus</a:t>
            </a:r>
            <a:r>
              <a:rPr lang="en-US" dirty="0"/>
              <a:t>, disciple of Paul</a:t>
            </a:r>
          </a:p>
        </p:txBody>
      </p:sp>
    </p:spTree>
    <p:extLst>
      <p:ext uri="{BB962C8B-B14F-4D97-AF65-F5344CB8AC3E}">
        <p14:creationId xmlns:p14="http://schemas.microsoft.com/office/powerpoint/2010/main" val="2417600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134E5-BC59-476A-B39B-847D8586BA84}"/>
              </a:ext>
            </a:extLst>
          </p:cNvPr>
          <p:cNvSpPr>
            <a:spLocks noGrp="1"/>
          </p:cNvSpPr>
          <p:nvPr>
            <p:ph type="title"/>
          </p:nvPr>
        </p:nvSpPr>
        <p:spPr>
          <a:xfrm>
            <a:off x="839788" y="457200"/>
            <a:ext cx="3932237" cy="935280"/>
          </a:xfrm>
        </p:spPr>
        <p:txBody>
          <a:bodyPr vert="horz" lIns="91440" tIns="45720" rIns="91440" bIns="45720" rtlCol="0" anchor="ctr">
            <a:normAutofit/>
          </a:bodyPr>
          <a:lstStyle/>
          <a:p>
            <a:r>
              <a:rPr lang="en-US" sz="4000" b="1" dirty="0" err="1"/>
              <a:t>Marcionites</a:t>
            </a:r>
            <a:endParaRPr lang="en-US" sz="4000" b="1" dirty="0"/>
          </a:p>
        </p:txBody>
      </p:sp>
      <p:pic>
        <p:nvPicPr>
          <p:cNvPr id="6" name="Content Placeholder 5">
            <a:extLst>
              <a:ext uri="{FF2B5EF4-FFF2-40B4-BE49-F238E27FC236}">
                <a16:creationId xmlns:a16="http://schemas.microsoft.com/office/drawing/2014/main" id="{3062DEB2-E17C-43DC-9527-22A57DF2BD0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5961184" y="1392480"/>
            <a:ext cx="5394203" cy="354879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Content Placeholder 3">
            <a:extLst>
              <a:ext uri="{FF2B5EF4-FFF2-40B4-BE49-F238E27FC236}">
                <a16:creationId xmlns:a16="http://schemas.microsoft.com/office/drawing/2014/main" id="{2D31D064-22E5-4419-B3A4-66F0DB14957A}"/>
              </a:ext>
            </a:extLst>
          </p:cNvPr>
          <p:cNvSpPr>
            <a:spLocks noGrp="1"/>
          </p:cNvSpPr>
          <p:nvPr>
            <p:ph type="body" sz="half" idx="2"/>
          </p:nvPr>
        </p:nvSpPr>
        <p:spPr>
          <a:xfrm>
            <a:off x="0" y="1392480"/>
            <a:ext cx="3932237" cy="4654337"/>
          </a:xfrm>
        </p:spPr>
        <p:txBody>
          <a:bodyPr vert="horz" lIns="91440" tIns="45720" rIns="91440" bIns="45720" rtlCol="0" anchor="t">
            <a:normAutofit/>
          </a:bodyPr>
          <a:lstStyle/>
          <a:p>
            <a:pPr marL="285750" indent="-285750">
              <a:buFont typeface="Arial" panose="020B0604020202020204" pitchFamily="34" charset="0"/>
              <a:buChar char="•"/>
            </a:pPr>
            <a:r>
              <a:rPr lang="en-US" sz="3200" dirty="0"/>
              <a:t>Old Testament God versus New Testament God/Jesus Christ</a:t>
            </a:r>
            <a:endParaRPr lang="en-US" sz="3200" dirty="0">
              <a:cs typeface="Calibri"/>
            </a:endParaRPr>
          </a:p>
          <a:p>
            <a:pPr marL="285750" indent="-285750">
              <a:buFont typeface="Arial" panose="020B0604020202020204" pitchFamily="34" charset="0"/>
              <a:buChar char="•"/>
            </a:pPr>
            <a:r>
              <a:rPr lang="en-US" sz="3200" dirty="0"/>
              <a:t>Like Gnostics, argued that Jesus was a divine spirit, only appearing to have a physical body</a:t>
            </a:r>
            <a:endParaRPr lang="en-US" sz="3200" dirty="0">
              <a:cs typeface="Calibri"/>
            </a:endParaRPr>
          </a:p>
          <a:p>
            <a:pPr marL="0" indent="0">
              <a:buNone/>
            </a:pPr>
            <a:endParaRPr lang="en-US" dirty="0">
              <a:cs typeface="Calibri"/>
            </a:endParaRPr>
          </a:p>
        </p:txBody>
      </p:sp>
      <p:sp>
        <p:nvSpPr>
          <p:cNvPr id="3" name="TextBox 2"/>
          <p:cNvSpPr txBox="1"/>
          <p:nvPr/>
        </p:nvSpPr>
        <p:spPr>
          <a:xfrm>
            <a:off x="5820508" y="5292969"/>
            <a:ext cx="5741377" cy="369332"/>
          </a:xfrm>
          <a:prstGeom prst="rect">
            <a:avLst/>
          </a:prstGeom>
          <a:noFill/>
        </p:spPr>
        <p:txBody>
          <a:bodyPr wrap="square" rtlCol="0">
            <a:spAutoFit/>
          </a:bodyPr>
          <a:lstStyle/>
          <a:p>
            <a:r>
              <a:rPr lang="en-US" dirty="0" err="1"/>
              <a:t>Marcion</a:t>
            </a:r>
            <a:r>
              <a:rPr lang="en-US" dirty="0"/>
              <a:t> of Sinope, 85-160 CE, </a:t>
            </a:r>
            <a:r>
              <a:rPr lang="en-US" dirty="0">
                <a:cs typeface="Calibri"/>
              </a:rPr>
              <a:t>Father of the </a:t>
            </a:r>
            <a:r>
              <a:rPr lang="en-US" dirty="0" err="1">
                <a:cs typeface="Calibri"/>
              </a:rPr>
              <a:t>Marcionites</a:t>
            </a:r>
            <a:endParaRPr lang="en-US" i="1" dirty="0">
              <a:cs typeface="Calibri"/>
            </a:endParaRPr>
          </a:p>
        </p:txBody>
      </p:sp>
    </p:spTree>
    <p:extLst>
      <p:ext uri="{BB962C8B-B14F-4D97-AF65-F5344CB8AC3E}">
        <p14:creationId xmlns:p14="http://schemas.microsoft.com/office/powerpoint/2010/main" val="3020786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743803"/>
          </a:xfrm>
        </p:spPr>
        <p:txBody>
          <a:bodyPr>
            <a:normAutofit/>
          </a:bodyPr>
          <a:lstStyle/>
          <a:p>
            <a:r>
              <a:rPr lang="en-US" sz="4400" b="1" dirty="0"/>
              <a:t>Arianism</a:t>
            </a:r>
          </a:p>
        </p:txBody>
      </p:sp>
      <p:pic>
        <p:nvPicPr>
          <p:cNvPr id="3074" name="Picture 2" descr="Arius pÃ¼spÃ¶k.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0" y="286603"/>
            <a:ext cx="4438918" cy="505032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0" y="1425919"/>
            <a:ext cx="3932237" cy="4449621"/>
          </a:xfrm>
        </p:spPr>
        <p:txBody>
          <a:bodyPr>
            <a:normAutofit/>
          </a:bodyPr>
          <a:lstStyle/>
          <a:p>
            <a:pPr marL="285750" indent="-285750">
              <a:buFont typeface="Arial" panose="020B0604020202020204" pitchFamily="34" charset="0"/>
              <a:buChar char="•"/>
            </a:pPr>
            <a:r>
              <a:rPr lang="en-US" sz="2800" dirty="0"/>
              <a:t>Jesus was begotten by God and therefore is not eternal and not of the same nature as God</a:t>
            </a:r>
          </a:p>
          <a:p>
            <a:pPr marL="285750" indent="-285750">
              <a:buFont typeface="Arial" panose="020B0604020202020204" pitchFamily="34" charset="0"/>
              <a:buChar char="•"/>
            </a:pPr>
            <a:r>
              <a:rPr lang="en-US" sz="2800" dirty="0"/>
              <a:t>Jesus is not divine like God is divine</a:t>
            </a:r>
          </a:p>
          <a:p>
            <a:pPr marL="285750" indent="-285750">
              <a:buFont typeface="Arial" panose="020B0604020202020204" pitchFamily="34" charset="0"/>
              <a:buChar char="•"/>
            </a:pPr>
            <a:r>
              <a:rPr lang="en-US" sz="2800" dirty="0"/>
              <a:t>Jesus was a human being</a:t>
            </a:r>
          </a:p>
        </p:txBody>
      </p:sp>
      <p:sp>
        <p:nvSpPr>
          <p:cNvPr id="5" name="TextBox 4"/>
          <p:cNvSpPr txBox="1"/>
          <p:nvPr/>
        </p:nvSpPr>
        <p:spPr>
          <a:xfrm>
            <a:off x="6096000" y="5336931"/>
            <a:ext cx="4999629" cy="1077218"/>
          </a:xfrm>
          <a:prstGeom prst="rect">
            <a:avLst/>
          </a:prstGeom>
          <a:noFill/>
        </p:spPr>
        <p:txBody>
          <a:bodyPr wrap="square" rtlCol="0">
            <a:spAutoFit/>
          </a:bodyPr>
          <a:lstStyle/>
          <a:p>
            <a:r>
              <a:rPr lang="en-US" sz="3200" dirty="0"/>
              <a:t>Arius, Presbyter and theologian, 256-335 CE</a:t>
            </a:r>
          </a:p>
        </p:txBody>
      </p:sp>
    </p:spTree>
    <p:extLst>
      <p:ext uri="{BB962C8B-B14F-4D97-AF65-F5344CB8AC3E}">
        <p14:creationId xmlns:p14="http://schemas.microsoft.com/office/powerpoint/2010/main" val="11011149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1205</Words>
  <Application>Microsoft Office PowerPoint</Application>
  <PresentationFormat>Widescreen</PresentationFormat>
  <Paragraphs>118</Paragraphs>
  <Slides>24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Arial</vt:lpstr>
      <vt:lpstr>Calibri</vt:lpstr>
      <vt:lpstr>Calibri Light</vt:lpstr>
      <vt:lpstr>Office Theme</vt:lpstr>
      <vt:lpstr>Office Theme</vt:lpstr>
      <vt:lpstr>Differences and divisions in early Christianity</vt:lpstr>
      <vt:lpstr>Wilken’s three pillars of early Christianity:</vt:lpstr>
      <vt:lpstr>Most important disputes to be decided:</vt:lpstr>
      <vt:lpstr>The Christian Calendar</vt:lpstr>
      <vt:lpstr>Most important disputes to be decided:</vt:lpstr>
      <vt:lpstr>A couple early schools of thought on the personhood of Jesus…</vt:lpstr>
      <vt:lpstr>Gnosticism</vt:lpstr>
      <vt:lpstr>Marcionites</vt:lpstr>
      <vt:lpstr>Arianism</vt:lpstr>
      <vt:lpstr>Most important disputes to be decided:</vt:lpstr>
      <vt:lpstr>Early (non canonical) gospels</vt:lpstr>
      <vt:lpstr>Map including some isolated, Christian communities in the Roman empire</vt:lpstr>
      <vt:lpstr>Two source theory: Q and Mark</vt:lpstr>
      <vt:lpstr>PowerPoint Presentation</vt:lpstr>
      <vt:lpstr>Oral transmissions of gnostic gospel traditions</vt:lpstr>
      <vt:lpstr>Gospel of St. Thomas</vt:lpstr>
      <vt:lpstr>Similarities and changes in oral transmission</vt:lpstr>
      <vt:lpstr>The Gospel of Mary Magdalene</vt:lpstr>
      <vt:lpstr>Similarities and changes in oral transmission</vt:lpstr>
      <vt:lpstr>The Gospel of Mary Magdala</vt:lpstr>
      <vt:lpstr>Rediscovering the gospel of Mary Magdala</vt:lpstr>
      <vt:lpstr>Discussion of the Gospel of Mary Magdala</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Kauffman</dc:creator>
  <cp:lastModifiedBy>Kayla Kauffman</cp:lastModifiedBy>
  <cp:revision>74</cp:revision>
  <dcterms:created xsi:type="dcterms:W3CDTF">2020-02-16T13:56:12Z</dcterms:created>
  <dcterms:modified xsi:type="dcterms:W3CDTF">2020-02-17T19:46:27Z</dcterms:modified>
</cp:coreProperties>
</file>