
<file path=[Content_Types].xml><?xml version="1.0" encoding="utf-8"?>
<Types xmlns="http://schemas.openxmlformats.org/package/2006/content-types">
  <Default Extension="png" ContentType="image/png"/>
  <Default Extension="webp"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78" r:id="rId2"/>
    <p:sldId id="398" r:id="rId3"/>
    <p:sldId id="390" r:id="rId4"/>
    <p:sldId id="414" r:id="rId5"/>
    <p:sldId id="423" r:id="rId6"/>
    <p:sldId id="425" r:id="rId7"/>
    <p:sldId id="426" r:id="rId8"/>
    <p:sldId id="407" r:id="rId9"/>
    <p:sldId id="364" r:id="rId10"/>
    <p:sldId id="401" r:id="rId11"/>
    <p:sldId id="376" r:id="rId12"/>
    <p:sldId id="355" r:id="rId13"/>
    <p:sldId id="380" r:id="rId14"/>
    <p:sldId id="403" r:id="rId15"/>
    <p:sldId id="41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DD1577-B05A-4E64-B6C6-1071FDC54C6A}" v="299" dt="2020-02-17T18:45:36.292"/>
    <p1510:client id="{B3B58B23-5123-4342-95D7-4673BEE14F15}" v="12" dt="2020-02-17T14:56:22.9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5" d="100"/>
          <a:sy n="115" d="100"/>
        </p:scale>
        <p:origin x="43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yla Kauffman" userId="3aed65f92af57c49" providerId="Windows Live" clId="Web-{48DD1577-B05A-4E64-B6C6-1071FDC54C6A}"/>
    <pc:docChg chg="addSld modSld addMainMaster">
      <pc:chgData name="Kayla Kauffman" userId="3aed65f92af57c49" providerId="Windows Live" clId="Web-{48DD1577-B05A-4E64-B6C6-1071FDC54C6A}" dt="2020-02-17T18:45:36.292" v="297" actId="20577"/>
      <pc:docMkLst>
        <pc:docMk/>
      </pc:docMkLst>
      <pc:sldChg chg="add">
        <pc:chgData name="Kayla Kauffman" userId="3aed65f92af57c49" providerId="Windows Live" clId="Web-{48DD1577-B05A-4E64-B6C6-1071FDC54C6A}" dt="2020-02-17T18:40:46.338" v="0"/>
        <pc:sldMkLst>
          <pc:docMk/>
          <pc:sldMk cId="4272403791" sldId="422"/>
        </pc:sldMkLst>
      </pc:sldChg>
      <pc:sldChg chg="modSp new">
        <pc:chgData name="Kayla Kauffman" userId="3aed65f92af57c49" providerId="Windows Live" clId="Web-{48DD1577-B05A-4E64-B6C6-1071FDC54C6A}" dt="2020-02-17T18:45:36.292" v="296" actId="20577"/>
        <pc:sldMkLst>
          <pc:docMk/>
          <pc:sldMk cId="2282720144" sldId="423"/>
        </pc:sldMkLst>
        <pc:spChg chg="mod">
          <ac:chgData name="Kayla Kauffman" userId="3aed65f92af57c49" providerId="Windows Live" clId="Web-{48DD1577-B05A-4E64-B6C6-1071FDC54C6A}" dt="2020-02-17T18:42:44.401" v="46" actId="20577"/>
          <ac:spMkLst>
            <pc:docMk/>
            <pc:sldMk cId="2282720144" sldId="423"/>
            <ac:spMk id="2" creationId="{3ADAA77E-CA82-4736-9989-80F64BAB5BA9}"/>
          </ac:spMkLst>
        </pc:spChg>
        <pc:spChg chg="mod">
          <ac:chgData name="Kayla Kauffman" userId="3aed65f92af57c49" providerId="Windows Live" clId="Web-{48DD1577-B05A-4E64-B6C6-1071FDC54C6A}" dt="2020-02-17T18:45:36.292" v="296" actId="20577"/>
          <ac:spMkLst>
            <pc:docMk/>
            <pc:sldMk cId="2282720144" sldId="423"/>
            <ac:spMk id="3" creationId="{3B1FA395-D99D-4F65-AEAD-0C902F2D3ED2}"/>
          </ac:spMkLst>
        </pc:spChg>
      </pc:sldChg>
      <pc:sldMasterChg chg="add addSldLayout">
        <pc:chgData name="Kayla Kauffman" userId="3aed65f92af57c49" providerId="Windows Live" clId="Web-{48DD1577-B05A-4E64-B6C6-1071FDC54C6A}" dt="2020-02-17T18:40:46.338" v="0"/>
        <pc:sldMasterMkLst>
          <pc:docMk/>
          <pc:sldMasterMk cId="3991564002" sldId="2147483660"/>
        </pc:sldMasterMkLst>
        <pc:sldLayoutChg chg="add">
          <pc:chgData name="Kayla Kauffman" userId="3aed65f92af57c49" providerId="Windows Live" clId="Web-{48DD1577-B05A-4E64-B6C6-1071FDC54C6A}" dt="2020-02-17T18:40:46.338" v="0"/>
          <pc:sldLayoutMkLst>
            <pc:docMk/>
            <pc:sldMasterMk cId="3991564002" sldId="2147483660"/>
            <pc:sldLayoutMk cId="1944143070" sldId="2147483661"/>
          </pc:sldLayoutMkLst>
        </pc:sldLayoutChg>
        <pc:sldLayoutChg chg="add">
          <pc:chgData name="Kayla Kauffman" userId="3aed65f92af57c49" providerId="Windows Live" clId="Web-{48DD1577-B05A-4E64-B6C6-1071FDC54C6A}" dt="2020-02-17T18:40:46.338" v="0"/>
          <pc:sldLayoutMkLst>
            <pc:docMk/>
            <pc:sldMasterMk cId="3991564002" sldId="2147483660"/>
            <pc:sldLayoutMk cId="2618566855" sldId="2147483662"/>
          </pc:sldLayoutMkLst>
        </pc:sldLayoutChg>
        <pc:sldLayoutChg chg="add">
          <pc:chgData name="Kayla Kauffman" userId="3aed65f92af57c49" providerId="Windows Live" clId="Web-{48DD1577-B05A-4E64-B6C6-1071FDC54C6A}" dt="2020-02-17T18:40:46.338" v="0"/>
          <pc:sldLayoutMkLst>
            <pc:docMk/>
            <pc:sldMasterMk cId="3991564002" sldId="2147483660"/>
            <pc:sldLayoutMk cId="1293028275" sldId="2147483663"/>
          </pc:sldLayoutMkLst>
        </pc:sldLayoutChg>
        <pc:sldLayoutChg chg="add">
          <pc:chgData name="Kayla Kauffman" userId="3aed65f92af57c49" providerId="Windows Live" clId="Web-{48DD1577-B05A-4E64-B6C6-1071FDC54C6A}" dt="2020-02-17T18:40:46.338" v="0"/>
          <pc:sldLayoutMkLst>
            <pc:docMk/>
            <pc:sldMasterMk cId="3991564002" sldId="2147483660"/>
            <pc:sldLayoutMk cId="3574900680" sldId="2147483664"/>
          </pc:sldLayoutMkLst>
        </pc:sldLayoutChg>
        <pc:sldLayoutChg chg="add">
          <pc:chgData name="Kayla Kauffman" userId="3aed65f92af57c49" providerId="Windows Live" clId="Web-{48DD1577-B05A-4E64-B6C6-1071FDC54C6A}" dt="2020-02-17T18:40:46.338" v="0"/>
          <pc:sldLayoutMkLst>
            <pc:docMk/>
            <pc:sldMasterMk cId="3991564002" sldId="2147483660"/>
            <pc:sldLayoutMk cId="1915301922" sldId="2147483665"/>
          </pc:sldLayoutMkLst>
        </pc:sldLayoutChg>
        <pc:sldLayoutChg chg="add">
          <pc:chgData name="Kayla Kauffman" userId="3aed65f92af57c49" providerId="Windows Live" clId="Web-{48DD1577-B05A-4E64-B6C6-1071FDC54C6A}" dt="2020-02-17T18:40:46.338" v="0"/>
          <pc:sldLayoutMkLst>
            <pc:docMk/>
            <pc:sldMasterMk cId="3991564002" sldId="2147483660"/>
            <pc:sldLayoutMk cId="1739216194" sldId="2147483666"/>
          </pc:sldLayoutMkLst>
        </pc:sldLayoutChg>
        <pc:sldLayoutChg chg="add">
          <pc:chgData name="Kayla Kauffman" userId="3aed65f92af57c49" providerId="Windows Live" clId="Web-{48DD1577-B05A-4E64-B6C6-1071FDC54C6A}" dt="2020-02-17T18:40:46.338" v="0"/>
          <pc:sldLayoutMkLst>
            <pc:docMk/>
            <pc:sldMasterMk cId="3991564002" sldId="2147483660"/>
            <pc:sldLayoutMk cId="1344370137" sldId="2147483667"/>
          </pc:sldLayoutMkLst>
        </pc:sldLayoutChg>
        <pc:sldLayoutChg chg="add">
          <pc:chgData name="Kayla Kauffman" userId="3aed65f92af57c49" providerId="Windows Live" clId="Web-{48DD1577-B05A-4E64-B6C6-1071FDC54C6A}" dt="2020-02-17T18:40:46.338" v="0"/>
          <pc:sldLayoutMkLst>
            <pc:docMk/>
            <pc:sldMasterMk cId="3991564002" sldId="2147483660"/>
            <pc:sldLayoutMk cId="3690313397" sldId="2147483668"/>
          </pc:sldLayoutMkLst>
        </pc:sldLayoutChg>
        <pc:sldLayoutChg chg="add">
          <pc:chgData name="Kayla Kauffman" userId="3aed65f92af57c49" providerId="Windows Live" clId="Web-{48DD1577-B05A-4E64-B6C6-1071FDC54C6A}" dt="2020-02-17T18:40:46.338" v="0"/>
          <pc:sldLayoutMkLst>
            <pc:docMk/>
            <pc:sldMasterMk cId="3991564002" sldId="2147483660"/>
            <pc:sldLayoutMk cId="817874875" sldId="2147483669"/>
          </pc:sldLayoutMkLst>
        </pc:sldLayoutChg>
        <pc:sldLayoutChg chg="add">
          <pc:chgData name="Kayla Kauffman" userId="3aed65f92af57c49" providerId="Windows Live" clId="Web-{48DD1577-B05A-4E64-B6C6-1071FDC54C6A}" dt="2020-02-17T18:40:46.338" v="0"/>
          <pc:sldLayoutMkLst>
            <pc:docMk/>
            <pc:sldMasterMk cId="3991564002" sldId="2147483660"/>
            <pc:sldLayoutMk cId="3532476860" sldId="2147483670"/>
          </pc:sldLayoutMkLst>
        </pc:sldLayoutChg>
        <pc:sldLayoutChg chg="add">
          <pc:chgData name="Kayla Kauffman" userId="3aed65f92af57c49" providerId="Windows Live" clId="Web-{48DD1577-B05A-4E64-B6C6-1071FDC54C6A}" dt="2020-02-17T18:40:46.338" v="0"/>
          <pc:sldLayoutMkLst>
            <pc:docMk/>
            <pc:sldMasterMk cId="3991564002" sldId="2147483660"/>
            <pc:sldLayoutMk cId="1782545247" sldId="2147483671"/>
          </pc:sldLayoutMkLst>
        </pc:sldLayoutChg>
      </pc:sldMasterChg>
    </pc:docChg>
  </pc:docChgLst>
  <pc:docChgLst>
    <pc:chgData name="Kayla Kauffman" userId="3aed65f92af57c49" providerId="LiveId" clId="{B3B58B23-5123-4342-95D7-4673BEE14F15}"/>
    <pc:docChg chg="custSel addSld delSld modSld sldOrd">
      <pc:chgData name="Kayla Kauffman" userId="3aed65f92af57c49" providerId="LiveId" clId="{B3B58B23-5123-4342-95D7-4673BEE14F15}" dt="2020-02-18T14:28:52.900" v="2074" actId="2696"/>
      <pc:docMkLst>
        <pc:docMk/>
      </pc:docMkLst>
      <pc:sldChg chg="del">
        <pc:chgData name="Kayla Kauffman" userId="3aed65f92af57c49" providerId="LiveId" clId="{B3B58B23-5123-4342-95D7-4673BEE14F15}" dt="2020-02-17T14:40:53.260" v="168" actId="2696"/>
        <pc:sldMkLst>
          <pc:docMk/>
          <pc:sldMk cId="2865205310" sldId="256"/>
        </pc:sldMkLst>
      </pc:sldChg>
      <pc:sldChg chg="add del ord">
        <pc:chgData name="Kayla Kauffman" userId="3aed65f92af57c49" providerId="LiveId" clId="{B3B58B23-5123-4342-95D7-4673BEE14F15}" dt="2020-02-18T13:44:28.649" v="260" actId="2696"/>
        <pc:sldMkLst>
          <pc:docMk/>
          <pc:sldMk cId="3445216475" sldId="290"/>
        </pc:sldMkLst>
      </pc:sldChg>
      <pc:sldChg chg="add del">
        <pc:chgData name="Kayla Kauffman" userId="3aed65f92af57c49" providerId="LiveId" clId="{B3B58B23-5123-4342-95D7-4673BEE14F15}" dt="2020-02-18T13:41:26.115" v="252" actId="2696"/>
        <pc:sldMkLst>
          <pc:docMk/>
          <pc:sldMk cId="2783031091" sldId="350"/>
        </pc:sldMkLst>
      </pc:sldChg>
      <pc:sldChg chg="modSp add del">
        <pc:chgData name="Kayla Kauffman" userId="3aed65f92af57c49" providerId="LiveId" clId="{B3B58B23-5123-4342-95D7-4673BEE14F15}" dt="2020-02-18T14:07:48.613" v="1326" actId="2696"/>
        <pc:sldMkLst>
          <pc:docMk/>
          <pc:sldMk cId="1861219420" sldId="354"/>
        </pc:sldMkLst>
        <pc:spChg chg="mod">
          <ac:chgData name="Kayla Kauffman" userId="3aed65f92af57c49" providerId="LiveId" clId="{B3B58B23-5123-4342-95D7-4673BEE14F15}" dt="2020-02-18T14:06:34.681" v="1303" actId="21"/>
          <ac:spMkLst>
            <pc:docMk/>
            <pc:sldMk cId="1861219420" sldId="354"/>
            <ac:spMk id="5" creationId="{A3329F98-3AF8-4894-B6D1-F1C0AEE3766E}"/>
          </ac:spMkLst>
        </pc:spChg>
      </pc:sldChg>
      <pc:sldChg chg="modSp add ord">
        <pc:chgData name="Kayla Kauffman" userId="3aed65f92af57c49" providerId="LiveId" clId="{B3B58B23-5123-4342-95D7-4673BEE14F15}" dt="2020-02-18T14:13:20.976" v="1832" actId="962"/>
        <pc:sldMkLst>
          <pc:docMk/>
          <pc:sldMk cId="3075681001" sldId="355"/>
        </pc:sldMkLst>
        <pc:picChg chg="mod">
          <ac:chgData name="Kayla Kauffman" userId="3aed65f92af57c49" providerId="LiveId" clId="{B3B58B23-5123-4342-95D7-4673BEE14F15}" dt="2020-02-18T14:11:58.482" v="1616" actId="962"/>
          <ac:picMkLst>
            <pc:docMk/>
            <pc:sldMk cId="3075681001" sldId="355"/>
            <ac:picMk id="6" creationId="{2CCAA1AD-5492-42BF-B2DB-D7835109E50C}"/>
          </ac:picMkLst>
        </pc:picChg>
        <pc:picChg chg="mod">
          <ac:chgData name="Kayla Kauffman" userId="3aed65f92af57c49" providerId="LiveId" clId="{B3B58B23-5123-4342-95D7-4673BEE14F15}" dt="2020-02-18T14:13:20.976" v="1832" actId="962"/>
          <ac:picMkLst>
            <pc:docMk/>
            <pc:sldMk cId="3075681001" sldId="355"/>
            <ac:picMk id="7" creationId="{942E45B3-BD33-42FD-B346-FCEAB628624F}"/>
          </ac:picMkLst>
        </pc:picChg>
      </pc:sldChg>
      <pc:sldChg chg="modSp add">
        <pc:chgData name="Kayla Kauffman" userId="3aed65f92af57c49" providerId="LiveId" clId="{B3B58B23-5123-4342-95D7-4673BEE14F15}" dt="2020-02-18T14:14:55.346" v="1923" actId="14100"/>
        <pc:sldMkLst>
          <pc:docMk/>
          <pc:sldMk cId="759148107" sldId="364"/>
        </pc:sldMkLst>
        <pc:spChg chg="mod">
          <ac:chgData name="Kayla Kauffman" userId="3aed65f92af57c49" providerId="LiveId" clId="{B3B58B23-5123-4342-95D7-4673BEE14F15}" dt="2020-02-18T14:14:42.586" v="1919" actId="14100"/>
          <ac:spMkLst>
            <pc:docMk/>
            <pc:sldMk cId="759148107" sldId="364"/>
            <ac:spMk id="2" creationId="{C1106401-05AD-4186-BB08-6CCBC7408BD1}"/>
          </ac:spMkLst>
        </pc:spChg>
        <pc:spChg chg="mod">
          <ac:chgData name="Kayla Kauffman" userId="3aed65f92af57c49" providerId="LiveId" clId="{B3B58B23-5123-4342-95D7-4673BEE14F15}" dt="2020-02-18T14:14:46.955" v="1921" actId="27636"/>
          <ac:spMkLst>
            <pc:docMk/>
            <pc:sldMk cId="759148107" sldId="364"/>
            <ac:spMk id="8" creationId="{45DF6919-74C0-4B26-A3BC-901632D194A6}"/>
          </ac:spMkLst>
        </pc:spChg>
        <pc:picChg chg="mod">
          <ac:chgData name="Kayla Kauffman" userId="3aed65f92af57c49" providerId="LiveId" clId="{B3B58B23-5123-4342-95D7-4673BEE14F15}" dt="2020-02-18T14:14:55.346" v="1923" actId="14100"/>
          <ac:picMkLst>
            <pc:docMk/>
            <pc:sldMk cId="759148107" sldId="364"/>
            <ac:picMk id="7" creationId="{A706AABB-572A-45E5-8BB9-2684698B6816}"/>
          </ac:picMkLst>
        </pc:picChg>
      </pc:sldChg>
      <pc:sldChg chg="modSp add">
        <pc:chgData name="Kayla Kauffman" userId="3aed65f92af57c49" providerId="LiveId" clId="{B3B58B23-5123-4342-95D7-4673BEE14F15}" dt="2020-02-18T14:04:55.932" v="1302" actId="20577"/>
        <pc:sldMkLst>
          <pc:docMk/>
          <pc:sldMk cId="2176762779" sldId="376"/>
        </pc:sldMkLst>
        <pc:spChg chg="mod">
          <ac:chgData name="Kayla Kauffman" userId="3aed65f92af57c49" providerId="LiveId" clId="{B3B58B23-5123-4342-95D7-4673BEE14F15}" dt="2020-02-18T14:04:55.932" v="1302" actId="20577"/>
          <ac:spMkLst>
            <pc:docMk/>
            <pc:sldMk cId="2176762779" sldId="376"/>
            <ac:spMk id="4" creationId="{0F6EC9C2-0754-4433-B07B-B262A9E7881E}"/>
          </ac:spMkLst>
        </pc:spChg>
      </pc:sldChg>
      <pc:sldChg chg="modSp add">
        <pc:chgData name="Kayla Kauffman" userId="3aed65f92af57c49" providerId="LiveId" clId="{B3B58B23-5123-4342-95D7-4673BEE14F15}" dt="2020-02-18T13:38:52.530" v="251" actId="20577"/>
        <pc:sldMkLst>
          <pc:docMk/>
          <pc:sldMk cId="2763318146" sldId="378"/>
        </pc:sldMkLst>
        <pc:spChg chg="mod">
          <ac:chgData name="Kayla Kauffman" userId="3aed65f92af57c49" providerId="LiveId" clId="{B3B58B23-5123-4342-95D7-4673BEE14F15}" dt="2020-02-18T13:38:52.530" v="251" actId="20577"/>
          <ac:spMkLst>
            <pc:docMk/>
            <pc:sldMk cId="2763318146" sldId="378"/>
            <ac:spMk id="3" creationId="{2BF13687-421E-4A72-AEF3-56DF7EAA67E2}"/>
          </ac:spMkLst>
        </pc:spChg>
      </pc:sldChg>
      <pc:sldChg chg="modSp add ord">
        <pc:chgData name="Kayla Kauffman" userId="3aed65f92af57c49" providerId="LiveId" clId="{B3B58B23-5123-4342-95D7-4673BEE14F15}" dt="2020-02-18T14:08:13.480" v="1328"/>
        <pc:sldMkLst>
          <pc:docMk/>
          <pc:sldMk cId="3252146919" sldId="380"/>
        </pc:sldMkLst>
        <pc:picChg chg="mod">
          <ac:chgData name="Kayla Kauffman" userId="3aed65f92af57c49" providerId="LiveId" clId="{B3B58B23-5123-4342-95D7-4673BEE14F15}" dt="2020-02-18T13:48:33.554" v="701" actId="962"/>
          <ac:picMkLst>
            <pc:docMk/>
            <pc:sldMk cId="3252146919" sldId="380"/>
            <ac:picMk id="5" creationId="{4EBAD851-A785-4550-BC04-8115B630BA73}"/>
          </ac:picMkLst>
        </pc:picChg>
        <pc:picChg chg="mod">
          <ac:chgData name="Kayla Kauffman" userId="3aed65f92af57c49" providerId="LiveId" clId="{B3B58B23-5123-4342-95D7-4673BEE14F15}" dt="2020-02-18T13:49:07.224" v="987" actId="962"/>
          <ac:picMkLst>
            <pc:docMk/>
            <pc:sldMk cId="3252146919" sldId="380"/>
            <ac:picMk id="6" creationId="{64DA48DD-9FA2-4AF9-AEB9-DE55839A445A}"/>
          </ac:picMkLst>
        </pc:picChg>
      </pc:sldChg>
      <pc:sldChg chg="modSp add del modAnim">
        <pc:chgData name="Kayla Kauffman" userId="3aed65f92af57c49" providerId="LiveId" clId="{B3B58B23-5123-4342-95D7-4673BEE14F15}" dt="2020-02-18T13:58:22.258" v="1280" actId="2696"/>
        <pc:sldMkLst>
          <pc:docMk/>
          <pc:sldMk cId="2161250153" sldId="382"/>
        </pc:sldMkLst>
        <pc:spChg chg="mod">
          <ac:chgData name="Kayla Kauffman" userId="3aed65f92af57c49" providerId="LiveId" clId="{B3B58B23-5123-4342-95D7-4673BEE14F15}" dt="2020-02-17T14:50:43.982" v="179" actId="14"/>
          <ac:spMkLst>
            <pc:docMk/>
            <pc:sldMk cId="2161250153" sldId="382"/>
            <ac:spMk id="3" creationId="{00000000-0000-0000-0000-000000000000}"/>
          </ac:spMkLst>
        </pc:spChg>
        <pc:spChg chg="mod">
          <ac:chgData name="Kayla Kauffman" userId="3aed65f92af57c49" providerId="LiveId" clId="{B3B58B23-5123-4342-95D7-4673BEE14F15}" dt="2020-02-18T13:55:11.928" v="1044" actId="21"/>
          <ac:spMkLst>
            <pc:docMk/>
            <pc:sldMk cId="2161250153" sldId="382"/>
            <ac:spMk id="4" creationId="{00000000-0000-0000-0000-000000000000}"/>
          </ac:spMkLst>
        </pc:spChg>
      </pc:sldChg>
      <pc:sldChg chg="add">
        <pc:chgData name="Kayla Kauffman" userId="3aed65f92af57c49" providerId="LiveId" clId="{B3B58B23-5123-4342-95D7-4673BEE14F15}" dt="2020-02-16T15:05:51.966" v="0"/>
        <pc:sldMkLst>
          <pc:docMk/>
          <pc:sldMk cId="1285757335" sldId="390"/>
        </pc:sldMkLst>
      </pc:sldChg>
      <pc:sldChg chg="modSp add">
        <pc:chgData name="Kayla Kauffman" userId="3aed65f92af57c49" providerId="LiveId" clId="{B3B58B23-5123-4342-95D7-4673BEE14F15}" dt="2020-02-18T14:28:37.848" v="2070" actId="14100"/>
        <pc:sldMkLst>
          <pc:docMk/>
          <pc:sldMk cId="3321566032" sldId="398"/>
        </pc:sldMkLst>
        <pc:spChg chg="mod">
          <ac:chgData name="Kayla Kauffman" userId="3aed65f92af57c49" providerId="LiveId" clId="{B3B58B23-5123-4342-95D7-4673BEE14F15}" dt="2020-02-18T14:28:37.848" v="2070" actId="14100"/>
          <ac:spMkLst>
            <pc:docMk/>
            <pc:sldMk cId="3321566032" sldId="398"/>
            <ac:spMk id="2" creationId="{D8F7B7FE-7343-4B1D-A6A1-6E6881D058A6}"/>
          </ac:spMkLst>
        </pc:spChg>
        <pc:spChg chg="mod">
          <ac:chgData name="Kayla Kauffman" userId="3aed65f92af57c49" providerId="LiveId" clId="{B3B58B23-5123-4342-95D7-4673BEE14F15}" dt="2020-02-18T14:28:25.897" v="2068" actId="27636"/>
          <ac:spMkLst>
            <pc:docMk/>
            <pc:sldMk cId="3321566032" sldId="398"/>
            <ac:spMk id="3" creationId="{951D5006-5080-49C1-9FA3-03BA0606BD64}"/>
          </ac:spMkLst>
        </pc:spChg>
      </pc:sldChg>
      <pc:sldChg chg="modSp add">
        <pc:chgData name="Kayla Kauffman" userId="3aed65f92af57c49" providerId="LiveId" clId="{B3B58B23-5123-4342-95D7-4673BEE14F15}" dt="2020-02-18T13:47:57.919" v="575" actId="962"/>
        <pc:sldMkLst>
          <pc:docMk/>
          <pc:sldMk cId="4048835511" sldId="401"/>
        </pc:sldMkLst>
        <pc:picChg chg="mod">
          <ac:chgData name="Kayla Kauffman" userId="3aed65f92af57c49" providerId="LiveId" clId="{B3B58B23-5123-4342-95D7-4673BEE14F15}" dt="2020-02-18T13:47:57.919" v="575" actId="962"/>
          <ac:picMkLst>
            <pc:docMk/>
            <pc:sldMk cId="4048835511" sldId="401"/>
            <ac:picMk id="8" creationId="{AF5C2460-0F86-4E75-912A-ECBD72A3CD97}"/>
          </ac:picMkLst>
        </pc:picChg>
      </pc:sldChg>
      <pc:sldChg chg="modSp add">
        <pc:chgData name="Kayla Kauffman" userId="3aed65f92af57c49" providerId="LiveId" clId="{B3B58B23-5123-4342-95D7-4673BEE14F15}" dt="2020-02-18T14:13:56.166" v="1916" actId="962"/>
        <pc:sldMkLst>
          <pc:docMk/>
          <pc:sldMk cId="4000165354" sldId="403"/>
        </pc:sldMkLst>
        <pc:picChg chg="mod">
          <ac:chgData name="Kayla Kauffman" userId="3aed65f92af57c49" providerId="LiveId" clId="{B3B58B23-5123-4342-95D7-4673BEE14F15}" dt="2020-02-18T14:13:40.714" v="1834" actId="962"/>
          <ac:picMkLst>
            <pc:docMk/>
            <pc:sldMk cId="4000165354" sldId="403"/>
            <ac:picMk id="6" creationId="{22C2B171-13B0-4839-BD43-F9A86C15FD9E}"/>
          </ac:picMkLst>
        </pc:picChg>
        <pc:picChg chg="mod">
          <ac:chgData name="Kayla Kauffman" userId="3aed65f92af57c49" providerId="LiveId" clId="{B3B58B23-5123-4342-95D7-4673BEE14F15}" dt="2020-02-18T14:13:56.166" v="1916" actId="962"/>
          <ac:picMkLst>
            <pc:docMk/>
            <pc:sldMk cId="4000165354" sldId="403"/>
            <ac:picMk id="8" creationId="{3EE305FD-44C7-4AE5-A1A3-5C1220C61682}"/>
          </ac:picMkLst>
        </pc:picChg>
      </pc:sldChg>
      <pc:sldChg chg="modSp add">
        <pc:chgData name="Kayla Kauffman" userId="3aed65f92af57c49" providerId="LiveId" clId="{B3B58B23-5123-4342-95D7-4673BEE14F15}" dt="2020-02-18T13:49:51.553" v="1041" actId="20577"/>
        <pc:sldMkLst>
          <pc:docMk/>
          <pc:sldMk cId="175549962" sldId="407"/>
        </pc:sldMkLst>
        <pc:spChg chg="mod">
          <ac:chgData name="Kayla Kauffman" userId="3aed65f92af57c49" providerId="LiveId" clId="{B3B58B23-5123-4342-95D7-4673BEE14F15}" dt="2020-02-18T13:49:51.553" v="1041" actId="20577"/>
          <ac:spMkLst>
            <pc:docMk/>
            <pc:sldMk cId="175549962" sldId="407"/>
            <ac:spMk id="3" creationId="{00000000-0000-0000-0000-000000000000}"/>
          </ac:spMkLst>
        </pc:spChg>
      </pc:sldChg>
      <pc:sldChg chg="modSp add del">
        <pc:chgData name="Kayla Kauffman" userId="3aed65f92af57c49" providerId="LiveId" clId="{B3B58B23-5123-4342-95D7-4673BEE14F15}" dt="2020-02-18T13:47:30.644" v="437" actId="2696"/>
        <pc:sldMkLst>
          <pc:docMk/>
          <pc:sldMk cId="3696333974" sldId="408"/>
        </pc:sldMkLst>
        <pc:spChg chg="mod">
          <ac:chgData name="Kayla Kauffman" userId="3aed65f92af57c49" providerId="LiveId" clId="{B3B58B23-5123-4342-95D7-4673BEE14F15}" dt="2020-02-18T13:46:57.835" v="427" actId="21"/>
          <ac:spMkLst>
            <pc:docMk/>
            <pc:sldMk cId="3696333974" sldId="408"/>
            <ac:spMk id="4" creationId="{075A8E74-B124-40F0-ABE2-01BB656ADC96}"/>
          </ac:spMkLst>
        </pc:spChg>
      </pc:sldChg>
      <pc:sldChg chg="add del">
        <pc:chgData name="Kayla Kauffman" userId="3aed65f92af57c49" providerId="LiveId" clId="{B3B58B23-5123-4342-95D7-4673BEE14F15}" dt="2020-02-17T14:57:20.820" v="231" actId="2696"/>
        <pc:sldMkLst>
          <pc:docMk/>
          <pc:sldMk cId="2353128024" sldId="412"/>
        </pc:sldMkLst>
      </pc:sldChg>
      <pc:sldChg chg="add del">
        <pc:chgData name="Kayla Kauffman" userId="3aed65f92af57c49" providerId="LiveId" clId="{B3B58B23-5123-4342-95D7-4673BEE14F15}" dt="2020-02-18T13:53:18.948" v="1042" actId="2696"/>
        <pc:sldMkLst>
          <pc:docMk/>
          <pc:sldMk cId="1037551019" sldId="413"/>
        </pc:sldMkLst>
      </pc:sldChg>
      <pc:sldChg chg="add">
        <pc:chgData name="Kayla Kauffman" userId="3aed65f92af57c49" providerId="LiveId" clId="{B3B58B23-5123-4342-95D7-4673BEE14F15}" dt="2020-02-18T14:16:08.831" v="1924"/>
        <pc:sldMkLst>
          <pc:docMk/>
          <pc:sldMk cId="1954463760" sldId="413"/>
        </pc:sldMkLst>
      </pc:sldChg>
      <pc:sldChg chg="add">
        <pc:chgData name="Kayla Kauffman" userId="3aed65f92af57c49" providerId="LiveId" clId="{B3B58B23-5123-4342-95D7-4673BEE14F15}" dt="2020-02-16T15:05:51.966" v="0"/>
        <pc:sldMkLst>
          <pc:docMk/>
          <pc:sldMk cId="1552678817" sldId="414"/>
        </pc:sldMkLst>
      </pc:sldChg>
      <pc:sldChg chg="modSp add del">
        <pc:chgData name="Kayla Kauffman" userId="3aed65f92af57c49" providerId="LiveId" clId="{B3B58B23-5123-4342-95D7-4673BEE14F15}" dt="2020-02-18T13:44:28.649" v="260" actId="2696"/>
        <pc:sldMkLst>
          <pc:docMk/>
          <pc:sldMk cId="4053333524" sldId="415"/>
        </pc:sldMkLst>
        <pc:spChg chg="mod">
          <ac:chgData name="Kayla Kauffman" userId="3aed65f92af57c49" providerId="LiveId" clId="{B3B58B23-5123-4342-95D7-4673BEE14F15}" dt="2020-02-17T14:39:45.625" v="165" actId="27636"/>
          <ac:spMkLst>
            <pc:docMk/>
            <pc:sldMk cId="4053333524" sldId="415"/>
            <ac:spMk id="3" creationId="{00000000-0000-0000-0000-000000000000}"/>
          </ac:spMkLst>
        </pc:spChg>
        <pc:spChg chg="mod">
          <ac:chgData name="Kayla Kauffman" userId="3aed65f92af57c49" providerId="LiveId" clId="{B3B58B23-5123-4342-95D7-4673BEE14F15}" dt="2020-02-17T14:39:45.630" v="166" actId="27636"/>
          <ac:spMkLst>
            <pc:docMk/>
            <pc:sldMk cId="4053333524" sldId="415"/>
            <ac:spMk id="4" creationId="{00000000-0000-0000-0000-000000000000}"/>
          </ac:spMkLst>
        </pc:spChg>
      </pc:sldChg>
      <pc:sldChg chg="modSp add del">
        <pc:chgData name="Kayla Kauffman" userId="3aed65f92af57c49" providerId="LiveId" clId="{B3B58B23-5123-4342-95D7-4673BEE14F15}" dt="2020-02-18T13:44:28.649" v="260" actId="2696"/>
        <pc:sldMkLst>
          <pc:docMk/>
          <pc:sldMk cId="2940833370" sldId="421"/>
        </pc:sldMkLst>
        <pc:spChg chg="mod">
          <ac:chgData name="Kayla Kauffman" userId="3aed65f92af57c49" providerId="LiveId" clId="{B3B58B23-5123-4342-95D7-4673BEE14F15}" dt="2020-02-17T14:39:45.675" v="167" actId="27636"/>
          <ac:spMkLst>
            <pc:docMk/>
            <pc:sldMk cId="2940833370" sldId="421"/>
            <ac:spMk id="3" creationId="{00000000-0000-0000-0000-000000000000}"/>
          </ac:spMkLst>
        </pc:spChg>
      </pc:sldChg>
      <pc:sldChg chg="modSp">
        <pc:chgData name="Kayla Kauffman" userId="3aed65f92af57c49" providerId="LiveId" clId="{B3B58B23-5123-4342-95D7-4673BEE14F15}" dt="2020-02-18T13:58:01.617" v="1279" actId="20577"/>
        <pc:sldMkLst>
          <pc:docMk/>
          <pc:sldMk cId="4272403791" sldId="422"/>
        </pc:sldMkLst>
        <pc:spChg chg="mod">
          <ac:chgData name="Kayla Kauffman" userId="3aed65f92af57c49" providerId="LiveId" clId="{B3B58B23-5123-4342-95D7-4673BEE14F15}" dt="2020-02-18T13:58:01.617" v="1279" actId="20577"/>
          <ac:spMkLst>
            <pc:docMk/>
            <pc:sldMk cId="4272403791" sldId="422"/>
            <ac:spMk id="3" creationId="{F26B5152-131D-4D0E-9C6B-32F89002C00A}"/>
          </ac:spMkLst>
        </pc:spChg>
      </pc:sldChg>
      <pc:sldChg chg="add del ord">
        <pc:chgData name="Kayla Kauffman" userId="3aed65f92af57c49" providerId="LiveId" clId="{B3B58B23-5123-4342-95D7-4673BEE14F15}" dt="2020-02-18T14:28:52.900" v="2074" actId="2696"/>
        <pc:sldMkLst>
          <pc:docMk/>
          <pc:sldMk cId="3756541266" sldId="424"/>
        </pc:sldMkLst>
      </pc:sldChg>
      <pc:sldChg chg="modSp add del">
        <pc:chgData name="Kayla Kauffman" userId="3aed65f92af57c49" providerId="LiveId" clId="{B3B58B23-5123-4342-95D7-4673BEE14F15}" dt="2020-02-18T14:23:46.149" v="1954" actId="2696"/>
        <pc:sldMkLst>
          <pc:docMk/>
          <pc:sldMk cId="1292578566" sldId="425"/>
        </pc:sldMkLst>
        <pc:spChg chg="mod">
          <ac:chgData name="Kayla Kauffman" userId="3aed65f92af57c49" providerId="LiveId" clId="{B3B58B23-5123-4342-95D7-4673BEE14F15}" dt="2020-02-18T14:23:26.709" v="1953" actId="20577"/>
          <ac:spMkLst>
            <pc:docMk/>
            <pc:sldMk cId="1292578566" sldId="425"/>
            <ac:spMk id="2" creationId="{287BD019-A648-47DA-B79F-55E995E4973A}"/>
          </ac:spMkLst>
        </pc:spChg>
      </pc:sldChg>
      <pc:sldChg chg="add ord">
        <pc:chgData name="Kayla Kauffman" userId="3aed65f92af57c49" providerId="LiveId" clId="{B3B58B23-5123-4342-95D7-4673BEE14F15}" dt="2020-02-18T14:28:49.996" v="2073"/>
        <pc:sldMkLst>
          <pc:docMk/>
          <pc:sldMk cId="2899943088" sldId="425"/>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0E760-F1C5-4663-BBE3-00444A79BD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8C4C997-51FA-4358-B52F-CBEE386F37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E14C7FC-D8BD-4D36-AA82-19F6651A7F56}"/>
              </a:ext>
            </a:extLst>
          </p:cNvPr>
          <p:cNvSpPr>
            <a:spLocks noGrp="1"/>
          </p:cNvSpPr>
          <p:nvPr>
            <p:ph type="dt" sz="half" idx="10"/>
          </p:nvPr>
        </p:nvSpPr>
        <p:spPr/>
        <p:txBody>
          <a:bodyPr/>
          <a:lstStyle/>
          <a:p>
            <a:fld id="{64842BEA-024F-4A4C-8A86-0C18DD960C0E}" type="datetimeFigureOut">
              <a:rPr lang="en-US" smtClean="0"/>
              <a:t>2/19/2020</a:t>
            </a:fld>
            <a:endParaRPr lang="en-US"/>
          </a:p>
        </p:txBody>
      </p:sp>
      <p:sp>
        <p:nvSpPr>
          <p:cNvPr id="5" name="Footer Placeholder 4">
            <a:extLst>
              <a:ext uri="{FF2B5EF4-FFF2-40B4-BE49-F238E27FC236}">
                <a16:creationId xmlns:a16="http://schemas.microsoft.com/office/drawing/2014/main" id="{4810DF2A-C6F3-4421-A92D-36ECEF0BDD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E53B1B-BAD5-4EBA-B03C-4D49E232A285}"/>
              </a:ext>
            </a:extLst>
          </p:cNvPr>
          <p:cNvSpPr>
            <a:spLocks noGrp="1"/>
          </p:cNvSpPr>
          <p:nvPr>
            <p:ph type="sldNum" sz="quarter" idx="12"/>
          </p:nvPr>
        </p:nvSpPr>
        <p:spPr/>
        <p:txBody>
          <a:bodyPr/>
          <a:lstStyle/>
          <a:p>
            <a:fld id="{42E70757-B6D5-47F6-9EAC-44BB0C91181E}" type="slidenum">
              <a:rPr lang="en-US" smtClean="0"/>
              <a:t>‹#›</a:t>
            </a:fld>
            <a:endParaRPr lang="en-US"/>
          </a:p>
        </p:txBody>
      </p:sp>
    </p:spTree>
    <p:extLst>
      <p:ext uri="{BB962C8B-B14F-4D97-AF65-F5344CB8AC3E}">
        <p14:creationId xmlns:p14="http://schemas.microsoft.com/office/powerpoint/2010/main" val="4040480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4A362-FEDD-4649-9235-EDCAACF5E02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F794F7C-71CD-4DFD-B736-8BE1AE27CCB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EE0D9E-35C0-4D70-B3C1-CAF71C2FBF5B}"/>
              </a:ext>
            </a:extLst>
          </p:cNvPr>
          <p:cNvSpPr>
            <a:spLocks noGrp="1"/>
          </p:cNvSpPr>
          <p:nvPr>
            <p:ph type="dt" sz="half" idx="10"/>
          </p:nvPr>
        </p:nvSpPr>
        <p:spPr/>
        <p:txBody>
          <a:bodyPr/>
          <a:lstStyle/>
          <a:p>
            <a:fld id="{64842BEA-024F-4A4C-8A86-0C18DD960C0E}" type="datetimeFigureOut">
              <a:rPr lang="en-US" smtClean="0"/>
              <a:t>2/19/2020</a:t>
            </a:fld>
            <a:endParaRPr lang="en-US"/>
          </a:p>
        </p:txBody>
      </p:sp>
      <p:sp>
        <p:nvSpPr>
          <p:cNvPr id="5" name="Footer Placeholder 4">
            <a:extLst>
              <a:ext uri="{FF2B5EF4-FFF2-40B4-BE49-F238E27FC236}">
                <a16:creationId xmlns:a16="http://schemas.microsoft.com/office/drawing/2014/main" id="{E489C57E-8853-4630-8702-7BBADCAFCB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F452B8-0B3A-444F-B466-E57B4037556B}"/>
              </a:ext>
            </a:extLst>
          </p:cNvPr>
          <p:cNvSpPr>
            <a:spLocks noGrp="1"/>
          </p:cNvSpPr>
          <p:nvPr>
            <p:ph type="sldNum" sz="quarter" idx="12"/>
          </p:nvPr>
        </p:nvSpPr>
        <p:spPr/>
        <p:txBody>
          <a:bodyPr/>
          <a:lstStyle/>
          <a:p>
            <a:fld id="{42E70757-B6D5-47F6-9EAC-44BB0C91181E}" type="slidenum">
              <a:rPr lang="en-US" smtClean="0"/>
              <a:t>‹#›</a:t>
            </a:fld>
            <a:endParaRPr lang="en-US"/>
          </a:p>
        </p:txBody>
      </p:sp>
    </p:spTree>
    <p:extLst>
      <p:ext uri="{BB962C8B-B14F-4D97-AF65-F5344CB8AC3E}">
        <p14:creationId xmlns:p14="http://schemas.microsoft.com/office/powerpoint/2010/main" val="26542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2D4BCE1-7D33-4188-A683-5CBF3778E7D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11C72EB-3DE0-4898-9A82-113FA1A5BCE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C504C9-D9E5-466D-834F-EAE7E80072B4}"/>
              </a:ext>
            </a:extLst>
          </p:cNvPr>
          <p:cNvSpPr>
            <a:spLocks noGrp="1"/>
          </p:cNvSpPr>
          <p:nvPr>
            <p:ph type="dt" sz="half" idx="10"/>
          </p:nvPr>
        </p:nvSpPr>
        <p:spPr/>
        <p:txBody>
          <a:bodyPr/>
          <a:lstStyle/>
          <a:p>
            <a:fld id="{64842BEA-024F-4A4C-8A86-0C18DD960C0E}" type="datetimeFigureOut">
              <a:rPr lang="en-US" smtClean="0"/>
              <a:t>2/19/2020</a:t>
            </a:fld>
            <a:endParaRPr lang="en-US"/>
          </a:p>
        </p:txBody>
      </p:sp>
      <p:sp>
        <p:nvSpPr>
          <p:cNvPr id="5" name="Footer Placeholder 4">
            <a:extLst>
              <a:ext uri="{FF2B5EF4-FFF2-40B4-BE49-F238E27FC236}">
                <a16:creationId xmlns:a16="http://schemas.microsoft.com/office/drawing/2014/main" id="{2B4D4A46-D075-4488-8494-BBF63C1C08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16A7DA-0679-465B-A7C6-360D5F2D276D}"/>
              </a:ext>
            </a:extLst>
          </p:cNvPr>
          <p:cNvSpPr>
            <a:spLocks noGrp="1"/>
          </p:cNvSpPr>
          <p:nvPr>
            <p:ph type="sldNum" sz="quarter" idx="12"/>
          </p:nvPr>
        </p:nvSpPr>
        <p:spPr/>
        <p:txBody>
          <a:bodyPr/>
          <a:lstStyle/>
          <a:p>
            <a:fld id="{42E70757-B6D5-47F6-9EAC-44BB0C91181E}" type="slidenum">
              <a:rPr lang="en-US" smtClean="0"/>
              <a:t>‹#›</a:t>
            </a:fld>
            <a:endParaRPr lang="en-US"/>
          </a:p>
        </p:txBody>
      </p:sp>
    </p:spTree>
    <p:extLst>
      <p:ext uri="{BB962C8B-B14F-4D97-AF65-F5344CB8AC3E}">
        <p14:creationId xmlns:p14="http://schemas.microsoft.com/office/powerpoint/2010/main" val="2934534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6BA2F-8328-4A90-B7E3-A7081041061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AA5762-36D4-44EE-BA9A-A7CFA8F7416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5BA6C2-7EB6-4C5F-A543-2809E75489BC}"/>
              </a:ext>
            </a:extLst>
          </p:cNvPr>
          <p:cNvSpPr>
            <a:spLocks noGrp="1"/>
          </p:cNvSpPr>
          <p:nvPr>
            <p:ph type="dt" sz="half" idx="10"/>
          </p:nvPr>
        </p:nvSpPr>
        <p:spPr/>
        <p:txBody>
          <a:bodyPr/>
          <a:lstStyle/>
          <a:p>
            <a:fld id="{64842BEA-024F-4A4C-8A86-0C18DD960C0E}" type="datetimeFigureOut">
              <a:rPr lang="en-US" smtClean="0"/>
              <a:t>2/19/2020</a:t>
            </a:fld>
            <a:endParaRPr lang="en-US"/>
          </a:p>
        </p:txBody>
      </p:sp>
      <p:sp>
        <p:nvSpPr>
          <p:cNvPr id="5" name="Footer Placeholder 4">
            <a:extLst>
              <a:ext uri="{FF2B5EF4-FFF2-40B4-BE49-F238E27FC236}">
                <a16:creationId xmlns:a16="http://schemas.microsoft.com/office/drawing/2014/main" id="{C12F4789-D9D3-44CB-9270-089C879617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6B4BCD-B974-4010-A308-BEB9006C6E73}"/>
              </a:ext>
            </a:extLst>
          </p:cNvPr>
          <p:cNvSpPr>
            <a:spLocks noGrp="1"/>
          </p:cNvSpPr>
          <p:nvPr>
            <p:ph type="sldNum" sz="quarter" idx="12"/>
          </p:nvPr>
        </p:nvSpPr>
        <p:spPr/>
        <p:txBody>
          <a:bodyPr/>
          <a:lstStyle/>
          <a:p>
            <a:fld id="{42E70757-B6D5-47F6-9EAC-44BB0C91181E}" type="slidenum">
              <a:rPr lang="en-US" smtClean="0"/>
              <a:t>‹#›</a:t>
            </a:fld>
            <a:endParaRPr lang="en-US"/>
          </a:p>
        </p:txBody>
      </p:sp>
    </p:spTree>
    <p:extLst>
      <p:ext uri="{BB962C8B-B14F-4D97-AF65-F5344CB8AC3E}">
        <p14:creationId xmlns:p14="http://schemas.microsoft.com/office/powerpoint/2010/main" val="2016504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AA72C-EB37-4403-8CD1-09AB82F834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647C098-9687-4D16-8231-B43C3DCB4CD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34F3A7-3E49-4091-A2C7-6655CD9AF7B0}"/>
              </a:ext>
            </a:extLst>
          </p:cNvPr>
          <p:cNvSpPr>
            <a:spLocks noGrp="1"/>
          </p:cNvSpPr>
          <p:nvPr>
            <p:ph type="dt" sz="half" idx="10"/>
          </p:nvPr>
        </p:nvSpPr>
        <p:spPr/>
        <p:txBody>
          <a:bodyPr/>
          <a:lstStyle/>
          <a:p>
            <a:fld id="{64842BEA-024F-4A4C-8A86-0C18DD960C0E}" type="datetimeFigureOut">
              <a:rPr lang="en-US" smtClean="0"/>
              <a:t>2/19/2020</a:t>
            </a:fld>
            <a:endParaRPr lang="en-US"/>
          </a:p>
        </p:txBody>
      </p:sp>
      <p:sp>
        <p:nvSpPr>
          <p:cNvPr id="5" name="Footer Placeholder 4">
            <a:extLst>
              <a:ext uri="{FF2B5EF4-FFF2-40B4-BE49-F238E27FC236}">
                <a16:creationId xmlns:a16="http://schemas.microsoft.com/office/drawing/2014/main" id="{636C819A-89DE-4CD9-9B18-F481FCE51F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1D4B9B-ECC5-4E18-9033-2788BEF79537}"/>
              </a:ext>
            </a:extLst>
          </p:cNvPr>
          <p:cNvSpPr>
            <a:spLocks noGrp="1"/>
          </p:cNvSpPr>
          <p:nvPr>
            <p:ph type="sldNum" sz="quarter" idx="12"/>
          </p:nvPr>
        </p:nvSpPr>
        <p:spPr/>
        <p:txBody>
          <a:bodyPr/>
          <a:lstStyle/>
          <a:p>
            <a:fld id="{42E70757-B6D5-47F6-9EAC-44BB0C91181E}" type="slidenum">
              <a:rPr lang="en-US" smtClean="0"/>
              <a:t>‹#›</a:t>
            </a:fld>
            <a:endParaRPr lang="en-US"/>
          </a:p>
        </p:txBody>
      </p:sp>
    </p:spTree>
    <p:extLst>
      <p:ext uri="{BB962C8B-B14F-4D97-AF65-F5344CB8AC3E}">
        <p14:creationId xmlns:p14="http://schemas.microsoft.com/office/powerpoint/2010/main" val="943470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7F048-25D6-4227-8393-A062B484510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CE6987D-96FD-4ED8-B528-54B94C0980E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ECBC88D-B911-4128-A44D-BAAC3767053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A39EE85-DF60-4255-BA78-AD6D6130A606}"/>
              </a:ext>
            </a:extLst>
          </p:cNvPr>
          <p:cNvSpPr>
            <a:spLocks noGrp="1"/>
          </p:cNvSpPr>
          <p:nvPr>
            <p:ph type="dt" sz="half" idx="10"/>
          </p:nvPr>
        </p:nvSpPr>
        <p:spPr/>
        <p:txBody>
          <a:bodyPr/>
          <a:lstStyle/>
          <a:p>
            <a:fld id="{64842BEA-024F-4A4C-8A86-0C18DD960C0E}" type="datetimeFigureOut">
              <a:rPr lang="en-US" smtClean="0"/>
              <a:t>2/19/2020</a:t>
            </a:fld>
            <a:endParaRPr lang="en-US"/>
          </a:p>
        </p:txBody>
      </p:sp>
      <p:sp>
        <p:nvSpPr>
          <p:cNvPr id="6" name="Footer Placeholder 5">
            <a:extLst>
              <a:ext uri="{FF2B5EF4-FFF2-40B4-BE49-F238E27FC236}">
                <a16:creationId xmlns:a16="http://schemas.microsoft.com/office/drawing/2014/main" id="{846686AF-FAD0-42EA-912B-96EB7ADCF0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F7642D7-4726-47E2-9CF4-167B4C1BAECB}"/>
              </a:ext>
            </a:extLst>
          </p:cNvPr>
          <p:cNvSpPr>
            <a:spLocks noGrp="1"/>
          </p:cNvSpPr>
          <p:nvPr>
            <p:ph type="sldNum" sz="quarter" idx="12"/>
          </p:nvPr>
        </p:nvSpPr>
        <p:spPr/>
        <p:txBody>
          <a:bodyPr/>
          <a:lstStyle/>
          <a:p>
            <a:fld id="{42E70757-B6D5-47F6-9EAC-44BB0C91181E}" type="slidenum">
              <a:rPr lang="en-US" smtClean="0"/>
              <a:t>‹#›</a:t>
            </a:fld>
            <a:endParaRPr lang="en-US"/>
          </a:p>
        </p:txBody>
      </p:sp>
    </p:spTree>
    <p:extLst>
      <p:ext uri="{BB962C8B-B14F-4D97-AF65-F5344CB8AC3E}">
        <p14:creationId xmlns:p14="http://schemas.microsoft.com/office/powerpoint/2010/main" val="2392674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B5B47-53DD-4239-80C2-630D952AEC8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4BE6A7A-16DB-4323-B08B-A2E3965AEE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DD2D88D-7377-4FC5-B9A5-2508289048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B5EB41C-E58F-4B11-9E29-753D54929B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C85881-0F1A-4673-959E-D0C33D5FB88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E8ABBE4-03B1-4327-8A57-49723E9EFEC7}"/>
              </a:ext>
            </a:extLst>
          </p:cNvPr>
          <p:cNvSpPr>
            <a:spLocks noGrp="1"/>
          </p:cNvSpPr>
          <p:nvPr>
            <p:ph type="dt" sz="half" idx="10"/>
          </p:nvPr>
        </p:nvSpPr>
        <p:spPr/>
        <p:txBody>
          <a:bodyPr/>
          <a:lstStyle/>
          <a:p>
            <a:fld id="{64842BEA-024F-4A4C-8A86-0C18DD960C0E}" type="datetimeFigureOut">
              <a:rPr lang="en-US" smtClean="0"/>
              <a:t>2/19/2020</a:t>
            </a:fld>
            <a:endParaRPr lang="en-US"/>
          </a:p>
        </p:txBody>
      </p:sp>
      <p:sp>
        <p:nvSpPr>
          <p:cNvPr id="8" name="Footer Placeholder 7">
            <a:extLst>
              <a:ext uri="{FF2B5EF4-FFF2-40B4-BE49-F238E27FC236}">
                <a16:creationId xmlns:a16="http://schemas.microsoft.com/office/drawing/2014/main" id="{893D4C64-30AA-4891-855C-598A9D98E8C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3D0470C-52D7-4F9B-A388-5BB6BF699968}"/>
              </a:ext>
            </a:extLst>
          </p:cNvPr>
          <p:cNvSpPr>
            <a:spLocks noGrp="1"/>
          </p:cNvSpPr>
          <p:nvPr>
            <p:ph type="sldNum" sz="quarter" idx="12"/>
          </p:nvPr>
        </p:nvSpPr>
        <p:spPr/>
        <p:txBody>
          <a:bodyPr/>
          <a:lstStyle/>
          <a:p>
            <a:fld id="{42E70757-B6D5-47F6-9EAC-44BB0C91181E}" type="slidenum">
              <a:rPr lang="en-US" smtClean="0"/>
              <a:t>‹#›</a:t>
            </a:fld>
            <a:endParaRPr lang="en-US"/>
          </a:p>
        </p:txBody>
      </p:sp>
    </p:spTree>
    <p:extLst>
      <p:ext uri="{BB962C8B-B14F-4D97-AF65-F5344CB8AC3E}">
        <p14:creationId xmlns:p14="http://schemas.microsoft.com/office/powerpoint/2010/main" val="564414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B16D4-5ACF-418E-A02E-4062C147C5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6DDE70E-1A95-409E-ACF5-C8DD32A0254E}"/>
              </a:ext>
            </a:extLst>
          </p:cNvPr>
          <p:cNvSpPr>
            <a:spLocks noGrp="1"/>
          </p:cNvSpPr>
          <p:nvPr>
            <p:ph type="dt" sz="half" idx="10"/>
          </p:nvPr>
        </p:nvSpPr>
        <p:spPr/>
        <p:txBody>
          <a:bodyPr/>
          <a:lstStyle/>
          <a:p>
            <a:fld id="{64842BEA-024F-4A4C-8A86-0C18DD960C0E}" type="datetimeFigureOut">
              <a:rPr lang="en-US" smtClean="0"/>
              <a:t>2/19/2020</a:t>
            </a:fld>
            <a:endParaRPr lang="en-US"/>
          </a:p>
        </p:txBody>
      </p:sp>
      <p:sp>
        <p:nvSpPr>
          <p:cNvPr id="4" name="Footer Placeholder 3">
            <a:extLst>
              <a:ext uri="{FF2B5EF4-FFF2-40B4-BE49-F238E27FC236}">
                <a16:creationId xmlns:a16="http://schemas.microsoft.com/office/drawing/2014/main" id="{5F6D089E-F5DB-45B4-9D6D-BF4C9D77540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E4348F1-FFD0-4F82-B4C6-220151DCDBCE}"/>
              </a:ext>
            </a:extLst>
          </p:cNvPr>
          <p:cNvSpPr>
            <a:spLocks noGrp="1"/>
          </p:cNvSpPr>
          <p:nvPr>
            <p:ph type="sldNum" sz="quarter" idx="12"/>
          </p:nvPr>
        </p:nvSpPr>
        <p:spPr/>
        <p:txBody>
          <a:bodyPr/>
          <a:lstStyle/>
          <a:p>
            <a:fld id="{42E70757-B6D5-47F6-9EAC-44BB0C91181E}" type="slidenum">
              <a:rPr lang="en-US" smtClean="0"/>
              <a:t>‹#›</a:t>
            </a:fld>
            <a:endParaRPr lang="en-US"/>
          </a:p>
        </p:txBody>
      </p:sp>
    </p:spTree>
    <p:extLst>
      <p:ext uri="{BB962C8B-B14F-4D97-AF65-F5344CB8AC3E}">
        <p14:creationId xmlns:p14="http://schemas.microsoft.com/office/powerpoint/2010/main" val="3548343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C6682C-AE39-4D2E-9A74-75506E2A44DC}"/>
              </a:ext>
            </a:extLst>
          </p:cNvPr>
          <p:cNvSpPr>
            <a:spLocks noGrp="1"/>
          </p:cNvSpPr>
          <p:nvPr>
            <p:ph type="dt" sz="half" idx="10"/>
          </p:nvPr>
        </p:nvSpPr>
        <p:spPr/>
        <p:txBody>
          <a:bodyPr/>
          <a:lstStyle/>
          <a:p>
            <a:fld id="{64842BEA-024F-4A4C-8A86-0C18DD960C0E}" type="datetimeFigureOut">
              <a:rPr lang="en-US" smtClean="0"/>
              <a:t>2/19/2020</a:t>
            </a:fld>
            <a:endParaRPr lang="en-US"/>
          </a:p>
        </p:txBody>
      </p:sp>
      <p:sp>
        <p:nvSpPr>
          <p:cNvPr id="3" name="Footer Placeholder 2">
            <a:extLst>
              <a:ext uri="{FF2B5EF4-FFF2-40B4-BE49-F238E27FC236}">
                <a16:creationId xmlns:a16="http://schemas.microsoft.com/office/drawing/2014/main" id="{0473E982-0C43-45A2-A51F-3B1F777361E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94FAC9D-3633-469A-B0A2-EE7CB80B7707}"/>
              </a:ext>
            </a:extLst>
          </p:cNvPr>
          <p:cNvSpPr>
            <a:spLocks noGrp="1"/>
          </p:cNvSpPr>
          <p:nvPr>
            <p:ph type="sldNum" sz="quarter" idx="12"/>
          </p:nvPr>
        </p:nvSpPr>
        <p:spPr/>
        <p:txBody>
          <a:bodyPr/>
          <a:lstStyle/>
          <a:p>
            <a:fld id="{42E70757-B6D5-47F6-9EAC-44BB0C91181E}" type="slidenum">
              <a:rPr lang="en-US" smtClean="0"/>
              <a:t>‹#›</a:t>
            </a:fld>
            <a:endParaRPr lang="en-US"/>
          </a:p>
        </p:txBody>
      </p:sp>
    </p:spTree>
    <p:extLst>
      <p:ext uri="{BB962C8B-B14F-4D97-AF65-F5344CB8AC3E}">
        <p14:creationId xmlns:p14="http://schemas.microsoft.com/office/powerpoint/2010/main" val="3817694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738CB5-E30C-47C3-AE89-C4D57F3DBD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2C85A5D-89E2-438E-BCAB-FE948B6B82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158105-573E-4A67-9B98-2FD1D1339C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772867-BA58-4B2F-97EF-62BBAC06E2C4}"/>
              </a:ext>
            </a:extLst>
          </p:cNvPr>
          <p:cNvSpPr>
            <a:spLocks noGrp="1"/>
          </p:cNvSpPr>
          <p:nvPr>
            <p:ph type="dt" sz="half" idx="10"/>
          </p:nvPr>
        </p:nvSpPr>
        <p:spPr/>
        <p:txBody>
          <a:bodyPr/>
          <a:lstStyle/>
          <a:p>
            <a:fld id="{64842BEA-024F-4A4C-8A86-0C18DD960C0E}" type="datetimeFigureOut">
              <a:rPr lang="en-US" smtClean="0"/>
              <a:t>2/19/2020</a:t>
            </a:fld>
            <a:endParaRPr lang="en-US"/>
          </a:p>
        </p:txBody>
      </p:sp>
      <p:sp>
        <p:nvSpPr>
          <p:cNvPr id="6" name="Footer Placeholder 5">
            <a:extLst>
              <a:ext uri="{FF2B5EF4-FFF2-40B4-BE49-F238E27FC236}">
                <a16:creationId xmlns:a16="http://schemas.microsoft.com/office/drawing/2014/main" id="{E346E76D-E8F5-41B4-8249-2D750191DD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3A3050-D8D1-4DF2-9F95-52D310547282}"/>
              </a:ext>
            </a:extLst>
          </p:cNvPr>
          <p:cNvSpPr>
            <a:spLocks noGrp="1"/>
          </p:cNvSpPr>
          <p:nvPr>
            <p:ph type="sldNum" sz="quarter" idx="12"/>
          </p:nvPr>
        </p:nvSpPr>
        <p:spPr/>
        <p:txBody>
          <a:bodyPr/>
          <a:lstStyle/>
          <a:p>
            <a:fld id="{42E70757-B6D5-47F6-9EAC-44BB0C91181E}" type="slidenum">
              <a:rPr lang="en-US" smtClean="0"/>
              <a:t>‹#›</a:t>
            </a:fld>
            <a:endParaRPr lang="en-US"/>
          </a:p>
        </p:txBody>
      </p:sp>
    </p:spTree>
    <p:extLst>
      <p:ext uri="{BB962C8B-B14F-4D97-AF65-F5344CB8AC3E}">
        <p14:creationId xmlns:p14="http://schemas.microsoft.com/office/powerpoint/2010/main" val="4093992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64EF1-FF52-40D6-97E5-8186AA2B12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F1979B6-3807-497C-8645-C65E93120F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D80C6E4-4066-4E99-B105-64A23B764F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1CC84D-018E-47A3-8FEC-62407F0364AA}"/>
              </a:ext>
            </a:extLst>
          </p:cNvPr>
          <p:cNvSpPr>
            <a:spLocks noGrp="1"/>
          </p:cNvSpPr>
          <p:nvPr>
            <p:ph type="dt" sz="half" idx="10"/>
          </p:nvPr>
        </p:nvSpPr>
        <p:spPr/>
        <p:txBody>
          <a:bodyPr/>
          <a:lstStyle/>
          <a:p>
            <a:fld id="{64842BEA-024F-4A4C-8A86-0C18DD960C0E}" type="datetimeFigureOut">
              <a:rPr lang="en-US" smtClean="0"/>
              <a:t>2/19/2020</a:t>
            </a:fld>
            <a:endParaRPr lang="en-US"/>
          </a:p>
        </p:txBody>
      </p:sp>
      <p:sp>
        <p:nvSpPr>
          <p:cNvPr id="6" name="Footer Placeholder 5">
            <a:extLst>
              <a:ext uri="{FF2B5EF4-FFF2-40B4-BE49-F238E27FC236}">
                <a16:creationId xmlns:a16="http://schemas.microsoft.com/office/drawing/2014/main" id="{0F7DFF64-52B3-46D0-AEAF-7A1EC50446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092A31-E995-49BB-82F9-B91F2A3C06F1}"/>
              </a:ext>
            </a:extLst>
          </p:cNvPr>
          <p:cNvSpPr>
            <a:spLocks noGrp="1"/>
          </p:cNvSpPr>
          <p:nvPr>
            <p:ph type="sldNum" sz="quarter" idx="12"/>
          </p:nvPr>
        </p:nvSpPr>
        <p:spPr/>
        <p:txBody>
          <a:bodyPr/>
          <a:lstStyle/>
          <a:p>
            <a:fld id="{42E70757-B6D5-47F6-9EAC-44BB0C91181E}" type="slidenum">
              <a:rPr lang="en-US" smtClean="0"/>
              <a:t>‹#›</a:t>
            </a:fld>
            <a:endParaRPr lang="en-US"/>
          </a:p>
        </p:txBody>
      </p:sp>
    </p:spTree>
    <p:extLst>
      <p:ext uri="{BB962C8B-B14F-4D97-AF65-F5344CB8AC3E}">
        <p14:creationId xmlns:p14="http://schemas.microsoft.com/office/powerpoint/2010/main" val="3365360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A6717D-A6E5-4AD5-B2A7-6A813EEB16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B13BFF7-A57B-4AF4-A053-579BE5A59B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BD855E-FB67-4A11-BBDA-3AC720CDD9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842BEA-024F-4A4C-8A86-0C18DD960C0E}" type="datetimeFigureOut">
              <a:rPr lang="en-US" smtClean="0"/>
              <a:t>2/19/2020</a:t>
            </a:fld>
            <a:endParaRPr lang="en-US"/>
          </a:p>
        </p:txBody>
      </p:sp>
      <p:sp>
        <p:nvSpPr>
          <p:cNvPr id="5" name="Footer Placeholder 4">
            <a:extLst>
              <a:ext uri="{FF2B5EF4-FFF2-40B4-BE49-F238E27FC236}">
                <a16:creationId xmlns:a16="http://schemas.microsoft.com/office/drawing/2014/main" id="{D93137CF-077E-49CF-9B54-AE4737540F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50C56D4-7B43-437F-813F-A4F3ED8C4E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E70757-B6D5-47F6-9EAC-44BB0C91181E}" type="slidenum">
              <a:rPr lang="en-US" smtClean="0"/>
              <a:t>‹#›</a:t>
            </a:fld>
            <a:endParaRPr lang="en-US"/>
          </a:p>
        </p:txBody>
      </p:sp>
    </p:spTree>
    <p:extLst>
      <p:ext uri="{BB962C8B-B14F-4D97-AF65-F5344CB8AC3E}">
        <p14:creationId xmlns:p14="http://schemas.microsoft.com/office/powerpoint/2010/main" val="859671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webp"/><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94C86-CAB7-44D5-AFDE-C3B2CE3CC5AF}"/>
              </a:ext>
            </a:extLst>
          </p:cNvPr>
          <p:cNvSpPr>
            <a:spLocks noGrp="1"/>
          </p:cNvSpPr>
          <p:nvPr>
            <p:ph type="ctrTitle"/>
          </p:nvPr>
        </p:nvSpPr>
        <p:spPr>
          <a:xfrm>
            <a:off x="3045368" y="2043663"/>
            <a:ext cx="6105194" cy="2031055"/>
          </a:xfrm>
        </p:spPr>
        <p:txBody>
          <a:bodyPr>
            <a:normAutofit fontScale="90000"/>
          </a:bodyPr>
          <a:lstStyle/>
          <a:p>
            <a:r>
              <a:rPr lang="en-US" dirty="0">
                <a:solidFill>
                  <a:schemeClr val="tx1"/>
                </a:solidFill>
              </a:rPr>
              <a:t>Constantine’s Conversion (312 CE)</a:t>
            </a:r>
          </a:p>
        </p:txBody>
      </p:sp>
      <p:sp>
        <p:nvSpPr>
          <p:cNvPr id="3" name="Subtitle 2">
            <a:extLst>
              <a:ext uri="{FF2B5EF4-FFF2-40B4-BE49-F238E27FC236}">
                <a16:creationId xmlns:a16="http://schemas.microsoft.com/office/drawing/2014/main" id="{2BF13687-421E-4A72-AEF3-56DF7EAA67E2}"/>
              </a:ext>
            </a:extLst>
          </p:cNvPr>
          <p:cNvSpPr>
            <a:spLocks noGrp="1"/>
          </p:cNvSpPr>
          <p:nvPr>
            <p:ph type="subTitle" idx="1"/>
          </p:nvPr>
        </p:nvSpPr>
        <p:spPr>
          <a:xfrm>
            <a:off x="3045368" y="4723448"/>
            <a:ext cx="6105194" cy="682079"/>
          </a:xfrm>
        </p:spPr>
        <p:txBody>
          <a:bodyPr vert="horz" lIns="91440" tIns="45720" rIns="91440" bIns="45720" rtlCol="0" anchor="t">
            <a:normAutofit/>
          </a:bodyPr>
          <a:lstStyle/>
          <a:p>
            <a:r>
              <a:rPr lang="en-US" sz="2000" dirty="0">
                <a:solidFill>
                  <a:schemeClr val="accent1"/>
                </a:solidFill>
              </a:rPr>
              <a:t>And the rise of uniform, state Christianity</a:t>
            </a:r>
          </a:p>
        </p:txBody>
      </p:sp>
    </p:spTree>
    <p:extLst>
      <p:ext uri="{BB962C8B-B14F-4D97-AF65-F5344CB8AC3E}">
        <p14:creationId xmlns:p14="http://schemas.microsoft.com/office/powerpoint/2010/main" val="27633181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DAD36-E31E-44AE-A8A4-4AFAD4B2C357}"/>
              </a:ext>
            </a:extLst>
          </p:cNvPr>
          <p:cNvSpPr>
            <a:spLocks noGrp="1"/>
          </p:cNvSpPr>
          <p:nvPr>
            <p:ph type="title"/>
          </p:nvPr>
        </p:nvSpPr>
        <p:spPr/>
        <p:txBody>
          <a:bodyPr/>
          <a:lstStyle/>
          <a:p>
            <a:r>
              <a:rPr lang="en-US" dirty="0"/>
              <a:t>Early Christian hermit grottos</a:t>
            </a:r>
          </a:p>
        </p:txBody>
      </p:sp>
      <p:pic>
        <p:nvPicPr>
          <p:cNvPr id="6" name="Content Placeholder 5">
            <a:extLst>
              <a:ext uri="{FF2B5EF4-FFF2-40B4-BE49-F238E27FC236}">
                <a16:creationId xmlns:a16="http://schemas.microsoft.com/office/drawing/2014/main" id="{FA9731B6-1C0A-4BB3-84C1-86C1B182ABE3}"/>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98023" y="1953491"/>
            <a:ext cx="5270268" cy="4380807"/>
          </a:xfrm>
        </p:spPr>
      </p:pic>
      <p:pic>
        <p:nvPicPr>
          <p:cNvPr id="8" name="Content Placeholder 7" descr="illustration of a monastic sitting in a desert grotto and praying">
            <a:extLst>
              <a:ext uri="{FF2B5EF4-FFF2-40B4-BE49-F238E27FC236}">
                <a16:creationId xmlns:a16="http://schemas.microsoft.com/office/drawing/2014/main" id="{AF5C2460-0F86-4E75-912A-ECBD72A3CD97}"/>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259483" y="1953490"/>
            <a:ext cx="5627717" cy="4380807"/>
          </a:xfrm>
        </p:spPr>
      </p:pic>
    </p:spTree>
    <p:extLst>
      <p:ext uri="{BB962C8B-B14F-4D97-AF65-F5344CB8AC3E}">
        <p14:creationId xmlns:p14="http://schemas.microsoft.com/office/powerpoint/2010/main" val="40488355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BF458-19C4-421A-85B7-C0045FD1BC05}"/>
              </a:ext>
            </a:extLst>
          </p:cNvPr>
          <p:cNvSpPr>
            <a:spLocks noGrp="1"/>
          </p:cNvSpPr>
          <p:nvPr>
            <p:ph type="title"/>
          </p:nvPr>
        </p:nvSpPr>
        <p:spPr>
          <a:xfrm>
            <a:off x="648929" y="629266"/>
            <a:ext cx="6586491" cy="1676603"/>
          </a:xfrm>
        </p:spPr>
        <p:txBody>
          <a:bodyPr vert="horz" lIns="91440" tIns="45720" rIns="91440" bIns="45720" rtlCol="0" anchor="ctr">
            <a:normAutofit/>
          </a:bodyPr>
          <a:lstStyle/>
          <a:p>
            <a:r>
              <a:rPr lang="en-US" err="1"/>
              <a:t>Pachomius</a:t>
            </a:r>
            <a:r>
              <a:rPr lang="en-US"/>
              <a:t>, 292-348 CE</a:t>
            </a:r>
          </a:p>
        </p:txBody>
      </p:sp>
      <p:pic>
        <p:nvPicPr>
          <p:cNvPr id="6" name="Content Placeholder 5">
            <a:extLst>
              <a:ext uri="{FF2B5EF4-FFF2-40B4-BE49-F238E27FC236}">
                <a16:creationId xmlns:a16="http://schemas.microsoft.com/office/drawing/2014/main" id="{29FC2951-224B-4845-B974-418E05974E8B}"/>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113" r="848"/>
          <a:stretch/>
        </p:blipFill>
        <p:spPr>
          <a:xfrm>
            <a:off x="7556408" y="10"/>
            <a:ext cx="4635591" cy="6857990"/>
          </a:xfrm>
          <a:prstGeom prst="rect">
            <a:avLst/>
          </a:prstGeom>
          <a:effectLst/>
        </p:spPr>
      </p:pic>
      <p:sp>
        <p:nvSpPr>
          <p:cNvPr id="4" name="Content Placeholder 3">
            <a:extLst>
              <a:ext uri="{FF2B5EF4-FFF2-40B4-BE49-F238E27FC236}">
                <a16:creationId xmlns:a16="http://schemas.microsoft.com/office/drawing/2014/main" id="{0F6EC9C2-0754-4433-B07B-B262A9E7881E}"/>
              </a:ext>
            </a:extLst>
          </p:cNvPr>
          <p:cNvSpPr>
            <a:spLocks noGrp="1"/>
          </p:cNvSpPr>
          <p:nvPr>
            <p:ph sz="half" idx="2"/>
          </p:nvPr>
        </p:nvSpPr>
        <p:spPr>
          <a:xfrm>
            <a:off x="648930" y="2438400"/>
            <a:ext cx="6586489" cy="3785419"/>
          </a:xfrm>
        </p:spPr>
        <p:txBody>
          <a:bodyPr vert="horz" lIns="91440" tIns="45720" rIns="91440" bIns="45720" rtlCol="0">
            <a:normAutofit/>
          </a:bodyPr>
          <a:lstStyle/>
          <a:p>
            <a:r>
              <a:rPr lang="en-US" sz="1800" dirty="0"/>
              <a:t>Born to pagan parents, conscripted into Roman army</a:t>
            </a:r>
          </a:p>
          <a:p>
            <a:r>
              <a:rPr lang="en-US" sz="1800" dirty="0"/>
              <a:t>Encountered Christians who fed soldiers and converted</a:t>
            </a:r>
          </a:p>
          <a:p>
            <a:r>
              <a:rPr lang="en-US" sz="1800" dirty="0"/>
              <a:t>After 10 years of ascetism in the tradition of St. Antony, he heard a voice instructing him to found a monastery</a:t>
            </a:r>
          </a:p>
          <a:p>
            <a:r>
              <a:rPr lang="en-US" sz="1800" dirty="0"/>
              <a:t>Established the first, organized monasteries in the world</a:t>
            </a:r>
          </a:p>
          <a:p>
            <a:r>
              <a:rPr lang="en-US" sz="1800" dirty="0"/>
              <a:t>Because of high interest, monasteries with rules and organization were formed: silence, fasting, prayer, manual labor, self-sufficiency. These became the first monasteries in the world and the model for European monasteries, convents, and abbeys</a:t>
            </a:r>
          </a:p>
        </p:txBody>
      </p:sp>
    </p:spTree>
    <p:extLst>
      <p:ext uri="{BB962C8B-B14F-4D97-AF65-F5344CB8AC3E}">
        <p14:creationId xmlns:p14="http://schemas.microsoft.com/office/powerpoint/2010/main" val="21767627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D42DA-95B1-4235-A95A-F9EB136D9FD9}"/>
              </a:ext>
            </a:extLst>
          </p:cNvPr>
          <p:cNvSpPr>
            <a:spLocks noGrp="1"/>
          </p:cNvSpPr>
          <p:nvPr>
            <p:ph type="title"/>
          </p:nvPr>
        </p:nvSpPr>
        <p:spPr/>
        <p:txBody>
          <a:bodyPr vert="horz" lIns="91440" tIns="45720" rIns="91440" bIns="45720" rtlCol="0" anchor="b">
            <a:noAutofit/>
          </a:bodyPr>
          <a:lstStyle/>
          <a:p>
            <a:pPr algn="ctr"/>
            <a:r>
              <a:rPr lang="en-US" sz="4000" kern="1200" dirty="0">
                <a:solidFill>
                  <a:schemeClr val="tx1"/>
                </a:solidFill>
                <a:latin typeface="+mj-lt"/>
                <a:ea typeface="+mj-ea"/>
                <a:cs typeface="+mj-cs"/>
              </a:rPr>
              <a:t>Sites of monasteries</a:t>
            </a:r>
            <a:r>
              <a:rPr lang="en-US" sz="4000" dirty="0">
                <a:solidFill>
                  <a:schemeClr val="tx1"/>
                </a:solidFill>
              </a:rPr>
              <a:t> in Egypt</a:t>
            </a:r>
            <a:r>
              <a:rPr lang="en-US" sz="4000" kern="1200" dirty="0">
                <a:solidFill>
                  <a:schemeClr val="tx1"/>
                </a:solidFill>
                <a:latin typeface="+mj-lt"/>
                <a:ea typeface="+mj-ea"/>
                <a:cs typeface="+mj-cs"/>
              </a:rPr>
              <a:t> founded by St. Antony and St. </a:t>
            </a:r>
            <a:r>
              <a:rPr lang="en-US" sz="4000" kern="1200" dirty="0" err="1">
                <a:solidFill>
                  <a:schemeClr val="tx1"/>
                </a:solidFill>
                <a:latin typeface="+mj-lt"/>
                <a:ea typeface="+mj-ea"/>
                <a:cs typeface="+mj-cs"/>
              </a:rPr>
              <a:t>Pachomius</a:t>
            </a:r>
            <a:endParaRPr lang="en-US" sz="4000" kern="1200" dirty="0">
              <a:solidFill>
                <a:schemeClr val="tx1"/>
              </a:solidFill>
              <a:latin typeface="+mj-lt"/>
              <a:ea typeface="+mj-ea"/>
              <a:cs typeface="+mj-cs"/>
            </a:endParaRPr>
          </a:p>
        </p:txBody>
      </p:sp>
      <p:pic>
        <p:nvPicPr>
          <p:cNvPr id="6" name="Content Placeholder 5" descr="A map showing where St. Antony and St. Pachomius lived their monastic lives along the Nile in Egypt">
            <a:extLst>
              <a:ext uri="{FF2B5EF4-FFF2-40B4-BE49-F238E27FC236}">
                <a16:creationId xmlns:a16="http://schemas.microsoft.com/office/drawing/2014/main" id="{2CCAA1AD-5492-42BF-B2DB-D7835109E50C}"/>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150916" y="1846263"/>
            <a:ext cx="2830806" cy="4022725"/>
          </a:xfrm>
          <a:prstGeom prst="rect">
            <a:avLst/>
          </a:prstGeom>
        </p:spPr>
      </p:pic>
      <p:pic>
        <p:nvPicPr>
          <p:cNvPr id="7" name="Content Placeholder 6" descr="A map of north Africa with the country of Egypt circled. Modern-day Egypt is where most monastics lived.">
            <a:extLst>
              <a:ext uri="{FF2B5EF4-FFF2-40B4-BE49-F238E27FC236}">
                <a16:creationId xmlns:a16="http://schemas.microsoft.com/office/drawing/2014/main" id="{942E45B3-BD33-42FD-B346-FCEAB628624F}"/>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6218238" y="2301809"/>
            <a:ext cx="4937125" cy="3111633"/>
          </a:xfrm>
        </p:spPr>
      </p:pic>
      <p:sp>
        <p:nvSpPr>
          <p:cNvPr id="8" name="Oval 7">
            <a:extLst>
              <a:ext uri="{FF2B5EF4-FFF2-40B4-BE49-F238E27FC236}">
                <a16:creationId xmlns:a16="http://schemas.microsoft.com/office/drawing/2014/main" id="{2382861F-3D6B-40DA-A9C5-117F69AEF362}"/>
              </a:ext>
            </a:extLst>
          </p:cNvPr>
          <p:cNvSpPr/>
          <p:nvPr/>
        </p:nvSpPr>
        <p:spPr>
          <a:xfrm>
            <a:off x="8641724" y="3232597"/>
            <a:ext cx="824248" cy="77273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756810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B2E74-A96E-495C-B8F1-B13C8EF54D67}"/>
              </a:ext>
            </a:extLst>
          </p:cNvPr>
          <p:cNvSpPr>
            <a:spLocks noGrp="1"/>
          </p:cNvSpPr>
          <p:nvPr>
            <p:ph type="title"/>
          </p:nvPr>
        </p:nvSpPr>
        <p:spPr>
          <a:xfrm>
            <a:off x="115910" y="286603"/>
            <a:ext cx="11912958" cy="1087321"/>
          </a:xfrm>
        </p:spPr>
        <p:txBody>
          <a:bodyPr>
            <a:normAutofit/>
          </a:bodyPr>
          <a:lstStyle/>
          <a:p>
            <a:pPr algn="ctr"/>
            <a:r>
              <a:rPr lang="en-US" sz="4000" dirty="0"/>
              <a:t>Contemporary monastery of St. Antony, Egyptian desert</a:t>
            </a:r>
          </a:p>
        </p:txBody>
      </p:sp>
      <p:pic>
        <p:nvPicPr>
          <p:cNvPr id="5" name="Content Placeholder 4" descr="The gates of the Monastery of St. Antony in the Egyptian desert">
            <a:extLst>
              <a:ext uri="{FF2B5EF4-FFF2-40B4-BE49-F238E27FC236}">
                <a16:creationId xmlns:a16="http://schemas.microsoft.com/office/drawing/2014/main" id="{4EBAD851-A785-4550-BC04-8115B630BA73}"/>
              </a:ext>
            </a:extLst>
          </p:cNvPr>
          <p:cNvPicPr>
            <a:picLocks noGrp="1" noChangeAspect="1"/>
          </p:cNvPicPr>
          <p:nvPr>
            <p:ph sz="half" idx="1"/>
          </p:nvPr>
        </p:nvPicPr>
        <p:blipFill>
          <a:blip r:embed="rId2"/>
          <a:stretch>
            <a:fillRect/>
          </a:stretch>
        </p:blipFill>
        <p:spPr>
          <a:xfrm>
            <a:off x="1096963" y="2231175"/>
            <a:ext cx="4938712" cy="3252901"/>
          </a:xfrm>
          <a:prstGeom prst="rect">
            <a:avLst/>
          </a:prstGeom>
        </p:spPr>
      </p:pic>
      <p:pic>
        <p:nvPicPr>
          <p:cNvPr id="6" name="Content Placeholder 5" descr="A replica of the tomb in which Jesus was buried at the monastery of St. Antony in the Egyptian desert">
            <a:extLst>
              <a:ext uri="{FF2B5EF4-FFF2-40B4-BE49-F238E27FC236}">
                <a16:creationId xmlns:a16="http://schemas.microsoft.com/office/drawing/2014/main" id="{64DA48DD-9FA2-4AF9-AEB9-DE55839A445A}"/>
              </a:ext>
            </a:extLst>
          </p:cNvPr>
          <p:cNvPicPr>
            <a:picLocks noGrp="1" noChangeAspect="1"/>
          </p:cNvPicPr>
          <p:nvPr>
            <p:ph sz="half" idx="2"/>
          </p:nvPr>
        </p:nvPicPr>
        <p:blipFill>
          <a:blip r:embed="rId3"/>
          <a:stretch>
            <a:fillRect/>
          </a:stretch>
        </p:blipFill>
        <p:spPr>
          <a:xfrm>
            <a:off x="6218238" y="2231175"/>
            <a:ext cx="5810630" cy="3252901"/>
          </a:xfrm>
          <a:prstGeom prst="rect">
            <a:avLst/>
          </a:prstGeom>
        </p:spPr>
      </p:pic>
    </p:spTree>
    <p:extLst>
      <p:ext uri="{BB962C8B-B14F-4D97-AF65-F5344CB8AC3E}">
        <p14:creationId xmlns:p14="http://schemas.microsoft.com/office/powerpoint/2010/main" val="32521469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4658C-E71F-423F-B063-39FB113F16DC}"/>
              </a:ext>
            </a:extLst>
          </p:cNvPr>
          <p:cNvSpPr>
            <a:spLocks noGrp="1"/>
          </p:cNvSpPr>
          <p:nvPr>
            <p:ph type="title"/>
          </p:nvPr>
        </p:nvSpPr>
        <p:spPr/>
        <p:txBody>
          <a:bodyPr>
            <a:normAutofit fontScale="90000"/>
          </a:bodyPr>
          <a:lstStyle/>
          <a:p>
            <a:r>
              <a:rPr lang="en-US" dirty="0"/>
              <a:t>Egyptian desert monasteries became the basis of monasteries, abbeys, and convents in Europe</a:t>
            </a:r>
          </a:p>
        </p:txBody>
      </p:sp>
      <p:pic>
        <p:nvPicPr>
          <p:cNvPr id="6" name="Content Placeholder 5" descr="The gates of the Monastery of St. Antony in the Egyptian desert">
            <a:extLst>
              <a:ext uri="{FF2B5EF4-FFF2-40B4-BE49-F238E27FC236}">
                <a16:creationId xmlns:a16="http://schemas.microsoft.com/office/drawing/2014/main" id="{22C2B171-13B0-4839-BD43-F9A86C15FD9E}"/>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838200" y="2058194"/>
            <a:ext cx="5181600" cy="3886200"/>
          </a:xfrm>
        </p:spPr>
      </p:pic>
      <p:pic>
        <p:nvPicPr>
          <p:cNvPr id="8" name="Content Placeholder 7" descr="Photograph of a monastery in France">
            <a:extLst>
              <a:ext uri="{FF2B5EF4-FFF2-40B4-BE49-F238E27FC236}">
                <a16:creationId xmlns:a16="http://schemas.microsoft.com/office/drawing/2014/main" id="{3EE305FD-44C7-4AE5-A1A3-5C1220C61682}"/>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200" y="2058194"/>
            <a:ext cx="5181600" cy="3886200"/>
          </a:xfrm>
        </p:spPr>
      </p:pic>
    </p:spTree>
    <p:extLst>
      <p:ext uri="{BB962C8B-B14F-4D97-AF65-F5344CB8AC3E}">
        <p14:creationId xmlns:p14="http://schemas.microsoft.com/office/powerpoint/2010/main" val="40001653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AE182-C803-4D4D-95A3-D224AB8B6DC4}"/>
              </a:ext>
            </a:extLst>
          </p:cNvPr>
          <p:cNvSpPr>
            <a:spLocks noGrp="1"/>
          </p:cNvSpPr>
          <p:nvPr>
            <p:ph type="title"/>
          </p:nvPr>
        </p:nvSpPr>
        <p:spPr>
          <a:xfrm>
            <a:off x="838200" y="365125"/>
            <a:ext cx="10515600" cy="45719"/>
          </a:xfrm>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025B1AFF-274B-41E6-9B5A-411A1990CD47}"/>
              </a:ext>
            </a:extLst>
          </p:cNvPr>
          <p:cNvSpPr>
            <a:spLocks noGrp="1"/>
          </p:cNvSpPr>
          <p:nvPr>
            <p:ph idx="1"/>
          </p:nvPr>
        </p:nvSpPr>
        <p:spPr>
          <a:xfrm>
            <a:off x="838200" y="580291"/>
            <a:ext cx="10515600" cy="5596672"/>
          </a:xfrm>
        </p:spPr>
        <p:txBody>
          <a:bodyPr vert="horz" lIns="91440" tIns="45720" rIns="91440" bIns="45720" rtlCol="0" anchor="t">
            <a:normAutofit/>
          </a:bodyPr>
          <a:lstStyle/>
          <a:p>
            <a:pPr marL="0" indent="0">
              <a:buNone/>
            </a:pPr>
            <a:r>
              <a:rPr lang="en-US" dirty="0"/>
              <a:t>Cultural blinkers…</a:t>
            </a:r>
          </a:p>
          <a:p>
            <a:pPr marL="0" indent="0">
              <a:buNone/>
            </a:pPr>
            <a:r>
              <a:rPr lang="en-US" dirty="0"/>
              <a:t>“...each community recognizes in Scripture that God is speaking to its own situation. But it also means that we will approach Scripture wearing cultural blinkers, with assumptions determined by our time and place...it is not only that different ages and nations see different things in Scripture—it is that they </a:t>
            </a:r>
            <a:r>
              <a:rPr lang="en-US" i="1" dirty="0"/>
              <a:t>need </a:t>
            </a:r>
            <a:r>
              <a:rPr lang="en-US" dirty="0"/>
              <a:t>to see different things” (Walls 12).</a:t>
            </a:r>
          </a:p>
          <a:p>
            <a:pPr marL="0" indent="0">
              <a:buNone/>
            </a:pPr>
            <a:endParaRPr lang="en-US" dirty="0"/>
          </a:p>
          <a:p>
            <a:pPr marL="0" indent="0">
              <a:buNone/>
            </a:pPr>
            <a:r>
              <a:rPr lang="en-US" dirty="0"/>
              <a:t>“</a:t>
            </a:r>
            <a:r>
              <a:rPr lang="en-US" dirty="0">
                <a:ea typeface="+mj-lt"/>
                <a:cs typeface="+mj-lt"/>
              </a:rPr>
              <a:t>Theology springs from practical situations,” (Walls page 10)</a:t>
            </a:r>
            <a:endParaRPr lang="en-US" dirty="0"/>
          </a:p>
        </p:txBody>
      </p:sp>
    </p:spTree>
    <p:extLst>
      <p:ext uri="{BB962C8B-B14F-4D97-AF65-F5344CB8AC3E}">
        <p14:creationId xmlns:p14="http://schemas.microsoft.com/office/powerpoint/2010/main" val="19544637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7B7FE-7343-4B1D-A6A1-6E6881D058A6}"/>
              </a:ext>
            </a:extLst>
          </p:cNvPr>
          <p:cNvSpPr>
            <a:spLocks noGrp="1"/>
          </p:cNvSpPr>
          <p:nvPr>
            <p:ph type="title"/>
          </p:nvPr>
        </p:nvSpPr>
        <p:spPr>
          <a:xfrm>
            <a:off x="203579" y="365125"/>
            <a:ext cx="11738212" cy="1325563"/>
          </a:xfrm>
        </p:spPr>
        <p:txBody>
          <a:bodyPr/>
          <a:lstStyle/>
          <a:p>
            <a:r>
              <a:rPr lang="en-US" dirty="0"/>
              <a:t>Constantine and state-controlled Christianity…</a:t>
            </a:r>
          </a:p>
        </p:txBody>
      </p:sp>
      <p:sp>
        <p:nvSpPr>
          <p:cNvPr id="3" name="Content Placeholder 2">
            <a:extLst>
              <a:ext uri="{FF2B5EF4-FFF2-40B4-BE49-F238E27FC236}">
                <a16:creationId xmlns:a16="http://schemas.microsoft.com/office/drawing/2014/main" id="{951D5006-5080-49C1-9FA3-03BA0606BD64}"/>
              </a:ext>
            </a:extLst>
          </p:cNvPr>
          <p:cNvSpPr>
            <a:spLocks noGrp="1"/>
          </p:cNvSpPr>
          <p:nvPr>
            <p:ph idx="1"/>
          </p:nvPr>
        </p:nvSpPr>
        <p:spPr>
          <a:xfrm>
            <a:off x="573205" y="1825624"/>
            <a:ext cx="11150221" cy="4916369"/>
          </a:xfrm>
        </p:spPr>
        <p:txBody>
          <a:bodyPr>
            <a:normAutofit/>
          </a:bodyPr>
          <a:lstStyle/>
          <a:p>
            <a:r>
              <a:rPr lang="en-US" dirty="0"/>
              <a:t>End of persecutions</a:t>
            </a:r>
          </a:p>
          <a:p>
            <a:r>
              <a:rPr lang="en-US" dirty="0"/>
              <a:t>Public church buildings for worship (basilicas)</a:t>
            </a:r>
          </a:p>
          <a:p>
            <a:r>
              <a:rPr lang="en-US" dirty="0"/>
              <a:t>State employed bishops</a:t>
            </a:r>
          </a:p>
          <a:p>
            <a:r>
              <a:rPr lang="en-US" dirty="0"/>
              <a:t>State employed scribes</a:t>
            </a:r>
          </a:p>
          <a:p>
            <a:r>
              <a:rPr lang="en-US" dirty="0"/>
              <a:t>State-mandated Eucharist and prayers for the state (if Christian)</a:t>
            </a:r>
          </a:p>
          <a:p>
            <a:r>
              <a:rPr lang="en-US" dirty="0"/>
              <a:t>Held councils where rules of theology, biblical canon, and practice were decided (e.g., Nicene creed</a:t>
            </a:r>
            <a:r>
              <a:rPr lang="en-US" dirty="0" smtClean="0"/>
              <a:t>)</a:t>
            </a:r>
            <a:endParaRPr lang="en-US" dirty="0"/>
          </a:p>
        </p:txBody>
      </p:sp>
    </p:spTree>
    <p:extLst>
      <p:ext uri="{BB962C8B-B14F-4D97-AF65-F5344CB8AC3E}">
        <p14:creationId xmlns:p14="http://schemas.microsoft.com/office/powerpoint/2010/main" val="3321566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8542E32-1E3E-47F8-8368-4AA3BD361B59}"/>
              </a:ext>
            </a:extLst>
          </p:cNvPr>
          <p:cNvSpPr>
            <a:spLocks noGrp="1"/>
          </p:cNvSpPr>
          <p:nvPr>
            <p:ph type="title"/>
          </p:nvPr>
        </p:nvSpPr>
        <p:spPr>
          <a:xfrm>
            <a:off x="457200" y="594359"/>
            <a:ext cx="3200400" cy="1260818"/>
          </a:xfrm>
        </p:spPr>
        <p:txBody>
          <a:bodyPr>
            <a:normAutofit fontScale="90000"/>
          </a:bodyPr>
          <a:lstStyle/>
          <a:p>
            <a:pPr algn="ctr"/>
            <a:r>
              <a:rPr lang="en-US" sz="5400" b="1" dirty="0"/>
              <a:t>The Nicene Creed</a:t>
            </a:r>
          </a:p>
        </p:txBody>
      </p:sp>
      <p:sp>
        <p:nvSpPr>
          <p:cNvPr id="3" name="Content Placeholder 2">
            <a:extLst>
              <a:ext uri="{FF2B5EF4-FFF2-40B4-BE49-F238E27FC236}">
                <a16:creationId xmlns:a16="http://schemas.microsoft.com/office/drawing/2014/main" id="{385670DF-49CC-45B5-B209-DC667608840A}"/>
              </a:ext>
            </a:extLst>
          </p:cNvPr>
          <p:cNvSpPr>
            <a:spLocks noGrp="1"/>
          </p:cNvSpPr>
          <p:nvPr>
            <p:ph idx="1"/>
          </p:nvPr>
        </p:nvSpPr>
        <p:spPr>
          <a:xfrm>
            <a:off x="5183188" y="218364"/>
            <a:ext cx="6172200" cy="6639635"/>
          </a:xfrm>
        </p:spPr>
        <p:txBody>
          <a:bodyPr>
            <a:normAutofit fontScale="47500" lnSpcReduction="20000"/>
          </a:bodyPr>
          <a:lstStyle/>
          <a:p>
            <a:pPr marL="0" indent="0">
              <a:buNone/>
            </a:pPr>
            <a:r>
              <a:rPr lang="en-US" sz="3400" dirty="0"/>
              <a:t>We believe in one God,</a:t>
            </a:r>
            <a:br>
              <a:rPr lang="en-US" sz="3400" dirty="0"/>
            </a:br>
            <a:r>
              <a:rPr lang="en-US" sz="3400" dirty="0"/>
              <a:t>      the Father almighty,</a:t>
            </a:r>
            <a:br>
              <a:rPr lang="en-US" sz="3400" dirty="0"/>
            </a:br>
            <a:r>
              <a:rPr lang="en-US" sz="3400" dirty="0"/>
              <a:t>      maker of heaven and earth,</a:t>
            </a:r>
            <a:br>
              <a:rPr lang="en-US" sz="3400" dirty="0"/>
            </a:br>
            <a:r>
              <a:rPr lang="en-US" sz="3400" dirty="0"/>
              <a:t>      of all things visible and invisible.</a:t>
            </a:r>
          </a:p>
          <a:p>
            <a:pPr marL="0" indent="0">
              <a:buNone/>
            </a:pPr>
            <a:r>
              <a:rPr lang="en-US" sz="3400" dirty="0"/>
              <a:t>And in one Lord Jesus Christ,</a:t>
            </a:r>
            <a:br>
              <a:rPr lang="en-US" sz="3400" dirty="0"/>
            </a:br>
            <a:r>
              <a:rPr lang="en-US" sz="3400" dirty="0"/>
              <a:t>      the only Son of God,</a:t>
            </a:r>
            <a:br>
              <a:rPr lang="en-US" sz="3400" dirty="0"/>
            </a:br>
            <a:r>
              <a:rPr lang="en-US" sz="3400" dirty="0"/>
              <a:t>      begotten from the Father before all ages,</a:t>
            </a:r>
            <a:br>
              <a:rPr lang="en-US" sz="3400" dirty="0"/>
            </a:br>
            <a:r>
              <a:rPr lang="en-US" sz="3400" dirty="0"/>
              <a:t>           God from God,</a:t>
            </a:r>
            <a:br>
              <a:rPr lang="en-US" sz="3400" dirty="0"/>
            </a:br>
            <a:r>
              <a:rPr lang="en-US" sz="3400" dirty="0"/>
              <a:t>           Light from Light,</a:t>
            </a:r>
            <a:br>
              <a:rPr lang="en-US" sz="3400" dirty="0"/>
            </a:br>
            <a:r>
              <a:rPr lang="en-US" sz="3400" dirty="0"/>
              <a:t>           true God from true God,</a:t>
            </a:r>
            <a:br>
              <a:rPr lang="en-US" sz="3400" dirty="0"/>
            </a:br>
            <a:r>
              <a:rPr lang="en-US" sz="3400" dirty="0"/>
              <a:t>      begotten, not made;</a:t>
            </a:r>
            <a:br>
              <a:rPr lang="en-US" sz="3400" dirty="0"/>
            </a:br>
            <a:r>
              <a:rPr lang="en-US" sz="3400" dirty="0"/>
              <a:t>      of the same essence as the Father.</a:t>
            </a:r>
            <a:br>
              <a:rPr lang="en-US" sz="3400" dirty="0"/>
            </a:br>
            <a:r>
              <a:rPr lang="en-US" sz="3400" dirty="0"/>
              <a:t>      Through him all things were made.</a:t>
            </a:r>
            <a:br>
              <a:rPr lang="en-US" sz="3400" dirty="0"/>
            </a:br>
            <a:r>
              <a:rPr lang="en-US" sz="3400" dirty="0"/>
              <a:t>      For us and for our salvation</a:t>
            </a:r>
            <a:br>
              <a:rPr lang="en-US" sz="3400" dirty="0"/>
            </a:br>
            <a:r>
              <a:rPr lang="en-US" sz="3400" dirty="0"/>
              <a:t>           he came down from heaven;</a:t>
            </a:r>
            <a:br>
              <a:rPr lang="en-US" sz="3400" dirty="0"/>
            </a:br>
            <a:r>
              <a:rPr lang="en-US" sz="3400" dirty="0"/>
              <a:t>           he became incarnate by the Holy Spirit and the virgin Mary,</a:t>
            </a:r>
            <a:br>
              <a:rPr lang="en-US" sz="3400" dirty="0"/>
            </a:br>
            <a:r>
              <a:rPr lang="en-US" sz="3400" dirty="0"/>
              <a:t>           and was made human.</a:t>
            </a:r>
            <a:br>
              <a:rPr lang="en-US" sz="3400" dirty="0"/>
            </a:br>
            <a:r>
              <a:rPr lang="en-US" sz="3400" dirty="0"/>
              <a:t>           He was crucified for us under Pontius Pilate;</a:t>
            </a:r>
            <a:br>
              <a:rPr lang="en-US" sz="3400" dirty="0"/>
            </a:br>
            <a:r>
              <a:rPr lang="en-US" sz="3400" dirty="0"/>
              <a:t>           he suffered and was buried.</a:t>
            </a:r>
            <a:br>
              <a:rPr lang="en-US" sz="3400" dirty="0"/>
            </a:br>
            <a:r>
              <a:rPr lang="en-US" sz="3400" dirty="0"/>
              <a:t>           The third day he rose again, according to the Scriptures.</a:t>
            </a:r>
            <a:br>
              <a:rPr lang="en-US" sz="3400" dirty="0"/>
            </a:br>
            <a:r>
              <a:rPr lang="en-US" sz="3400" dirty="0"/>
              <a:t>           He ascended to heaven</a:t>
            </a:r>
            <a:br>
              <a:rPr lang="en-US" sz="3400" dirty="0"/>
            </a:br>
            <a:r>
              <a:rPr lang="en-US" sz="3400" dirty="0"/>
              <a:t>           and is seated at the right hand of the Father.</a:t>
            </a:r>
            <a:br>
              <a:rPr lang="en-US" sz="3400" dirty="0"/>
            </a:br>
            <a:r>
              <a:rPr lang="en-US" sz="3400" dirty="0"/>
              <a:t>           He will come again with glory</a:t>
            </a:r>
            <a:br>
              <a:rPr lang="en-US" sz="3400" dirty="0"/>
            </a:br>
            <a:r>
              <a:rPr lang="en-US" sz="3400" dirty="0"/>
              <a:t>           to judge the living and the dead.</a:t>
            </a:r>
            <a:br>
              <a:rPr lang="en-US" sz="3400" dirty="0"/>
            </a:br>
            <a:r>
              <a:rPr lang="en-US" sz="3400" dirty="0"/>
              <a:t>           His kingdom will never end.</a:t>
            </a:r>
          </a:p>
          <a:p>
            <a:pPr marL="0" indent="0">
              <a:buNone/>
            </a:pPr>
            <a:r>
              <a:rPr lang="en-US" sz="3400" dirty="0"/>
              <a:t>And we believe in the Holy Spirit,</a:t>
            </a:r>
            <a:br>
              <a:rPr lang="en-US" sz="3400" dirty="0"/>
            </a:br>
            <a:r>
              <a:rPr lang="en-US" sz="3400" dirty="0"/>
              <a:t>      the Lord, the giver of life.</a:t>
            </a:r>
            <a:br>
              <a:rPr lang="en-US" sz="3400" dirty="0"/>
            </a:br>
            <a:r>
              <a:rPr lang="en-US" sz="3400" dirty="0"/>
              <a:t>      He proceeds from the Father and the Son,</a:t>
            </a:r>
            <a:br>
              <a:rPr lang="en-US" sz="3400" dirty="0"/>
            </a:br>
            <a:r>
              <a:rPr lang="en-US" sz="3400" dirty="0"/>
              <a:t>      and with the Father and the Son is worshiped and glorified.</a:t>
            </a:r>
            <a:br>
              <a:rPr lang="en-US" sz="3400" dirty="0"/>
            </a:br>
            <a:r>
              <a:rPr lang="en-US" sz="3400" dirty="0"/>
              <a:t>      He spoke through the prophets.</a:t>
            </a:r>
            <a:br>
              <a:rPr lang="en-US" sz="3400" dirty="0"/>
            </a:br>
            <a:r>
              <a:rPr lang="en-US" sz="3400" dirty="0"/>
              <a:t>      We believe in one holy catholic and apostolic church.</a:t>
            </a:r>
            <a:br>
              <a:rPr lang="en-US" sz="3400" dirty="0"/>
            </a:br>
            <a:r>
              <a:rPr lang="en-US" sz="3400" dirty="0"/>
              <a:t>      We affirm one baptism for the forgiveness of sins.</a:t>
            </a:r>
            <a:br>
              <a:rPr lang="en-US" sz="3400" dirty="0"/>
            </a:br>
            <a:r>
              <a:rPr lang="en-US" sz="3400" dirty="0"/>
              <a:t>      We look forward to the resurrection of the dead,</a:t>
            </a:r>
            <a:br>
              <a:rPr lang="en-US" sz="3400" dirty="0"/>
            </a:br>
            <a:r>
              <a:rPr lang="en-US" sz="3400" dirty="0"/>
              <a:t>      and to life in the world to come. Amen.</a:t>
            </a:r>
          </a:p>
          <a:p>
            <a:endParaRPr lang="en-US" dirty="0"/>
          </a:p>
        </p:txBody>
      </p:sp>
      <p:sp>
        <p:nvSpPr>
          <p:cNvPr id="5" name="Text Placeholder 4">
            <a:extLst>
              <a:ext uri="{FF2B5EF4-FFF2-40B4-BE49-F238E27FC236}">
                <a16:creationId xmlns:a16="http://schemas.microsoft.com/office/drawing/2014/main" id="{1FC06C7D-401A-438A-9434-C6EB0E86CDB9}"/>
              </a:ext>
            </a:extLst>
          </p:cNvPr>
          <p:cNvSpPr>
            <a:spLocks noGrp="1"/>
          </p:cNvSpPr>
          <p:nvPr>
            <p:ph type="body" sz="half" idx="2"/>
          </p:nvPr>
        </p:nvSpPr>
        <p:spPr>
          <a:xfrm>
            <a:off x="211015" y="1987062"/>
            <a:ext cx="3692770" cy="4519246"/>
          </a:xfrm>
        </p:spPr>
        <p:txBody>
          <a:bodyPr>
            <a:normAutofit/>
          </a:bodyPr>
          <a:lstStyle/>
          <a:p>
            <a:r>
              <a:rPr lang="en-US" sz="2800" dirty="0"/>
              <a:t>This articulation of the personhood of Jesus began at the council of </a:t>
            </a:r>
            <a:r>
              <a:rPr lang="en-US" sz="2800" dirty="0" smtClean="0"/>
              <a:t>Nicaea </a:t>
            </a:r>
            <a:r>
              <a:rPr lang="en-US" sz="2800" dirty="0"/>
              <a:t>in 325 CE. Roman Catholic Bishops continued to debate the wording and finally accepted this form at the council of Chalcedon, 451 CE</a:t>
            </a:r>
          </a:p>
        </p:txBody>
      </p:sp>
    </p:spTree>
    <p:extLst>
      <p:ext uri="{BB962C8B-B14F-4D97-AF65-F5344CB8AC3E}">
        <p14:creationId xmlns:p14="http://schemas.microsoft.com/office/powerpoint/2010/main" val="12857573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897A8-D6B2-403D-A677-A3F3B1D5A727}"/>
              </a:ext>
            </a:extLst>
          </p:cNvPr>
          <p:cNvSpPr>
            <a:spLocks noGrp="1"/>
          </p:cNvSpPr>
          <p:nvPr>
            <p:ph type="title"/>
          </p:nvPr>
        </p:nvSpPr>
        <p:spPr/>
        <p:txBody>
          <a:bodyPr/>
          <a:lstStyle/>
          <a:p>
            <a:pPr algn="ctr"/>
            <a:r>
              <a:rPr lang="en-US" dirty="0"/>
              <a:t>The Council of Rome, 382 CE</a:t>
            </a:r>
          </a:p>
        </p:txBody>
      </p:sp>
      <p:sp>
        <p:nvSpPr>
          <p:cNvPr id="3" name="Content Placeholder 2">
            <a:extLst>
              <a:ext uri="{FF2B5EF4-FFF2-40B4-BE49-F238E27FC236}">
                <a16:creationId xmlns:a16="http://schemas.microsoft.com/office/drawing/2014/main" id="{8407BCFC-CE6C-4953-93D1-60A0E8AB0E98}"/>
              </a:ext>
            </a:extLst>
          </p:cNvPr>
          <p:cNvSpPr>
            <a:spLocks noGrp="1"/>
          </p:cNvSpPr>
          <p:nvPr>
            <p:ph idx="1"/>
          </p:nvPr>
        </p:nvSpPr>
        <p:spPr/>
        <p:txBody>
          <a:bodyPr>
            <a:normAutofit fontScale="77500" lnSpcReduction="20000"/>
          </a:bodyPr>
          <a:lstStyle/>
          <a:p>
            <a:pPr marL="0" indent="0">
              <a:buNone/>
            </a:pPr>
            <a:r>
              <a:rPr lang="en-US" dirty="0"/>
              <a:t>“Likewise the order of the writings of the New and Eternal Testament, which only the holy and Catholic Church supports. Of the Gospels, according to Matthew one book, according to Mark one book, according to Luke one book, according to John one book. </a:t>
            </a:r>
          </a:p>
          <a:p>
            <a:pPr marL="0" indent="0">
              <a:buNone/>
            </a:pPr>
            <a:r>
              <a:rPr lang="en-US" dirty="0"/>
              <a:t>The Epistles of Paul the Apostle in number fourteen. To the Romans one, to the Corinthians two, to the Ephesians one, to the Thessalonians two, to the Galatians one, to the Philippians one, to the Colossians one, to Timothy two, to Titus one, to Philemon one, to the Hebrews one. </a:t>
            </a:r>
          </a:p>
          <a:p>
            <a:pPr marL="0" indent="0">
              <a:buNone/>
            </a:pPr>
            <a:r>
              <a:rPr lang="en-US" dirty="0"/>
              <a:t>Likewise the Apocalypse of John, one book. And the Acts of the Apostles one book. Likewise the canonical epistles in number seven. Of Peter the Apostle two epistles, of James the Apostle one epistle, of John the Apostle one epistle, of another John, the presbyter, two epistles, of Jude the </a:t>
            </a:r>
            <a:r>
              <a:rPr lang="en-US" dirty="0" err="1"/>
              <a:t>Zealut</a:t>
            </a:r>
            <a:r>
              <a:rPr lang="en-US" dirty="0"/>
              <a:t>, the Apostle one epistle.”</a:t>
            </a:r>
          </a:p>
          <a:p>
            <a:pPr marL="0" indent="0">
              <a:buNone/>
            </a:pPr>
            <a:endParaRPr lang="en-US" dirty="0"/>
          </a:p>
          <a:p>
            <a:pPr marL="0" indent="0">
              <a:buNone/>
            </a:pPr>
            <a:r>
              <a:rPr lang="en-US" dirty="0"/>
              <a:t>--Decree of the Council of Rome (382 CE) on the canon of scripture during the reign of Pope </a:t>
            </a:r>
            <a:r>
              <a:rPr lang="en-US" dirty="0" err="1"/>
              <a:t>Damasus</a:t>
            </a:r>
            <a:r>
              <a:rPr lang="en-US" dirty="0"/>
              <a:t> I (366-384 CE)</a:t>
            </a:r>
          </a:p>
        </p:txBody>
      </p:sp>
    </p:spTree>
    <p:extLst>
      <p:ext uri="{BB962C8B-B14F-4D97-AF65-F5344CB8AC3E}">
        <p14:creationId xmlns:p14="http://schemas.microsoft.com/office/powerpoint/2010/main" val="15526788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AA77E-CA82-4736-9989-80F64BAB5BA9}"/>
              </a:ext>
            </a:extLst>
          </p:cNvPr>
          <p:cNvSpPr>
            <a:spLocks noGrp="1"/>
          </p:cNvSpPr>
          <p:nvPr>
            <p:ph type="title"/>
          </p:nvPr>
        </p:nvSpPr>
        <p:spPr/>
        <p:txBody>
          <a:bodyPr/>
          <a:lstStyle/>
          <a:p>
            <a:r>
              <a:rPr lang="en-US" dirty="0">
                <a:cs typeface="Calibri Light"/>
              </a:rPr>
              <a:t>Considerations for accepting a book as canonical</a:t>
            </a:r>
            <a:endParaRPr lang="en-US" dirty="0"/>
          </a:p>
        </p:txBody>
      </p:sp>
      <p:sp>
        <p:nvSpPr>
          <p:cNvPr id="3" name="Content Placeholder 2">
            <a:extLst>
              <a:ext uri="{FF2B5EF4-FFF2-40B4-BE49-F238E27FC236}">
                <a16:creationId xmlns:a16="http://schemas.microsoft.com/office/drawing/2014/main" id="{3B1FA395-D99D-4F65-AEAD-0C902F2D3ED2}"/>
              </a:ext>
            </a:extLst>
          </p:cNvPr>
          <p:cNvSpPr>
            <a:spLocks noGrp="1"/>
          </p:cNvSpPr>
          <p:nvPr>
            <p:ph idx="1"/>
          </p:nvPr>
        </p:nvSpPr>
        <p:spPr/>
        <p:txBody>
          <a:bodyPr vert="horz" lIns="91440" tIns="45720" rIns="91440" bIns="45720" rtlCol="0" anchor="t">
            <a:normAutofit/>
          </a:bodyPr>
          <a:lstStyle/>
          <a:p>
            <a:r>
              <a:rPr lang="en-US" dirty="0">
                <a:cs typeface="Calibri"/>
              </a:rPr>
              <a:t>(Gospels) Had to include "Last Supper" story and "Passion" of Jesus to explain current emphasis on the Eucharist</a:t>
            </a:r>
          </a:p>
          <a:p>
            <a:r>
              <a:rPr lang="en-US" dirty="0">
                <a:cs typeface="Calibri"/>
              </a:rPr>
              <a:t>Could not describe Jesus in ways that did not align with the Nicene Creed (e.g., no Gnostic, </a:t>
            </a:r>
            <a:r>
              <a:rPr lang="en-US" dirty="0" err="1">
                <a:cs typeface="Calibri"/>
              </a:rPr>
              <a:t>Arianist</a:t>
            </a:r>
            <a:r>
              <a:rPr lang="en-US" dirty="0">
                <a:cs typeface="Calibri"/>
              </a:rPr>
              <a:t>, or Marcionite ideas)</a:t>
            </a:r>
          </a:p>
          <a:p>
            <a:r>
              <a:rPr lang="en-US" dirty="0">
                <a:cs typeface="Calibri"/>
              </a:rPr>
              <a:t>Didn't contradict desired social and gender roles</a:t>
            </a:r>
          </a:p>
          <a:p>
            <a:endParaRPr lang="en-US" dirty="0">
              <a:cs typeface="Calibri"/>
            </a:endParaRPr>
          </a:p>
        </p:txBody>
      </p:sp>
    </p:spTree>
    <p:extLst>
      <p:ext uri="{BB962C8B-B14F-4D97-AF65-F5344CB8AC3E}">
        <p14:creationId xmlns:p14="http://schemas.microsoft.com/office/powerpoint/2010/main" val="2282720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7B7FE-7343-4B1D-A6A1-6E6881D058A6}"/>
              </a:ext>
            </a:extLst>
          </p:cNvPr>
          <p:cNvSpPr>
            <a:spLocks noGrp="1"/>
          </p:cNvSpPr>
          <p:nvPr>
            <p:ph type="title"/>
          </p:nvPr>
        </p:nvSpPr>
        <p:spPr>
          <a:xfrm>
            <a:off x="203579" y="365125"/>
            <a:ext cx="11738212" cy="1325563"/>
          </a:xfrm>
        </p:spPr>
        <p:txBody>
          <a:bodyPr/>
          <a:lstStyle/>
          <a:p>
            <a:r>
              <a:rPr lang="en-US" dirty="0"/>
              <a:t>Constantine and state-controlled Christianity…</a:t>
            </a:r>
          </a:p>
        </p:txBody>
      </p:sp>
      <p:sp>
        <p:nvSpPr>
          <p:cNvPr id="3" name="Content Placeholder 2">
            <a:extLst>
              <a:ext uri="{FF2B5EF4-FFF2-40B4-BE49-F238E27FC236}">
                <a16:creationId xmlns:a16="http://schemas.microsoft.com/office/drawing/2014/main" id="{951D5006-5080-49C1-9FA3-03BA0606BD64}"/>
              </a:ext>
            </a:extLst>
          </p:cNvPr>
          <p:cNvSpPr>
            <a:spLocks noGrp="1"/>
          </p:cNvSpPr>
          <p:nvPr>
            <p:ph idx="1"/>
          </p:nvPr>
        </p:nvSpPr>
        <p:spPr>
          <a:xfrm>
            <a:off x="573205" y="1825624"/>
            <a:ext cx="11150221" cy="4916369"/>
          </a:xfrm>
        </p:spPr>
        <p:txBody>
          <a:bodyPr>
            <a:normAutofit lnSpcReduction="10000"/>
          </a:bodyPr>
          <a:lstStyle/>
          <a:p>
            <a:r>
              <a:rPr lang="en-US" dirty="0"/>
              <a:t>End of persecutions</a:t>
            </a:r>
          </a:p>
          <a:p>
            <a:r>
              <a:rPr lang="en-US" dirty="0"/>
              <a:t>Public church buildings for worship (basilicas)</a:t>
            </a:r>
          </a:p>
          <a:p>
            <a:r>
              <a:rPr lang="en-US" dirty="0"/>
              <a:t>State employed bishops</a:t>
            </a:r>
          </a:p>
          <a:p>
            <a:r>
              <a:rPr lang="en-US" dirty="0"/>
              <a:t>State employed scribes</a:t>
            </a:r>
          </a:p>
          <a:p>
            <a:r>
              <a:rPr lang="en-US" dirty="0"/>
              <a:t>State-mandated Eucharist and prayers for the state (if Christian)</a:t>
            </a:r>
          </a:p>
          <a:p>
            <a:r>
              <a:rPr lang="en-US" dirty="0"/>
              <a:t>Held councils where rules of theology, biblical canon, and practice were decided (e.g., Nicene creed)</a:t>
            </a:r>
          </a:p>
          <a:p>
            <a:r>
              <a:rPr lang="en-US" dirty="0"/>
              <a:t>Is deciding what is “orthodox” and “heretical” and enforcing it</a:t>
            </a:r>
          </a:p>
          <a:p>
            <a:pPr lvl="1"/>
            <a:r>
              <a:rPr lang="en-US" dirty="0"/>
              <a:t>“orthodox” = conforming to what is generally or traditionally accepted as right or true; established and approved.</a:t>
            </a:r>
          </a:p>
          <a:p>
            <a:pPr lvl="1"/>
            <a:r>
              <a:rPr lang="en-US" dirty="0"/>
              <a:t>“heresy” = “belief or opinion contrary to orthodox religious (especially Christian) doctrine”</a:t>
            </a:r>
          </a:p>
        </p:txBody>
      </p:sp>
    </p:spTree>
    <p:extLst>
      <p:ext uri="{BB962C8B-B14F-4D97-AF65-F5344CB8AC3E}">
        <p14:creationId xmlns:p14="http://schemas.microsoft.com/office/powerpoint/2010/main" val="28999430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Thought experiment…</a:t>
            </a:r>
            <a:endParaRPr lang="en-US" dirty="0"/>
          </a:p>
        </p:txBody>
      </p:sp>
      <p:sp>
        <p:nvSpPr>
          <p:cNvPr id="3" name="Content Placeholder 2"/>
          <p:cNvSpPr>
            <a:spLocks noGrp="1"/>
          </p:cNvSpPr>
          <p:nvPr>
            <p:ph idx="1"/>
          </p:nvPr>
        </p:nvSpPr>
        <p:spPr/>
        <p:txBody>
          <a:bodyPr/>
          <a:lstStyle/>
          <a:p>
            <a:pPr marL="0" indent="0">
              <a:buNone/>
            </a:pPr>
            <a:r>
              <a:rPr lang="en-US" dirty="0" smtClean="0"/>
              <a:t>How might Christianity look and/or change is something similar happened today?</a:t>
            </a:r>
          </a:p>
          <a:p>
            <a:pPr marL="0" indent="0">
              <a:buNone/>
            </a:pPr>
            <a:r>
              <a:rPr lang="en-US" dirty="0" smtClean="0"/>
              <a:t>How might Christians react?</a:t>
            </a:r>
            <a:endParaRPr lang="en-US" dirty="0"/>
          </a:p>
        </p:txBody>
      </p:sp>
    </p:spTree>
    <p:extLst>
      <p:ext uri="{BB962C8B-B14F-4D97-AF65-F5344CB8AC3E}">
        <p14:creationId xmlns:p14="http://schemas.microsoft.com/office/powerpoint/2010/main" val="981015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Christian innovations:</a:t>
            </a:r>
          </a:p>
        </p:txBody>
      </p:sp>
      <p:sp>
        <p:nvSpPr>
          <p:cNvPr id="3" name="Subtitle 2"/>
          <p:cNvSpPr>
            <a:spLocks noGrp="1"/>
          </p:cNvSpPr>
          <p:nvPr>
            <p:ph type="subTitle" idx="1"/>
          </p:nvPr>
        </p:nvSpPr>
        <p:spPr/>
        <p:txBody>
          <a:bodyPr/>
          <a:lstStyle/>
          <a:p>
            <a:r>
              <a:rPr lang="en-US" dirty="0"/>
              <a:t>Christian reactions to state control of Christianity</a:t>
            </a:r>
          </a:p>
        </p:txBody>
      </p:sp>
    </p:spTree>
    <p:extLst>
      <p:ext uri="{BB962C8B-B14F-4D97-AF65-F5344CB8AC3E}">
        <p14:creationId xmlns:p14="http://schemas.microsoft.com/office/powerpoint/2010/main" val="1755499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06401-05AD-4186-BB08-6CCBC7408BD1}"/>
              </a:ext>
            </a:extLst>
          </p:cNvPr>
          <p:cNvSpPr>
            <a:spLocks noGrp="1"/>
          </p:cNvSpPr>
          <p:nvPr>
            <p:ph type="title"/>
          </p:nvPr>
        </p:nvSpPr>
        <p:spPr>
          <a:xfrm>
            <a:off x="104931" y="594359"/>
            <a:ext cx="5939236" cy="1152554"/>
          </a:xfrm>
        </p:spPr>
        <p:txBody>
          <a:bodyPr vert="horz" lIns="91440" tIns="45720" rIns="91440" bIns="45720" rtlCol="0" anchor="t">
            <a:noAutofit/>
          </a:bodyPr>
          <a:lstStyle/>
          <a:p>
            <a:pPr algn="ctr"/>
            <a:r>
              <a:rPr lang="en-US" sz="4000" dirty="0"/>
              <a:t>Monastics/Desert Fathers</a:t>
            </a:r>
            <a:br>
              <a:rPr lang="en-US" sz="4000" dirty="0"/>
            </a:br>
            <a:r>
              <a:rPr lang="en-US" sz="4000" dirty="0">
                <a:cs typeface="Calibri Light"/>
              </a:rPr>
              <a:t>(St. Antony)</a:t>
            </a:r>
          </a:p>
        </p:txBody>
      </p:sp>
      <p:pic>
        <p:nvPicPr>
          <p:cNvPr id="7" name="Content Placeholder 6" descr="Image of St. Antony dressed as a hermit, dwelling with animals, and preaching">
            <a:extLst>
              <a:ext uri="{FF2B5EF4-FFF2-40B4-BE49-F238E27FC236}">
                <a16:creationId xmlns:a16="http://schemas.microsoft.com/office/drawing/2014/main" id="{A706AABB-572A-45E5-8BB9-2684698B6816}"/>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tretch/>
        </p:blipFill>
        <p:spPr>
          <a:xfrm>
            <a:off x="7014949" y="1241946"/>
            <a:ext cx="4137733" cy="4203511"/>
          </a:xfrm>
          <a:prstGeom prst="rect">
            <a:avLst/>
          </a:prstGeom>
        </p:spPr>
      </p:pic>
      <p:sp>
        <p:nvSpPr>
          <p:cNvPr id="8" name="Text Placeholder 7">
            <a:extLst>
              <a:ext uri="{FF2B5EF4-FFF2-40B4-BE49-F238E27FC236}">
                <a16:creationId xmlns:a16="http://schemas.microsoft.com/office/drawing/2014/main" id="{45DF6919-74C0-4B26-A3BC-901632D194A6}"/>
              </a:ext>
            </a:extLst>
          </p:cNvPr>
          <p:cNvSpPr>
            <a:spLocks noGrp="1"/>
          </p:cNvSpPr>
          <p:nvPr>
            <p:ph type="body" sz="half" idx="2"/>
          </p:nvPr>
        </p:nvSpPr>
        <p:spPr>
          <a:xfrm>
            <a:off x="104931" y="2511189"/>
            <a:ext cx="5939236" cy="4346812"/>
          </a:xfrm>
        </p:spPr>
        <p:txBody>
          <a:bodyPr>
            <a:normAutofit fontScale="92500" lnSpcReduction="20000"/>
          </a:bodyPr>
          <a:lstStyle/>
          <a:p>
            <a:pPr marL="457200" indent="-457200">
              <a:buFont typeface="Arial" panose="020B0604020202020204" pitchFamily="34" charset="0"/>
              <a:buChar char="•"/>
            </a:pPr>
            <a:r>
              <a:rPr lang="en-US" sz="3200" dirty="0"/>
              <a:t>270 CE St. Anthony hears sermon—perfection can be achieved by selling possessions, giving to the poor, following Christ</a:t>
            </a:r>
          </a:p>
          <a:p>
            <a:pPr marL="457200" indent="-457200">
              <a:buFont typeface="Arial" panose="020B0604020202020204" pitchFamily="34" charset="0"/>
              <a:buChar char="•"/>
            </a:pPr>
            <a:r>
              <a:rPr lang="en-US" sz="3200" dirty="0"/>
              <a:t>Emphasis on a secluded, ascetic lifestyle</a:t>
            </a:r>
          </a:p>
          <a:p>
            <a:pPr marL="457200" indent="-457200">
              <a:buFont typeface="Arial" panose="020B0604020202020204" pitchFamily="34" charset="0"/>
              <a:buChar char="•"/>
            </a:pPr>
            <a:r>
              <a:rPr lang="en-US" sz="3200" dirty="0"/>
              <a:t>An alternative to the “less devout” state-sponsored Christianity (after the conversion and reign of Constantine as emperor beginning in 324 CE)</a:t>
            </a:r>
          </a:p>
          <a:p>
            <a:pPr marL="457200" indent="-457200">
              <a:buFont typeface="Arial" panose="020B0604020202020204" pitchFamily="34" charset="0"/>
              <a:buChar char="•"/>
            </a:pPr>
            <a:r>
              <a:rPr lang="en-US" sz="3200" dirty="0"/>
              <a:t>Mysticism</a:t>
            </a:r>
          </a:p>
          <a:p>
            <a:endParaRPr lang="en-US" sz="3200" dirty="0"/>
          </a:p>
          <a:p>
            <a:endParaRPr lang="en-US" dirty="0"/>
          </a:p>
        </p:txBody>
      </p:sp>
    </p:spTree>
    <p:extLst>
      <p:ext uri="{BB962C8B-B14F-4D97-AF65-F5344CB8AC3E}">
        <p14:creationId xmlns:p14="http://schemas.microsoft.com/office/powerpoint/2010/main" val="7591481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TotalTime>
  <Words>792</Words>
  <Application>Microsoft Office PowerPoint</Application>
  <PresentationFormat>Widescreen</PresentationFormat>
  <Paragraphs>58</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Constantine’s Conversion (312 CE)</vt:lpstr>
      <vt:lpstr>Constantine and state-controlled Christianity…</vt:lpstr>
      <vt:lpstr>The Nicene Creed</vt:lpstr>
      <vt:lpstr>The Council of Rome, 382 CE</vt:lpstr>
      <vt:lpstr>Considerations for accepting a book as canonical</vt:lpstr>
      <vt:lpstr>Constantine and state-controlled Christianity…</vt:lpstr>
      <vt:lpstr>Thought experiment…</vt:lpstr>
      <vt:lpstr>Christian innovations:</vt:lpstr>
      <vt:lpstr>Monastics/Desert Fathers (St. Antony)</vt:lpstr>
      <vt:lpstr>Early Christian hermit grottos</vt:lpstr>
      <vt:lpstr>Pachomius, 292-348 CE</vt:lpstr>
      <vt:lpstr>Sites of monasteries in Egypt founded by St. Antony and St. Pachomius</vt:lpstr>
      <vt:lpstr>Contemporary monastery of St. Antony, Egyptian desert</vt:lpstr>
      <vt:lpstr>Egyptian desert monasteries became the basis of monasteries, abbeys, and convents in Europe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Kayla Kauffman</dc:creator>
  <cp:lastModifiedBy>Kayla Kauffman</cp:lastModifiedBy>
  <cp:revision>37</cp:revision>
  <dcterms:created xsi:type="dcterms:W3CDTF">2020-02-16T15:04:46Z</dcterms:created>
  <dcterms:modified xsi:type="dcterms:W3CDTF">2020-02-19T19:13:45Z</dcterms:modified>
</cp:coreProperties>
</file>