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76" r:id="rId2"/>
    <p:sldId id="412" r:id="rId3"/>
    <p:sldId id="441" r:id="rId4"/>
    <p:sldId id="280" r:id="rId5"/>
    <p:sldId id="278" r:id="rId6"/>
    <p:sldId id="424" r:id="rId7"/>
    <p:sldId id="290" r:id="rId8"/>
    <p:sldId id="415" r:id="rId9"/>
    <p:sldId id="421" r:id="rId10"/>
    <p:sldId id="414" r:id="rId11"/>
    <p:sldId id="419" r:id="rId12"/>
    <p:sldId id="288"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58CF0F1-E965-4C46-8BDB-E8C0B921511E}" v="193" dt="2020-02-24T18:59:21.507"/>
    <p1510:client id="{D0DF7823-4AD5-4DEB-861B-74C77F3CED08}" v="235" dt="2020-02-23T18:20:49.26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115" d="100"/>
          <a:sy n="115" d="100"/>
        </p:scale>
        <p:origin x="432"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yla Kauffman" userId="3aed65f92af57c49" providerId="LiveId" clId="{D0DF7823-4AD5-4DEB-861B-74C77F3CED08}"/>
    <pc:docChg chg="undo custSel addSld delSld modSld sldOrd">
      <pc:chgData name="Kayla Kauffman" userId="3aed65f92af57c49" providerId="LiveId" clId="{D0DF7823-4AD5-4DEB-861B-74C77F3CED08}" dt="2020-02-23T18:27:16.761" v="2366" actId="2696"/>
      <pc:docMkLst>
        <pc:docMk/>
      </pc:docMkLst>
      <pc:sldChg chg="del">
        <pc:chgData name="Kayla Kauffman" userId="3aed65f92af57c49" providerId="LiveId" clId="{D0DF7823-4AD5-4DEB-861B-74C77F3CED08}" dt="2020-02-23T17:27:41.807" v="877" actId="2696"/>
        <pc:sldMkLst>
          <pc:docMk/>
          <pc:sldMk cId="461986273" sldId="256"/>
        </pc:sldMkLst>
      </pc:sldChg>
      <pc:sldChg chg="add del">
        <pc:chgData name="Kayla Kauffman" userId="3aed65f92af57c49" providerId="LiveId" clId="{D0DF7823-4AD5-4DEB-861B-74C77F3CED08}" dt="2020-02-23T18:26:54.079" v="2365" actId="2696"/>
        <pc:sldMkLst>
          <pc:docMk/>
          <pc:sldMk cId="0" sldId="257"/>
        </pc:sldMkLst>
      </pc:sldChg>
      <pc:sldChg chg="add del">
        <pc:chgData name="Kayla Kauffman" userId="3aed65f92af57c49" providerId="LiveId" clId="{D0DF7823-4AD5-4DEB-861B-74C77F3CED08}" dt="2020-02-23T18:26:54.079" v="2365" actId="2696"/>
        <pc:sldMkLst>
          <pc:docMk/>
          <pc:sldMk cId="0" sldId="259"/>
        </pc:sldMkLst>
      </pc:sldChg>
      <pc:sldChg chg="add del">
        <pc:chgData name="Kayla Kauffman" userId="3aed65f92af57c49" providerId="LiveId" clId="{D0DF7823-4AD5-4DEB-861B-74C77F3CED08}" dt="2020-02-23T18:26:54.079" v="2365" actId="2696"/>
        <pc:sldMkLst>
          <pc:docMk/>
          <pc:sldMk cId="0" sldId="261"/>
        </pc:sldMkLst>
      </pc:sldChg>
      <pc:sldChg chg="add del">
        <pc:chgData name="Kayla Kauffman" userId="3aed65f92af57c49" providerId="LiveId" clId="{D0DF7823-4AD5-4DEB-861B-74C77F3CED08}" dt="2020-02-23T18:26:06.310" v="2364" actId="2696"/>
        <pc:sldMkLst>
          <pc:docMk/>
          <pc:sldMk cId="3637212928" sldId="270"/>
        </pc:sldMkLst>
      </pc:sldChg>
      <pc:sldChg chg="modSp">
        <pc:chgData name="Kayla Kauffman" userId="3aed65f92af57c49" providerId="LiveId" clId="{D0DF7823-4AD5-4DEB-861B-74C77F3CED08}" dt="2020-02-23T17:27:54.404" v="887" actId="20577"/>
        <pc:sldMkLst>
          <pc:docMk/>
          <pc:sldMk cId="1537607932" sldId="276"/>
        </pc:sldMkLst>
        <pc:spChg chg="mod">
          <ac:chgData name="Kayla Kauffman" userId="3aed65f92af57c49" providerId="LiveId" clId="{D0DF7823-4AD5-4DEB-861B-74C77F3CED08}" dt="2020-02-23T17:27:54.404" v="887" actId="20577"/>
          <ac:spMkLst>
            <pc:docMk/>
            <pc:sldMk cId="1537607932" sldId="276"/>
            <ac:spMk id="2" creationId="{2DE390B7-5E1F-4DDC-B47F-FCCFE5DDE1BF}"/>
          </ac:spMkLst>
        </pc:spChg>
      </pc:sldChg>
      <pc:sldChg chg="modSp modAnim">
        <pc:chgData name="Kayla Kauffman" userId="3aed65f92af57c49" providerId="LiveId" clId="{D0DF7823-4AD5-4DEB-861B-74C77F3CED08}" dt="2020-02-23T17:10:56.142" v="646" actId="14100"/>
        <pc:sldMkLst>
          <pc:docMk/>
          <pc:sldMk cId="2632437110" sldId="278"/>
        </pc:sldMkLst>
        <pc:spChg chg="mod">
          <ac:chgData name="Kayla Kauffman" userId="3aed65f92af57c49" providerId="LiveId" clId="{D0DF7823-4AD5-4DEB-861B-74C77F3CED08}" dt="2020-02-23T17:10:56.142" v="646" actId="14100"/>
          <ac:spMkLst>
            <pc:docMk/>
            <pc:sldMk cId="2632437110" sldId="278"/>
            <ac:spMk id="4" creationId="{E8C97175-06B3-4B4D-9F48-B33D06CCC1C0}"/>
          </ac:spMkLst>
        </pc:spChg>
        <pc:picChg chg="mod">
          <ac:chgData name="Kayla Kauffman" userId="3aed65f92af57c49" providerId="LiveId" clId="{D0DF7823-4AD5-4DEB-861B-74C77F3CED08}" dt="2020-02-23T17:07:11.832" v="574" actId="962"/>
          <ac:picMkLst>
            <pc:docMk/>
            <pc:sldMk cId="2632437110" sldId="278"/>
            <ac:picMk id="5" creationId="{47190B50-158E-4F60-B7F8-5A0D7DBDBEA4}"/>
          </ac:picMkLst>
        </pc:picChg>
      </pc:sldChg>
      <pc:sldChg chg="modSp modAnim">
        <pc:chgData name="Kayla Kauffman" userId="3aed65f92af57c49" providerId="LiveId" clId="{D0DF7823-4AD5-4DEB-861B-74C77F3CED08}" dt="2020-02-23T17:12:19.853" v="868"/>
        <pc:sldMkLst>
          <pc:docMk/>
          <pc:sldMk cId="1907390005" sldId="280"/>
        </pc:sldMkLst>
        <pc:spChg chg="mod">
          <ac:chgData name="Kayla Kauffman" userId="3aed65f92af57c49" providerId="LiveId" clId="{D0DF7823-4AD5-4DEB-861B-74C77F3CED08}" dt="2020-02-23T17:11:52.440" v="860" actId="14100"/>
          <ac:spMkLst>
            <pc:docMk/>
            <pc:sldMk cId="1907390005" sldId="280"/>
            <ac:spMk id="4" creationId="{1CA3E595-B7B3-48E3-85B6-AB40ED7611D7}"/>
          </ac:spMkLst>
        </pc:spChg>
        <pc:picChg chg="mod">
          <ac:chgData name="Kayla Kauffman" userId="3aed65f92af57c49" providerId="LiveId" clId="{D0DF7823-4AD5-4DEB-861B-74C77F3CED08}" dt="2020-02-23T17:11:30.681" v="858" actId="962"/>
          <ac:picMkLst>
            <pc:docMk/>
            <pc:sldMk cId="1907390005" sldId="280"/>
            <ac:picMk id="5" creationId="{F48114BF-4911-4253-9CC0-887818CB8466}"/>
          </ac:picMkLst>
        </pc:picChg>
      </pc:sldChg>
      <pc:sldChg chg="del">
        <pc:chgData name="Kayla Kauffman" userId="3aed65f92af57c49" providerId="LiveId" clId="{D0DF7823-4AD5-4DEB-861B-74C77F3CED08}" dt="2020-02-23T17:40:01.551" v="1298" actId="2696"/>
        <pc:sldMkLst>
          <pc:docMk/>
          <pc:sldMk cId="1710478179" sldId="282"/>
        </pc:sldMkLst>
      </pc:sldChg>
      <pc:sldChg chg="del">
        <pc:chgData name="Kayla Kauffman" userId="3aed65f92af57c49" providerId="LiveId" clId="{D0DF7823-4AD5-4DEB-861B-74C77F3CED08}" dt="2020-02-23T17:40:05.831" v="1299" actId="2696"/>
        <pc:sldMkLst>
          <pc:docMk/>
          <pc:sldMk cId="3595319091" sldId="285"/>
        </pc:sldMkLst>
      </pc:sldChg>
      <pc:sldChg chg="modSp modAnim">
        <pc:chgData name="Kayla Kauffman" userId="3aed65f92af57c49" providerId="LiveId" clId="{D0DF7823-4AD5-4DEB-861B-74C77F3CED08}" dt="2020-02-23T17:41:34.335" v="1583"/>
        <pc:sldMkLst>
          <pc:docMk/>
          <pc:sldMk cId="3488412204" sldId="288"/>
        </pc:sldMkLst>
        <pc:spChg chg="mod">
          <ac:chgData name="Kayla Kauffman" userId="3aed65f92af57c49" providerId="LiveId" clId="{D0DF7823-4AD5-4DEB-861B-74C77F3CED08}" dt="2020-02-23T17:40:45.259" v="1343" actId="20577"/>
          <ac:spMkLst>
            <pc:docMk/>
            <pc:sldMk cId="3488412204" sldId="288"/>
            <ac:spMk id="4" creationId="{A6B85DF2-96FE-4E72-9273-C86C8E1C1FF6}"/>
          </ac:spMkLst>
        </pc:spChg>
        <pc:picChg chg="mod">
          <ac:chgData name="Kayla Kauffman" userId="3aed65f92af57c49" providerId="LiveId" clId="{D0DF7823-4AD5-4DEB-861B-74C77F3CED08}" dt="2020-02-23T17:41:11.911" v="1573" actId="962"/>
          <ac:picMkLst>
            <pc:docMk/>
            <pc:sldMk cId="3488412204" sldId="288"/>
            <ac:picMk id="5" creationId="{2B2F11C5-15EA-4576-9533-82436E309742}"/>
          </ac:picMkLst>
        </pc:picChg>
      </pc:sldChg>
      <pc:sldChg chg="modSp ord">
        <pc:chgData name="Kayla Kauffman" userId="3aed65f92af57c49" providerId="LiveId" clId="{D0DF7823-4AD5-4DEB-861B-74C77F3CED08}" dt="2020-02-23T17:31:01.060" v="1059" actId="962"/>
        <pc:sldMkLst>
          <pc:docMk/>
          <pc:sldMk cId="3445216475" sldId="290"/>
        </pc:sldMkLst>
        <pc:picChg chg="mod">
          <ac:chgData name="Kayla Kauffman" userId="3aed65f92af57c49" providerId="LiveId" clId="{D0DF7823-4AD5-4DEB-861B-74C77F3CED08}" dt="2020-02-23T17:31:01.060" v="1059" actId="962"/>
          <ac:picMkLst>
            <pc:docMk/>
            <pc:sldMk cId="3445216475" sldId="290"/>
            <ac:picMk id="8" creationId="{AACD2650-208B-4005-B508-0AD8BF5F250D}"/>
          </ac:picMkLst>
        </pc:picChg>
      </pc:sldChg>
      <pc:sldChg chg="add del">
        <pc:chgData name="Kayla Kauffman" userId="3aed65f92af57c49" providerId="LiveId" clId="{D0DF7823-4AD5-4DEB-861B-74C77F3CED08}" dt="2020-02-23T18:26:54.079" v="2365" actId="2696"/>
        <pc:sldMkLst>
          <pc:docMk/>
          <pc:sldMk cId="0" sldId="304"/>
        </pc:sldMkLst>
      </pc:sldChg>
      <pc:sldChg chg="add del">
        <pc:chgData name="Kayla Kauffman" userId="3aed65f92af57c49" providerId="LiveId" clId="{D0DF7823-4AD5-4DEB-861B-74C77F3CED08}" dt="2020-02-23T18:26:54.079" v="2365" actId="2696"/>
        <pc:sldMkLst>
          <pc:docMk/>
          <pc:sldMk cId="0" sldId="309"/>
        </pc:sldMkLst>
      </pc:sldChg>
      <pc:sldChg chg="add del">
        <pc:chgData name="Kayla Kauffman" userId="3aed65f92af57c49" providerId="LiveId" clId="{D0DF7823-4AD5-4DEB-861B-74C77F3CED08}" dt="2020-02-23T18:26:54.079" v="2365" actId="2696"/>
        <pc:sldMkLst>
          <pc:docMk/>
          <pc:sldMk cId="0" sldId="310"/>
        </pc:sldMkLst>
      </pc:sldChg>
      <pc:sldChg chg="add del">
        <pc:chgData name="Kayla Kauffman" userId="3aed65f92af57c49" providerId="LiveId" clId="{D0DF7823-4AD5-4DEB-861B-74C77F3CED08}" dt="2020-02-23T18:26:54.079" v="2365" actId="2696"/>
        <pc:sldMkLst>
          <pc:docMk/>
          <pc:sldMk cId="0" sldId="311"/>
        </pc:sldMkLst>
      </pc:sldChg>
      <pc:sldChg chg="add del">
        <pc:chgData name="Kayla Kauffman" userId="3aed65f92af57c49" providerId="LiveId" clId="{D0DF7823-4AD5-4DEB-861B-74C77F3CED08}" dt="2020-02-23T18:27:16.761" v="2366" actId="2696"/>
        <pc:sldMkLst>
          <pc:docMk/>
          <pc:sldMk cId="0" sldId="319"/>
        </pc:sldMkLst>
      </pc:sldChg>
      <pc:sldChg chg="add del">
        <pc:chgData name="Kayla Kauffman" userId="3aed65f92af57c49" providerId="LiveId" clId="{D0DF7823-4AD5-4DEB-861B-74C77F3CED08}" dt="2020-02-23T18:26:54.079" v="2365" actId="2696"/>
        <pc:sldMkLst>
          <pc:docMk/>
          <pc:sldMk cId="1345101116" sldId="323"/>
        </pc:sldMkLst>
      </pc:sldChg>
      <pc:sldChg chg="add del">
        <pc:chgData name="Kayla Kauffman" userId="3aed65f92af57c49" providerId="LiveId" clId="{D0DF7823-4AD5-4DEB-861B-74C77F3CED08}" dt="2020-02-23T18:26:54.079" v="2365" actId="2696"/>
        <pc:sldMkLst>
          <pc:docMk/>
          <pc:sldMk cId="3182234939" sldId="341"/>
        </pc:sldMkLst>
      </pc:sldChg>
      <pc:sldChg chg="add del">
        <pc:chgData name="Kayla Kauffman" userId="3aed65f92af57c49" providerId="LiveId" clId="{D0DF7823-4AD5-4DEB-861B-74C77F3CED08}" dt="2020-02-23T18:26:54.079" v="2365" actId="2696"/>
        <pc:sldMkLst>
          <pc:docMk/>
          <pc:sldMk cId="0" sldId="346"/>
        </pc:sldMkLst>
      </pc:sldChg>
      <pc:sldChg chg="add del">
        <pc:chgData name="Kayla Kauffman" userId="3aed65f92af57c49" providerId="LiveId" clId="{D0DF7823-4AD5-4DEB-861B-74C77F3CED08}" dt="2020-02-23T18:27:16.761" v="2366" actId="2696"/>
        <pc:sldMkLst>
          <pc:docMk/>
          <pc:sldMk cId="2056066880" sldId="349"/>
        </pc:sldMkLst>
      </pc:sldChg>
      <pc:sldChg chg="add del">
        <pc:chgData name="Kayla Kauffman" userId="3aed65f92af57c49" providerId="LiveId" clId="{D0DF7823-4AD5-4DEB-861B-74C77F3CED08}" dt="2020-02-23T18:27:16.761" v="2366" actId="2696"/>
        <pc:sldMkLst>
          <pc:docMk/>
          <pc:sldMk cId="2969237280" sldId="354"/>
        </pc:sldMkLst>
      </pc:sldChg>
      <pc:sldChg chg="modSp add del">
        <pc:chgData name="Kayla Kauffman" userId="3aed65f92af57c49" providerId="LiveId" clId="{D0DF7823-4AD5-4DEB-861B-74C77F3CED08}" dt="2020-02-23T18:26:06.310" v="2364" actId="2696"/>
        <pc:sldMkLst>
          <pc:docMk/>
          <pc:sldMk cId="2342624218" sldId="360"/>
        </pc:sldMkLst>
        <pc:spChg chg="mod">
          <ac:chgData name="Kayla Kauffman" userId="3aed65f92af57c49" providerId="LiveId" clId="{D0DF7823-4AD5-4DEB-861B-74C77F3CED08}" dt="2020-02-23T17:42:11.250" v="1600" actId="27636"/>
          <ac:spMkLst>
            <pc:docMk/>
            <pc:sldMk cId="2342624218" sldId="360"/>
            <ac:spMk id="2" creationId="{3D441D25-D534-4764-AABF-BE0AE0C94FD6}"/>
          </ac:spMkLst>
        </pc:spChg>
      </pc:sldChg>
      <pc:sldChg chg="add del ord">
        <pc:chgData name="Kayla Kauffman" userId="3aed65f92af57c49" providerId="LiveId" clId="{D0DF7823-4AD5-4DEB-861B-74C77F3CED08}" dt="2020-02-23T18:24:22.527" v="2363" actId="2696"/>
        <pc:sldMkLst>
          <pc:docMk/>
          <pc:sldMk cId="2906906306" sldId="374"/>
        </pc:sldMkLst>
      </pc:sldChg>
      <pc:sldChg chg="add del">
        <pc:chgData name="Kayla Kauffman" userId="3aed65f92af57c49" providerId="LiveId" clId="{D0DF7823-4AD5-4DEB-861B-74C77F3CED08}" dt="2020-02-23T18:27:16.761" v="2366" actId="2696"/>
        <pc:sldMkLst>
          <pc:docMk/>
          <pc:sldMk cId="723537524" sldId="380"/>
        </pc:sldMkLst>
      </pc:sldChg>
      <pc:sldChg chg="add del">
        <pc:chgData name="Kayla Kauffman" userId="3aed65f92af57c49" providerId="LiveId" clId="{D0DF7823-4AD5-4DEB-861B-74C77F3CED08}" dt="2020-02-23T18:27:16.761" v="2366" actId="2696"/>
        <pc:sldMkLst>
          <pc:docMk/>
          <pc:sldMk cId="76575193" sldId="381"/>
        </pc:sldMkLst>
      </pc:sldChg>
      <pc:sldChg chg="add del">
        <pc:chgData name="Kayla Kauffman" userId="3aed65f92af57c49" providerId="LiveId" clId="{D0DF7823-4AD5-4DEB-861B-74C77F3CED08}" dt="2020-02-23T18:26:54.079" v="2365" actId="2696"/>
        <pc:sldMkLst>
          <pc:docMk/>
          <pc:sldMk cId="2667019933" sldId="382"/>
        </pc:sldMkLst>
      </pc:sldChg>
      <pc:sldChg chg="modSp add del">
        <pc:chgData name="Kayla Kauffman" userId="3aed65f92af57c49" providerId="LiveId" clId="{D0DF7823-4AD5-4DEB-861B-74C77F3CED08}" dt="2020-02-23T18:26:06.310" v="2364" actId="2696"/>
        <pc:sldMkLst>
          <pc:docMk/>
          <pc:sldMk cId="595431460" sldId="383"/>
        </pc:sldMkLst>
        <pc:picChg chg="mod">
          <ac:chgData name="Kayla Kauffman" userId="3aed65f92af57c49" providerId="LiveId" clId="{D0DF7823-4AD5-4DEB-861B-74C77F3CED08}" dt="2020-02-23T17:43:11.775" v="1830" actId="962"/>
          <ac:picMkLst>
            <pc:docMk/>
            <pc:sldMk cId="595431460" sldId="383"/>
            <ac:picMk id="11" creationId="{24B48782-FEE4-4515-92FA-88C4A7673981}"/>
          </ac:picMkLst>
        </pc:picChg>
      </pc:sldChg>
      <pc:sldChg chg="add del">
        <pc:chgData name="Kayla Kauffman" userId="3aed65f92af57c49" providerId="LiveId" clId="{D0DF7823-4AD5-4DEB-861B-74C77F3CED08}" dt="2020-02-23T18:26:06.310" v="2364" actId="2696"/>
        <pc:sldMkLst>
          <pc:docMk/>
          <pc:sldMk cId="2438771652" sldId="384"/>
        </pc:sldMkLst>
      </pc:sldChg>
      <pc:sldChg chg="add del">
        <pc:chgData name="Kayla Kauffman" userId="3aed65f92af57c49" providerId="LiveId" clId="{D0DF7823-4AD5-4DEB-861B-74C77F3CED08}" dt="2020-02-23T18:26:54.079" v="2365" actId="2696"/>
        <pc:sldMkLst>
          <pc:docMk/>
          <pc:sldMk cId="3262272499" sldId="399"/>
        </pc:sldMkLst>
      </pc:sldChg>
      <pc:sldChg chg="add del">
        <pc:chgData name="Kayla Kauffman" userId="3aed65f92af57c49" providerId="LiveId" clId="{D0DF7823-4AD5-4DEB-861B-74C77F3CED08}" dt="2020-02-23T18:26:06.310" v="2364" actId="2696"/>
        <pc:sldMkLst>
          <pc:docMk/>
          <pc:sldMk cId="3818565467" sldId="404"/>
        </pc:sldMkLst>
      </pc:sldChg>
      <pc:sldChg chg="modSp modAnim">
        <pc:chgData name="Kayla Kauffman" userId="3aed65f92af57c49" providerId="LiveId" clId="{D0DF7823-4AD5-4DEB-861B-74C77F3CED08}" dt="2020-02-23T17:09:37.086" v="607"/>
        <pc:sldMkLst>
          <pc:docMk/>
          <pc:sldMk cId="2267718899" sldId="412"/>
        </pc:sldMkLst>
        <pc:spChg chg="mod">
          <ac:chgData name="Kayla Kauffman" userId="3aed65f92af57c49" providerId="LiveId" clId="{D0DF7823-4AD5-4DEB-861B-74C77F3CED08}" dt="2020-02-23T17:05:29.638" v="62" actId="20577"/>
          <ac:spMkLst>
            <pc:docMk/>
            <pc:sldMk cId="2267718899" sldId="412"/>
            <ac:spMk id="4" creationId="{00000000-0000-0000-0000-000000000000}"/>
          </ac:spMkLst>
        </pc:spChg>
        <pc:picChg chg="mod">
          <ac:chgData name="Kayla Kauffman" userId="3aed65f92af57c49" providerId="LiveId" clId="{D0DF7823-4AD5-4DEB-861B-74C77F3CED08}" dt="2020-02-23T17:06:28.927" v="380" actId="962"/>
          <ac:picMkLst>
            <pc:docMk/>
            <pc:sldMk cId="2267718899" sldId="412"/>
            <ac:picMk id="5" creationId="{45A3A889-5B00-4464-822D-4C4E324F20DC}"/>
          </ac:picMkLst>
        </pc:picChg>
      </pc:sldChg>
      <pc:sldChg chg="del">
        <pc:chgData name="Kayla Kauffman" userId="3aed65f92af57c49" providerId="LiveId" clId="{D0DF7823-4AD5-4DEB-861B-74C77F3CED08}" dt="2020-02-23T17:08:50.811" v="597" actId="2696"/>
        <pc:sldMkLst>
          <pc:docMk/>
          <pc:sldMk cId="815812477" sldId="413"/>
        </pc:sldMkLst>
      </pc:sldChg>
      <pc:sldChg chg="modSp modAnim">
        <pc:chgData name="Kayla Kauffman" userId="3aed65f92af57c49" providerId="LiveId" clId="{D0DF7823-4AD5-4DEB-861B-74C77F3CED08}" dt="2020-02-23T17:39:10.392" v="1287"/>
        <pc:sldMkLst>
          <pc:docMk/>
          <pc:sldMk cId="3101744422" sldId="414"/>
        </pc:sldMkLst>
        <pc:spChg chg="mod">
          <ac:chgData name="Kayla Kauffman" userId="3aed65f92af57c49" providerId="LiveId" clId="{D0DF7823-4AD5-4DEB-861B-74C77F3CED08}" dt="2020-02-23T17:35:14.298" v="1154" actId="114"/>
          <ac:spMkLst>
            <pc:docMk/>
            <pc:sldMk cId="3101744422" sldId="414"/>
            <ac:spMk id="2" creationId="{0BFA5A36-BB2E-4572-9DB1-8F463B87E865}"/>
          </ac:spMkLst>
        </pc:spChg>
        <pc:spChg chg="mod">
          <ac:chgData name="Kayla Kauffman" userId="3aed65f92af57c49" providerId="LiveId" clId="{D0DF7823-4AD5-4DEB-861B-74C77F3CED08}" dt="2020-02-23T17:39:05.571" v="1285" actId="27636"/>
          <ac:spMkLst>
            <pc:docMk/>
            <pc:sldMk cId="3101744422" sldId="414"/>
            <ac:spMk id="4" creationId="{1CA3E595-B7B3-48E3-85B6-AB40ED7611D7}"/>
          </ac:spMkLst>
        </pc:spChg>
        <pc:picChg chg="mod">
          <ac:chgData name="Kayla Kauffman" userId="3aed65f92af57c49" providerId="LiveId" clId="{D0DF7823-4AD5-4DEB-861B-74C77F3CED08}" dt="2020-02-23T17:35:40.623" v="1156" actId="962"/>
          <ac:picMkLst>
            <pc:docMk/>
            <pc:sldMk cId="3101744422" sldId="414"/>
            <ac:picMk id="1026" creationId="{00000000-0000-0000-0000-000000000000}"/>
          </ac:picMkLst>
        </pc:picChg>
      </pc:sldChg>
      <pc:sldChg chg="modSp">
        <pc:chgData name="Kayla Kauffman" userId="3aed65f92af57c49" providerId="LiveId" clId="{D0DF7823-4AD5-4DEB-861B-74C77F3CED08}" dt="2020-02-23T17:32:03.943" v="1067" actId="113"/>
        <pc:sldMkLst>
          <pc:docMk/>
          <pc:sldMk cId="4053333524" sldId="415"/>
        </pc:sldMkLst>
        <pc:spChg chg="mod">
          <ac:chgData name="Kayla Kauffman" userId="3aed65f92af57c49" providerId="LiveId" clId="{D0DF7823-4AD5-4DEB-861B-74C77F3CED08}" dt="2020-02-23T17:31:59.765" v="1066" actId="113"/>
          <ac:spMkLst>
            <pc:docMk/>
            <pc:sldMk cId="4053333524" sldId="415"/>
            <ac:spMk id="3" creationId="{00000000-0000-0000-0000-000000000000}"/>
          </ac:spMkLst>
        </pc:spChg>
        <pc:spChg chg="mod">
          <ac:chgData name="Kayla Kauffman" userId="3aed65f92af57c49" providerId="LiveId" clId="{D0DF7823-4AD5-4DEB-861B-74C77F3CED08}" dt="2020-02-23T17:32:03.943" v="1067" actId="113"/>
          <ac:spMkLst>
            <pc:docMk/>
            <pc:sldMk cId="4053333524" sldId="415"/>
            <ac:spMk id="4" creationId="{00000000-0000-0000-0000-000000000000}"/>
          </ac:spMkLst>
        </pc:spChg>
      </pc:sldChg>
      <pc:sldChg chg="del">
        <pc:chgData name="Kayla Kauffman" userId="3aed65f92af57c49" providerId="LiveId" clId="{D0DF7823-4AD5-4DEB-861B-74C77F3CED08}" dt="2020-02-23T17:39:22.301" v="1289" actId="2696"/>
        <pc:sldMkLst>
          <pc:docMk/>
          <pc:sldMk cId="1144229429" sldId="416"/>
        </pc:sldMkLst>
      </pc:sldChg>
      <pc:sldChg chg="del">
        <pc:chgData name="Kayla Kauffman" userId="3aed65f92af57c49" providerId="LiveId" clId="{D0DF7823-4AD5-4DEB-861B-74C77F3CED08}" dt="2020-02-23T17:39:16.931" v="1288" actId="2696"/>
        <pc:sldMkLst>
          <pc:docMk/>
          <pc:sldMk cId="2112660960" sldId="417"/>
        </pc:sldMkLst>
      </pc:sldChg>
      <pc:sldChg chg="add del">
        <pc:chgData name="Kayla Kauffman" userId="3aed65f92af57c49" providerId="LiveId" clId="{D0DF7823-4AD5-4DEB-861B-74C77F3CED08}" dt="2020-02-23T18:26:06.310" v="2364" actId="2696"/>
        <pc:sldMkLst>
          <pc:docMk/>
          <pc:sldMk cId="2769503670" sldId="418"/>
        </pc:sldMkLst>
      </pc:sldChg>
      <pc:sldChg chg="modSp modAnim">
        <pc:chgData name="Kayla Kauffman" userId="3aed65f92af57c49" providerId="LiveId" clId="{D0DF7823-4AD5-4DEB-861B-74C77F3CED08}" dt="2020-02-23T17:39:52.781" v="1297"/>
        <pc:sldMkLst>
          <pc:docMk/>
          <pc:sldMk cId="26841396" sldId="419"/>
        </pc:sldMkLst>
        <pc:spChg chg="mod">
          <ac:chgData name="Kayla Kauffman" userId="3aed65f92af57c49" providerId="LiveId" clId="{D0DF7823-4AD5-4DEB-861B-74C77F3CED08}" dt="2020-02-23T17:37:31.312" v="1229" actId="122"/>
          <ac:spMkLst>
            <pc:docMk/>
            <pc:sldMk cId="26841396" sldId="419"/>
            <ac:spMk id="2" creationId="{00000000-0000-0000-0000-000000000000}"/>
          </ac:spMkLst>
        </pc:spChg>
        <pc:spChg chg="mod">
          <ac:chgData name="Kayla Kauffman" userId="3aed65f92af57c49" providerId="LiveId" clId="{D0DF7823-4AD5-4DEB-861B-74C77F3CED08}" dt="2020-02-23T17:37:46.422" v="1231" actId="1076"/>
          <ac:spMkLst>
            <pc:docMk/>
            <pc:sldMk cId="26841396" sldId="419"/>
            <ac:spMk id="5" creationId="{00000000-0000-0000-0000-000000000000}"/>
          </ac:spMkLst>
        </pc:spChg>
        <pc:picChg chg="mod">
          <ac:chgData name="Kayla Kauffman" userId="3aed65f92af57c49" providerId="LiveId" clId="{D0DF7823-4AD5-4DEB-861B-74C77F3CED08}" dt="2020-02-23T17:38:10.792" v="1273" actId="962"/>
          <ac:picMkLst>
            <pc:docMk/>
            <pc:sldMk cId="26841396" sldId="419"/>
            <ac:picMk id="2050" creationId="{00000000-0000-0000-0000-000000000000}"/>
          </ac:picMkLst>
        </pc:picChg>
      </pc:sldChg>
      <pc:sldChg chg="add del">
        <pc:chgData name="Kayla Kauffman" userId="3aed65f92af57c49" providerId="LiveId" clId="{D0DF7823-4AD5-4DEB-861B-74C77F3CED08}" dt="2020-02-23T18:26:06.310" v="2364" actId="2696"/>
        <pc:sldMkLst>
          <pc:docMk/>
          <pc:sldMk cId="3267602888" sldId="420"/>
        </pc:sldMkLst>
      </pc:sldChg>
      <pc:sldChg chg="modSp">
        <pc:chgData name="Kayla Kauffman" userId="3aed65f92af57c49" providerId="LiveId" clId="{D0DF7823-4AD5-4DEB-861B-74C77F3CED08}" dt="2020-02-23T17:32:12.385" v="1068" actId="113"/>
        <pc:sldMkLst>
          <pc:docMk/>
          <pc:sldMk cId="2940833370" sldId="421"/>
        </pc:sldMkLst>
        <pc:spChg chg="mod">
          <ac:chgData name="Kayla Kauffman" userId="3aed65f92af57c49" providerId="LiveId" clId="{D0DF7823-4AD5-4DEB-861B-74C77F3CED08}" dt="2020-02-23T17:32:12.385" v="1068" actId="113"/>
          <ac:spMkLst>
            <pc:docMk/>
            <pc:sldMk cId="2940833370" sldId="421"/>
            <ac:spMk id="2" creationId="{00000000-0000-0000-0000-000000000000}"/>
          </ac:spMkLst>
        </pc:spChg>
        <pc:spChg chg="mod">
          <ac:chgData name="Kayla Kauffman" userId="3aed65f92af57c49" providerId="LiveId" clId="{D0DF7823-4AD5-4DEB-861B-74C77F3CED08}" dt="2020-02-23T17:15:25.443" v="875" actId="5793"/>
          <ac:spMkLst>
            <pc:docMk/>
            <pc:sldMk cId="2940833370" sldId="421"/>
            <ac:spMk id="3" creationId="{00000000-0000-0000-0000-000000000000}"/>
          </ac:spMkLst>
        </pc:spChg>
      </pc:sldChg>
      <pc:sldChg chg="del">
        <pc:chgData name="Kayla Kauffman" userId="3aed65f92af57c49" providerId="LiveId" clId="{D0DF7823-4AD5-4DEB-861B-74C77F3CED08}" dt="2020-02-23T17:30:30.046" v="907" actId="2696"/>
        <pc:sldMkLst>
          <pc:docMk/>
          <pc:sldMk cId="3157730014" sldId="422"/>
        </pc:sldMkLst>
      </pc:sldChg>
      <pc:sldChg chg="add del">
        <pc:chgData name="Kayla Kauffman" userId="3aed65f92af57c49" providerId="LiveId" clId="{D0DF7823-4AD5-4DEB-861B-74C77F3CED08}" dt="2020-02-23T18:26:06.310" v="2364" actId="2696"/>
        <pc:sldMkLst>
          <pc:docMk/>
          <pc:sldMk cId="168320733" sldId="423"/>
        </pc:sldMkLst>
      </pc:sldChg>
      <pc:sldChg chg="modSp">
        <pc:chgData name="Kayla Kauffman" userId="3aed65f92af57c49" providerId="LiveId" clId="{D0DF7823-4AD5-4DEB-861B-74C77F3CED08}" dt="2020-02-23T17:28:13.207" v="903" actId="20577"/>
        <pc:sldMkLst>
          <pc:docMk/>
          <pc:sldMk cId="3296998665" sldId="424"/>
        </pc:sldMkLst>
        <pc:spChg chg="mod">
          <ac:chgData name="Kayla Kauffman" userId="3aed65f92af57c49" providerId="LiveId" clId="{D0DF7823-4AD5-4DEB-861B-74C77F3CED08}" dt="2020-02-23T17:28:09.977" v="902" actId="20577"/>
          <ac:spMkLst>
            <pc:docMk/>
            <pc:sldMk cId="3296998665" sldId="424"/>
            <ac:spMk id="2" creationId="{00000000-0000-0000-0000-000000000000}"/>
          </ac:spMkLst>
        </pc:spChg>
        <pc:spChg chg="mod">
          <ac:chgData name="Kayla Kauffman" userId="3aed65f92af57c49" providerId="LiveId" clId="{D0DF7823-4AD5-4DEB-861B-74C77F3CED08}" dt="2020-02-23T17:28:13.207" v="903" actId="20577"/>
          <ac:spMkLst>
            <pc:docMk/>
            <pc:sldMk cId="3296998665" sldId="424"/>
            <ac:spMk id="3" creationId="{00000000-0000-0000-0000-000000000000}"/>
          </ac:spMkLst>
        </pc:spChg>
      </pc:sldChg>
      <pc:sldChg chg="modSp add del">
        <pc:chgData name="Kayla Kauffman" userId="3aed65f92af57c49" providerId="LiveId" clId="{D0DF7823-4AD5-4DEB-861B-74C77F3CED08}" dt="2020-02-23T18:26:06.310" v="2364" actId="2696"/>
        <pc:sldMkLst>
          <pc:docMk/>
          <pc:sldMk cId="2202217690" sldId="425"/>
        </pc:sldMkLst>
        <pc:spChg chg="mod">
          <ac:chgData name="Kayla Kauffman" userId="3aed65f92af57c49" providerId="LiveId" clId="{D0DF7823-4AD5-4DEB-861B-74C77F3CED08}" dt="2020-02-23T17:42:32.560" v="1652" actId="122"/>
          <ac:spMkLst>
            <pc:docMk/>
            <pc:sldMk cId="2202217690" sldId="425"/>
            <ac:spMk id="2" creationId="{76C154E2-8D69-4A72-B187-4D3E51F406BD}"/>
          </ac:spMkLst>
        </pc:spChg>
      </pc:sldChg>
      <pc:sldChg chg="add del">
        <pc:chgData name="Kayla Kauffman" userId="3aed65f92af57c49" providerId="LiveId" clId="{D0DF7823-4AD5-4DEB-861B-74C77F3CED08}" dt="2020-02-23T18:26:06.310" v="2364" actId="2696"/>
        <pc:sldMkLst>
          <pc:docMk/>
          <pc:sldMk cId="4126634470" sldId="426"/>
        </pc:sldMkLst>
      </pc:sldChg>
      <pc:sldChg chg="add del">
        <pc:chgData name="Kayla Kauffman" userId="3aed65f92af57c49" providerId="LiveId" clId="{D0DF7823-4AD5-4DEB-861B-74C77F3CED08}" dt="2020-02-23T18:26:06.310" v="2364" actId="2696"/>
        <pc:sldMkLst>
          <pc:docMk/>
          <pc:sldMk cId="1817576407" sldId="427"/>
        </pc:sldMkLst>
      </pc:sldChg>
      <pc:sldChg chg="add del">
        <pc:chgData name="Kayla Kauffman" userId="3aed65f92af57c49" providerId="LiveId" clId="{D0DF7823-4AD5-4DEB-861B-74C77F3CED08}" dt="2020-02-23T18:26:06.310" v="2364" actId="2696"/>
        <pc:sldMkLst>
          <pc:docMk/>
          <pc:sldMk cId="4077046983" sldId="428"/>
        </pc:sldMkLst>
      </pc:sldChg>
      <pc:sldChg chg="add del">
        <pc:chgData name="Kayla Kauffman" userId="3aed65f92af57c49" providerId="LiveId" clId="{D0DF7823-4AD5-4DEB-861B-74C77F3CED08}" dt="2020-02-23T18:26:06.310" v="2364" actId="2696"/>
        <pc:sldMkLst>
          <pc:docMk/>
          <pc:sldMk cId="378599763" sldId="429"/>
        </pc:sldMkLst>
      </pc:sldChg>
      <pc:sldChg chg="add del">
        <pc:chgData name="Kayla Kauffman" userId="3aed65f92af57c49" providerId="LiveId" clId="{D0DF7823-4AD5-4DEB-861B-74C77F3CED08}" dt="2020-02-23T18:26:06.310" v="2364" actId="2696"/>
        <pc:sldMkLst>
          <pc:docMk/>
          <pc:sldMk cId="1383265400" sldId="430"/>
        </pc:sldMkLst>
      </pc:sldChg>
      <pc:sldChg chg="add del">
        <pc:chgData name="Kayla Kauffman" userId="3aed65f92af57c49" providerId="LiveId" clId="{D0DF7823-4AD5-4DEB-861B-74C77F3CED08}" dt="2020-02-23T18:26:06.310" v="2364" actId="2696"/>
        <pc:sldMkLst>
          <pc:docMk/>
          <pc:sldMk cId="3656824739" sldId="431"/>
        </pc:sldMkLst>
      </pc:sldChg>
      <pc:sldChg chg="add del">
        <pc:chgData name="Kayla Kauffman" userId="3aed65f92af57c49" providerId="LiveId" clId="{D0DF7823-4AD5-4DEB-861B-74C77F3CED08}" dt="2020-02-23T18:26:54.079" v="2365" actId="2696"/>
        <pc:sldMkLst>
          <pc:docMk/>
          <pc:sldMk cId="1999309717" sldId="432"/>
        </pc:sldMkLst>
      </pc:sldChg>
      <pc:sldChg chg="add del">
        <pc:chgData name="Kayla Kauffman" userId="3aed65f92af57c49" providerId="LiveId" clId="{D0DF7823-4AD5-4DEB-861B-74C77F3CED08}" dt="2020-02-23T18:26:54.079" v="2365" actId="2696"/>
        <pc:sldMkLst>
          <pc:docMk/>
          <pc:sldMk cId="2784359509" sldId="433"/>
        </pc:sldMkLst>
      </pc:sldChg>
      <pc:sldChg chg="add del">
        <pc:chgData name="Kayla Kauffman" userId="3aed65f92af57c49" providerId="LiveId" clId="{D0DF7823-4AD5-4DEB-861B-74C77F3CED08}" dt="2020-02-23T18:26:54.079" v="2365" actId="2696"/>
        <pc:sldMkLst>
          <pc:docMk/>
          <pc:sldMk cId="2910233723" sldId="434"/>
        </pc:sldMkLst>
      </pc:sldChg>
      <pc:sldChg chg="add del">
        <pc:chgData name="Kayla Kauffman" userId="3aed65f92af57c49" providerId="LiveId" clId="{D0DF7823-4AD5-4DEB-861B-74C77F3CED08}" dt="2020-02-23T18:26:54.079" v="2365" actId="2696"/>
        <pc:sldMkLst>
          <pc:docMk/>
          <pc:sldMk cId="1989939368" sldId="435"/>
        </pc:sldMkLst>
      </pc:sldChg>
      <pc:sldChg chg="add del">
        <pc:chgData name="Kayla Kauffman" userId="3aed65f92af57c49" providerId="LiveId" clId="{D0DF7823-4AD5-4DEB-861B-74C77F3CED08}" dt="2020-02-23T18:26:54.079" v="2365" actId="2696"/>
        <pc:sldMkLst>
          <pc:docMk/>
          <pc:sldMk cId="715023800" sldId="436"/>
        </pc:sldMkLst>
      </pc:sldChg>
      <pc:sldChg chg="add del">
        <pc:chgData name="Kayla Kauffman" userId="3aed65f92af57c49" providerId="LiveId" clId="{D0DF7823-4AD5-4DEB-861B-74C77F3CED08}" dt="2020-02-23T18:27:16.761" v="2366" actId="2696"/>
        <pc:sldMkLst>
          <pc:docMk/>
          <pc:sldMk cId="2982013459" sldId="437"/>
        </pc:sldMkLst>
      </pc:sldChg>
      <pc:sldChg chg="add del">
        <pc:chgData name="Kayla Kauffman" userId="3aed65f92af57c49" providerId="LiveId" clId="{D0DF7823-4AD5-4DEB-861B-74C77F3CED08}" dt="2020-02-23T18:27:16.761" v="2366" actId="2696"/>
        <pc:sldMkLst>
          <pc:docMk/>
          <pc:sldMk cId="3757490532" sldId="438"/>
        </pc:sldMkLst>
      </pc:sldChg>
      <pc:sldChg chg="add del">
        <pc:chgData name="Kayla Kauffman" userId="3aed65f92af57c49" providerId="LiveId" clId="{D0DF7823-4AD5-4DEB-861B-74C77F3CED08}" dt="2020-02-23T18:27:16.761" v="2366" actId="2696"/>
        <pc:sldMkLst>
          <pc:docMk/>
          <pc:sldMk cId="3918686091" sldId="439"/>
        </pc:sldMkLst>
      </pc:sldChg>
      <pc:sldChg chg="add ord">
        <pc:chgData name="Kayla Kauffman" userId="3aed65f92af57c49" providerId="LiveId" clId="{D0DF7823-4AD5-4DEB-861B-74C77F3CED08}" dt="2020-02-23T17:31:36.215" v="1062"/>
        <pc:sldMkLst>
          <pc:docMk/>
          <pc:sldMk cId="2365106103" sldId="440"/>
        </pc:sldMkLst>
      </pc:sldChg>
      <pc:sldChg chg="addSp delSp modSp add mod ord setBg">
        <pc:chgData name="Kayla Kauffman" userId="3aed65f92af57c49" providerId="LiveId" clId="{D0DF7823-4AD5-4DEB-861B-74C77F3CED08}" dt="2020-02-23T18:23:32.031" v="2362" actId="113"/>
        <pc:sldMkLst>
          <pc:docMk/>
          <pc:sldMk cId="3592354002" sldId="441"/>
        </pc:sldMkLst>
        <pc:spChg chg="mod">
          <ac:chgData name="Kayla Kauffman" userId="3aed65f92af57c49" providerId="LiveId" clId="{D0DF7823-4AD5-4DEB-861B-74C77F3CED08}" dt="2020-02-23T18:21:53.812" v="2354" actId="14100"/>
          <ac:spMkLst>
            <pc:docMk/>
            <pc:sldMk cId="3592354002" sldId="441"/>
            <ac:spMk id="2" creationId="{6480C9CC-4809-4B7B-8D08-0930CDE4FCF7}"/>
          </ac:spMkLst>
        </pc:spChg>
        <pc:spChg chg="mod ord">
          <ac:chgData name="Kayla Kauffman" userId="3aed65f92af57c49" providerId="LiveId" clId="{D0DF7823-4AD5-4DEB-861B-74C77F3CED08}" dt="2020-02-23T18:23:32.031" v="2362" actId="113"/>
          <ac:spMkLst>
            <pc:docMk/>
            <pc:sldMk cId="3592354002" sldId="441"/>
            <ac:spMk id="3" creationId="{3934EBD3-E468-432C-BBB9-9A57C7C71EA5}"/>
          </ac:spMkLst>
        </pc:spChg>
        <pc:spChg chg="del mod">
          <ac:chgData name="Kayla Kauffman" userId="3aed65f92af57c49" providerId="LiveId" clId="{D0DF7823-4AD5-4DEB-861B-74C77F3CED08}" dt="2020-02-23T18:20:49.266" v="2341"/>
          <ac:spMkLst>
            <pc:docMk/>
            <pc:sldMk cId="3592354002" sldId="441"/>
            <ac:spMk id="4" creationId="{989F845C-FB14-487F-AA7B-6ADEE8619E20}"/>
          </ac:spMkLst>
        </pc:spChg>
        <pc:spChg chg="add del">
          <ac:chgData name="Kayla Kauffman" userId="3aed65f92af57c49" providerId="LiveId" clId="{D0DF7823-4AD5-4DEB-861B-74C77F3CED08}" dt="2020-02-23T18:21:02.162" v="2345" actId="26606"/>
          <ac:spMkLst>
            <pc:docMk/>
            <pc:sldMk cId="3592354002" sldId="441"/>
            <ac:spMk id="11" creationId="{9D25F302-27C5-414F-97F8-6EA0A6C028BA}"/>
          </ac:spMkLst>
        </pc:spChg>
        <pc:spChg chg="add del">
          <ac:chgData name="Kayla Kauffman" userId="3aed65f92af57c49" providerId="LiveId" clId="{D0DF7823-4AD5-4DEB-861B-74C77F3CED08}" dt="2020-02-23T18:21:02.162" v="2345" actId="26606"/>
          <ac:spMkLst>
            <pc:docMk/>
            <pc:sldMk cId="3592354002" sldId="441"/>
            <ac:spMk id="13" creationId="{830A36F8-48C2-4842-A87B-8CE8DF4E7FD2}"/>
          </ac:spMkLst>
        </pc:spChg>
        <pc:spChg chg="add del">
          <ac:chgData name="Kayla Kauffman" userId="3aed65f92af57c49" providerId="LiveId" clId="{D0DF7823-4AD5-4DEB-861B-74C77F3CED08}" dt="2020-02-23T18:21:02.162" v="2345" actId="26606"/>
          <ac:spMkLst>
            <pc:docMk/>
            <pc:sldMk cId="3592354002" sldId="441"/>
            <ac:spMk id="15" creationId="{8F451A30-466B-4996-9BA5-CD6ABCC6D558}"/>
          </ac:spMkLst>
        </pc:spChg>
        <pc:spChg chg="add del">
          <ac:chgData name="Kayla Kauffman" userId="3aed65f92af57c49" providerId="LiveId" clId="{D0DF7823-4AD5-4DEB-861B-74C77F3CED08}" dt="2020-02-23T18:21:03.827" v="2347" actId="26606"/>
          <ac:spMkLst>
            <pc:docMk/>
            <pc:sldMk cId="3592354002" sldId="441"/>
            <ac:spMk id="18" creationId="{001E89D5-DF28-48E8-9340-C5BFED8D9177}"/>
          </ac:spMkLst>
        </pc:spChg>
        <pc:spChg chg="add del">
          <ac:chgData name="Kayla Kauffman" userId="3aed65f92af57c49" providerId="LiveId" clId="{D0DF7823-4AD5-4DEB-861B-74C77F3CED08}" dt="2020-02-23T18:21:03.827" v="2347" actId="26606"/>
          <ac:spMkLst>
            <pc:docMk/>
            <pc:sldMk cId="3592354002" sldId="441"/>
            <ac:spMk id="20" creationId="{950519B7-DCB1-4999-A2BB-5674EDB2F0DA}"/>
          </ac:spMkLst>
        </pc:spChg>
        <pc:spChg chg="add del">
          <ac:chgData name="Kayla Kauffman" userId="3aed65f92af57c49" providerId="LiveId" clId="{D0DF7823-4AD5-4DEB-861B-74C77F3CED08}" dt="2020-02-23T18:21:03.827" v="2347" actId="26606"/>
          <ac:spMkLst>
            <pc:docMk/>
            <pc:sldMk cId="3592354002" sldId="441"/>
            <ac:spMk id="24" creationId="{FEA3E6C2-0820-41EE-816A-5D9A9CB330C8}"/>
          </ac:spMkLst>
        </pc:spChg>
        <pc:spChg chg="add">
          <ac:chgData name="Kayla Kauffman" userId="3aed65f92af57c49" providerId="LiveId" clId="{D0DF7823-4AD5-4DEB-861B-74C77F3CED08}" dt="2020-02-23T18:21:03.842" v="2348" actId="26606"/>
          <ac:spMkLst>
            <pc:docMk/>
            <pc:sldMk cId="3592354002" sldId="441"/>
            <ac:spMk id="26" creationId="{6EFFF4A2-EB01-4738-9824-8D9A72A51BB9}"/>
          </ac:spMkLst>
        </pc:spChg>
        <pc:grpChg chg="add del">
          <ac:chgData name="Kayla Kauffman" userId="3aed65f92af57c49" providerId="LiveId" clId="{D0DF7823-4AD5-4DEB-861B-74C77F3CED08}" dt="2020-02-23T18:21:03.827" v="2347" actId="26606"/>
          <ac:grpSpMkLst>
            <pc:docMk/>
            <pc:sldMk cId="3592354002" sldId="441"/>
            <ac:grpSpMk id="21" creationId="{3E2DADEA-1493-4E29-BA44-D31003B56B23}"/>
          </ac:grpSpMkLst>
        </pc:grpChg>
        <pc:grpChg chg="add">
          <ac:chgData name="Kayla Kauffman" userId="3aed65f92af57c49" providerId="LiveId" clId="{D0DF7823-4AD5-4DEB-861B-74C77F3CED08}" dt="2020-02-23T18:21:03.842" v="2348" actId="26606"/>
          <ac:grpSpMkLst>
            <pc:docMk/>
            <pc:sldMk cId="3592354002" sldId="441"/>
            <ac:grpSpMk id="27" creationId="{D4469D90-62FA-49B2-981E-5305361D5A58}"/>
          </ac:grpSpMkLst>
        </pc:grpChg>
        <pc:picChg chg="add mod">
          <ac:chgData name="Kayla Kauffman" userId="3aed65f92af57c49" providerId="LiveId" clId="{D0DF7823-4AD5-4DEB-861B-74C77F3CED08}" dt="2020-02-23T18:22:46.846" v="2361" actId="962"/>
          <ac:picMkLst>
            <pc:docMk/>
            <pc:sldMk cId="3592354002" sldId="441"/>
            <ac:picMk id="6" creationId="{365F1490-682C-428C-A103-EF5BD467F1C0}"/>
          </ac:picMkLst>
        </pc:picChg>
        <pc:cxnChg chg="add del">
          <ac:chgData name="Kayla Kauffman" userId="3aed65f92af57c49" providerId="LiveId" clId="{D0DF7823-4AD5-4DEB-861B-74C77F3CED08}" dt="2020-02-23T18:21:03.827" v="2347" actId="26606"/>
          <ac:cxnSpMkLst>
            <pc:docMk/>
            <pc:sldMk cId="3592354002" sldId="441"/>
            <ac:cxnSpMk id="17" creationId="{3304A1FC-7F16-45A9-ADE8-53298F3982DE}"/>
          </ac:cxnSpMkLst>
        </pc:cxnChg>
        <pc:cxnChg chg="add del">
          <ac:chgData name="Kayla Kauffman" userId="3aed65f92af57c49" providerId="LiveId" clId="{D0DF7823-4AD5-4DEB-861B-74C77F3CED08}" dt="2020-02-23T18:21:03.827" v="2347" actId="26606"/>
          <ac:cxnSpMkLst>
            <pc:docMk/>
            <pc:sldMk cId="3592354002" sldId="441"/>
            <ac:cxnSpMk id="19" creationId="{D6995363-9B01-4FCB-835B-E75A28DBF107}"/>
          </ac:cxnSpMkLst>
        </pc:cxnChg>
      </pc:sldChg>
    </pc:docChg>
  </pc:docChgLst>
  <pc:docChgLst>
    <pc:chgData name="Kayla Kauffman" userId="3aed65f92af57c49" providerId="Windows Live" clId="Web-{058CF0F1-E965-4C46-8BDB-E8C0B921511E}"/>
    <pc:docChg chg="delSld modSld sldOrd">
      <pc:chgData name="Kayla Kauffman" userId="3aed65f92af57c49" providerId="Windows Live" clId="Web-{058CF0F1-E965-4C46-8BDB-E8C0B921511E}" dt="2020-02-24T18:59:21.507" v="192" actId="20577"/>
      <pc:docMkLst>
        <pc:docMk/>
      </pc:docMkLst>
      <pc:sldChg chg="addSp modSp mod setBg">
        <pc:chgData name="Kayla Kauffman" userId="3aed65f92af57c49" providerId="Windows Live" clId="Web-{058CF0F1-E965-4C46-8BDB-E8C0B921511E}" dt="2020-02-24T16:50:55.393" v="0"/>
        <pc:sldMkLst>
          <pc:docMk/>
          <pc:sldMk cId="1537607932" sldId="276"/>
        </pc:sldMkLst>
        <pc:spChg chg="mod">
          <ac:chgData name="Kayla Kauffman" userId="3aed65f92af57c49" providerId="Windows Live" clId="Web-{058CF0F1-E965-4C46-8BDB-E8C0B921511E}" dt="2020-02-24T16:50:55.393" v="0"/>
          <ac:spMkLst>
            <pc:docMk/>
            <pc:sldMk cId="1537607932" sldId="276"/>
            <ac:spMk id="2" creationId="{2DE390B7-5E1F-4DDC-B47F-FCCFE5DDE1BF}"/>
          </ac:spMkLst>
        </pc:spChg>
        <pc:spChg chg="mod">
          <ac:chgData name="Kayla Kauffman" userId="3aed65f92af57c49" providerId="Windows Live" clId="Web-{058CF0F1-E965-4C46-8BDB-E8C0B921511E}" dt="2020-02-24T16:50:55.393" v="0"/>
          <ac:spMkLst>
            <pc:docMk/>
            <pc:sldMk cId="1537607932" sldId="276"/>
            <ac:spMk id="3" creationId="{58144EB7-1C3D-4968-A06E-3578924FB6B9}"/>
          </ac:spMkLst>
        </pc:spChg>
        <pc:picChg chg="add">
          <ac:chgData name="Kayla Kauffman" userId="3aed65f92af57c49" providerId="Windows Live" clId="Web-{058CF0F1-E965-4C46-8BDB-E8C0B921511E}" dt="2020-02-24T16:50:55.393" v="0"/>
          <ac:picMkLst>
            <pc:docMk/>
            <pc:sldMk cId="1537607932" sldId="276"/>
            <ac:picMk id="7" creationId="{B99B3E8B-C391-4C78-9139-6591552C6B6F}"/>
          </ac:picMkLst>
        </pc:picChg>
        <pc:picChg chg="add">
          <ac:chgData name="Kayla Kauffman" userId="3aed65f92af57c49" providerId="Windows Live" clId="Web-{058CF0F1-E965-4C46-8BDB-E8C0B921511E}" dt="2020-02-24T16:50:55.393" v="0"/>
          <ac:picMkLst>
            <pc:docMk/>
            <pc:sldMk cId="1537607932" sldId="276"/>
            <ac:picMk id="9" creationId="{9F9D593B-C727-4BCB-89AD-2BF6474A910E}"/>
          </ac:picMkLst>
        </pc:picChg>
      </pc:sldChg>
      <pc:sldChg chg="modSp ord">
        <pc:chgData name="Kayla Kauffman" userId="3aed65f92af57c49" providerId="Windows Live" clId="Web-{058CF0F1-E965-4C46-8BDB-E8C0B921511E}" dt="2020-02-24T18:59:21.507" v="192" actId="20577"/>
        <pc:sldMkLst>
          <pc:docMk/>
          <pc:sldMk cId="1907390005" sldId="280"/>
        </pc:sldMkLst>
        <pc:spChg chg="mod">
          <ac:chgData name="Kayla Kauffman" userId="3aed65f92af57c49" providerId="Windows Live" clId="Web-{058CF0F1-E965-4C46-8BDB-E8C0B921511E}" dt="2020-02-24T18:59:21.507" v="192" actId="20577"/>
          <ac:spMkLst>
            <pc:docMk/>
            <pc:sldMk cId="1907390005" sldId="280"/>
            <ac:spMk id="4" creationId="{1CA3E595-B7B3-48E3-85B6-AB40ED7611D7}"/>
          </ac:spMkLst>
        </pc:spChg>
      </pc:sldChg>
      <pc:sldChg chg="modSp">
        <pc:chgData name="Kayla Kauffman" userId="3aed65f92af57c49" providerId="Windows Live" clId="Web-{058CF0F1-E965-4C46-8BDB-E8C0B921511E}" dt="2020-02-24T16:53:31.145" v="122" actId="20577"/>
        <pc:sldMkLst>
          <pc:docMk/>
          <pc:sldMk cId="3488412204" sldId="288"/>
        </pc:sldMkLst>
        <pc:spChg chg="mod">
          <ac:chgData name="Kayla Kauffman" userId="3aed65f92af57c49" providerId="Windows Live" clId="Web-{058CF0F1-E965-4C46-8BDB-E8C0B921511E}" dt="2020-02-24T16:53:31.145" v="122" actId="20577"/>
          <ac:spMkLst>
            <pc:docMk/>
            <pc:sldMk cId="3488412204" sldId="288"/>
            <ac:spMk id="4" creationId="{A6B85DF2-96FE-4E72-9273-C86C8E1C1FF6}"/>
          </ac:spMkLst>
        </pc:spChg>
      </pc:sldChg>
      <pc:sldChg chg="addSp modSp mod setBg">
        <pc:chgData name="Kayla Kauffman" userId="3aed65f92af57c49" providerId="Windows Live" clId="Web-{058CF0F1-E965-4C46-8BDB-E8C0B921511E}" dt="2020-02-24T16:51:03.362" v="1"/>
        <pc:sldMkLst>
          <pc:docMk/>
          <pc:sldMk cId="2267718899" sldId="412"/>
        </pc:sldMkLst>
        <pc:spChg chg="mod">
          <ac:chgData name="Kayla Kauffman" userId="3aed65f92af57c49" providerId="Windows Live" clId="Web-{058CF0F1-E965-4C46-8BDB-E8C0B921511E}" dt="2020-02-24T16:51:03.362" v="1"/>
          <ac:spMkLst>
            <pc:docMk/>
            <pc:sldMk cId="2267718899" sldId="412"/>
            <ac:spMk id="2" creationId="{00000000-0000-0000-0000-000000000000}"/>
          </ac:spMkLst>
        </pc:spChg>
        <pc:spChg chg="mod">
          <ac:chgData name="Kayla Kauffman" userId="3aed65f92af57c49" providerId="Windows Live" clId="Web-{058CF0F1-E965-4C46-8BDB-E8C0B921511E}" dt="2020-02-24T16:51:03.362" v="1"/>
          <ac:spMkLst>
            <pc:docMk/>
            <pc:sldMk cId="2267718899" sldId="412"/>
            <ac:spMk id="4" creationId="{00000000-0000-0000-0000-000000000000}"/>
          </ac:spMkLst>
        </pc:spChg>
        <pc:spChg chg="add">
          <ac:chgData name="Kayla Kauffman" userId="3aed65f92af57c49" providerId="Windows Live" clId="Web-{058CF0F1-E965-4C46-8BDB-E8C0B921511E}" dt="2020-02-24T16:51:03.362" v="1"/>
          <ac:spMkLst>
            <pc:docMk/>
            <pc:sldMk cId="2267718899" sldId="412"/>
            <ac:spMk id="10" creationId="{33CD251C-A887-4D2F-925B-FC097198538B}"/>
          </ac:spMkLst>
        </pc:spChg>
        <pc:grpChg chg="add">
          <ac:chgData name="Kayla Kauffman" userId="3aed65f92af57c49" providerId="Windows Live" clId="Web-{058CF0F1-E965-4C46-8BDB-E8C0B921511E}" dt="2020-02-24T16:51:03.362" v="1"/>
          <ac:grpSpMkLst>
            <pc:docMk/>
            <pc:sldMk cId="2267718899" sldId="412"/>
            <ac:grpSpMk id="12" creationId="{770AE191-D2EA-45C9-A44D-830C188F74CB}"/>
          </ac:grpSpMkLst>
        </pc:grpChg>
        <pc:picChg chg="mod">
          <ac:chgData name="Kayla Kauffman" userId="3aed65f92af57c49" providerId="Windows Live" clId="Web-{058CF0F1-E965-4C46-8BDB-E8C0B921511E}" dt="2020-02-24T16:51:03.362" v="1"/>
          <ac:picMkLst>
            <pc:docMk/>
            <pc:sldMk cId="2267718899" sldId="412"/>
            <ac:picMk id="5" creationId="{45A3A889-5B00-4464-822D-4C4E324F20DC}"/>
          </ac:picMkLst>
        </pc:picChg>
      </pc:sldChg>
      <pc:sldChg chg="modSp">
        <pc:chgData name="Kayla Kauffman" userId="3aed65f92af57c49" providerId="Windows Live" clId="Web-{058CF0F1-E965-4C46-8BDB-E8C0B921511E}" dt="2020-02-24T16:54:49.911" v="161" actId="20577"/>
        <pc:sldMkLst>
          <pc:docMk/>
          <pc:sldMk cId="3101744422" sldId="414"/>
        </pc:sldMkLst>
        <pc:spChg chg="mod">
          <ac:chgData name="Kayla Kauffman" userId="3aed65f92af57c49" providerId="Windows Live" clId="Web-{058CF0F1-E965-4C46-8BDB-E8C0B921511E}" dt="2020-02-24T16:54:49.911" v="161" actId="20577"/>
          <ac:spMkLst>
            <pc:docMk/>
            <pc:sldMk cId="3101744422" sldId="414"/>
            <ac:spMk id="2" creationId="{0BFA5A36-BB2E-4572-9DB1-8F463B87E865}"/>
          </ac:spMkLst>
        </pc:spChg>
        <pc:spChg chg="mod">
          <ac:chgData name="Kayla Kauffman" userId="3aed65f92af57c49" providerId="Windows Live" clId="Web-{058CF0F1-E965-4C46-8BDB-E8C0B921511E}" dt="2020-02-24T16:54:41.770" v="126" actId="20577"/>
          <ac:spMkLst>
            <pc:docMk/>
            <pc:sldMk cId="3101744422" sldId="414"/>
            <ac:spMk id="4" creationId="{1CA3E595-B7B3-48E3-85B6-AB40ED7611D7}"/>
          </ac:spMkLst>
        </pc:spChg>
      </pc:sldChg>
      <pc:sldChg chg="addSp modSp mod setBg setClrOvrMap">
        <pc:chgData name="Kayla Kauffman" userId="3aed65f92af57c49" providerId="Windows Live" clId="Web-{058CF0F1-E965-4C46-8BDB-E8C0B921511E}" dt="2020-02-24T16:52:32.785" v="10"/>
        <pc:sldMkLst>
          <pc:docMk/>
          <pc:sldMk cId="4053333524" sldId="415"/>
        </pc:sldMkLst>
        <pc:spChg chg="mod">
          <ac:chgData name="Kayla Kauffman" userId="3aed65f92af57c49" providerId="Windows Live" clId="Web-{058CF0F1-E965-4C46-8BDB-E8C0B921511E}" dt="2020-02-24T16:52:32.785" v="10"/>
          <ac:spMkLst>
            <pc:docMk/>
            <pc:sldMk cId="4053333524" sldId="415"/>
            <ac:spMk id="2" creationId="{00000000-0000-0000-0000-000000000000}"/>
          </ac:spMkLst>
        </pc:spChg>
        <pc:spChg chg="mod">
          <ac:chgData name="Kayla Kauffman" userId="3aed65f92af57c49" providerId="Windows Live" clId="Web-{058CF0F1-E965-4C46-8BDB-E8C0B921511E}" dt="2020-02-24T16:52:32.785" v="10"/>
          <ac:spMkLst>
            <pc:docMk/>
            <pc:sldMk cId="4053333524" sldId="415"/>
            <ac:spMk id="3" creationId="{00000000-0000-0000-0000-000000000000}"/>
          </ac:spMkLst>
        </pc:spChg>
        <pc:spChg chg="mod">
          <ac:chgData name="Kayla Kauffman" userId="3aed65f92af57c49" providerId="Windows Live" clId="Web-{058CF0F1-E965-4C46-8BDB-E8C0B921511E}" dt="2020-02-24T16:52:32.785" v="10"/>
          <ac:spMkLst>
            <pc:docMk/>
            <pc:sldMk cId="4053333524" sldId="415"/>
            <ac:spMk id="4" creationId="{00000000-0000-0000-0000-000000000000}"/>
          </ac:spMkLst>
        </pc:spChg>
        <pc:spChg chg="add">
          <ac:chgData name="Kayla Kauffman" userId="3aed65f92af57c49" providerId="Windows Live" clId="Web-{058CF0F1-E965-4C46-8BDB-E8C0B921511E}" dt="2020-02-24T16:52:32.785" v="10"/>
          <ac:spMkLst>
            <pc:docMk/>
            <pc:sldMk cId="4053333524" sldId="415"/>
            <ac:spMk id="9" creationId="{FEF085B8-A2C0-4A6F-B663-CCC56F3CD373}"/>
          </ac:spMkLst>
        </pc:spChg>
        <pc:spChg chg="add">
          <ac:chgData name="Kayla Kauffman" userId="3aed65f92af57c49" providerId="Windows Live" clId="Web-{058CF0F1-E965-4C46-8BDB-E8C0B921511E}" dt="2020-02-24T16:52:32.785" v="10"/>
          <ac:spMkLst>
            <pc:docMk/>
            <pc:sldMk cId="4053333524" sldId="415"/>
            <ac:spMk id="11" creationId="{2658F6D6-96E0-421A-96D6-3DF404008543}"/>
          </ac:spMkLst>
        </pc:spChg>
        <pc:spChg chg="add">
          <ac:chgData name="Kayla Kauffman" userId="3aed65f92af57c49" providerId="Windows Live" clId="Web-{058CF0F1-E965-4C46-8BDB-E8C0B921511E}" dt="2020-02-24T16:52:32.785" v="10"/>
          <ac:spMkLst>
            <pc:docMk/>
            <pc:sldMk cId="4053333524" sldId="415"/>
            <ac:spMk id="13" creationId="{3CF62545-93A0-4FD5-9B48-48DCA794CBA1}"/>
          </ac:spMkLst>
        </pc:spChg>
      </pc:sldChg>
      <pc:sldChg chg="modSp">
        <pc:chgData name="Kayla Kauffman" userId="3aed65f92af57c49" providerId="Windows Live" clId="Web-{058CF0F1-E965-4C46-8BDB-E8C0B921511E}" dt="2020-02-24T16:55:03.599" v="184" actId="20577"/>
        <pc:sldMkLst>
          <pc:docMk/>
          <pc:sldMk cId="26841396" sldId="419"/>
        </pc:sldMkLst>
        <pc:spChg chg="mod">
          <ac:chgData name="Kayla Kauffman" userId="3aed65f92af57c49" providerId="Windows Live" clId="Web-{058CF0F1-E965-4C46-8BDB-E8C0B921511E}" dt="2020-02-24T16:55:03.599" v="184" actId="20577"/>
          <ac:spMkLst>
            <pc:docMk/>
            <pc:sldMk cId="26841396" sldId="419"/>
            <ac:spMk id="2" creationId="{00000000-0000-0000-0000-000000000000}"/>
          </ac:spMkLst>
        </pc:spChg>
      </pc:sldChg>
      <pc:sldChg chg="addSp modSp mod setBg setClrOvrMap">
        <pc:chgData name="Kayla Kauffman" userId="3aed65f92af57c49" providerId="Windows Live" clId="Web-{058CF0F1-E965-4C46-8BDB-E8C0B921511E}" dt="2020-02-24T16:52:41.160" v="11"/>
        <pc:sldMkLst>
          <pc:docMk/>
          <pc:sldMk cId="2940833370" sldId="421"/>
        </pc:sldMkLst>
        <pc:spChg chg="mod">
          <ac:chgData name="Kayla Kauffman" userId="3aed65f92af57c49" providerId="Windows Live" clId="Web-{058CF0F1-E965-4C46-8BDB-E8C0B921511E}" dt="2020-02-24T16:52:41.160" v="11"/>
          <ac:spMkLst>
            <pc:docMk/>
            <pc:sldMk cId="2940833370" sldId="421"/>
            <ac:spMk id="2" creationId="{00000000-0000-0000-0000-000000000000}"/>
          </ac:spMkLst>
        </pc:spChg>
        <pc:spChg chg="mod">
          <ac:chgData name="Kayla Kauffman" userId="3aed65f92af57c49" providerId="Windows Live" clId="Web-{058CF0F1-E965-4C46-8BDB-E8C0B921511E}" dt="2020-02-24T16:52:41.160" v="11"/>
          <ac:spMkLst>
            <pc:docMk/>
            <pc:sldMk cId="2940833370" sldId="421"/>
            <ac:spMk id="3" creationId="{00000000-0000-0000-0000-000000000000}"/>
          </ac:spMkLst>
        </pc:spChg>
        <pc:spChg chg="add">
          <ac:chgData name="Kayla Kauffman" userId="3aed65f92af57c49" providerId="Windows Live" clId="Web-{058CF0F1-E965-4C46-8BDB-E8C0B921511E}" dt="2020-02-24T16:52:41.160" v="11"/>
          <ac:spMkLst>
            <pc:docMk/>
            <pc:sldMk cId="2940833370" sldId="421"/>
            <ac:spMk id="8" creationId="{EA67B5B4-3A24-436E-B663-1B2EBFF8A0CD}"/>
          </ac:spMkLst>
        </pc:spChg>
        <pc:spChg chg="add">
          <ac:chgData name="Kayla Kauffman" userId="3aed65f92af57c49" providerId="Windows Live" clId="Web-{058CF0F1-E965-4C46-8BDB-E8C0B921511E}" dt="2020-02-24T16:52:41.160" v="11"/>
          <ac:spMkLst>
            <pc:docMk/>
            <pc:sldMk cId="2940833370" sldId="421"/>
            <ac:spMk id="10" creationId="{987FDF89-C993-41F4-A1B8-DBAFF16008A9}"/>
          </ac:spMkLst>
        </pc:spChg>
        <pc:spChg chg="add">
          <ac:chgData name="Kayla Kauffman" userId="3aed65f92af57c49" providerId="Windows Live" clId="Web-{058CF0F1-E965-4C46-8BDB-E8C0B921511E}" dt="2020-02-24T16:52:41.160" v="11"/>
          <ac:spMkLst>
            <pc:docMk/>
            <pc:sldMk cId="2940833370" sldId="421"/>
            <ac:spMk id="12" creationId="{D1D7179B-FF7C-482F-B3D9-2BE9ED1139F9}"/>
          </ac:spMkLst>
        </pc:spChg>
      </pc:sldChg>
      <pc:sldChg chg="addSp modSp mod setBg">
        <pc:chgData name="Kayla Kauffman" userId="3aed65f92af57c49" providerId="Windows Live" clId="Web-{058CF0F1-E965-4C46-8BDB-E8C0B921511E}" dt="2020-02-24T16:51:42.331" v="9"/>
        <pc:sldMkLst>
          <pc:docMk/>
          <pc:sldMk cId="3296998665" sldId="424"/>
        </pc:sldMkLst>
        <pc:spChg chg="mod">
          <ac:chgData name="Kayla Kauffman" userId="3aed65f92af57c49" providerId="Windows Live" clId="Web-{058CF0F1-E965-4C46-8BDB-E8C0B921511E}" dt="2020-02-24T16:51:42.331" v="9"/>
          <ac:spMkLst>
            <pc:docMk/>
            <pc:sldMk cId="3296998665" sldId="424"/>
            <ac:spMk id="2" creationId="{00000000-0000-0000-0000-000000000000}"/>
          </ac:spMkLst>
        </pc:spChg>
        <pc:spChg chg="mod">
          <ac:chgData name="Kayla Kauffman" userId="3aed65f92af57c49" providerId="Windows Live" clId="Web-{058CF0F1-E965-4C46-8BDB-E8C0B921511E}" dt="2020-02-24T16:51:42.331" v="9"/>
          <ac:spMkLst>
            <pc:docMk/>
            <pc:sldMk cId="3296998665" sldId="424"/>
            <ac:spMk id="3" creationId="{00000000-0000-0000-0000-000000000000}"/>
          </ac:spMkLst>
        </pc:spChg>
        <pc:spChg chg="add">
          <ac:chgData name="Kayla Kauffman" userId="3aed65f92af57c49" providerId="Windows Live" clId="Web-{058CF0F1-E965-4C46-8BDB-E8C0B921511E}" dt="2020-02-24T16:51:42.331" v="9"/>
          <ac:spMkLst>
            <pc:docMk/>
            <pc:sldMk cId="3296998665" sldId="424"/>
            <ac:spMk id="8" creationId="{934F1179-B481-4F9E-BCA3-AFB972070F83}"/>
          </ac:spMkLst>
        </pc:spChg>
        <pc:spChg chg="add">
          <ac:chgData name="Kayla Kauffman" userId="3aed65f92af57c49" providerId="Windows Live" clId="Web-{058CF0F1-E965-4C46-8BDB-E8C0B921511E}" dt="2020-02-24T16:51:42.331" v="9"/>
          <ac:spMkLst>
            <pc:docMk/>
            <pc:sldMk cId="3296998665" sldId="424"/>
            <ac:spMk id="10" creationId="{827DC2C4-B485-428A-BF4A-472D2967F47F}"/>
          </ac:spMkLst>
        </pc:spChg>
        <pc:spChg chg="add">
          <ac:chgData name="Kayla Kauffman" userId="3aed65f92af57c49" providerId="Windows Live" clId="Web-{058CF0F1-E965-4C46-8BDB-E8C0B921511E}" dt="2020-02-24T16:51:42.331" v="9"/>
          <ac:spMkLst>
            <pc:docMk/>
            <pc:sldMk cId="3296998665" sldId="424"/>
            <ac:spMk id="12" creationId="{EE04B5EB-F158-4507-90DD-BD23620C7CC9}"/>
          </ac:spMkLst>
        </pc:spChg>
      </pc:sldChg>
      <pc:sldChg chg="del">
        <pc:chgData name="Kayla Kauffman" userId="3aed65f92af57c49" providerId="Windows Live" clId="Web-{058CF0F1-E965-4C46-8BDB-E8C0B921511E}" dt="2020-02-24T18:37:39.575" v="188"/>
        <pc:sldMkLst>
          <pc:docMk/>
          <pc:sldMk cId="2365106103" sldId="44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9F688E-3C0A-4A2A-8C39-802EBC9DD8EF}" type="datetimeFigureOut">
              <a:rPr lang="en-US" smtClean="0"/>
              <a:t>2/24/2020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F28D33-B3F2-48F5-B6FE-94CEE805C13E}" type="slidenum">
              <a:rPr lang="en-US" smtClean="0"/>
              <a:t>‹#›</a:t>
            </a:fld>
            <a:endParaRPr lang="en-US"/>
          </a:p>
        </p:txBody>
      </p:sp>
    </p:spTree>
    <p:extLst>
      <p:ext uri="{BB962C8B-B14F-4D97-AF65-F5344CB8AC3E}">
        <p14:creationId xmlns:p14="http://schemas.microsoft.com/office/powerpoint/2010/main" val="18530176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364A01-86F4-4DF4-8A1C-0B038731CED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BB42A99-4C06-4D98-91E4-573D97A5782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7C1803C-3040-4B14-A0D0-7E6D5C0820CC}"/>
              </a:ext>
            </a:extLst>
          </p:cNvPr>
          <p:cNvSpPr>
            <a:spLocks noGrp="1"/>
          </p:cNvSpPr>
          <p:nvPr>
            <p:ph type="dt" sz="half" idx="10"/>
          </p:nvPr>
        </p:nvSpPr>
        <p:spPr/>
        <p:txBody>
          <a:bodyPr/>
          <a:lstStyle/>
          <a:p>
            <a:fld id="{3374AB71-89D1-4908-9211-8F32FB503374}" type="datetimeFigureOut">
              <a:rPr lang="en-US" smtClean="0"/>
              <a:t>2/24/2020</a:t>
            </a:fld>
            <a:endParaRPr lang="en-US"/>
          </a:p>
        </p:txBody>
      </p:sp>
      <p:sp>
        <p:nvSpPr>
          <p:cNvPr id="5" name="Footer Placeholder 4">
            <a:extLst>
              <a:ext uri="{FF2B5EF4-FFF2-40B4-BE49-F238E27FC236}">
                <a16:creationId xmlns:a16="http://schemas.microsoft.com/office/drawing/2014/main" id="{79A1A19D-6ACC-4FF8-85B0-8E07FE9A157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B1F1E5-5163-4EB3-83A3-52CF5207FB66}"/>
              </a:ext>
            </a:extLst>
          </p:cNvPr>
          <p:cNvSpPr>
            <a:spLocks noGrp="1"/>
          </p:cNvSpPr>
          <p:nvPr>
            <p:ph type="sldNum" sz="quarter" idx="12"/>
          </p:nvPr>
        </p:nvSpPr>
        <p:spPr/>
        <p:txBody>
          <a:bodyPr/>
          <a:lstStyle/>
          <a:p>
            <a:fld id="{BECE6C06-F86E-401E-B10F-510D047C7360}" type="slidenum">
              <a:rPr lang="en-US" smtClean="0"/>
              <a:t>‹#›</a:t>
            </a:fld>
            <a:endParaRPr lang="en-US"/>
          </a:p>
        </p:txBody>
      </p:sp>
    </p:spTree>
    <p:extLst>
      <p:ext uri="{BB962C8B-B14F-4D97-AF65-F5344CB8AC3E}">
        <p14:creationId xmlns:p14="http://schemas.microsoft.com/office/powerpoint/2010/main" val="38960401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99236A-DE4D-4A62-8A01-0E45DDA2E84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C7AF583-19D7-4724-AEF4-7698F8A1EB5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552596-7727-4D41-B0A2-144665A33669}"/>
              </a:ext>
            </a:extLst>
          </p:cNvPr>
          <p:cNvSpPr>
            <a:spLocks noGrp="1"/>
          </p:cNvSpPr>
          <p:nvPr>
            <p:ph type="dt" sz="half" idx="10"/>
          </p:nvPr>
        </p:nvSpPr>
        <p:spPr/>
        <p:txBody>
          <a:bodyPr/>
          <a:lstStyle/>
          <a:p>
            <a:fld id="{3374AB71-89D1-4908-9211-8F32FB503374}" type="datetimeFigureOut">
              <a:rPr lang="en-US" smtClean="0"/>
              <a:t>2/24/2020</a:t>
            </a:fld>
            <a:endParaRPr lang="en-US"/>
          </a:p>
        </p:txBody>
      </p:sp>
      <p:sp>
        <p:nvSpPr>
          <p:cNvPr id="5" name="Footer Placeholder 4">
            <a:extLst>
              <a:ext uri="{FF2B5EF4-FFF2-40B4-BE49-F238E27FC236}">
                <a16:creationId xmlns:a16="http://schemas.microsoft.com/office/drawing/2014/main" id="{2D7D806D-402C-483E-9020-5F20A149A7E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97C7C08-4459-4D26-A900-D1AFE3439E30}"/>
              </a:ext>
            </a:extLst>
          </p:cNvPr>
          <p:cNvSpPr>
            <a:spLocks noGrp="1"/>
          </p:cNvSpPr>
          <p:nvPr>
            <p:ph type="sldNum" sz="quarter" idx="12"/>
          </p:nvPr>
        </p:nvSpPr>
        <p:spPr/>
        <p:txBody>
          <a:bodyPr/>
          <a:lstStyle/>
          <a:p>
            <a:fld id="{BECE6C06-F86E-401E-B10F-510D047C7360}" type="slidenum">
              <a:rPr lang="en-US" smtClean="0"/>
              <a:t>‹#›</a:t>
            </a:fld>
            <a:endParaRPr lang="en-US"/>
          </a:p>
        </p:txBody>
      </p:sp>
    </p:spTree>
    <p:extLst>
      <p:ext uri="{BB962C8B-B14F-4D97-AF65-F5344CB8AC3E}">
        <p14:creationId xmlns:p14="http://schemas.microsoft.com/office/powerpoint/2010/main" val="3655999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BFA15D7-A1D2-4A65-B68E-B8AF1D81235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1702A89-8619-4461-A9B7-2F730F5BD4A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DAFE652-0C87-42B9-BB86-D3083F751526}"/>
              </a:ext>
            </a:extLst>
          </p:cNvPr>
          <p:cNvSpPr>
            <a:spLocks noGrp="1"/>
          </p:cNvSpPr>
          <p:nvPr>
            <p:ph type="dt" sz="half" idx="10"/>
          </p:nvPr>
        </p:nvSpPr>
        <p:spPr/>
        <p:txBody>
          <a:bodyPr/>
          <a:lstStyle/>
          <a:p>
            <a:fld id="{3374AB71-89D1-4908-9211-8F32FB503374}" type="datetimeFigureOut">
              <a:rPr lang="en-US" smtClean="0"/>
              <a:t>2/24/2020</a:t>
            </a:fld>
            <a:endParaRPr lang="en-US"/>
          </a:p>
        </p:txBody>
      </p:sp>
      <p:sp>
        <p:nvSpPr>
          <p:cNvPr id="5" name="Footer Placeholder 4">
            <a:extLst>
              <a:ext uri="{FF2B5EF4-FFF2-40B4-BE49-F238E27FC236}">
                <a16:creationId xmlns:a16="http://schemas.microsoft.com/office/drawing/2014/main" id="{CF91DCA6-0D2F-4210-9501-65FEF2BA72D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270105B-2392-490E-BC5E-BC972AB3064F}"/>
              </a:ext>
            </a:extLst>
          </p:cNvPr>
          <p:cNvSpPr>
            <a:spLocks noGrp="1"/>
          </p:cNvSpPr>
          <p:nvPr>
            <p:ph type="sldNum" sz="quarter" idx="12"/>
          </p:nvPr>
        </p:nvSpPr>
        <p:spPr/>
        <p:txBody>
          <a:bodyPr/>
          <a:lstStyle/>
          <a:p>
            <a:fld id="{BECE6C06-F86E-401E-B10F-510D047C7360}" type="slidenum">
              <a:rPr lang="en-US" smtClean="0"/>
              <a:t>‹#›</a:t>
            </a:fld>
            <a:endParaRPr lang="en-US"/>
          </a:p>
        </p:txBody>
      </p:sp>
    </p:spTree>
    <p:extLst>
      <p:ext uri="{BB962C8B-B14F-4D97-AF65-F5344CB8AC3E}">
        <p14:creationId xmlns:p14="http://schemas.microsoft.com/office/powerpoint/2010/main" val="19850334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438CDA-B730-4DF5-B43B-E95AE532684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6030721-DB9D-439A-84BC-D57AD9218D6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A9ECBB9-53AB-45EF-93EB-2917AB4D51CA}"/>
              </a:ext>
            </a:extLst>
          </p:cNvPr>
          <p:cNvSpPr>
            <a:spLocks noGrp="1"/>
          </p:cNvSpPr>
          <p:nvPr>
            <p:ph type="dt" sz="half" idx="10"/>
          </p:nvPr>
        </p:nvSpPr>
        <p:spPr/>
        <p:txBody>
          <a:bodyPr/>
          <a:lstStyle/>
          <a:p>
            <a:fld id="{3374AB71-89D1-4908-9211-8F32FB503374}" type="datetimeFigureOut">
              <a:rPr lang="en-US" smtClean="0"/>
              <a:t>2/24/2020</a:t>
            </a:fld>
            <a:endParaRPr lang="en-US"/>
          </a:p>
        </p:txBody>
      </p:sp>
      <p:sp>
        <p:nvSpPr>
          <p:cNvPr id="5" name="Footer Placeholder 4">
            <a:extLst>
              <a:ext uri="{FF2B5EF4-FFF2-40B4-BE49-F238E27FC236}">
                <a16:creationId xmlns:a16="http://schemas.microsoft.com/office/drawing/2014/main" id="{59EA1ECD-3A0F-40B1-9536-967815BCBB4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A34C58-0BCA-4B83-8C9F-B41B2A3FC088}"/>
              </a:ext>
            </a:extLst>
          </p:cNvPr>
          <p:cNvSpPr>
            <a:spLocks noGrp="1"/>
          </p:cNvSpPr>
          <p:nvPr>
            <p:ph type="sldNum" sz="quarter" idx="12"/>
          </p:nvPr>
        </p:nvSpPr>
        <p:spPr/>
        <p:txBody>
          <a:bodyPr/>
          <a:lstStyle/>
          <a:p>
            <a:fld id="{BECE6C06-F86E-401E-B10F-510D047C7360}" type="slidenum">
              <a:rPr lang="en-US" smtClean="0"/>
              <a:t>‹#›</a:t>
            </a:fld>
            <a:endParaRPr lang="en-US"/>
          </a:p>
        </p:txBody>
      </p:sp>
    </p:spTree>
    <p:extLst>
      <p:ext uri="{BB962C8B-B14F-4D97-AF65-F5344CB8AC3E}">
        <p14:creationId xmlns:p14="http://schemas.microsoft.com/office/powerpoint/2010/main" val="40032659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B8005-4593-4027-BAE5-7BA73232D42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7CFBC13-4B49-4C2B-A7B8-1C0F818F825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68B2DE1-F5C1-4553-9FC5-26818FB2462F}"/>
              </a:ext>
            </a:extLst>
          </p:cNvPr>
          <p:cNvSpPr>
            <a:spLocks noGrp="1"/>
          </p:cNvSpPr>
          <p:nvPr>
            <p:ph type="dt" sz="half" idx="10"/>
          </p:nvPr>
        </p:nvSpPr>
        <p:spPr/>
        <p:txBody>
          <a:bodyPr/>
          <a:lstStyle/>
          <a:p>
            <a:fld id="{3374AB71-89D1-4908-9211-8F32FB503374}" type="datetimeFigureOut">
              <a:rPr lang="en-US" smtClean="0"/>
              <a:t>2/24/2020</a:t>
            </a:fld>
            <a:endParaRPr lang="en-US"/>
          </a:p>
        </p:txBody>
      </p:sp>
      <p:sp>
        <p:nvSpPr>
          <p:cNvPr id="5" name="Footer Placeholder 4">
            <a:extLst>
              <a:ext uri="{FF2B5EF4-FFF2-40B4-BE49-F238E27FC236}">
                <a16:creationId xmlns:a16="http://schemas.microsoft.com/office/drawing/2014/main" id="{E988D1A0-1D95-4B7D-B01D-75F5063DA95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D6F816C-09DD-48FC-999C-1E09557AF383}"/>
              </a:ext>
            </a:extLst>
          </p:cNvPr>
          <p:cNvSpPr>
            <a:spLocks noGrp="1"/>
          </p:cNvSpPr>
          <p:nvPr>
            <p:ph type="sldNum" sz="quarter" idx="12"/>
          </p:nvPr>
        </p:nvSpPr>
        <p:spPr/>
        <p:txBody>
          <a:bodyPr/>
          <a:lstStyle/>
          <a:p>
            <a:fld id="{BECE6C06-F86E-401E-B10F-510D047C7360}" type="slidenum">
              <a:rPr lang="en-US" smtClean="0"/>
              <a:t>‹#›</a:t>
            </a:fld>
            <a:endParaRPr lang="en-US"/>
          </a:p>
        </p:txBody>
      </p:sp>
    </p:spTree>
    <p:extLst>
      <p:ext uri="{BB962C8B-B14F-4D97-AF65-F5344CB8AC3E}">
        <p14:creationId xmlns:p14="http://schemas.microsoft.com/office/powerpoint/2010/main" val="20900202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08DE8F-4971-430E-BAF6-2AE9E8292B3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2E431E1-AEDA-427F-8CB4-471AC74F913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6536092-1B70-4917-BA1B-BB2F44C77FE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2F2227F-5438-4E8D-877A-F71C30759CAB}"/>
              </a:ext>
            </a:extLst>
          </p:cNvPr>
          <p:cNvSpPr>
            <a:spLocks noGrp="1"/>
          </p:cNvSpPr>
          <p:nvPr>
            <p:ph type="dt" sz="half" idx="10"/>
          </p:nvPr>
        </p:nvSpPr>
        <p:spPr/>
        <p:txBody>
          <a:bodyPr/>
          <a:lstStyle/>
          <a:p>
            <a:fld id="{3374AB71-89D1-4908-9211-8F32FB503374}" type="datetimeFigureOut">
              <a:rPr lang="en-US" smtClean="0"/>
              <a:t>2/24/2020</a:t>
            </a:fld>
            <a:endParaRPr lang="en-US"/>
          </a:p>
        </p:txBody>
      </p:sp>
      <p:sp>
        <p:nvSpPr>
          <p:cNvPr id="6" name="Footer Placeholder 5">
            <a:extLst>
              <a:ext uri="{FF2B5EF4-FFF2-40B4-BE49-F238E27FC236}">
                <a16:creationId xmlns:a16="http://schemas.microsoft.com/office/drawing/2014/main" id="{722C0A56-04E6-41D9-8430-0D11467D58D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E0B2C97-96C7-47A9-B74E-7D6C1B7AF946}"/>
              </a:ext>
            </a:extLst>
          </p:cNvPr>
          <p:cNvSpPr>
            <a:spLocks noGrp="1"/>
          </p:cNvSpPr>
          <p:nvPr>
            <p:ph type="sldNum" sz="quarter" idx="12"/>
          </p:nvPr>
        </p:nvSpPr>
        <p:spPr/>
        <p:txBody>
          <a:bodyPr/>
          <a:lstStyle/>
          <a:p>
            <a:fld id="{BECE6C06-F86E-401E-B10F-510D047C7360}" type="slidenum">
              <a:rPr lang="en-US" smtClean="0"/>
              <a:t>‹#›</a:t>
            </a:fld>
            <a:endParaRPr lang="en-US"/>
          </a:p>
        </p:txBody>
      </p:sp>
    </p:spTree>
    <p:extLst>
      <p:ext uri="{BB962C8B-B14F-4D97-AF65-F5344CB8AC3E}">
        <p14:creationId xmlns:p14="http://schemas.microsoft.com/office/powerpoint/2010/main" val="37620049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E974FF-16F3-4EF0-90A9-64882EACED6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6377DAC-F9BC-46BE-BD18-9CCC5964CDA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15D3904-DDF9-407B-9302-40A7C65B68E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B01ABF9-D08F-419B-9149-59E5B6D607A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2319BFC-6F33-4FEA-9030-5A5F523A50E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92353DF-775A-420A-954D-C76F63A1FB59}"/>
              </a:ext>
            </a:extLst>
          </p:cNvPr>
          <p:cNvSpPr>
            <a:spLocks noGrp="1"/>
          </p:cNvSpPr>
          <p:nvPr>
            <p:ph type="dt" sz="half" idx="10"/>
          </p:nvPr>
        </p:nvSpPr>
        <p:spPr/>
        <p:txBody>
          <a:bodyPr/>
          <a:lstStyle/>
          <a:p>
            <a:fld id="{3374AB71-89D1-4908-9211-8F32FB503374}" type="datetimeFigureOut">
              <a:rPr lang="en-US" smtClean="0"/>
              <a:t>2/24/2020</a:t>
            </a:fld>
            <a:endParaRPr lang="en-US"/>
          </a:p>
        </p:txBody>
      </p:sp>
      <p:sp>
        <p:nvSpPr>
          <p:cNvPr id="8" name="Footer Placeholder 7">
            <a:extLst>
              <a:ext uri="{FF2B5EF4-FFF2-40B4-BE49-F238E27FC236}">
                <a16:creationId xmlns:a16="http://schemas.microsoft.com/office/drawing/2014/main" id="{33B33A3A-7200-4AEB-AA37-492FA341A22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F11B27E-96E4-4501-9751-E36615C8D99B}"/>
              </a:ext>
            </a:extLst>
          </p:cNvPr>
          <p:cNvSpPr>
            <a:spLocks noGrp="1"/>
          </p:cNvSpPr>
          <p:nvPr>
            <p:ph type="sldNum" sz="quarter" idx="12"/>
          </p:nvPr>
        </p:nvSpPr>
        <p:spPr/>
        <p:txBody>
          <a:bodyPr/>
          <a:lstStyle/>
          <a:p>
            <a:fld id="{BECE6C06-F86E-401E-B10F-510D047C7360}" type="slidenum">
              <a:rPr lang="en-US" smtClean="0"/>
              <a:t>‹#›</a:t>
            </a:fld>
            <a:endParaRPr lang="en-US"/>
          </a:p>
        </p:txBody>
      </p:sp>
    </p:spTree>
    <p:extLst>
      <p:ext uri="{BB962C8B-B14F-4D97-AF65-F5344CB8AC3E}">
        <p14:creationId xmlns:p14="http://schemas.microsoft.com/office/powerpoint/2010/main" val="26734824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15795-23B8-483C-AC1D-59CE0E3EBE5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C10F760-907D-40F2-97FE-D142EBD575E5}"/>
              </a:ext>
            </a:extLst>
          </p:cNvPr>
          <p:cNvSpPr>
            <a:spLocks noGrp="1"/>
          </p:cNvSpPr>
          <p:nvPr>
            <p:ph type="dt" sz="half" idx="10"/>
          </p:nvPr>
        </p:nvSpPr>
        <p:spPr/>
        <p:txBody>
          <a:bodyPr/>
          <a:lstStyle/>
          <a:p>
            <a:fld id="{3374AB71-89D1-4908-9211-8F32FB503374}" type="datetimeFigureOut">
              <a:rPr lang="en-US" smtClean="0"/>
              <a:t>2/24/2020</a:t>
            </a:fld>
            <a:endParaRPr lang="en-US"/>
          </a:p>
        </p:txBody>
      </p:sp>
      <p:sp>
        <p:nvSpPr>
          <p:cNvPr id="4" name="Footer Placeholder 3">
            <a:extLst>
              <a:ext uri="{FF2B5EF4-FFF2-40B4-BE49-F238E27FC236}">
                <a16:creationId xmlns:a16="http://schemas.microsoft.com/office/drawing/2014/main" id="{479FEB99-D7B1-4164-B7C7-E0BE4515240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C3B93EE-8623-406D-A300-0ABBDAB63E06}"/>
              </a:ext>
            </a:extLst>
          </p:cNvPr>
          <p:cNvSpPr>
            <a:spLocks noGrp="1"/>
          </p:cNvSpPr>
          <p:nvPr>
            <p:ph type="sldNum" sz="quarter" idx="12"/>
          </p:nvPr>
        </p:nvSpPr>
        <p:spPr/>
        <p:txBody>
          <a:bodyPr/>
          <a:lstStyle/>
          <a:p>
            <a:fld id="{BECE6C06-F86E-401E-B10F-510D047C7360}" type="slidenum">
              <a:rPr lang="en-US" smtClean="0"/>
              <a:t>‹#›</a:t>
            </a:fld>
            <a:endParaRPr lang="en-US"/>
          </a:p>
        </p:txBody>
      </p:sp>
    </p:spTree>
    <p:extLst>
      <p:ext uri="{BB962C8B-B14F-4D97-AF65-F5344CB8AC3E}">
        <p14:creationId xmlns:p14="http://schemas.microsoft.com/office/powerpoint/2010/main" val="41475301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0114F08-CC75-4697-8EA6-B1A4A213F4AB}"/>
              </a:ext>
            </a:extLst>
          </p:cNvPr>
          <p:cNvSpPr>
            <a:spLocks noGrp="1"/>
          </p:cNvSpPr>
          <p:nvPr>
            <p:ph type="dt" sz="half" idx="10"/>
          </p:nvPr>
        </p:nvSpPr>
        <p:spPr/>
        <p:txBody>
          <a:bodyPr/>
          <a:lstStyle/>
          <a:p>
            <a:fld id="{3374AB71-89D1-4908-9211-8F32FB503374}" type="datetimeFigureOut">
              <a:rPr lang="en-US" smtClean="0"/>
              <a:t>2/24/2020</a:t>
            </a:fld>
            <a:endParaRPr lang="en-US"/>
          </a:p>
        </p:txBody>
      </p:sp>
      <p:sp>
        <p:nvSpPr>
          <p:cNvPr id="3" name="Footer Placeholder 2">
            <a:extLst>
              <a:ext uri="{FF2B5EF4-FFF2-40B4-BE49-F238E27FC236}">
                <a16:creationId xmlns:a16="http://schemas.microsoft.com/office/drawing/2014/main" id="{9DC3ACBB-AB14-408C-AF76-C87EAEEA60A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9A783A8-E79A-4D46-8C0B-E175C3356AA6}"/>
              </a:ext>
            </a:extLst>
          </p:cNvPr>
          <p:cNvSpPr>
            <a:spLocks noGrp="1"/>
          </p:cNvSpPr>
          <p:nvPr>
            <p:ph type="sldNum" sz="quarter" idx="12"/>
          </p:nvPr>
        </p:nvSpPr>
        <p:spPr/>
        <p:txBody>
          <a:bodyPr/>
          <a:lstStyle/>
          <a:p>
            <a:fld id="{BECE6C06-F86E-401E-B10F-510D047C7360}" type="slidenum">
              <a:rPr lang="en-US" smtClean="0"/>
              <a:t>‹#›</a:t>
            </a:fld>
            <a:endParaRPr lang="en-US"/>
          </a:p>
        </p:txBody>
      </p:sp>
    </p:spTree>
    <p:extLst>
      <p:ext uri="{BB962C8B-B14F-4D97-AF65-F5344CB8AC3E}">
        <p14:creationId xmlns:p14="http://schemas.microsoft.com/office/powerpoint/2010/main" val="5426846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078AF-A081-4C31-B956-9C9CB82C133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74DB6D1-285E-4729-8F02-E3316A5B49A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35E33E3-013F-4CCF-9B2D-0B83734374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7EBD1CB-3DB8-4DC5-BED3-F080041A1387}"/>
              </a:ext>
            </a:extLst>
          </p:cNvPr>
          <p:cNvSpPr>
            <a:spLocks noGrp="1"/>
          </p:cNvSpPr>
          <p:nvPr>
            <p:ph type="dt" sz="half" idx="10"/>
          </p:nvPr>
        </p:nvSpPr>
        <p:spPr/>
        <p:txBody>
          <a:bodyPr/>
          <a:lstStyle/>
          <a:p>
            <a:fld id="{3374AB71-89D1-4908-9211-8F32FB503374}" type="datetimeFigureOut">
              <a:rPr lang="en-US" smtClean="0"/>
              <a:t>2/24/2020</a:t>
            </a:fld>
            <a:endParaRPr lang="en-US"/>
          </a:p>
        </p:txBody>
      </p:sp>
      <p:sp>
        <p:nvSpPr>
          <p:cNvPr id="6" name="Footer Placeholder 5">
            <a:extLst>
              <a:ext uri="{FF2B5EF4-FFF2-40B4-BE49-F238E27FC236}">
                <a16:creationId xmlns:a16="http://schemas.microsoft.com/office/drawing/2014/main" id="{34ACC75A-BF36-464D-8E11-77204D9C502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7CC7770-3BDD-4A41-B36C-AEE636C2531D}"/>
              </a:ext>
            </a:extLst>
          </p:cNvPr>
          <p:cNvSpPr>
            <a:spLocks noGrp="1"/>
          </p:cNvSpPr>
          <p:nvPr>
            <p:ph type="sldNum" sz="quarter" idx="12"/>
          </p:nvPr>
        </p:nvSpPr>
        <p:spPr/>
        <p:txBody>
          <a:bodyPr/>
          <a:lstStyle/>
          <a:p>
            <a:fld id="{BECE6C06-F86E-401E-B10F-510D047C7360}" type="slidenum">
              <a:rPr lang="en-US" smtClean="0"/>
              <a:t>‹#›</a:t>
            </a:fld>
            <a:endParaRPr lang="en-US"/>
          </a:p>
        </p:txBody>
      </p:sp>
    </p:spTree>
    <p:extLst>
      <p:ext uri="{BB962C8B-B14F-4D97-AF65-F5344CB8AC3E}">
        <p14:creationId xmlns:p14="http://schemas.microsoft.com/office/powerpoint/2010/main" val="36839485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73E51D-A88C-4964-B8B1-601F682E2C2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80D5FB2-EA06-406A-815D-2E068518BD3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1CD1AE2-9A7A-4B76-BB39-B40F39D5A5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CE2D811-2A35-4A89-A683-43AF4F4A1A1D}"/>
              </a:ext>
            </a:extLst>
          </p:cNvPr>
          <p:cNvSpPr>
            <a:spLocks noGrp="1"/>
          </p:cNvSpPr>
          <p:nvPr>
            <p:ph type="dt" sz="half" idx="10"/>
          </p:nvPr>
        </p:nvSpPr>
        <p:spPr/>
        <p:txBody>
          <a:bodyPr/>
          <a:lstStyle/>
          <a:p>
            <a:fld id="{3374AB71-89D1-4908-9211-8F32FB503374}" type="datetimeFigureOut">
              <a:rPr lang="en-US" smtClean="0"/>
              <a:t>2/24/2020</a:t>
            </a:fld>
            <a:endParaRPr lang="en-US"/>
          </a:p>
        </p:txBody>
      </p:sp>
      <p:sp>
        <p:nvSpPr>
          <p:cNvPr id="6" name="Footer Placeholder 5">
            <a:extLst>
              <a:ext uri="{FF2B5EF4-FFF2-40B4-BE49-F238E27FC236}">
                <a16:creationId xmlns:a16="http://schemas.microsoft.com/office/drawing/2014/main" id="{806BA242-35D3-4CF8-AE17-69D0E7EFC2F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7BF54B8-82BF-47AC-8383-8E5510C03ACC}"/>
              </a:ext>
            </a:extLst>
          </p:cNvPr>
          <p:cNvSpPr>
            <a:spLocks noGrp="1"/>
          </p:cNvSpPr>
          <p:nvPr>
            <p:ph type="sldNum" sz="quarter" idx="12"/>
          </p:nvPr>
        </p:nvSpPr>
        <p:spPr/>
        <p:txBody>
          <a:bodyPr/>
          <a:lstStyle/>
          <a:p>
            <a:fld id="{BECE6C06-F86E-401E-B10F-510D047C7360}" type="slidenum">
              <a:rPr lang="en-US" smtClean="0"/>
              <a:t>‹#›</a:t>
            </a:fld>
            <a:endParaRPr lang="en-US"/>
          </a:p>
        </p:txBody>
      </p:sp>
    </p:spTree>
    <p:extLst>
      <p:ext uri="{BB962C8B-B14F-4D97-AF65-F5344CB8AC3E}">
        <p14:creationId xmlns:p14="http://schemas.microsoft.com/office/powerpoint/2010/main" val="40445131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2825D5-A4AD-4381-921B-9E7F619DEC6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D10B4E3-C5A8-492B-8BC2-97AC2BCC303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DF4BCE-1A45-46CB-A206-EE4D3021011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74AB71-89D1-4908-9211-8F32FB503374}" type="datetimeFigureOut">
              <a:rPr lang="en-US" smtClean="0"/>
              <a:t>2/24/2020</a:t>
            </a:fld>
            <a:endParaRPr lang="en-US"/>
          </a:p>
        </p:txBody>
      </p:sp>
      <p:sp>
        <p:nvSpPr>
          <p:cNvPr id="5" name="Footer Placeholder 4">
            <a:extLst>
              <a:ext uri="{FF2B5EF4-FFF2-40B4-BE49-F238E27FC236}">
                <a16:creationId xmlns:a16="http://schemas.microsoft.com/office/drawing/2014/main" id="{3EF6BD8B-ABAB-496B-BA7B-01EC2BF24F1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0A34B0A-3969-4B30-9368-99CC134AA64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CE6C06-F86E-401E-B10F-510D047C7360}" type="slidenum">
              <a:rPr lang="en-US" smtClean="0"/>
              <a:t>‹#›</a:t>
            </a:fld>
            <a:endParaRPr lang="en-US"/>
          </a:p>
        </p:txBody>
      </p:sp>
    </p:spTree>
    <p:extLst>
      <p:ext uri="{BB962C8B-B14F-4D97-AF65-F5344CB8AC3E}">
        <p14:creationId xmlns:p14="http://schemas.microsoft.com/office/powerpoint/2010/main" val="17182579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E390B7-5E1F-4DDC-B47F-FCCFE5DDE1BF}"/>
              </a:ext>
            </a:extLst>
          </p:cNvPr>
          <p:cNvSpPr>
            <a:spLocks noGrp="1"/>
          </p:cNvSpPr>
          <p:nvPr>
            <p:ph type="ctrTitle"/>
          </p:nvPr>
        </p:nvSpPr>
        <p:spPr>
          <a:xfrm>
            <a:off x="2370667" y="2187743"/>
            <a:ext cx="5293449" cy="2482515"/>
          </a:xfrm>
        </p:spPr>
        <p:txBody>
          <a:bodyPr anchor="ctr">
            <a:normAutofit/>
          </a:bodyPr>
          <a:lstStyle/>
          <a:p>
            <a:pPr algn="l"/>
            <a:r>
              <a:rPr lang="en-US" sz="5100" b="1">
                <a:cs typeface="Calibri Light"/>
              </a:rPr>
              <a:t>Women, hospitality, and diversity </a:t>
            </a:r>
            <a:r>
              <a:rPr lang="en-US" sz="5100" b="1" i="1" u="sng">
                <a:cs typeface="Calibri Light"/>
              </a:rPr>
              <a:t>before</a:t>
            </a:r>
            <a:r>
              <a:rPr lang="en-US" sz="5100" b="1">
                <a:cs typeface="Calibri Light"/>
              </a:rPr>
              <a:t> Constantine</a:t>
            </a:r>
            <a:endParaRPr lang="en-US" sz="5100">
              <a:cs typeface="Calibri Light"/>
            </a:endParaRPr>
          </a:p>
        </p:txBody>
      </p:sp>
      <p:sp>
        <p:nvSpPr>
          <p:cNvPr id="3" name="Subtitle 2">
            <a:extLst>
              <a:ext uri="{FF2B5EF4-FFF2-40B4-BE49-F238E27FC236}">
                <a16:creationId xmlns:a16="http://schemas.microsoft.com/office/drawing/2014/main" id="{58144EB7-1C3D-4968-A06E-3578924FB6B9}"/>
              </a:ext>
            </a:extLst>
          </p:cNvPr>
          <p:cNvSpPr>
            <a:spLocks noGrp="1"/>
          </p:cNvSpPr>
          <p:nvPr>
            <p:ph type="subTitle" idx="1"/>
          </p:nvPr>
        </p:nvSpPr>
        <p:spPr>
          <a:xfrm>
            <a:off x="2370667" y="4670258"/>
            <a:ext cx="5293449" cy="1371405"/>
          </a:xfrm>
        </p:spPr>
        <p:txBody>
          <a:bodyPr>
            <a:normAutofit/>
          </a:bodyPr>
          <a:lstStyle/>
          <a:p>
            <a:pPr algn="l"/>
            <a:endParaRPr lang="en-US"/>
          </a:p>
        </p:txBody>
      </p:sp>
      <p:pic>
        <p:nvPicPr>
          <p:cNvPr id="7" name="Graphic 6" descr="Hotel">
            <a:extLst>
              <a:ext uri="{FF2B5EF4-FFF2-40B4-BE49-F238E27FC236}">
                <a16:creationId xmlns:a16="http://schemas.microsoft.com/office/drawing/2014/main" id="{B99B3E8B-C391-4C78-9139-6591552C6B6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838201" y="2743201"/>
            <a:ext cx="1371600" cy="1371600"/>
          </a:xfrm>
          <a:prstGeom prst="rect">
            <a:avLst/>
          </a:prstGeom>
        </p:spPr>
      </p:pic>
      <p:pic>
        <p:nvPicPr>
          <p:cNvPr id="9" name="Graphic 8">
            <a:extLst>
              <a:ext uri="{FF2B5EF4-FFF2-40B4-BE49-F238E27FC236}">
                <a16:creationId xmlns:a16="http://schemas.microsoft.com/office/drawing/2014/main" id="{9F9D593B-C727-4BCB-89AD-2BF6474A910E}"/>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5000"/>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6641431" y="816337"/>
            <a:ext cx="5225327" cy="5225327"/>
          </a:xfrm>
          <a:prstGeom prst="rect">
            <a:avLst/>
          </a:prstGeom>
        </p:spPr>
      </p:pic>
    </p:spTree>
    <p:extLst>
      <p:ext uri="{BB962C8B-B14F-4D97-AF65-F5344CB8AC3E}">
        <p14:creationId xmlns:p14="http://schemas.microsoft.com/office/powerpoint/2010/main" val="15376079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FA5A36-BB2E-4572-9DB1-8F463B87E865}"/>
              </a:ext>
            </a:extLst>
          </p:cNvPr>
          <p:cNvSpPr>
            <a:spLocks noGrp="1"/>
          </p:cNvSpPr>
          <p:nvPr>
            <p:ph type="title"/>
          </p:nvPr>
        </p:nvSpPr>
        <p:spPr>
          <a:xfrm>
            <a:off x="491233" y="365125"/>
            <a:ext cx="11057299" cy="1325563"/>
          </a:xfrm>
        </p:spPr>
        <p:txBody>
          <a:bodyPr vert="horz" lIns="91440" tIns="45720" rIns="91440" bIns="45720" rtlCol="0" anchor="ctr">
            <a:normAutofit fontScale="90000"/>
          </a:bodyPr>
          <a:lstStyle/>
          <a:p>
            <a:pPr algn="ctr"/>
            <a:r>
              <a:rPr lang="en-US" kern="1200" dirty="0">
                <a:latin typeface="+mj-lt"/>
                <a:ea typeface="+mj-ea"/>
                <a:cs typeface="+mj-cs"/>
              </a:rPr>
              <a:t>Bishops’ responses to female leaders and traveling prophets </a:t>
            </a:r>
            <a:r>
              <a:rPr lang="en-US" i="1" kern="1200" dirty="0">
                <a:latin typeface="+mj-lt"/>
                <a:ea typeface="+mj-ea"/>
                <a:cs typeface="+mj-cs"/>
              </a:rPr>
              <a:t>after</a:t>
            </a:r>
            <a:r>
              <a:rPr lang="en-US" kern="1200" dirty="0">
                <a:latin typeface="+mj-lt"/>
                <a:ea typeface="+mj-ea"/>
                <a:cs typeface="+mj-cs"/>
              </a:rPr>
              <a:t> Constantine</a:t>
            </a:r>
            <a:r>
              <a:rPr lang="en-US" dirty="0"/>
              <a:t> (the results of canon law)</a:t>
            </a:r>
            <a:endParaRPr lang="en-US" kern="1200" dirty="0">
              <a:latin typeface="+mj-lt"/>
              <a:ea typeface="+mj-ea"/>
              <a:cs typeface="+mj-cs"/>
            </a:endParaRPr>
          </a:p>
        </p:txBody>
      </p:sp>
      <p:sp>
        <p:nvSpPr>
          <p:cNvPr id="4" name="Content Placeholder 3">
            <a:extLst>
              <a:ext uri="{FF2B5EF4-FFF2-40B4-BE49-F238E27FC236}">
                <a16:creationId xmlns:a16="http://schemas.microsoft.com/office/drawing/2014/main" id="{1CA3E595-B7B3-48E3-85B6-AB40ED7611D7}"/>
              </a:ext>
            </a:extLst>
          </p:cNvPr>
          <p:cNvSpPr>
            <a:spLocks noGrp="1"/>
          </p:cNvSpPr>
          <p:nvPr>
            <p:ph sz="half" idx="2"/>
          </p:nvPr>
        </p:nvSpPr>
        <p:spPr>
          <a:xfrm>
            <a:off x="4387515" y="2022601"/>
            <a:ext cx="7161017" cy="4154361"/>
          </a:xfrm>
        </p:spPr>
        <p:txBody>
          <a:bodyPr vert="horz" lIns="91440" tIns="45720" rIns="91440" bIns="45720" rtlCol="0" anchor="t">
            <a:normAutofit/>
          </a:bodyPr>
          <a:lstStyle/>
          <a:p>
            <a:pPr lvl="1"/>
            <a:r>
              <a:rPr lang="en-US" sz="2000" dirty="0"/>
              <a:t>Bishops disliked the powerful influence that traveling prophets and the women who hosted them had on Christian practices and lifestyles</a:t>
            </a:r>
          </a:p>
          <a:p>
            <a:pPr lvl="1"/>
            <a:r>
              <a:rPr lang="en-US" sz="2000" dirty="0"/>
              <a:t>Bishops therefore scorned traveling prophets as taking advantage of people and spreading poor morals</a:t>
            </a:r>
          </a:p>
          <a:p>
            <a:pPr lvl="1"/>
            <a:r>
              <a:rPr lang="en-US" sz="2000" dirty="0"/>
              <a:t>Bishops attempted to make rules limit hospitality and the spreading of heterodox teachings</a:t>
            </a:r>
            <a:endParaRPr lang="en-US" sz="2000" dirty="0">
              <a:cs typeface="Calibri"/>
            </a:endParaRPr>
          </a:p>
          <a:p>
            <a:pPr lvl="1"/>
            <a:r>
              <a:rPr lang="en-US" sz="2000" dirty="0"/>
              <a:t>Attempted to regulate Christians and made rules tying them to their bishops and assemblies</a:t>
            </a:r>
            <a:endParaRPr lang="en-US" sz="2000" dirty="0">
              <a:cs typeface="Calibri"/>
            </a:endParaRPr>
          </a:p>
          <a:p>
            <a:pPr lvl="1"/>
            <a:r>
              <a:rPr lang="en-US" sz="2000" dirty="0">
                <a:cs typeface="Calibri"/>
              </a:rPr>
              <a:t>Bishops also increased pressure on women to marry and not have leadership roles in churches</a:t>
            </a:r>
          </a:p>
          <a:p>
            <a:pPr lvl="1"/>
            <a:r>
              <a:rPr lang="en-US" sz="2000" dirty="0"/>
              <a:t>Bishops began calling these prophets and women “heretics” and condemning them</a:t>
            </a:r>
            <a:endParaRPr lang="en-US" sz="2000" dirty="0">
              <a:cs typeface="Calibri"/>
            </a:endParaRPr>
          </a:p>
        </p:txBody>
      </p:sp>
      <p:pic>
        <p:nvPicPr>
          <p:cNvPr id="1026" name="Picture 2" descr="Depiction of Constantine and his bishops standing over another Christian they have declared a heretic&#10;"/>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491233" y="2096366"/>
            <a:ext cx="3892806" cy="279151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491233" y="4887884"/>
            <a:ext cx="3892806" cy="923330"/>
          </a:xfrm>
          <a:prstGeom prst="rect">
            <a:avLst/>
          </a:prstGeom>
          <a:noFill/>
        </p:spPr>
        <p:txBody>
          <a:bodyPr wrap="square" rtlCol="0">
            <a:spAutoFit/>
          </a:bodyPr>
          <a:lstStyle/>
          <a:p>
            <a:r>
              <a:rPr lang="en-US" dirty="0"/>
              <a:t>Depiction of Constantine and his bishops standing over another Christian they have declared a heretic</a:t>
            </a:r>
          </a:p>
        </p:txBody>
      </p:sp>
    </p:spTree>
    <p:extLst>
      <p:ext uri="{BB962C8B-B14F-4D97-AF65-F5344CB8AC3E}">
        <p14:creationId xmlns:p14="http://schemas.microsoft.com/office/powerpoint/2010/main" val="3101744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65125"/>
            <a:ext cx="12192000" cy="1325563"/>
          </a:xfrm>
        </p:spPr>
        <p:txBody>
          <a:bodyPr>
            <a:normAutofit/>
          </a:bodyPr>
          <a:lstStyle/>
          <a:p>
            <a:pPr algn="ctr"/>
            <a:r>
              <a:rPr lang="en-US" sz="4000" dirty="0"/>
              <a:t>Bishops’ responses to house churches </a:t>
            </a:r>
            <a:r>
              <a:rPr lang="en-US" sz="4000" i="1" dirty="0"/>
              <a:t>after </a:t>
            </a:r>
            <a:r>
              <a:rPr lang="en-US" sz="4000" dirty="0"/>
              <a:t>Constantine (the results of canon law)</a:t>
            </a:r>
          </a:p>
        </p:txBody>
      </p:sp>
      <p:sp>
        <p:nvSpPr>
          <p:cNvPr id="4" name="Content Placeholder 3"/>
          <p:cNvSpPr>
            <a:spLocks noGrp="1"/>
          </p:cNvSpPr>
          <p:nvPr>
            <p:ph sz="half" idx="2"/>
          </p:nvPr>
        </p:nvSpPr>
        <p:spPr/>
        <p:txBody>
          <a:bodyPr>
            <a:normAutofit fontScale="85000" lnSpcReduction="20000"/>
          </a:bodyPr>
          <a:lstStyle/>
          <a:p>
            <a:pPr>
              <a:buFont typeface="Arial" panose="020B0604020202020204" pitchFamily="34" charset="0"/>
              <a:buChar char="•"/>
            </a:pPr>
            <a:r>
              <a:rPr lang="en-US" dirty="0"/>
              <a:t>Whereas house churches were the norm for hundreds of years, once basilicas were constructed, Constantine outlawed Christian household assemblies.</a:t>
            </a:r>
          </a:p>
          <a:p>
            <a:pPr>
              <a:buFont typeface="Arial" panose="020B0604020202020204" pitchFamily="34" charset="0"/>
              <a:buChar char="•"/>
            </a:pPr>
            <a:r>
              <a:rPr lang="en-US" dirty="0"/>
              <a:t>He threatened to confiscate the property of any Christians who hosted traveling prophets or gatherings for worship</a:t>
            </a:r>
          </a:p>
          <a:p>
            <a:pPr>
              <a:buFont typeface="Arial" panose="020B0604020202020204" pitchFamily="34" charset="0"/>
              <a:buChar char="•"/>
            </a:pPr>
            <a:r>
              <a:rPr lang="en-US" dirty="0"/>
              <a:t>He no longer called them “house churches,” but “superstitious,” “heretics,” and “outlaws”</a:t>
            </a:r>
          </a:p>
          <a:p>
            <a:pPr>
              <a:buFont typeface="Arial" panose="020B0604020202020204" pitchFamily="34" charset="0"/>
              <a:buChar char="•"/>
            </a:pPr>
            <a:r>
              <a:rPr lang="en-US" dirty="0"/>
              <a:t>He bans taking the Eucharist or being baptized anywhere but in one of his basilicas with one of his bishops</a:t>
            </a:r>
          </a:p>
        </p:txBody>
      </p:sp>
      <p:pic>
        <p:nvPicPr>
          <p:cNvPr id="2050" name="Picture 2" descr="Photograph of the ruins of the Basilica of Constantine, Rome&#10;"/>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216078" y="1933575"/>
            <a:ext cx="4762500" cy="299085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12025" y="5167312"/>
            <a:ext cx="4766553" cy="369332"/>
          </a:xfrm>
          <a:prstGeom prst="rect">
            <a:avLst/>
          </a:prstGeom>
          <a:noFill/>
        </p:spPr>
        <p:txBody>
          <a:bodyPr wrap="square" rtlCol="0">
            <a:spAutoFit/>
          </a:bodyPr>
          <a:lstStyle/>
          <a:p>
            <a:r>
              <a:rPr lang="en-US" dirty="0"/>
              <a:t>Ruins of the Basilica of Constantine, Rome</a:t>
            </a:r>
          </a:p>
        </p:txBody>
      </p:sp>
    </p:spTree>
    <p:extLst>
      <p:ext uri="{BB962C8B-B14F-4D97-AF65-F5344CB8AC3E}">
        <p14:creationId xmlns:p14="http://schemas.microsoft.com/office/powerpoint/2010/main" val="26841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FB935-8C03-4B0C-A26C-77775651CFC8}"/>
              </a:ext>
            </a:extLst>
          </p:cNvPr>
          <p:cNvSpPr>
            <a:spLocks noGrp="1"/>
          </p:cNvSpPr>
          <p:nvPr>
            <p:ph type="title"/>
          </p:nvPr>
        </p:nvSpPr>
        <p:spPr>
          <a:xfrm>
            <a:off x="648929" y="629266"/>
            <a:ext cx="3651467" cy="1676603"/>
          </a:xfrm>
        </p:spPr>
        <p:txBody>
          <a:bodyPr vert="horz" lIns="91440" tIns="45720" rIns="91440" bIns="45720" rtlCol="0" anchor="ctr">
            <a:normAutofit/>
          </a:bodyPr>
          <a:lstStyle/>
          <a:p>
            <a:r>
              <a:rPr lang="en-US" sz="2800"/>
              <a:t>Early Christian resistance to restrictions of "heresy"</a:t>
            </a:r>
          </a:p>
        </p:txBody>
      </p:sp>
      <p:pic>
        <p:nvPicPr>
          <p:cNvPr id="5" name="Picture 5" descr="Painting of a Christian being persecuted by Constantine for breaking new state laws on Christian practice">
            <a:extLst>
              <a:ext uri="{FF2B5EF4-FFF2-40B4-BE49-F238E27FC236}">
                <a16:creationId xmlns:a16="http://schemas.microsoft.com/office/drawing/2014/main" id="{2B2F11C5-15EA-4576-9533-82436E309742}"/>
              </a:ext>
            </a:extLst>
          </p:cNvPr>
          <p:cNvPicPr>
            <a:picLocks noGrp="1" noChangeAspect="1"/>
          </p:cNvPicPr>
          <p:nvPr>
            <p:ph sz="half" idx="1"/>
          </p:nvPr>
        </p:nvPicPr>
        <p:blipFill rotWithShape="1">
          <a:blip r:embed="rId2"/>
          <a:srcRect l="3344" r="17634" b="-2"/>
          <a:stretch/>
        </p:blipFill>
        <p:spPr>
          <a:xfrm>
            <a:off x="4639056" y="10"/>
            <a:ext cx="7552944" cy="6857990"/>
          </a:xfrm>
          <a:prstGeom prst="rect">
            <a:avLst/>
          </a:prstGeom>
          <a:effectLst/>
        </p:spPr>
      </p:pic>
      <p:sp>
        <p:nvSpPr>
          <p:cNvPr id="4" name="Content Placeholder 3">
            <a:extLst>
              <a:ext uri="{FF2B5EF4-FFF2-40B4-BE49-F238E27FC236}">
                <a16:creationId xmlns:a16="http://schemas.microsoft.com/office/drawing/2014/main" id="{A6B85DF2-96FE-4E72-9273-C86C8E1C1FF6}"/>
              </a:ext>
            </a:extLst>
          </p:cNvPr>
          <p:cNvSpPr>
            <a:spLocks noGrp="1"/>
          </p:cNvSpPr>
          <p:nvPr>
            <p:ph sz="half" idx="2"/>
          </p:nvPr>
        </p:nvSpPr>
        <p:spPr>
          <a:xfrm>
            <a:off x="648931" y="2438400"/>
            <a:ext cx="3651466" cy="3785419"/>
          </a:xfrm>
        </p:spPr>
        <p:txBody>
          <a:bodyPr vert="horz" lIns="91440" tIns="45720" rIns="91440" bIns="45720" rtlCol="0" anchor="t">
            <a:normAutofit lnSpcReduction="10000"/>
          </a:bodyPr>
          <a:lstStyle/>
          <a:p>
            <a:r>
              <a:rPr lang="en-US" sz="1800" dirty="0"/>
              <a:t>Christians continued to gather in houses</a:t>
            </a:r>
          </a:p>
          <a:p>
            <a:r>
              <a:rPr lang="en-US" sz="1800" dirty="0"/>
              <a:t>Continued to travel from house to house in secret</a:t>
            </a:r>
          </a:p>
          <a:p>
            <a:r>
              <a:rPr lang="en-US" sz="1800" dirty="0"/>
              <a:t>Considered themselves persecuted by the “false” Christianity of the state</a:t>
            </a:r>
          </a:p>
          <a:p>
            <a:r>
              <a:rPr lang="en-US" sz="1800" dirty="0"/>
              <a:t>Calls to boycott services in basilicas</a:t>
            </a:r>
          </a:p>
          <a:p>
            <a:r>
              <a:rPr lang="en-US" sz="1800" dirty="0"/>
              <a:t>Fled to the desert to live monastic lives (especially women in order to avoid marriage and have more control over their lives)</a:t>
            </a:r>
            <a:endParaRPr lang="en-US" sz="1800" dirty="0">
              <a:cs typeface="Calibri"/>
            </a:endParaRPr>
          </a:p>
        </p:txBody>
      </p:sp>
    </p:spTree>
    <p:extLst>
      <p:ext uri="{BB962C8B-B14F-4D97-AF65-F5344CB8AC3E}">
        <p14:creationId xmlns:p14="http://schemas.microsoft.com/office/powerpoint/2010/main" val="3488412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3CD251C-A887-4D2F-925B-FC097198538B}"/>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000452" y="1610024"/>
            <a:ext cx="3058621" cy="1457002"/>
          </a:xfrm>
        </p:spPr>
        <p:txBody>
          <a:bodyPr vert="horz" lIns="91440" tIns="45720" rIns="91440" bIns="45720" rtlCol="0" anchor="b">
            <a:normAutofit/>
          </a:bodyPr>
          <a:lstStyle/>
          <a:p>
            <a:r>
              <a:rPr lang="en-US" sz="2800"/>
              <a:t>Christian worship before Constantine: House churches</a:t>
            </a:r>
          </a:p>
        </p:txBody>
      </p:sp>
      <p:grpSp>
        <p:nvGrpSpPr>
          <p:cNvPr id="12" name="Group 11">
            <a:extLst>
              <a:ext uri="{FF2B5EF4-FFF2-40B4-BE49-F238E27FC236}">
                <a16:creationId xmlns:a16="http://schemas.microsoft.com/office/drawing/2014/main" id="{770AE191-D2EA-45C9-A44D-830C188F74CB}"/>
              </a:ext>
              <a:ext uri="{C183D7F6-B498-43B3-948B-1728B52AA6E4}">
                <adec:decorative xmlns:adec="http://schemas.microsoft.com/office/drawing/2017/decorative" xmlns=""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72021" y="518649"/>
            <a:ext cx="1128382" cy="847206"/>
            <a:chOff x="8183879" y="1000124"/>
            <a:chExt cx="1562267" cy="1172973"/>
          </a:xfrm>
        </p:grpSpPr>
        <p:sp>
          <p:nvSpPr>
            <p:cNvPr id="13" name="Freeform 5">
              <a:extLst>
                <a:ext uri="{FF2B5EF4-FFF2-40B4-BE49-F238E27FC236}">
                  <a16:creationId xmlns:a16="http://schemas.microsoft.com/office/drawing/2014/main" id="{23A0E4C1-B7A6-4637-AC51-4A5AE3841FFB}"/>
                </a:ext>
                <a:ext uri="{C183D7F6-B498-43B3-948B-1728B52AA6E4}">
                  <adec:decorative xmlns:adec="http://schemas.microsoft.com/office/drawing/2017/decorative" xmlns="" val="1"/>
                </a:ext>
              </a:extLst>
            </p:cNvPr>
            <p:cNvSpPr>
              <a:spLocks/>
            </p:cNvSpPr>
            <p:nvPr>
              <p:extLst>
                <p:ext uri="{386F3935-93C4-4BCD-93E2-E3B085C9AB24}">
                  <p16:designElem xmlns:p16="http://schemas.microsoft.com/office/powerpoint/2015/main" val="1"/>
                </p:ext>
              </p:extLst>
            </p:nvPr>
          </p:nvSpPr>
          <p:spPr bwMode="auto">
            <a:xfrm>
              <a:off x="8183879" y="1348782"/>
              <a:ext cx="935037" cy="824315"/>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tx1"/>
              </a:solidFill>
            </a:ln>
          </p:spPr>
          <p:txBody>
            <a:bodyPr vert="horz" wrap="square" lIns="91440" tIns="45720" rIns="91440" bIns="45720" numCol="1" anchor="t" anchorCtr="0" compatLnSpc="1">
              <a:prstTxWarp prst="textNoShape">
                <a:avLst/>
              </a:prstTxWarp>
            </a:bodyPr>
            <a:lstStyle/>
            <a:p>
              <a:endParaRPr lang="en-US"/>
            </a:p>
          </p:txBody>
        </p:sp>
        <p:sp>
          <p:nvSpPr>
            <p:cNvPr id="14" name="Freeform 5">
              <a:extLst>
                <a:ext uri="{FF2B5EF4-FFF2-40B4-BE49-F238E27FC236}">
                  <a16:creationId xmlns:a16="http://schemas.microsoft.com/office/drawing/2014/main" id="{F4E8C039-CC58-44F3-8A7B-E0A934C1D015}"/>
                </a:ext>
                <a:ext uri="{C183D7F6-B498-43B3-948B-1728B52AA6E4}">
                  <adec:decorative xmlns:adec="http://schemas.microsoft.com/office/drawing/2017/decorative" xmlns="" val="1"/>
                </a:ext>
              </a:extLst>
            </p:cNvPr>
            <p:cNvSpPr>
              <a:spLocks/>
            </p:cNvSpPr>
            <p:nvPr>
              <p:extLst>
                <p:ext uri="{386F3935-93C4-4BCD-93E2-E3B085C9AB24}">
                  <p16:designElem xmlns:p16="http://schemas.microsoft.com/office/powerpoint/2015/main" val="1"/>
                </p:ext>
              </p:extLst>
            </p:nvPr>
          </p:nvSpPr>
          <p:spPr bwMode="auto">
            <a:xfrm>
              <a:off x="8983979" y="1000124"/>
              <a:ext cx="762167" cy="671915"/>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tx1"/>
              </a:solidFill>
            </a:ln>
          </p:spPr>
          <p:txBody>
            <a:bodyPr vert="horz" wrap="square" lIns="91440" tIns="45720" rIns="91440" bIns="45720" numCol="1" anchor="t" anchorCtr="0" compatLnSpc="1">
              <a:prstTxWarp prst="textNoShape">
                <a:avLst/>
              </a:prstTxWarp>
            </a:bodyPr>
            <a:lstStyle/>
            <a:p>
              <a:endParaRPr lang="en-US"/>
            </a:p>
          </p:txBody>
        </p:sp>
      </p:grpSp>
      <p:sp>
        <p:nvSpPr>
          <p:cNvPr id="4" name="Content Placeholder 3"/>
          <p:cNvSpPr>
            <a:spLocks noGrp="1"/>
          </p:cNvSpPr>
          <p:nvPr>
            <p:ph sz="half" idx="2"/>
          </p:nvPr>
        </p:nvSpPr>
        <p:spPr>
          <a:xfrm>
            <a:off x="1000450" y="3067026"/>
            <a:ext cx="3058623" cy="3272324"/>
          </a:xfrm>
        </p:spPr>
        <p:txBody>
          <a:bodyPr vert="horz" lIns="91440" tIns="45720" rIns="91440" bIns="45720" rtlCol="0" anchor="t">
            <a:normAutofit/>
          </a:bodyPr>
          <a:lstStyle/>
          <a:p>
            <a:pPr marL="0"/>
            <a:r>
              <a:rPr lang="en-US" sz="1400"/>
              <a:t>Before Constantine declared Christianity a state religion and built public basilicas for worship, Christians met in private homes:</a:t>
            </a:r>
          </a:p>
          <a:p>
            <a:pPr marL="292608"/>
            <a:r>
              <a:rPr lang="en-US" sz="1400"/>
              <a:t>To avoid persecution</a:t>
            </a:r>
          </a:p>
          <a:p>
            <a:pPr marL="292608"/>
            <a:r>
              <a:rPr lang="en-US" sz="1400"/>
              <a:t>No other buildings/spaces available</a:t>
            </a:r>
          </a:p>
          <a:p>
            <a:pPr marL="292608"/>
            <a:r>
              <a:rPr lang="en-US" sz="1400"/>
              <a:t>Communities were small and diverse anyway, so small, private spaces were sufficient</a:t>
            </a:r>
          </a:p>
          <a:p>
            <a:pPr marL="292608"/>
            <a:r>
              <a:rPr lang="en-US" sz="1400"/>
              <a:t>Communities were often happy to remain as small groups and decide their own practices, gospels, and morals</a:t>
            </a:r>
          </a:p>
          <a:p>
            <a:pPr marL="292608" lvl="1"/>
            <a:endParaRPr lang="en-US" sz="1400"/>
          </a:p>
          <a:p>
            <a:pPr marL="292608" lvl="1"/>
            <a:endParaRPr lang="en-US" sz="1400"/>
          </a:p>
        </p:txBody>
      </p:sp>
      <p:pic>
        <p:nvPicPr>
          <p:cNvPr id="5" name="Picture 5" descr="A photograph of an underground house church. This is a small space with minimal seating, stone walls, and a small altar up front.">
            <a:extLst>
              <a:ext uri="{FF2B5EF4-FFF2-40B4-BE49-F238E27FC236}">
                <a16:creationId xmlns:a16="http://schemas.microsoft.com/office/drawing/2014/main" id="{45A3A889-5B00-4464-822D-4C4E324F20DC}"/>
              </a:ext>
            </a:extLst>
          </p:cNvPr>
          <p:cNvPicPr>
            <a:picLocks noGrp="1" noChangeAspect="1"/>
          </p:cNvPicPr>
          <p:nvPr>
            <p:ph sz="half" idx="1"/>
          </p:nvPr>
        </p:nvPicPr>
        <p:blipFill rotWithShape="1">
          <a:blip r:embed="rId2"/>
          <a:srcRect l="10531" r="15933" b="-1"/>
          <a:stretch/>
        </p:blipFill>
        <p:spPr>
          <a:xfrm>
            <a:off x="4636963" y="10"/>
            <a:ext cx="7555037" cy="6857990"/>
          </a:xfrm>
          <a:prstGeom prst="rect">
            <a:avLst/>
          </a:prstGeom>
        </p:spPr>
      </p:pic>
    </p:spTree>
    <p:extLst>
      <p:ext uri="{BB962C8B-B14F-4D97-AF65-F5344CB8AC3E}">
        <p14:creationId xmlns:p14="http://schemas.microsoft.com/office/powerpoint/2010/main" val="2267718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6" name="Rectangle 10">
            <a:extLst>
              <a:ext uri="{FF2B5EF4-FFF2-40B4-BE49-F238E27FC236}">
                <a16:creationId xmlns:a16="http://schemas.microsoft.com/office/drawing/2014/main" id="{6EFFF4A2-EB01-4738-9824-8D9A72A51BB9}"/>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480C9CC-4809-4B7B-8D08-0930CDE4FCF7}"/>
              </a:ext>
            </a:extLst>
          </p:cNvPr>
          <p:cNvSpPr>
            <a:spLocks noGrp="1"/>
          </p:cNvSpPr>
          <p:nvPr>
            <p:ph type="title"/>
          </p:nvPr>
        </p:nvSpPr>
        <p:spPr>
          <a:xfrm>
            <a:off x="109182" y="3739487"/>
            <a:ext cx="2825087" cy="2386993"/>
          </a:xfrm>
        </p:spPr>
        <p:txBody>
          <a:bodyPr vert="horz" lIns="91440" tIns="45720" rIns="91440" bIns="45720" rtlCol="0" anchor="t">
            <a:normAutofit/>
          </a:bodyPr>
          <a:lstStyle/>
          <a:p>
            <a:r>
              <a:rPr lang="en-US" sz="3400" dirty="0"/>
              <a:t>Didache—A book of church rules, 2</a:t>
            </a:r>
            <a:r>
              <a:rPr lang="en-US" sz="3400" baseline="30000" dirty="0"/>
              <a:t>nd</a:t>
            </a:r>
            <a:r>
              <a:rPr lang="en-US" sz="3400" dirty="0"/>
              <a:t> c. CE</a:t>
            </a:r>
          </a:p>
        </p:txBody>
      </p:sp>
      <p:pic>
        <p:nvPicPr>
          <p:cNvPr id="6" name="Content Placeholder 5" descr="The title of the Didache in the manuscript discovered in 1873">
            <a:extLst>
              <a:ext uri="{FF2B5EF4-FFF2-40B4-BE49-F238E27FC236}">
                <a16:creationId xmlns:a16="http://schemas.microsoft.com/office/drawing/2014/main" id="{365F1490-682C-428C-A103-EF5BD467F1C0}"/>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l="6118" r="13136" b="-1"/>
          <a:stretch/>
        </p:blipFill>
        <p:spPr>
          <a:xfrm>
            <a:off x="20" y="11"/>
            <a:ext cx="12188804" cy="3174144"/>
          </a:xfrm>
          <a:prstGeom prst="rect">
            <a:avLst/>
          </a:prstGeom>
        </p:spPr>
      </p:pic>
      <p:sp>
        <p:nvSpPr>
          <p:cNvPr id="3" name="Content Placeholder 2">
            <a:extLst>
              <a:ext uri="{FF2B5EF4-FFF2-40B4-BE49-F238E27FC236}">
                <a16:creationId xmlns:a16="http://schemas.microsoft.com/office/drawing/2014/main" id="{3934EBD3-E468-432C-BBB9-9A57C7C71EA5}"/>
              </a:ext>
            </a:extLst>
          </p:cNvPr>
          <p:cNvSpPr>
            <a:spLocks noGrp="1"/>
          </p:cNvSpPr>
          <p:nvPr>
            <p:ph sz="half" idx="1"/>
          </p:nvPr>
        </p:nvSpPr>
        <p:spPr>
          <a:xfrm>
            <a:off x="3275463" y="3174155"/>
            <a:ext cx="7243549" cy="3458657"/>
          </a:xfrm>
        </p:spPr>
        <p:txBody>
          <a:bodyPr vert="horz" lIns="91440" tIns="45720" rIns="91440" bIns="45720" rtlCol="0">
            <a:normAutofit lnSpcReduction="10000"/>
          </a:bodyPr>
          <a:lstStyle/>
          <a:p>
            <a:r>
              <a:rPr lang="en-US" sz="2400" dirty="0"/>
              <a:t>There was no, one, Didache that applied to all churches—each church or community of churches wrote their own (e.g., </a:t>
            </a:r>
            <a:r>
              <a:rPr lang="en-US" sz="2400" i="1" dirty="0" err="1"/>
              <a:t>Didascalia</a:t>
            </a:r>
            <a:r>
              <a:rPr lang="en-US" sz="2400" dirty="0"/>
              <a:t>, and the Apostolic Tradition)—we just don’t have manuscripts of all of them</a:t>
            </a:r>
          </a:p>
          <a:p>
            <a:r>
              <a:rPr lang="en-US" sz="2400" dirty="0"/>
              <a:t>Laying on of hands when deciding on a bishop</a:t>
            </a:r>
          </a:p>
          <a:p>
            <a:r>
              <a:rPr lang="en-US" sz="2400" dirty="0"/>
              <a:t>Must be baptized to take part in the Eucharist</a:t>
            </a:r>
          </a:p>
          <a:p>
            <a:r>
              <a:rPr lang="en-US" sz="2400" b="1" dirty="0"/>
              <a:t>Rules for welcoming traveling prophets (if they ask for money, they are false, do not let them stay for more than one day)</a:t>
            </a:r>
          </a:p>
          <a:p>
            <a:endParaRPr lang="en-US" sz="1100" dirty="0"/>
          </a:p>
        </p:txBody>
      </p:sp>
      <p:grpSp>
        <p:nvGrpSpPr>
          <p:cNvPr id="27" name="Group 12">
            <a:extLst>
              <a:ext uri="{FF2B5EF4-FFF2-40B4-BE49-F238E27FC236}">
                <a16:creationId xmlns:a16="http://schemas.microsoft.com/office/drawing/2014/main" id="{D4469D90-62FA-49B2-981E-5305361D5A58}"/>
              </a:ext>
              <a:ext uri="{C183D7F6-B498-43B3-948B-1728B52AA6E4}">
                <adec:decorative xmlns:adec="http://schemas.microsoft.com/office/drawing/2017/decorative" xmlns=""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502370" y="4592474"/>
            <a:ext cx="1128382" cy="847206"/>
            <a:chOff x="8183879" y="1000124"/>
            <a:chExt cx="1562267" cy="1172973"/>
          </a:xfrm>
        </p:grpSpPr>
        <p:sp>
          <p:nvSpPr>
            <p:cNvPr id="14" name="Freeform 5">
              <a:extLst>
                <a:ext uri="{FF2B5EF4-FFF2-40B4-BE49-F238E27FC236}">
                  <a16:creationId xmlns:a16="http://schemas.microsoft.com/office/drawing/2014/main" id="{281E6897-9689-4C48-ADC3-9F41AAE3A907}"/>
                </a:ext>
                <a:ext uri="{C183D7F6-B498-43B3-948B-1728B52AA6E4}">
                  <adec:decorative xmlns:adec="http://schemas.microsoft.com/office/drawing/2017/decorative" xmlns="" val="1"/>
                </a:ext>
              </a:extLst>
            </p:cNvPr>
            <p:cNvSpPr>
              <a:spLocks/>
            </p:cNvSpPr>
            <p:nvPr>
              <p:extLst>
                <p:ext uri="{386F3935-93C4-4BCD-93E2-E3B085C9AB24}">
                  <p16:designElem xmlns:p16="http://schemas.microsoft.com/office/powerpoint/2015/main" val="1"/>
                </p:ext>
              </p:extLst>
            </p:nvPr>
          </p:nvSpPr>
          <p:spPr bwMode="auto">
            <a:xfrm>
              <a:off x="8183879" y="1348782"/>
              <a:ext cx="935037" cy="824315"/>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tx1"/>
              </a:solidFill>
            </a:ln>
          </p:spPr>
          <p:txBody>
            <a:bodyPr vert="horz" wrap="square" lIns="91440" tIns="45720" rIns="91440" bIns="45720" numCol="1" anchor="t" anchorCtr="0" compatLnSpc="1">
              <a:prstTxWarp prst="textNoShape">
                <a:avLst/>
              </a:prstTxWarp>
            </a:bodyPr>
            <a:lstStyle/>
            <a:p>
              <a:endParaRPr lang="en-US"/>
            </a:p>
          </p:txBody>
        </p:sp>
        <p:sp>
          <p:nvSpPr>
            <p:cNvPr id="28" name="Freeform 5">
              <a:extLst>
                <a:ext uri="{FF2B5EF4-FFF2-40B4-BE49-F238E27FC236}">
                  <a16:creationId xmlns:a16="http://schemas.microsoft.com/office/drawing/2014/main" id="{404E145C-C4EA-4DED-B029-22B811FCEBAD}"/>
                </a:ext>
                <a:ext uri="{C183D7F6-B498-43B3-948B-1728B52AA6E4}">
                  <adec:decorative xmlns:adec="http://schemas.microsoft.com/office/drawing/2017/decorative" xmlns="" val="1"/>
                </a:ext>
              </a:extLst>
            </p:cNvPr>
            <p:cNvSpPr>
              <a:spLocks/>
            </p:cNvSpPr>
            <p:nvPr>
              <p:extLst>
                <p:ext uri="{386F3935-93C4-4BCD-93E2-E3B085C9AB24}">
                  <p16:designElem xmlns:p16="http://schemas.microsoft.com/office/powerpoint/2015/main" val="1"/>
                </p:ext>
              </p:extLst>
            </p:nvPr>
          </p:nvSpPr>
          <p:spPr bwMode="auto">
            <a:xfrm>
              <a:off x="8983979" y="1000124"/>
              <a:ext cx="762167" cy="671915"/>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tx1"/>
              </a:solid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5923540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FA5A36-BB2E-4572-9DB1-8F463B87E865}"/>
              </a:ext>
            </a:extLst>
          </p:cNvPr>
          <p:cNvSpPr>
            <a:spLocks noGrp="1"/>
          </p:cNvSpPr>
          <p:nvPr>
            <p:ph type="title"/>
          </p:nvPr>
        </p:nvSpPr>
        <p:spPr>
          <a:xfrm>
            <a:off x="4384039" y="365125"/>
            <a:ext cx="7164493" cy="1325563"/>
          </a:xfrm>
        </p:spPr>
        <p:txBody>
          <a:bodyPr vert="horz" lIns="91440" tIns="45720" rIns="91440" bIns="45720" rtlCol="0" anchor="ctr">
            <a:normAutofit/>
          </a:bodyPr>
          <a:lstStyle/>
          <a:p>
            <a:r>
              <a:rPr lang="en-US" kern="1200" dirty="0">
                <a:solidFill>
                  <a:schemeClr val="tx1"/>
                </a:solidFill>
                <a:latin typeface="+mj-lt"/>
                <a:ea typeface="+mj-ea"/>
                <a:cs typeface="+mj-cs"/>
              </a:rPr>
              <a:t>Traveling prophets</a:t>
            </a:r>
          </a:p>
        </p:txBody>
      </p:sp>
      <p:pic>
        <p:nvPicPr>
          <p:cNvPr id="5" name="Picture 5" descr="a painting of a traveling prophet: a barefoot man with a long beard, holding a walking stick and a book.">
            <a:extLst>
              <a:ext uri="{FF2B5EF4-FFF2-40B4-BE49-F238E27FC236}">
                <a16:creationId xmlns:a16="http://schemas.microsoft.com/office/drawing/2014/main" id="{F48114BF-4911-4253-9CC0-887818CB8466}"/>
              </a:ext>
            </a:extLst>
          </p:cNvPr>
          <p:cNvPicPr>
            <a:picLocks noGrp="1" noChangeAspect="1"/>
          </p:cNvPicPr>
          <p:nvPr>
            <p:ph sz="half" idx="1"/>
          </p:nvPr>
        </p:nvPicPr>
        <p:blipFill>
          <a:blip r:embed="rId2"/>
          <a:stretch>
            <a:fillRect/>
          </a:stretch>
        </p:blipFill>
        <p:spPr>
          <a:xfrm>
            <a:off x="932477" y="642988"/>
            <a:ext cx="2521123" cy="5571543"/>
          </a:xfrm>
          <a:prstGeom prst="rect">
            <a:avLst/>
          </a:prstGeom>
        </p:spPr>
      </p:pic>
      <p:sp>
        <p:nvSpPr>
          <p:cNvPr id="4" name="Content Placeholder 3">
            <a:extLst>
              <a:ext uri="{FF2B5EF4-FFF2-40B4-BE49-F238E27FC236}">
                <a16:creationId xmlns:a16="http://schemas.microsoft.com/office/drawing/2014/main" id="{1CA3E595-B7B3-48E3-85B6-AB40ED7611D7}"/>
              </a:ext>
            </a:extLst>
          </p:cNvPr>
          <p:cNvSpPr>
            <a:spLocks noGrp="1"/>
          </p:cNvSpPr>
          <p:nvPr>
            <p:ph sz="half" idx="2"/>
          </p:nvPr>
        </p:nvSpPr>
        <p:spPr>
          <a:xfrm>
            <a:off x="4387515" y="1569493"/>
            <a:ext cx="7161017" cy="4607469"/>
          </a:xfrm>
        </p:spPr>
        <p:txBody>
          <a:bodyPr vert="horz" lIns="91440" tIns="45720" rIns="91440" bIns="45720" rtlCol="0" anchor="t">
            <a:noAutofit/>
          </a:bodyPr>
          <a:lstStyle/>
          <a:p>
            <a:pPr lvl="1"/>
            <a:r>
              <a:rPr lang="en-US" sz="2800" dirty="0"/>
              <a:t>Could ask to stay in any Christian home and spread their message</a:t>
            </a:r>
          </a:p>
          <a:p>
            <a:pPr lvl="1"/>
            <a:r>
              <a:rPr lang="en-US" sz="2800" dirty="0"/>
              <a:t>Many of them </a:t>
            </a:r>
            <a:r>
              <a:rPr lang="en-US" sz="2800"/>
              <a:t>claimed authority from an apostle, </a:t>
            </a:r>
            <a:r>
              <a:rPr lang="en-US" sz="2800" dirty="0"/>
              <a:t>such as St. Paul</a:t>
            </a:r>
          </a:p>
          <a:p>
            <a:pPr lvl="1"/>
            <a:r>
              <a:rPr lang="en-US" sz="2800" dirty="0">
                <a:cs typeface="Calibri"/>
              </a:rPr>
              <a:t>Most had gospels of Jesus that they claimed had been passed down to them </a:t>
            </a:r>
            <a:r>
              <a:rPr lang="en-US" sz="2800">
                <a:cs typeface="Calibri"/>
              </a:rPr>
              <a:t>through one of the 12 disciples</a:t>
            </a:r>
          </a:p>
        </p:txBody>
      </p:sp>
    </p:spTree>
    <p:extLst>
      <p:ext uri="{BB962C8B-B14F-4D97-AF65-F5344CB8AC3E}">
        <p14:creationId xmlns:p14="http://schemas.microsoft.com/office/powerpoint/2010/main" val="1907390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A98E96-A050-4FC9-8465-249EACEA30FC}"/>
              </a:ext>
            </a:extLst>
          </p:cNvPr>
          <p:cNvSpPr>
            <a:spLocks noGrp="1"/>
          </p:cNvSpPr>
          <p:nvPr>
            <p:ph type="title"/>
          </p:nvPr>
        </p:nvSpPr>
        <p:spPr>
          <a:xfrm>
            <a:off x="655320" y="365125"/>
            <a:ext cx="5120114" cy="1692794"/>
          </a:xfrm>
        </p:spPr>
        <p:txBody>
          <a:bodyPr vert="horz" lIns="91440" tIns="45720" rIns="91440" bIns="45720" rtlCol="0" anchor="ctr">
            <a:normAutofit/>
          </a:bodyPr>
          <a:lstStyle/>
          <a:p>
            <a:r>
              <a:rPr lang="en-US" sz="4100"/>
              <a:t>Hospitality and women in early Christianity</a:t>
            </a:r>
          </a:p>
        </p:txBody>
      </p:sp>
      <p:pic>
        <p:nvPicPr>
          <p:cNvPr id="5" name="Picture 5" descr="A painting of a woman seated at the head of a table and leading a discussion with a Roman man">
            <a:extLst>
              <a:ext uri="{FF2B5EF4-FFF2-40B4-BE49-F238E27FC236}">
                <a16:creationId xmlns:a16="http://schemas.microsoft.com/office/drawing/2014/main" id="{47190B50-158E-4F60-B7F8-5A0D7DBDBEA4}"/>
              </a:ext>
            </a:extLst>
          </p:cNvPr>
          <p:cNvPicPr>
            <a:picLocks noGrp="1" noChangeAspect="1"/>
          </p:cNvPicPr>
          <p:nvPr>
            <p:ph sz="half" idx="1"/>
          </p:nvPr>
        </p:nvPicPr>
        <p:blipFill rotWithShape="1">
          <a:blip r:embed="rId2"/>
          <a:srcRect l="14402" r="24150" b="-1"/>
          <a:stretch/>
        </p:blipFill>
        <p:spPr>
          <a:xfrm>
            <a:off x="5878849" y="10"/>
            <a:ext cx="6313150" cy="6857987"/>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
        <p:nvSpPr>
          <p:cNvPr id="4" name="Content Placeholder 3">
            <a:extLst>
              <a:ext uri="{FF2B5EF4-FFF2-40B4-BE49-F238E27FC236}">
                <a16:creationId xmlns:a16="http://schemas.microsoft.com/office/drawing/2014/main" id="{E8C97175-06B3-4B4D-9F48-B33D06CCC1C0}"/>
              </a:ext>
            </a:extLst>
          </p:cNvPr>
          <p:cNvSpPr>
            <a:spLocks noGrp="1"/>
          </p:cNvSpPr>
          <p:nvPr>
            <p:ph sz="half" idx="2"/>
          </p:nvPr>
        </p:nvSpPr>
        <p:spPr>
          <a:xfrm>
            <a:off x="655321" y="1880315"/>
            <a:ext cx="5120113" cy="4779792"/>
          </a:xfrm>
        </p:spPr>
        <p:txBody>
          <a:bodyPr vert="horz" lIns="91440" tIns="45720" rIns="91440" bIns="45720" rtlCol="0" anchor="t">
            <a:noAutofit/>
          </a:bodyPr>
          <a:lstStyle/>
          <a:p>
            <a:r>
              <a:rPr lang="en-US" sz="2400" dirty="0"/>
              <a:t>Because women were in charge of the home, they would be responsible for organizing worship meetings and would decide whose teachings (of traveling prophets) would be accepted</a:t>
            </a:r>
          </a:p>
          <a:p>
            <a:r>
              <a:rPr lang="en-US" sz="2400" dirty="0"/>
              <a:t>Women were allowed to mix with men and assert religious authority in their own homes</a:t>
            </a:r>
          </a:p>
          <a:p>
            <a:r>
              <a:rPr lang="en-US" sz="2400" dirty="0"/>
              <a:t>Women would often break their engagements/marriages in order to pursue his work in their small Christian communities</a:t>
            </a:r>
            <a:endParaRPr lang="en-US" sz="2400" dirty="0">
              <a:cs typeface="Calibri"/>
            </a:endParaRPr>
          </a:p>
        </p:txBody>
      </p:sp>
    </p:spTree>
    <p:extLst>
      <p:ext uri="{BB962C8B-B14F-4D97-AF65-F5344CB8AC3E}">
        <p14:creationId xmlns:p14="http://schemas.microsoft.com/office/powerpoint/2010/main" val="2632437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34F1179-B481-4F9E-BCA3-AFB972070F8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a:extLst>
              <a:ext uri="{FF2B5EF4-FFF2-40B4-BE49-F238E27FC236}">
                <a16:creationId xmlns:a16="http://schemas.microsoft.com/office/drawing/2014/main" id="{827DC2C4-B485-428A-BF4A-472D2967F47F}"/>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EE04B5EB-F158-4507-90DD-BD23620C7CC9}"/>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774" y="623275"/>
            <a:ext cx="10905053"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285241" y="1008993"/>
            <a:ext cx="9231410" cy="3542045"/>
          </a:xfrm>
        </p:spPr>
        <p:txBody>
          <a:bodyPr anchor="b">
            <a:normAutofit/>
          </a:bodyPr>
          <a:lstStyle/>
          <a:p>
            <a:pPr algn="l"/>
            <a:r>
              <a:rPr lang="en-US" sz="8100"/>
              <a:t>Contrasting teachings and debates on women’s roles:</a:t>
            </a:r>
          </a:p>
        </p:txBody>
      </p:sp>
      <p:sp>
        <p:nvSpPr>
          <p:cNvPr id="3" name="Subtitle 2"/>
          <p:cNvSpPr>
            <a:spLocks noGrp="1"/>
          </p:cNvSpPr>
          <p:nvPr>
            <p:ph type="subTitle" idx="1"/>
          </p:nvPr>
        </p:nvSpPr>
        <p:spPr>
          <a:xfrm>
            <a:off x="1285241" y="4582814"/>
            <a:ext cx="7132335" cy="1312657"/>
          </a:xfrm>
        </p:spPr>
        <p:txBody>
          <a:bodyPr anchor="t">
            <a:normAutofit/>
          </a:bodyPr>
          <a:lstStyle/>
          <a:p>
            <a:pPr algn="l"/>
            <a:endParaRPr lang="en-US"/>
          </a:p>
        </p:txBody>
      </p:sp>
    </p:spTree>
    <p:extLst>
      <p:ext uri="{BB962C8B-B14F-4D97-AF65-F5344CB8AC3E}">
        <p14:creationId xmlns:p14="http://schemas.microsoft.com/office/powerpoint/2010/main" val="32969986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36795D-B701-4B53-A211-4D9E66027E06}"/>
              </a:ext>
            </a:extLst>
          </p:cNvPr>
          <p:cNvSpPr>
            <a:spLocks noGrp="1"/>
          </p:cNvSpPr>
          <p:nvPr>
            <p:ph type="title"/>
          </p:nvPr>
        </p:nvSpPr>
        <p:spPr>
          <a:xfrm>
            <a:off x="655320" y="365125"/>
            <a:ext cx="5120114" cy="1692794"/>
          </a:xfrm>
        </p:spPr>
        <p:txBody>
          <a:bodyPr vert="horz" lIns="91440" tIns="45720" rIns="91440" bIns="45720" rtlCol="0" anchor="ctr">
            <a:normAutofit/>
          </a:bodyPr>
          <a:lstStyle/>
          <a:p>
            <a:r>
              <a:rPr lang="en-US" dirty="0"/>
              <a:t>Saint Thecla, 1</a:t>
            </a:r>
            <a:r>
              <a:rPr lang="en-US" baseline="30000" dirty="0"/>
              <a:t>st century</a:t>
            </a:r>
            <a:endParaRPr lang="en-US" dirty="0"/>
          </a:p>
        </p:txBody>
      </p:sp>
      <p:sp>
        <p:nvSpPr>
          <p:cNvPr id="4" name="Content Placeholder 3">
            <a:extLst>
              <a:ext uri="{FF2B5EF4-FFF2-40B4-BE49-F238E27FC236}">
                <a16:creationId xmlns:a16="http://schemas.microsoft.com/office/drawing/2014/main" id="{28E030F8-3E85-4E5C-8589-6EA4A5FDB5C2}"/>
              </a:ext>
            </a:extLst>
          </p:cNvPr>
          <p:cNvSpPr>
            <a:spLocks noGrp="1"/>
          </p:cNvSpPr>
          <p:nvPr>
            <p:ph sz="half" idx="2"/>
          </p:nvPr>
        </p:nvSpPr>
        <p:spPr>
          <a:xfrm>
            <a:off x="655321" y="2575034"/>
            <a:ext cx="5120113" cy="3462228"/>
          </a:xfrm>
        </p:spPr>
        <p:txBody>
          <a:bodyPr vert="horz" lIns="91440" tIns="45720" rIns="91440" bIns="45720" rtlCol="0">
            <a:normAutofit lnSpcReduction="10000"/>
          </a:bodyPr>
          <a:lstStyle/>
          <a:p>
            <a:r>
              <a:rPr lang="en-US" sz="1800" dirty="0"/>
              <a:t>Popular among early Christian women as a model of female leadership in the church and for her virginal status</a:t>
            </a:r>
          </a:p>
          <a:p>
            <a:r>
              <a:rPr lang="en-US" sz="1800" dirty="0"/>
              <a:t>According to “The Acts of Paul and Thecla”:</a:t>
            </a:r>
          </a:p>
          <a:p>
            <a:pPr>
              <a:buFont typeface="Arial" panose="020B0604020202020204" pitchFamily="34" charset="0"/>
              <a:buChar char="•"/>
            </a:pPr>
            <a:r>
              <a:rPr lang="en-US" sz="1800" dirty="0"/>
              <a:t>Paul comes to town preaching virtues of chastity, not marrying, and devoting lives to Christ</a:t>
            </a:r>
          </a:p>
          <a:p>
            <a:pPr>
              <a:buFont typeface="Arial" panose="020B0604020202020204" pitchFamily="34" charset="0"/>
              <a:buChar char="•"/>
            </a:pPr>
            <a:r>
              <a:rPr lang="en-US" sz="1800" dirty="0"/>
              <a:t>Thecla is enraptured by Paul’s words and decides to abandon her fiancé, </a:t>
            </a:r>
            <a:r>
              <a:rPr lang="en-US" sz="1800" dirty="0" err="1"/>
              <a:t>Thamyris</a:t>
            </a:r>
            <a:r>
              <a:rPr lang="en-US" sz="1800" dirty="0"/>
              <a:t>, to become a chaste follower of Jesus</a:t>
            </a:r>
          </a:p>
          <a:p>
            <a:pPr>
              <a:buFont typeface="Arial" panose="020B0604020202020204" pitchFamily="34" charset="0"/>
              <a:buChar char="•"/>
            </a:pPr>
            <a:r>
              <a:rPr lang="en-US" sz="1800" dirty="0"/>
              <a:t>Since Paul is convincing lots of women in town to do the same, all of their fiancés get together to plot against Paul and get him thrown in jail</a:t>
            </a:r>
          </a:p>
        </p:txBody>
      </p:sp>
      <p:pic>
        <p:nvPicPr>
          <p:cNvPr id="8" name="Content Placeholder 7" descr="A hagiographic painting of St. Thecla, with a halo standing with a book.">
            <a:extLst>
              <a:ext uri="{FF2B5EF4-FFF2-40B4-BE49-F238E27FC236}">
                <a16:creationId xmlns:a16="http://schemas.microsoft.com/office/drawing/2014/main" id="{AACD2650-208B-4005-B508-0AD8BF5F250D}"/>
              </a:ext>
            </a:extLst>
          </p:cNvPr>
          <p:cNvPicPr>
            <a:picLocks noGrp="1" noChangeAspect="1"/>
          </p:cNvPicPr>
          <p:nvPr>
            <p:ph sz="half" idx="1"/>
          </p:nvPr>
        </p:nvPicPr>
        <p:blipFill rotWithShape="1">
          <a:blip r:embed="rId2">
            <a:extLst>
              <a:ext uri="{28A0092B-C50C-407E-A947-70E740481C1C}">
                <a14:useLocalDpi xmlns:a14="http://schemas.microsoft.com/office/drawing/2010/main" val="0"/>
              </a:ext>
            </a:extLst>
          </a:blip>
          <a:srcRect t="13632" b="8426"/>
          <a:stretch/>
        </p:blipFill>
        <p:spPr bwMode="auto">
          <a:xfrm>
            <a:off x="5878849" y="10"/>
            <a:ext cx="6313150" cy="6857987"/>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52164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404040"/>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EF085B8-A2C0-4A6F-B663-CCC56F3CD37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12192000" cy="6861324"/>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3">
            <a:extLst>
              <a:ext uri="{FF2B5EF4-FFF2-40B4-BE49-F238E27FC236}">
                <a16:creationId xmlns:a16="http://schemas.microsoft.com/office/drawing/2014/main" id="{2658F6D6-96E0-421A-96D6-3DF40400854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1786754" cy="6858000"/>
          </a:xfrm>
          <a:custGeom>
            <a:avLst/>
            <a:gdLst>
              <a:gd name="connsiteX0" fmla="*/ 0 w 11786754"/>
              <a:gd name="connsiteY0" fmla="*/ 0 h 6858000"/>
              <a:gd name="connsiteX1" fmla="*/ 8610600 w 11786754"/>
              <a:gd name="connsiteY1" fmla="*/ 0 h 6858000"/>
              <a:gd name="connsiteX2" fmla="*/ 11786754 w 11786754"/>
              <a:gd name="connsiteY2" fmla="*/ 6858000 h 6858000"/>
              <a:gd name="connsiteX3" fmla="*/ 0 w 1178675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786754" h="6858000">
                <a:moveTo>
                  <a:pt x="0" y="0"/>
                </a:moveTo>
                <a:lnTo>
                  <a:pt x="8610600" y="0"/>
                </a:lnTo>
                <a:lnTo>
                  <a:pt x="11786754"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1">
            <a:extLst>
              <a:ext uri="{FF2B5EF4-FFF2-40B4-BE49-F238E27FC236}">
                <a16:creationId xmlns:a16="http://schemas.microsoft.com/office/drawing/2014/main" id="{3CF62545-93A0-4FD5-9B48-48DCA794CBA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581400" cy="6858000"/>
          </a:xfrm>
          <a:custGeom>
            <a:avLst/>
            <a:gdLst>
              <a:gd name="connsiteX0" fmla="*/ 0 w 3581400"/>
              <a:gd name="connsiteY0" fmla="*/ 0 h 6858000"/>
              <a:gd name="connsiteX1" fmla="*/ 405246 w 3581400"/>
              <a:gd name="connsiteY1" fmla="*/ 0 h 6858000"/>
              <a:gd name="connsiteX2" fmla="*/ 3581400 w 3581400"/>
              <a:gd name="connsiteY2" fmla="*/ 6858000 h 6858000"/>
              <a:gd name="connsiteX3" fmla="*/ 0 w 3581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81400" h="6858000">
                <a:moveTo>
                  <a:pt x="0" y="0"/>
                </a:moveTo>
                <a:lnTo>
                  <a:pt x="405246" y="0"/>
                </a:lnTo>
                <a:lnTo>
                  <a:pt x="3581400"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p:cNvSpPr>
            <a:spLocks noGrp="1"/>
          </p:cNvSpPr>
          <p:nvPr>
            <p:ph type="title"/>
          </p:nvPr>
        </p:nvSpPr>
        <p:spPr>
          <a:xfrm>
            <a:off x="838200" y="365125"/>
            <a:ext cx="10515600" cy="1325563"/>
          </a:xfrm>
        </p:spPr>
        <p:txBody>
          <a:bodyPr>
            <a:normAutofit/>
          </a:bodyPr>
          <a:lstStyle/>
          <a:p>
            <a:r>
              <a:rPr lang="en-US" dirty="0"/>
              <a:t>Paul’s teachings on marriage and chastity</a:t>
            </a:r>
          </a:p>
        </p:txBody>
      </p:sp>
      <p:sp>
        <p:nvSpPr>
          <p:cNvPr id="3" name="Content Placeholder 2"/>
          <p:cNvSpPr>
            <a:spLocks noGrp="1"/>
          </p:cNvSpPr>
          <p:nvPr>
            <p:ph sz="half" idx="1"/>
          </p:nvPr>
        </p:nvSpPr>
        <p:spPr>
          <a:xfrm>
            <a:off x="838200" y="2010833"/>
            <a:ext cx="5096934" cy="4166130"/>
          </a:xfrm>
        </p:spPr>
        <p:txBody>
          <a:bodyPr>
            <a:normAutofit/>
          </a:bodyPr>
          <a:lstStyle/>
          <a:p>
            <a:pPr marL="0" indent="0">
              <a:buNone/>
            </a:pPr>
            <a:r>
              <a:rPr lang="en-US" sz="2000" b="1" i="1"/>
              <a:t>Paul’s message according to “The Acts of Paul and Thecla” (an extracanonical text):</a:t>
            </a:r>
          </a:p>
          <a:p>
            <a:pPr marL="0" indent="0">
              <a:buNone/>
            </a:pPr>
            <a:r>
              <a:rPr lang="en-US" sz="2000"/>
              <a:t>Blessed are the bodies and souls of virgins, for they are acceptable to God and shall not lose the reward of their virginity, for the word of their Father shall prove effectual to their salvation in the day of his Son, and they shall enjoy rest forevermore” (The Acts of Paul and Thecla, chapter 1).</a:t>
            </a:r>
          </a:p>
          <a:p>
            <a:endParaRPr lang="en-US" sz="2000" i="1"/>
          </a:p>
        </p:txBody>
      </p:sp>
      <p:sp>
        <p:nvSpPr>
          <p:cNvPr id="4" name="Content Placeholder 3"/>
          <p:cNvSpPr>
            <a:spLocks noGrp="1"/>
          </p:cNvSpPr>
          <p:nvPr>
            <p:ph sz="half" idx="2"/>
          </p:nvPr>
        </p:nvSpPr>
        <p:spPr>
          <a:xfrm>
            <a:off x="6256866" y="2010833"/>
            <a:ext cx="5096933" cy="4166130"/>
          </a:xfrm>
        </p:spPr>
        <p:txBody>
          <a:bodyPr>
            <a:normAutofit/>
          </a:bodyPr>
          <a:lstStyle/>
          <a:p>
            <a:pPr marL="0" indent="0">
              <a:buNone/>
            </a:pPr>
            <a:r>
              <a:rPr lang="en-US" sz="2000" b="1" i="1"/>
              <a:t>Paul’s message according to Titus (canonical text):</a:t>
            </a:r>
          </a:p>
          <a:p>
            <a:pPr marL="0" indent="0">
              <a:buNone/>
            </a:pPr>
            <a:r>
              <a:rPr lang="en-US" sz="2000"/>
              <a:t>Likewise, teach the older women to be reverent in the way they live, not to be slanderers or addicted to much wine, but to teach what is good. Then they can urge the younger women to love their husbands and children, to be self-controlled and pure, to be busy at home, to be kind, and to be subject to their husbands, so that no one will malign the word of God (Titus 2:1-5).</a:t>
            </a:r>
          </a:p>
          <a:p>
            <a:endParaRPr lang="en-US" sz="2000"/>
          </a:p>
          <a:p>
            <a:endParaRPr lang="en-US" sz="2000"/>
          </a:p>
          <a:p>
            <a:endParaRPr lang="en-US" sz="2000"/>
          </a:p>
        </p:txBody>
      </p:sp>
    </p:spTree>
    <p:extLst>
      <p:ext uri="{BB962C8B-B14F-4D97-AF65-F5344CB8AC3E}">
        <p14:creationId xmlns:p14="http://schemas.microsoft.com/office/powerpoint/2010/main" val="4053333524"/>
      </p:ext>
    </p:extLst>
  </p:cSld>
  <p:clrMapOvr>
    <a:overrideClrMapping bg1="dk1" tx1="lt1" bg2="dk2" tx2="lt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404040"/>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A67B5B4-3A24-436E-B663-1B2EBFF8A0CD}"/>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12192000" cy="6861324"/>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13">
            <a:extLst>
              <a:ext uri="{FF2B5EF4-FFF2-40B4-BE49-F238E27FC236}">
                <a16:creationId xmlns:a16="http://schemas.microsoft.com/office/drawing/2014/main" id="{987FDF89-C993-41F4-A1B8-DBAFF16008A9}"/>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1786754" cy="6858000"/>
          </a:xfrm>
          <a:custGeom>
            <a:avLst/>
            <a:gdLst>
              <a:gd name="connsiteX0" fmla="*/ 0 w 11786754"/>
              <a:gd name="connsiteY0" fmla="*/ 0 h 6858000"/>
              <a:gd name="connsiteX1" fmla="*/ 8610600 w 11786754"/>
              <a:gd name="connsiteY1" fmla="*/ 0 h 6858000"/>
              <a:gd name="connsiteX2" fmla="*/ 11786754 w 11786754"/>
              <a:gd name="connsiteY2" fmla="*/ 6858000 h 6858000"/>
              <a:gd name="connsiteX3" fmla="*/ 0 w 1178675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786754" h="6858000">
                <a:moveTo>
                  <a:pt x="0" y="0"/>
                </a:moveTo>
                <a:lnTo>
                  <a:pt x="8610600" y="0"/>
                </a:lnTo>
                <a:lnTo>
                  <a:pt x="11786754" y="6858000"/>
                </a:lnTo>
                <a:lnTo>
                  <a:pt x="0" y="6858000"/>
                </a:lnTo>
                <a:close/>
              </a:path>
            </a:pathLst>
          </a:custGeom>
          <a:solidFill>
            <a:srgbClr val="000000">
              <a:alpha val="2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Shape 11">
            <a:extLst>
              <a:ext uri="{FF2B5EF4-FFF2-40B4-BE49-F238E27FC236}">
                <a16:creationId xmlns:a16="http://schemas.microsoft.com/office/drawing/2014/main" id="{D1D7179B-FF7C-482F-B3D9-2BE9ED1139F9}"/>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210300" cy="6858000"/>
          </a:xfrm>
          <a:custGeom>
            <a:avLst/>
            <a:gdLst>
              <a:gd name="connsiteX0" fmla="*/ 0 w 6210300"/>
              <a:gd name="connsiteY0" fmla="*/ 0 h 6858000"/>
              <a:gd name="connsiteX1" fmla="*/ 2628900 w 6210300"/>
              <a:gd name="connsiteY1" fmla="*/ 0 h 6858000"/>
              <a:gd name="connsiteX2" fmla="*/ 3034146 w 6210300"/>
              <a:gd name="connsiteY2" fmla="*/ 0 h 6858000"/>
              <a:gd name="connsiteX3" fmla="*/ 6210300 w 6210300"/>
              <a:gd name="connsiteY3" fmla="*/ 6858000 h 6858000"/>
              <a:gd name="connsiteX4" fmla="*/ 2628900 w 6210300"/>
              <a:gd name="connsiteY4" fmla="*/ 6858000 h 6858000"/>
              <a:gd name="connsiteX5" fmla="*/ 0 w 6210300"/>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10300" h="6858000">
                <a:moveTo>
                  <a:pt x="0" y="0"/>
                </a:moveTo>
                <a:lnTo>
                  <a:pt x="2628900" y="0"/>
                </a:lnTo>
                <a:lnTo>
                  <a:pt x="3034146" y="0"/>
                </a:lnTo>
                <a:lnTo>
                  <a:pt x="6210300" y="6858000"/>
                </a:lnTo>
                <a:lnTo>
                  <a:pt x="2628900" y="6858000"/>
                </a:lnTo>
                <a:lnTo>
                  <a:pt x="0" y="6858000"/>
                </a:lnTo>
                <a:close/>
              </a:path>
            </a:pathLst>
          </a:custGeom>
          <a:solidFill>
            <a:srgbClr val="000000">
              <a:alpha val="2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p:cNvSpPr>
            <a:spLocks noGrp="1"/>
          </p:cNvSpPr>
          <p:nvPr>
            <p:ph type="title"/>
          </p:nvPr>
        </p:nvSpPr>
        <p:spPr>
          <a:xfrm>
            <a:off x="833002" y="365125"/>
            <a:ext cx="3973667" cy="5811837"/>
          </a:xfrm>
        </p:spPr>
        <p:txBody>
          <a:bodyPr>
            <a:normAutofit/>
          </a:bodyPr>
          <a:lstStyle/>
          <a:p>
            <a:r>
              <a:rPr lang="en-US" b="1">
                <a:solidFill>
                  <a:srgbClr val="FFFFFF"/>
                </a:solidFill>
              </a:rPr>
              <a:t>1 Corinthians 7:1-6—Paul on marriage and chastity</a:t>
            </a:r>
          </a:p>
        </p:txBody>
      </p:sp>
      <p:sp>
        <p:nvSpPr>
          <p:cNvPr id="3" name="Content Placeholder 2"/>
          <p:cNvSpPr>
            <a:spLocks noGrp="1"/>
          </p:cNvSpPr>
          <p:nvPr>
            <p:ph idx="1"/>
          </p:nvPr>
        </p:nvSpPr>
        <p:spPr>
          <a:xfrm>
            <a:off x="5356927" y="365125"/>
            <a:ext cx="5996871" cy="5811837"/>
          </a:xfrm>
        </p:spPr>
        <p:txBody>
          <a:bodyPr anchor="ctr">
            <a:normAutofit/>
          </a:bodyPr>
          <a:lstStyle/>
          <a:p>
            <a:pPr marL="0" indent="0">
              <a:buNone/>
            </a:pPr>
            <a:r>
              <a:rPr lang="en-US" sz="2000">
                <a:solidFill>
                  <a:srgbClr val="FFFFFF"/>
                </a:solidFill>
              </a:rPr>
              <a:t>Now for the matters you wrote about: “It is good for a man not to have sexual relations with a woman.” But since sexual immorality is occurring, each man should have sexual relations with his own wife, and each woman with her own husband. The husband should fulfill his marital duty to his wife, and likewise the wife to her husband. The wife does not have authority over her own body but yields it to her husband. In the same way, the husband does not have authority over his own body but yields it to his wife. Do not deprive each other except perhaps by mutual consent and for a time, so that you may devote yourselves to prayer. Then come together again so that Satan will not tempt you because of your lack of self-control. I say this as a concession, not as a command. I wish that all of you were as I am. But each of you has your own gift from God; one has this gift, another has that.</a:t>
            </a:r>
          </a:p>
        </p:txBody>
      </p:sp>
    </p:spTree>
    <p:extLst>
      <p:ext uri="{BB962C8B-B14F-4D97-AF65-F5344CB8AC3E}">
        <p14:creationId xmlns:p14="http://schemas.microsoft.com/office/powerpoint/2010/main" val="2940833370"/>
      </p:ext>
    </p:extLst>
  </p:cSld>
  <p:clrMapOvr>
    <a:overrideClrMapping bg1="dk1" tx1="lt1" bg2="dk2" tx2="lt2" accent1="accent1" accent2="accent2" accent3="accent3" accent4="accent4" accent5="accent5" accent6="accent6" hlink="hlink" folHlink="folHlink"/>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90</TotalTime>
  <Words>828</Words>
  <Application>Microsoft Office PowerPoint</Application>
  <PresentationFormat>Widescreen</PresentationFormat>
  <Paragraphs>55</Paragraphs>
  <Slides>12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Calibri Light</vt:lpstr>
      <vt:lpstr>Office Theme</vt:lpstr>
      <vt:lpstr>Women, hospitality, and diversity before Constantine</vt:lpstr>
      <vt:lpstr>Christian worship before Constantine: House churches</vt:lpstr>
      <vt:lpstr>Didache—A book of church rules, 2nd c. CE</vt:lpstr>
      <vt:lpstr>Traveling prophets</vt:lpstr>
      <vt:lpstr>Hospitality and women in early Christianity</vt:lpstr>
      <vt:lpstr>Contrasting teachings and debates on women’s roles:</vt:lpstr>
      <vt:lpstr>Saint Thecla, 1st century</vt:lpstr>
      <vt:lpstr>Paul’s teachings on marriage and chastity</vt:lpstr>
      <vt:lpstr>1 Corinthians 7:1-6—Paul on marriage and chastity</vt:lpstr>
      <vt:lpstr>Bishops’ responses to female leaders and traveling prophets after Constantine (the results of canon law)</vt:lpstr>
      <vt:lpstr>Bishops’ responses to house churches after Constantine (the results of canon law)</vt:lpstr>
      <vt:lpstr>Early Christian resistance to restrictions of "heresy"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Kayla Kauffman</dc:creator>
  <cp:lastModifiedBy>Kayla Kauffman</cp:lastModifiedBy>
  <cp:revision>29</cp:revision>
  <dcterms:created xsi:type="dcterms:W3CDTF">2020-02-23T16:56:38Z</dcterms:created>
  <dcterms:modified xsi:type="dcterms:W3CDTF">2020-02-24T19:41:10Z</dcterms:modified>
</cp:coreProperties>
</file>