
<file path=[Content_Types].xml><?xml version="1.0" encoding="utf-8"?>
<Types xmlns="http://schemas.openxmlformats.org/package/2006/content-types">
  <Default Extension="png" ContentType="image/png"/>
  <Default Extension="jpeg" ContentType="image/jpeg"/>
  <Default Extension="webp"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404" r:id="rId2"/>
    <p:sldId id="270" r:id="rId3"/>
    <p:sldId id="425" r:id="rId4"/>
    <p:sldId id="360" r:id="rId5"/>
    <p:sldId id="383" r:id="rId6"/>
    <p:sldId id="426" r:id="rId7"/>
    <p:sldId id="441" r:id="rId8"/>
    <p:sldId id="384" r:id="rId9"/>
    <p:sldId id="430" r:id="rId10"/>
    <p:sldId id="428" r:id="rId11"/>
    <p:sldId id="431" r:id="rId12"/>
    <p:sldId id="444" r:id="rId13"/>
    <p:sldId id="442" r:id="rId14"/>
    <p:sldId id="443" r:id="rId15"/>
    <p:sldId id="420" r:id="rId16"/>
    <p:sldId id="423" r:id="rId17"/>
    <p:sldId id="382" r:id="rId18"/>
    <p:sldId id="399" r:id="rId19"/>
    <p:sldId id="346" r:id="rId20"/>
    <p:sldId id="304" r:id="rId21"/>
    <p:sldId id="309" r:id="rId22"/>
    <p:sldId id="445" r:id="rId23"/>
    <p:sldId id="261" r:id="rId24"/>
    <p:sldId id="432" r:id="rId25"/>
    <p:sldId id="257" r:id="rId26"/>
    <p:sldId id="341" r:id="rId27"/>
    <p:sldId id="259" r:id="rId28"/>
    <p:sldId id="311" r:id="rId29"/>
    <p:sldId id="310" r:id="rId30"/>
    <p:sldId id="323" r:id="rId31"/>
    <p:sldId id="433" r:id="rId32"/>
    <p:sldId id="435" r:id="rId33"/>
    <p:sldId id="436" r:id="rId34"/>
    <p:sldId id="437" r:id="rId35"/>
    <p:sldId id="438" r:id="rId36"/>
    <p:sldId id="319" r:id="rId37"/>
    <p:sldId id="354" r:id="rId38"/>
    <p:sldId id="439"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B2CB3A-BC4E-4682-9FB2-14BB389043E1}" v="43" dt="2020-02-26T19:09:55.283"/>
    <p1510:client id="{158C5463-CAA1-41EC-BC72-3B91FB0C1EC0}" v="3" dt="2020-02-23T18:28:21.1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5" d="100"/>
          <a:sy n="115" d="100"/>
        </p:scale>
        <p:origin x="43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yla Kauffman" userId="3aed65f92af57c49" providerId="Windows Live" clId="Web-{05B2CB3A-BC4E-4682-9FB2-14BB389043E1}"/>
    <pc:docChg chg="addSld delSld modSld sldOrd">
      <pc:chgData name="Kayla Kauffman" userId="3aed65f92af57c49" providerId="Windows Live" clId="Web-{05B2CB3A-BC4E-4682-9FB2-14BB389043E1}" dt="2020-02-26T19:09:55.283" v="42"/>
      <pc:docMkLst>
        <pc:docMk/>
      </pc:docMkLst>
      <pc:sldChg chg="modSp">
        <pc:chgData name="Kayla Kauffman" userId="3aed65f92af57c49" providerId="Windows Live" clId="Web-{05B2CB3A-BC4E-4682-9FB2-14BB389043E1}" dt="2020-02-26T18:44:05.974" v="6" actId="20577"/>
        <pc:sldMkLst>
          <pc:docMk/>
          <pc:sldMk cId="595431460" sldId="383"/>
        </pc:sldMkLst>
        <pc:spChg chg="mod">
          <ac:chgData name="Kayla Kauffman" userId="3aed65f92af57c49" providerId="Windows Live" clId="Web-{05B2CB3A-BC4E-4682-9FB2-14BB389043E1}" dt="2020-02-26T18:44:05.974" v="6" actId="20577"/>
          <ac:spMkLst>
            <pc:docMk/>
            <pc:sldMk cId="595431460" sldId="383"/>
            <ac:spMk id="8" creationId="{818B7F06-1E9B-4BD9-B4EA-1B2D6E11BB1B}"/>
          </ac:spMkLst>
        </pc:spChg>
      </pc:sldChg>
      <pc:sldChg chg="ord">
        <pc:chgData name="Kayla Kauffman" userId="3aed65f92af57c49" providerId="Windows Live" clId="Web-{05B2CB3A-BC4E-4682-9FB2-14BB389043E1}" dt="2020-02-26T19:03:14.683" v="8"/>
        <pc:sldMkLst>
          <pc:docMk/>
          <pc:sldMk cId="4126634470" sldId="426"/>
        </pc:sldMkLst>
      </pc:sldChg>
      <pc:sldChg chg="del">
        <pc:chgData name="Kayla Kauffman" userId="3aed65f92af57c49" providerId="Windows Live" clId="Web-{05B2CB3A-BC4E-4682-9FB2-14BB389043E1}" dt="2020-02-26T19:09:55.283" v="42"/>
        <pc:sldMkLst>
          <pc:docMk/>
          <pc:sldMk cId="2910233723" sldId="434"/>
        </pc:sldMkLst>
      </pc:sldChg>
      <pc:sldChg chg="modSp new">
        <pc:chgData name="Kayla Kauffman" userId="3aed65f92af57c49" providerId="Windows Live" clId="Web-{05B2CB3A-BC4E-4682-9FB2-14BB389043E1}" dt="2020-02-26T19:09:23.705" v="39" actId="20577"/>
        <pc:sldMkLst>
          <pc:docMk/>
          <pc:sldMk cId="1112896833" sldId="445"/>
        </pc:sldMkLst>
        <pc:spChg chg="mod">
          <ac:chgData name="Kayla Kauffman" userId="3aed65f92af57c49" providerId="Windows Live" clId="Web-{05B2CB3A-BC4E-4682-9FB2-14BB389043E1}" dt="2020-02-26T19:07:30.172" v="21" actId="20577"/>
          <ac:spMkLst>
            <pc:docMk/>
            <pc:sldMk cId="1112896833" sldId="445"/>
            <ac:spMk id="2" creationId="{4C31A1F1-302F-4C87-882A-5437F799E7CD}"/>
          </ac:spMkLst>
        </pc:spChg>
        <pc:spChg chg="mod">
          <ac:chgData name="Kayla Kauffman" userId="3aed65f92af57c49" providerId="Windows Live" clId="Web-{05B2CB3A-BC4E-4682-9FB2-14BB389043E1}" dt="2020-02-26T19:09:23.705" v="39" actId="20577"/>
          <ac:spMkLst>
            <pc:docMk/>
            <pc:sldMk cId="1112896833" sldId="445"/>
            <ac:spMk id="3" creationId="{4A8E26A3-7E7C-4B0E-A8CA-6F1455B8B094}"/>
          </ac:spMkLst>
        </pc:spChg>
      </pc:sldChg>
    </pc:docChg>
  </pc:docChgLst>
  <pc:docChgLst>
    <pc:chgData name="Kayla Kauffman" userId="3aed65f92af57c49" providerId="LiveId" clId="{158C5463-CAA1-41EC-BC72-3B91FB0C1EC0}"/>
    <pc:docChg chg="custSel addSld delSld modSld sldOrd">
      <pc:chgData name="Kayla Kauffman" userId="3aed65f92af57c49" providerId="LiveId" clId="{158C5463-CAA1-41EC-BC72-3B91FB0C1EC0}" dt="2020-02-25T15:00:29.381" v="3084" actId="20577"/>
      <pc:docMkLst>
        <pc:docMk/>
      </pc:docMkLst>
      <pc:sldChg chg="del">
        <pc:chgData name="Kayla Kauffman" userId="3aed65f92af57c49" providerId="LiveId" clId="{158C5463-CAA1-41EC-BC72-3B91FB0C1EC0}" dt="2020-02-25T14:20:38.885" v="10" actId="2696"/>
        <pc:sldMkLst>
          <pc:docMk/>
          <pc:sldMk cId="1728692186" sldId="256"/>
        </pc:sldMkLst>
      </pc:sldChg>
      <pc:sldChg chg="add">
        <pc:chgData name="Kayla Kauffman" userId="3aed65f92af57c49" providerId="LiveId" clId="{158C5463-CAA1-41EC-BC72-3B91FB0C1EC0}" dt="2020-02-23T18:27:00.636" v="0"/>
        <pc:sldMkLst>
          <pc:docMk/>
          <pc:sldMk cId="0" sldId="257"/>
        </pc:sldMkLst>
      </pc:sldChg>
      <pc:sldChg chg="add">
        <pc:chgData name="Kayla Kauffman" userId="3aed65f92af57c49" providerId="LiveId" clId="{158C5463-CAA1-41EC-BC72-3B91FB0C1EC0}" dt="2020-02-23T18:27:00.636" v="0"/>
        <pc:sldMkLst>
          <pc:docMk/>
          <pc:sldMk cId="0" sldId="259"/>
        </pc:sldMkLst>
      </pc:sldChg>
      <pc:sldChg chg="modSp add">
        <pc:chgData name="Kayla Kauffman" userId="3aed65f92af57c49" providerId="LiveId" clId="{158C5463-CAA1-41EC-BC72-3B91FB0C1EC0}" dt="2020-02-25T14:58:09.011" v="3038" actId="962"/>
        <pc:sldMkLst>
          <pc:docMk/>
          <pc:sldMk cId="0" sldId="261"/>
        </pc:sldMkLst>
        <pc:picChg chg="mod">
          <ac:chgData name="Kayla Kauffman" userId="3aed65f92af57c49" providerId="LiveId" clId="{158C5463-CAA1-41EC-BC72-3B91FB0C1EC0}" dt="2020-02-25T14:58:09.011" v="3038" actId="962"/>
          <ac:picMkLst>
            <pc:docMk/>
            <pc:sldMk cId="0" sldId="261"/>
            <ac:picMk id="16386" creationId="{56022C63-56A8-4561-B33E-BEFAB9CA8DDB}"/>
          </ac:picMkLst>
        </pc:picChg>
      </pc:sldChg>
      <pc:sldChg chg="modSp">
        <pc:chgData name="Kayla Kauffman" userId="3aed65f92af57c49" providerId="LiveId" clId="{158C5463-CAA1-41EC-BC72-3B91FB0C1EC0}" dt="2020-02-25T14:50:34.967" v="530" actId="962"/>
        <pc:sldMkLst>
          <pc:docMk/>
          <pc:sldMk cId="3637212928" sldId="270"/>
        </pc:sldMkLst>
        <pc:picChg chg="mod">
          <ac:chgData name="Kayla Kauffman" userId="3aed65f92af57c49" providerId="LiveId" clId="{158C5463-CAA1-41EC-BC72-3B91FB0C1EC0}" dt="2020-02-25T14:50:34.967" v="530" actId="962"/>
          <ac:picMkLst>
            <pc:docMk/>
            <pc:sldMk cId="3637212928" sldId="270"/>
            <ac:picMk id="9" creationId="{E12EC6B8-ABA4-44F4-A70F-FB3EC9638DE2}"/>
          </ac:picMkLst>
        </pc:picChg>
      </pc:sldChg>
      <pc:sldChg chg="modSp add">
        <pc:chgData name="Kayla Kauffman" userId="3aed65f92af57c49" providerId="LiveId" clId="{158C5463-CAA1-41EC-BC72-3B91FB0C1EC0}" dt="2020-02-25T14:57:45.761" v="2952" actId="962"/>
        <pc:sldMkLst>
          <pc:docMk/>
          <pc:sldMk cId="0" sldId="304"/>
        </pc:sldMkLst>
        <pc:picChg chg="mod">
          <ac:chgData name="Kayla Kauffman" userId="3aed65f92af57c49" providerId="LiveId" clId="{158C5463-CAA1-41EC-BC72-3B91FB0C1EC0}" dt="2020-02-25T14:57:45.761" v="2952" actId="962"/>
          <ac:picMkLst>
            <pc:docMk/>
            <pc:sldMk cId="0" sldId="304"/>
            <ac:picMk id="3077" creationId="{A2B5C187-7028-48F4-A248-515DBE45D569}"/>
          </ac:picMkLst>
        </pc:picChg>
      </pc:sldChg>
      <pc:sldChg chg="add">
        <pc:chgData name="Kayla Kauffman" userId="3aed65f92af57c49" providerId="LiveId" clId="{158C5463-CAA1-41EC-BC72-3B91FB0C1EC0}" dt="2020-02-23T18:27:00.636" v="0"/>
        <pc:sldMkLst>
          <pc:docMk/>
          <pc:sldMk cId="0" sldId="309"/>
        </pc:sldMkLst>
      </pc:sldChg>
      <pc:sldChg chg="add">
        <pc:chgData name="Kayla Kauffman" userId="3aed65f92af57c49" providerId="LiveId" clId="{158C5463-CAA1-41EC-BC72-3B91FB0C1EC0}" dt="2020-02-23T18:27:00.636" v="0"/>
        <pc:sldMkLst>
          <pc:docMk/>
          <pc:sldMk cId="0" sldId="310"/>
        </pc:sldMkLst>
      </pc:sldChg>
      <pc:sldChg chg="add">
        <pc:chgData name="Kayla Kauffman" userId="3aed65f92af57c49" providerId="LiveId" clId="{158C5463-CAA1-41EC-BC72-3B91FB0C1EC0}" dt="2020-02-23T18:27:00.636" v="0"/>
        <pc:sldMkLst>
          <pc:docMk/>
          <pc:sldMk cId="0" sldId="311"/>
        </pc:sldMkLst>
      </pc:sldChg>
      <pc:sldChg chg="add">
        <pc:chgData name="Kayla Kauffman" userId="3aed65f92af57c49" providerId="LiveId" clId="{158C5463-CAA1-41EC-BC72-3B91FB0C1EC0}" dt="2020-02-23T18:27:21.909" v="1"/>
        <pc:sldMkLst>
          <pc:docMk/>
          <pc:sldMk cId="0" sldId="319"/>
        </pc:sldMkLst>
      </pc:sldChg>
      <pc:sldChg chg="add">
        <pc:chgData name="Kayla Kauffman" userId="3aed65f92af57c49" providerId="LiveId" clId="{158C5463-CAA1-41EC-BC72-3B91FB0C1EC0}" dt="2020-02-23T18:27:00.636" v="0"/>
        <pc:sldMkLst>
          <pc:docMk/>
          <pc:sldMk cId="1345101116" sldId="323"/>
        </pc:sldMkLst>
      </pc:sldChg>
      <pc:sldChg chg="add">
        <pc:chgData name="Kayla Kauffman" userId="3aed65f92af57c49" providerId="LiveId" clId="{158C5463-CAA1-41EC-BC72-3B91FB0C1EC0}" dt="2020-02-23T18:27:00.636" v="0"/>
        <pc:sldMkLst>
          <pc:docMk/>
          <pc:sldMk cId="3182234939" sldId="341"/>
        </pc:sldMkLst>
      </pc:sldChg>
      <pc:sldChg chg="add del">
        <pc:chgData name="Kayla Kauffman" userId="3aed65f92af57c49" providerId="LiveId" clId="{158C5463-CAA1-41EC-BC72-3B91FB0C1EC0}" dt="2020-02-25T14:48:24.783" v="304" actId="2696"/>
        <pc:sldMkLst>
          <pc:docMk/>
          <pc:sldMk cId="2027423609" sldId="345"/>
        </pc:sldMkLst>
      </pc:sldChg>
      <pc:sldChg chg="add">
        <pc:chgData name="Kayla Kauffman" userId="3aed65f92af57c49" providerId="LiveId" clId="{158C5463-CAA1-41EC-BC72-3B91FB0C1EC0}" dt="2020-02-23T18:27:00.636" v="0"/>
        <pc:sldMkLst>
          <pc:docMk/>
          <pc:sldMk cId="0" sldId="346"/>
        </pc:sldMkLst>
      </pc:sldChg>
      <pc:sldChg chg="add del">
        <pc:chgData name="Kayla Kauffman" userId="3aed65f92af57c49" providerId="LiveId" clId="{158C5463-CAA1-41EC-BC72-3B91FB0C1EC0}" dt="2020-02-25T14:48:24.783" v="304" actId="2696"/>
        <pc:sldMkLst>
          <pc:docMk/>
          <pc:sldMk cId="753028233" sldId="347"/>
        </pc:sldMkLst>
      </pc:sldChg>
      <pc:sldChg chg="add del">
        <pc:chgData name="Kayla Kauffman" userId="3aed65f92af57c49" providerId="LiveId" clId="{158C5463-CAA1-41EC-BC72-3B91FB0C1EC0}" dt="2020-02-25T14:48:24.783" v="304" actId="2696"/>
        <pc:sldMkLst>
          <pc:docMk/>
          <pc:sldMk cId="3629245987" sldId="348"/>
        </pc:sldMkLst>
      </pc:sldChg>
      <pc:sldChg chg="add del">
        <pc:chgData name="Kayla Kauffman" userId="3aed65f92af57c49" providerId="LiveId" clId="{158C5463-CAA1-41EC-BC72-3B91FB0C1EC0}" dt="2020-02-25T14:48:24.783" v="304" actId="2696"/>
        <pc:sldMkLst>
          <pc:docMk/>
          <pc:sldMk cId="2056066880" sldId="349"/>
        </pc:sldMkLst>
      </pc:sldChg>
      <pc:sldChg chg="add del">
        <pc:chgData name="Kayla Kauffman" userId="3aed65f92af57c49" providerId="LiveId" clId="{158C5463-CAA1-41EC-BC72-3B91FB0C1EC0}" dt="2020-02-25T14:48:24.783" v="304" actId="2696"/>
        <pc:sldMkLst>
          <pc:docMk/>
          <pc:sldMk cId="2161645831" sldId="350"/>
        </pc:sldMkLst>
      </pc:sldChg>
      <pc:sldChg chg="add">
        <pc:chgData name="Kayla Kauffman" userId="3aed65f92af57c49" providerId="LiveId" clId="{158C5463-CAA1-41EC-BC72-3B91FB0C1EC0}" dt="2020-02-23T18:27:21.909" v="1"/>
        <pc:sldMkLst>
          <pc:docMk/>
          <pc:sldMk cId="2969237280" sldId="354"/>
        </pc:sldMkLst>
      </pc:sldChg>
      <pc:sldChg chg="add del">
        <pc:chgData name="Kayla Kauffman" userId="3aed65f92af57c49" providerId="LiveId" clId="{158C5463-CAA1-41EC-BC72-3B91FB0C1EC0}" dt="2020-02-25T14:48:24.783" v="304" actId="2696"/>
        <pc:sldMkLst>
          <pc:docMk/>
          <pc:sldMk cId="4006660059" sldId="358"/>
        </pc:sldMkLst>
      </pc:sldChg>
      <pc:sldChg chg="modSp">
        <pc:chgData name="Kayla Kauffman" userId="3aed65f92af57c49" providerId="LiveId" clId="{158C5463-CAA1-41EC-BC72-3B91FB0C1EC0}" dt="2020-02-25T14:52:00.115" v="1014" actId="962"/>
        <pc:sldMkLst>
          <pc:docMk/>
          <pc:sldMk cId="2342624218" sldId="360"/>
        </pc:sldMkLst>
        <pc:picChg chg="mod">
          <ac:chgData name="Kayla Kauffman" userId="3aed65f92af57c49" providerId="LiveId" clId="{158C5463-CAA1-41EC-BC72-3B91FB0C1EC0}" dt="2020-02-25T14:52:00.115" v="1014" actId="962"/>
          <ac:picMkLst>
            <pc:docMk/>
            <pc:sldMk cId="2342624218" sldId="360"/>
            <ac:picMk id="5" creationId="{873B08D5-D78E-4661-A035-D6082B55909F}"/>
          </ac:picMkLst>
        </pc:picChg>
      </pc:sldChg>
      <pc:sldChg chg="add del">
        <pc:chgData name="Kayla Kauffman" userId="3aed65f92af57c49" providerId="LiveId" clId="{158C5463-CAA1-41EC-BC72-3B91FB0C1EC0}" dt="2020-02-25T14:48:24.783" v="304" actId="2696"/>
        <pc:sldMkLst>
          <pc:docMk/>
          <pc:sldMk cId="2236103662" sldId="361"/>
        </pc:sldMkLst>
      </pc:sldChg>
      <pc:sldChg chg="add del">
        <pc:chgData name="Kayla Kauffman" userId="3aed65f92af57c49" providerId="LiveId" clId="{158C5463-CAA1-41EC-BC72-3B91FB0C1EC0}" dt="2020-02-25T14:48:24.783" v="304" actId="2696"/>
        <pc:sldMkLst>
          <pc:docMk/>
          <pc:sldMk cId="4148220813" sldId="362"/>
        </pc:sldMkLst>
      </pc:sldChg>
      <pc:sldChg chg="add del">
        <pc:chgData name="Kayla Kauffman" userId="3aed65f92af57c49" providerId="LiveId" clId="{158C5463-CAA1-41EC-BC72-3B91FB0C1EC0}" dt="2020-02-25T14:48:24.783" v="304" actId="2696"/>
        <pc:sldMkLst>
          <pc:docMk/>
          <pc:sldMk cId="1066568466" sldId="363"/>
        </pc:sldMkLst>
      </pc:sldChg>
      <pc:sldChg chg="add del">
        <pc:chgData name="Kayla Kauffman" userId="3aed65f92af57c49" providerId="LiveId" clId="{158C5463-CAA1-41EC-BC72-3B91FB0C1EC0}" dt="2020-02-25T14:48:24.783" v="304" actId="2696"/>
        <pc:sldMkLst>
          <pc:docMk/>
          <pc:sldMk cId="2962407780" sldId="378"/>
        </pc:sldMkLst>
      </pc:sldChg>
      <pc:sldChg chg="add del">
        <pc:chgData name="Kayla Kauffman" userId="3aed65f92af57c49" providerId="LiveId" clId="{158C5463-CAA1-41EC-BC72-3B91FB0C1EC0}" dt="2020-02-25T14:48:24.783" v="304" actId="2696"/>
        <pc:sldMkLst>
          <pc:docMk/>
          <pc:sldMk cId="723537524" sldId="380"/>
        </pc:sldMkLst>
      </pc:sldChg>
      <pc:sldChg chg="add del">
        <pc:chgData name="Kayla Kauffman" userId="3aed65f92af57c49" providerId="LiveId" clId="{158C5463-CAA1-41EC-BC72-3B91FB0C1EC0}" dt="2020-02-25T14:48:24.783" v="304" actId="2696"/>
        <pc:sldMkLst>
          <pc:docMk/>
          <pc:sldMk cId="76575193" sldId="381"/>
        </pc:sldMkLst>
      </pc:sldChg>
      <pc:sldChg chg="add">
        <pc:chgData name="Kayla Kauffman" userId="3aed65f92af57c49" providerId="LiveId" clId="{158C5463-CAA1-41EC-BC72-3B91FB0C1EC0}" dt="2020-02-23T18:27:00.636" v="0"/>
        <pc:sldMkLst>
          <pc:docMk/>
          <pc:sldMk cId="2667019933" sldId="382"/>
        </pc:sldMkLst>
      </pc:sldChg>
      <pc:sldChg chg="modSp ord">
        <pc:chgData name="Kayla Kauffman" userId="3aed65f92af57c49" providerId="LiveId" clId="{158C5463-CAA1-41EC-BC72-3B91FB0C1EC0}" dt="2020-02-25T14:52:44.576" v="1234" actId="962"/>
        <pc:sldMkLst>
          <pc:docMk/>
          <pc:sldMk cId="2438771652" sldId="384"/>
        </pc:sldMkLst>
        <pc:picChg chg="mod">
          <ac:chgData name="Kayla Kauffman" userId="3aed65f92af57c49" providerId="LiveId" clId="{158C5463-CAA1-41EC-BC72-3B91FB0C1EC0}" dt="2020-02-25T14:52:44.576" v="1234" actId="962"/>
          <ac:picMkLst>
            <pc:docMk/>
            <pc:sldMk cId="2438771652" sldId="384"/>
            <ac:picMk id="10" creationId="{25815EA0-174B-4362-BB09-5AB5D43083D8}"/>
          </ac:picMkLst>
        </pc:picChg>
      </pc:sldChg>
      <pc:sldChg chg="add del">
        <pc:chgData name="Kayla Kauffman" userId="3aed65f92af57c49" providerId="LiveId" clId="{158C5463-CAA1-41EC-BC72-3B91FB0C1EC0}" dt="2020-02-25T14:48:24.783" v="304" actId="2696"/>
        <pc:sldMkLst>
          <pc:docMk/>
          <pc:sldMk cId="2121268442" sldId="387"/>
        </pc:sldMkLst>
      </pc:sldChg>
      <pc:sldChg chg="add del">
        <pc:chgData name="Kayla Kauffman" userId="3aed65f92af57c49" providerId="LiveId" clId="{158C5463-CAA1-41EC-BC72-3B91FB0C1EC0}" dt="2020-02-25T14:48:24.783" v="304" actId="2696"/>
        <pc:sldMkLst>
          <pc:docMk/>
          <pc:sldMk cId="1927106431" sldId="388"/>
        </pc:sldMkLst>
      </pc:sldChg>
      <pc:sldChg chg="add del">
        <pc:chgData name="Kayla Kauffman" userId="3aed65f92af57c49" providerId="LiveId" clId="{158C5463-CAA1-41EC-BC72-3B91FB0C1EC0}" dt="2020-02-25T14:48:24.783" v="304" actId="2696"/>
        <pc:sldMkLst>
          <pc:docMk/>
          <pc:sldMk cId="774816025" sldId="389"/>
        </pc:sldMkLst>
      </pc:sldChg>
      <pc:sldChg chg="add del">
        <pc:chgData name="Kayla Kauffman" userId="3aed65f92af57c49" providerId="LiveId" clId="{158C5463-CAA1-41EC-BC72-3B91FB0C1EC0}" dt="2020-02-25T14:48:24.783" v="304" actId="2696"/>
        <pc:sldMkLst>
          <pc:docMk/>
          <pc:sldMk cId="3142099465" sldId="390"/>
        </pc:sldMkLst>
      </pc:sldChg>
      <pc:sldChg chg="add del">
        <pc:chgData name="Kayla Kauffman" userId="3aed65f92af57c49" providerId="LiveId" clId="{158C5463-CAA1-41EC-BC72-3B91FB0C1EC0}" dt="2020-02-25T14:48:24.783" v="304" actId="2696"/>
        <pc:sldMkLst>
          <pc:docMk/>
          <pc:sldMk cId="3285016687" sldId="391"/>
        </pc:sldMkLst>
      </pc:sldChg>
      <pc:sldChg chg="add del">
        <pc:chgData name="Kayla Kauffman" userId="3aed65f92af57c49" providerId="LiveId" clId="{158C5463-CAA1-41EC-BC72-3B91FB0C1EC0}" dt="2020-02-25T14:48:24.783" v="304" actId="2696"/>
        <pc:sldMkLst>
          <pc:docMk/>
          <pc:sldMk cId="1023190917" sldId="392"/>
        </pc:sldMkLst>
      </pc:sldChg>
      <pc:sldChg chg="add del">
        <pc:chgData name="Kayla Kauffman" userId="3aed65f92af57c49" providerId="LiveId" clId="{158C5463-CAA1-41EC-BC72-3B91FB0C1EC0}" dt="2020-02-25T14:48:24.783" v="304" actId="2696"/>
        <pc:sldMkLst>
          <pc:docMk/>
          <pc:sldMk cId="3517223572" sldId="393"/>
        </pc:sldMkLst>
      </pc:sldChg>
      <pc:sldChg chg="modSp add del">
        <pc:chgData name="Kayla Kauffman" userId="3aed65f92af57c49" providerId="LiveId" clId="{158C5463-CAA1-41EC-BC72-3B91FB0C1EC0}" dt="2020-02-25T14:48:24.783" v="304" actId="2696"/>
        <pc:sldMkLst>
          <pc:docMk/>
          <pc:sldMk cId="3996177487" sldId="394"/>
        </pc:sldMkLst>
        <pc:spChg chg="mod">
          <ac:chgData name="Kayla Kauffman" userId="3aed65f92af57c49" providerId="LiveId" clId="{158C5463-CAA1-41EC-BC72-3B91FB0C1EC0}" dt="2020-02-23T18:28:21.239" v="3" actId="27636"/>
          <ac:spMkLst>
            <pc:docMk/>
            <pc:sldMk cId="3996177487" sldId="394"/>
            <ac:spMk id="3" creationId="{A192F631-BADC-4B6C-B577-4B9624075482}"/>
          </ac:spMkLst>
        </pc:spChg>
      </pc:sldChg>
      <pc:sldChg chg="add del">
        <pc:chgData name="Kayla Kauffman" userId="3aed65f92af57c49" providerId="LiveId" clId="{158C5463-CAA1-41EC-BC72-3B91FB0C1EC0}" dt="2020-02-25T14:48:24.783" v="304" actId="2696"/>
        <pc:sldMkLst>
          <pc:docMk/>
          <pc:sldMk cId="1168835359" sldId="396"/>
        </pc:sldMkLst>
      </pc:sldChg>
      <pc:sldChg chg="add del">
        <pc:chgData name="Kayla Kauffman" userId="3aed65f92af57c49" providerId="LiveId" clId="{158C5463-CAA1-41EC-BC72-3B91FB0C1EC0}" dt="2020-02-25T14:48:24.783" v="304" actId="2696"/>
        <pc:sldMkLst>
          <pc:docMk/>
          <pc:sldMk cId="2010651242" sldId="397"/>
        </pc:sldMkLst>
      </pc:sldChg>
      <pc:sldChg chg="add del">
        <pc:chgData name="Kayla Kauffman" userId="3aed65f92af57c49" providerId="LiveId" clId="{158C5463-CAA1-41EC-BC72-3B91FB0C1EC0}" dt="2020-02-25T14:48:24.783" v="304" actId="2696"/>
        <pc:sldMkLst>
          <pc:docMk/>
          <pc:sldMk cId="1170180177" sldId="398"/>
        </pc:sldMkLst>
      </pc:sldChg>
      <pc:sldChg chg="add">
        <pc:chgData name="Kayla Kauffman" userId="3aed65f92af57c49" providerId="LiveId" clId="{158C5463-CAA1-41EC-BC72-3B91FB0C1EC0}" dt="2020-02-23T18:27:00.636" v="0"/>
        <pc:sldMkLst>
          <pc:docMk/>
          <pc:sldMk cId="3262272499" sldId="399"/>
        </pc:sldMkLst>
      </pc:sldChg>
      <pc:sldChg chg="add del">
        <pc:chgData name="Kayla Kauffman" userId="3aed65f92af57c49" providerId="LiveId" clId="{158C5463-CAA1-41EC-BC72-3B91FB0C1EC0}" dt="2020-02-25T14:48:24.783" v="304" actId="2696"/>
        <pc:sldMkLst>
          <pc:docMk/>
          <pc:sldMk cId="2551011134" sldId="400"/>
        </pc:sldMkLst>
      </pc:sldChg>
      <pc:sldChg chg="modSp">
        <pc:chgData name="Kayla Kauffman" userId="3aed65f92af57c49" providerId="LiveId" clId="{158C5463-CAA1-41EC-BC72-3B91FB0C1EC0}" dt="2020-02-25T14:19:34.349" v="9" actId="20577"/>
        <pc:sldMkLst>
          <pc:docMk/>
          <pc:sldMk cId="3818565467" sldId="404"/>
        </pc:sldMkLst>
        <pc:spChg chg="mod">
          <ac:chgData name="Kayla Kauffman" userId="3aed65f92af57c49" providerId="LiveId" clId="{158C5463-CAA1-41EC-BC72-3B91FB0C1EC0}" dt="2020-02-25T14:19:34.349" v="9" actId="20577"/>
          <ac:spMkLst>
            <pc:docMk/>
            <pc:sldMk cId="3818565467" sldId="404"/>
            <ac:spMk id="3" creationId="{2A19B4F5-DF43-4479-B05D-FB3802C98562}"/>
          </ac:spMkLst>
        </pc:spChg>
      </pc:sldChg>
      <pc:sldChg chg="add del">
        <pc:chgData name="Kayla Kauffman" userId="3aed65f92af57c49" providerId="LiveId" clId="{158C5463-CAA1-41EC-BC72-3B91FB0C1EC0}" dt="2020-02-25T14:48:24.783" v="304" actId="2696"/>
        <pc:sldMkLst>
          <pc:docMk/>
          <pc:sldMk cId="1388318052" sldId="413"/>
        </pc:sldMkLst>
      </pc:sldChg>
      <pc:sldChg chg="del">
        <pc:chgData name="Kayla Kauffman" userId="3aed65f92af57c49" providerId="LiveId" clId="{158C5463-CAA1-41EC-BC72-3B91FB0C1EC0}" dt="2020-02-25T14:41:19.275" v="192" actId="2696"/>
        <pc:sldMkLst>
          <pc:docMk/>
          <pc:sldMk cId="2769503670" sldId="418"/>
        </pc:sldMkLst>
      </pc:sldChg>
      <pc:sldChg chg="modSp">
        <pc:chgData name="Kayla Kauffman" userId="3aed65f92af57c49" providerId="LiveId" clId="{158C5463-CAA1-41EC-BC72-3B91FB0C1EC0}" dt="2020-02-25T14:56:35.911" v="2446" actId="962"/>
        <pc:sldMkLst>
          <pc:docMk/>
          <pc:sldMk cId="3267602888" sldId="420"/>
        </pc:sldMkLst>
        <pc:picChg chg="mod">
          <ac:chgData name="Kayla Kauffman" userId="3aed65f92af57c49" providerId="LiveId" clId="{158C5463-CAA1-41EC-BC72-3B91FB0C1EC0}" dt="2020-02-25T14:56:35.911" v="2446" actId="962"/>
          <ac:picMkLst>
            <pc:docMk/>
            <pc:sldMk cId="3267602888" sldId="420"/>
            <ac:picMk id="9" creationId="{53DC2B55-4403-40DC-B201-AA2C01FDA5BF}"/>
          </ac:picMkLst>
        </pc:picChg>
        <pc:picChg chg="mod">
          <ac:chgData name="Kayla Kauffman" userId="3aed65f92af57c49" providerId="LiveId" clId="{158C5463-CAA1-41EC-BC72-3B91FB0C1EC0}" dt="2020-02-25T14:56:17.139" v="2322" actId="962"/>
          <ac:picMkLst>
            <pc:docMk/>
            <pc:sldMk cId="3267602888" sldId="420"/>
            <ac:picMk id="1026" creationId="{00000000-0000-0000-0000-000000000000}"/>
          </ac:picMkLst>
        </pc:picChg>
      </pc:sldChg>
      <pc:sldChg chg="add del">
        <pc:chgData name="Kayla Kauffman" userId="3aed65f92af57c49" providerId="LiveId" clId="{158C5463-CAA1-41EC-BC72-3B91FB0C1EC0}" dt="2020-02-25T14:48:24.783" v="304" actId="2696"/>
        <pc:sldMkLst>
          <pc:docMk/>
          <pc:sldMk cId="1157362360" sldId="421"/>
        </pc:sldMkLst>
      </pc:sldChg>
      <pc:sldChg chg="addSp delSp modSp">
        <pc:chgData name="Kayla Kauffman" userId="3aed65f92af57c49" providerId="LiveId" clId="{158C5463-CAA1-41EC-BC72-3B91FB0C1EC0}" dt="2020-02-25T14:57:00.701" v="2584" actId="962"/>
        <pc:sldMkLst>
          <pc:docMk/>
          <pc:sldMk cId="168320733" sldId="423"/>
        </pc:sldMkLst>
        <pc:spChg chg="mod">
          <ac:chgData name="Kayla Kauffman" userId="3aed65f92af57c49" providerId="LiveId" clId="{158C5463-CAA1-41EC-BC72-3B91FB0C1EC0}" dt="2020-02-25T14:46:36.233" v="301" actId="122"/>
          <ac:spMkLst>
            <pc:docMk/>
            <pc:sldMk cId="168320733" sldId="423"/>
            <ac:spMk id="2" creationId="{FD504497-5DDC-4AD8-A39F-BC291700F06B}"/>
          </ac:spMkLst>
        </pc:spChg>
        <pc:spChg chg="add del mod">
          <ac:chgData name="Kayla Kauffman" userId="3aed65f92af57c49" providerId="LiveId" clId="{158C5463-CAA1-41EC-BC72-3B91FB0C1EC0}" dt="2020-02-25T14:46:21.552" v="272" actId="5793"/>
          <ac:spMkLst>
            <pc:docMk/>
            <pc:sldMk cId="168320733" sldId="423"/>
            <ac:spMk id="4" creationId="{0C6801C9-C2C4-4617-A97E-F4818EEE62FF}"/>
          </ac:spMkLst>
        </pc:spChg>
        <pc:spChg chg="del mod">
          <ac:chgData name="Kayla Kauffman" userId="3aed65f92af57c49" providerId="LiveId" clId="{158C5463-CAA1-41EC-BC72-3B91FB0C1EC0}" dt="2020-02-25T14:46:37.403" v="303"/>
          <ac:spMkLst>
            <pc:docMk/>
            <pc:sldMk cId="168320733" sldId="423"/>
            <ac:spMk id="7" creationId="{22293B2A-B882-49CA-8811-62E252EF5DB5}"/>
          </ac:spMkLst>
        </pc:spChg>
        <pc:spChg chg="del mod">
          <ac:chgData name="Kayla Kauffman" userId="3aed65f92af57c49" providerId="LiveId" clId="{158C5463-CAA1-41EC-BC72-3B91FB0C1EC0}" dt="2020-02-25T14:42:50.866" v="203"/>
          <ac:spMkLst>
            <pc:docMk/>
            <pc:sldMk cId="168320733" sldId="423"/>
            <ac:spMk id="10" creationId="{26B689A6-FFE8-4383-AE55-5EE22405D0AC}"/>
          </ac:spMkLst>
        </pc:spChg>
        <pc:picChg chg="mod">
          <ac:chgData name="Kayla Kauffman" userId="3aed65f92af57c49" providerId="LiveId" clId="{158C5463-CAA1-41EC-BC72-3B91FB0C1EC0}" dt="2020-02-25T14:57:00.701" v="2584" actId="962"/>
          <ac:picMkLst>
            <pc:docMk/>
            <pc:sldMk cId="168320733" sldId="423"/>
            <ac:picMk id="6" creationId="{0D8D2946-9DB9-4EEC-B12D-0E89AE7B2F51}"/>
          </ac:picMkLst>
        </pc:picChg>
        <pc:picChg chg="del">
          <ac:chgData name="Kayla Kauffman" userId="3aed65f92af57c49" providerId="LiveId" clId="{158C5463-CAA1-41EC-BC72-3B91FB0C1EC0}" dt="2020-02-25T14:42:39.611" v="199" actId="21"/>
          <ac:picMkLst>
            <pc:docMk/>
            <pc:sldMk cId="168320733" sldId="423"/>
            <ac:picMk id="9" creationId="{4F695984-1571-4E88-B12C-05A8799359F2}"/>
          </ac:picMkLst>
        </pc:picChg>
      </pc:sldChg>
      <pc:sldChg chg="modSp ord">
        <pc:chgData name="Kayla Kauffman" userId="3aed65f92af57c49" providerId="LiveId" clId="{158C5463-CAA1-41EC-BC72-3B91FB0C1EC0}" dt="2020-02-25T14:51:23.465" v="864" actId="962"/>
        <pc:sldMkLst>
          <pc:docMk/>
          <pc:sldMk cId="2202217690" sldId="425"/>
        </pc:sldMkLst>
        <pc:picChg chg="mod">
          <ac:chgData name="Kayla Kauffman" userId="3aed65f92af57c49" providerId="LiveId" clId="{158C5463-CAA1-41EC-BC72-3B91FB0C1EC0}" dt="2020-02-25T14:51:23.465" v="864" actId="962"/>
          <ac:picMkLst>
            <pc:docMk/>
            <pc:sldMk cId="2202217690" sldId="425"/>
            <ac:picMk id="5" creationId="{B915C8FC-1B50-41C1-8317-3E95AA3985C3}"/>
          </ac:picMkLst>
        </pc:picChg>
      </pc:sldChg>
      <pc:sldChg chg="ord">
        <pc:chgData name="Kayla Kauffman" userId="3aed65f92af57c49" providerId="LiveId" clId="{158C5463-CAA1-41EC-BC72-3B91FB0C1EC0}" dt="2020-02-25T14:42:06.840" v="197"/>
        <pc:sldMkLst>
          <pc:docMk/>
          <pc:sldMk cId="4126634470" sldId="426"/>
        </pc:sldMkLst>
      </pc:sldChg>
      <pc:sldChg chg="del ord">
        <pc:chgData name="Kayla Kauffman" userId="3aed65f92af57c49" providerId="LiveId" clId="{158C5463-CAA1-41EC-BC72-3B91FB0C1EC0}" dt="2020-02-25T14:41:29.770" v="195" actId="2696"/>
        <pc:sldMkLst>
          <pc:docMk/>
          <pc:sldMk cId="1817576407" sldId="427"/>
        </pc:sldMkLst>
      </pc:sldChg>
      <pc:sldChg chg="ord">
        <pc:chgData name="Kayla Kauffman" userId="3aed65f92af57c49" providerId="LiveId" clId="{158C5463-CAA1-41EC-BC72-3B91FB0C1EC0}" dt="2020-02-25T14:40:44.850" v="186"/>
        <pc:sldMkLst>
          <pc:docMk/>
          <pc:sldMk cId="4077046983" sldId="428"/>
        </pc:sldMkLst>
      </pc:sldChg>
      <pc:sldChg chg="del">
        <pc:chgData name="Kayla Kauffman" userId="3aed65f92af57c49" providerId="LiveId" clId="{158C5463-CAA1-41EC-BC72-3B91FB0C1EC0}" dt="2020-02-25T14:40:57.400" v="189" actId="2696"/>
        <pc:sldMkLst>
          <pc:docMk/>
          <pc:sldMk cId="378599763" sldId="429"/>
        </pc:sldMkLst>
      </pc:sldChg>
      <pc:sldChg chg="modSp ord">
        <pc:chgData name="Kayla Kauffman" userId="3aed65f92af57c49" providerId="LiveId" clId="{158C5463-CAA1-41EC-BC72-3B91FB0C1EC0}" dt="2020-02-25T14:53:11.056" v="1414" actId="962"/>
        <pc:sldMkLst>
          <pc:docMk/>
          <pc:sldMk cId="1383265400" sldId="430"/>
        </pc:sldMkLst>
        <pc:picChg chg="mod">
          <ac:chgData name="Kayla Kauffman" userId="3aed65f92af57c49" providerId="LiveId" clId="{158C5463-CAA1-41EC-BC72-3B91FB0C1EC0}" dt="2020-02-25T14:53:11.056" v="1414" actId="962"/>
          <ac:picMkLst>
            <pc:docMk/>
            <pc:sldMk cId="1383265400" sldId="430"/>
            <ac:picMk id="6" creationId="{2CCAA1AD-5492-42BF-B2DB-D7835109E50C}"/>
          </ac:picMkLst>
        </pc:picChg>
      </pc:sldChg>
      <pc:sldChg chg="modSp ord">
        <pc:chgData name="Kayla Kauffman" userId="3aed65f92af57c49" providerId="LiveId" clId="{158C5463-CAA1-41EC-BC72-3B91FB0C1EC0}" dt="2020-02-25T14:54:08.969" v="1748" actId="962"/>
        <pc:sldMkLst>
          <pc:docMk/>
          <pc:sldMk cId="3656824739" sldId="431"/>
        </pc:sldMkLst>
        <pc:picChg chg="mod">
          <ac:chgData name="Kayla Kauffman" userId="3aed65f92af57c49" providerId="LiveId" clId="{158C5463-CAA1-41EC-BC72-3B91FB0C1EC0}" dt="2020-02-25T14:53:43.381" v="1548" actId="962"/>
          <ac:picMkLst>
            <pc:docMk/>
            <pc:sldMk cId="3656824739" sldId="431"/>
            <ac:picMk id="2050" creationId="{00000000-0000-0000-0000-000000000000}"/>
          </ac:picMkLst>
        </pc:picChg>
        <pc:picChg chg="mod">
          <ac:chgData name="Kayla Kauffman" userId="3aed65f92af57c49" providerId="LiveId" clId="{158C5463-CAA1-41EC-BC72-3B91FB0C1EC0}" dt="2020-02-25T14:54:08.969" v="1748" actId="962"/>
          <ac:picMkLst>
            <pc:docMk/>
            <pc:sldMk cId="3656824739" sldId="431"/>
            <ac:picMk id="2052" creationId="{00000000-0000-0000-0000-000000000000}"/>
          </ac:picMkLst>
        </pc:picChg>
      </pc:sldChg>
      <pc:sldChg chg="add">
        <pc:chgData name="Kayla Kauffman" userId="3aed65f92af57c49" providerId="LiveId" clId="{158C5463-CAA1-41EC-BC72-3B91FB0C1EC0}" dt="2020-02-23T18:27:00.636" v="0"/>
        <pc:sldMkLst>
          <pc:docMk/>
          <pc:sldMk cId="1999309717" sldId="432"/>
        </pc:sldMkLst>
      </pc:sldChg>
      <pc:sldChg chg="add">
        <pc:chgData name="Kayla Kauffman" userId="3aed65f92af57c49" providerId="LiveId" clId="{158C5463-CAA1-41EC-BC72-3B91FB0C1EC0}" dt="2020-02-23T18:27:00.636" v="0"/>
        <pc:sldMkLst>
          <pc:docMk/>
          <pc:sldMk cId="2784359509" sldId="433"/>
        </pc:sldMkLst>
      </pc:sldChg>
      <pc:sldChg chg="add">
        <pc:chgData name="Kayla Kauffman" userId="3aed65f92af57c49" providerId="LiveId" clId="{158C5463-CAA1-41EC-BC72-3B91FB0C1EC0}" dt="2020-02-23T18:27:00.636" v="0"/>
        <pc:sldMkLst>
          <pc:docMk/>
          <pc:sldMk cId="2910233723" sldId="434"/>
        </pc:sldMkLst>
      </pc:sldChg>
      <pc:sldChg chg="add modAnim">
        <pc:chgData name="Kayla Kauffman" userId="3aed65f92af57c49" providerId="LiveId" clId="{158C5463-CAA1-41EC-BC72-3B91FB0C1EC0}" dt="2020-02-25T14:59:15.414" v="3048"/>
        <pc:sldMkLst>
          <pc:docMk/>
          <pc:sldMk cId="1989939368" sldId="435"/>
        </pc:sldMkLst>
      </pc:sldChg>
      <pc:sldChg chg="add">
        <pc:chgData name="Kayla Kauffman" userId="3aed65f92af57c49" providerId="LiveId" clId="{158C5463-CAA1-41EC-BC72-3B91FB0C1EC0}" dt="2020-02-23T18:27:00.636" v="0"/>
        <pc:sldMkLst>
          <pc:docMk/>
          <pc:sldMk cId="715023800" sldId="436"/>
        </pc:sldMkLst>
      </pc:sldChg>
      <pc:sldChg chg="add">
        <pc:chgData name="Kayla Kauffman" userId="3aed65f92af57c49" providerId="LiveId" clId="{158C5463-CAA1-41EC-BC72-3B91FB0C1EC0}" dt="2020-02-23T18:27:21.909" v="1"/>
        <pc:sldMkLst>
          <pc:docMk/>
          <pc:sldMk cId="2982013459" sldId="437"/>
        </pc:sldMkLst>
      </pc:sldChg>
      <pc:sldChg chg="add">
        <pc:chgData name="Kayla Kauffman" userId="3aed65f92af57c49" providerId="LiveId" clId="{158C5463-CAA1-41EC-BC72-3B91FB0C1EC0}" dt="2020-02-23T18:27:21.909" v="1"/>
        <pc:sldMkLst>
          <pc:docMk/>
          <pc:sldMk cId="3757490532" sldId="438"/>
        </pc:sldMkLst>
      </pc:sldChg>
      <pc:sldChg chg="add">
        <pc:chgData name="Kayla Kauffman" userId="3aed65f92af57c49" providerId="LiveId" clId="{158C5463-CAA1-41EC-BC72-3B91FB0C1EC0}" dt="2020-02-23T18:27:21.909" v="1"/>
        <pc:sldMkLst>
          <pc:docMk/>
          <pc:sldMk cId="3918686091" sldId="439"/>
        </pc:sldMkLst>
      </pc:sldChg>
      <pc:sldChg chg="add del">
        <pc:chgData name="Kayla Kauffman" userId="3aed65f92af57c49" providerId="LiveId" clId="{158C5463-CAA1-41EC-BC72-3B91FB0C1EC0}" dt="2020-02-25T14:48:24.783" v="304" actId="2696"/>
        <pc:sldMkLst>
          <pc:docMk/>
          <pc:sldMk cId="2253789937" sldId="440"/>
        </pc:sldMkLst>
      </pc:sldChg>
      <pc:sldChg chg="modSp add">
        <pc:chgData name="Kayla Kauffman" userId="3aed65f92af57c49" providerId="LiveId" clId="{158C5463-CAA1-41EC-BC72-3B91FB0C1EC0}" dt="2020-02-25T14:22:57.761" v="80" actId="20577"/>
        <pc:sldMkLst>
          <pc:docMk/>
          <pc:sldMk cId="3656951787" sldId="441"/>
        </pc:sldMkLst>
        <pc:spChg chg="mod">
          <ac:chgData name="Kayla Kauffman" userId="3aed65f92af57c49" providerId="LiveId" clId="{158C5463-CAA1-41EC-BC72-3B91FB0C1EC0}" dt="2020-02-25T14:22:57.761" v="80" actId="20577"/>
          <ac:spMkLst>
            <pc:docMk/>
            <pc:sldMk cId="3656951787" sldId="441"/>
            <ac:spMk id="2" creationId="{AF532F01-837E-4E6B-8BAC-36F69FBB98B2}"/>
          </ac:spMkLst>
        </pc:spChg>
      </pc:sldChg>
      <pc:sldChg chg="addSp delSp modSp add">
        <pc:chgData name="Kayla Kauffman" userId="3aed65f92af57c49" providerId="LiveId" clId="{158C5463-CAA1-41EC-BC72-3B91FB0C1EC0}" dt="2020-02-25T14:55:35.477" v="2162" actId="962"/>
        <pc:sldMkLst>
          <pc:docMk/>
          <pc:sldMk cId="1285820267" sldId="442"/>
        </pc:sldMkLst>
        <pc:spChg chg="mod">
          <ac:chgData name="Kayla Kauffman" userId="3aed65f92af57c49" providerId="LiveId" clId="{158C5463-CAA1-41EC-BC72-3B91FB0C1EC0}" dt="2020-02-25T14:39:18.459" v="171" actId="122"/>
          <ac:spMkLst>
            <pc:docMk/>
            <pc:sldMk cId="1285820267" sldId="442"/>
            <ac:spMk id="2" creationId="{685F11D5-805D-440A-89B6-0E36950792B3}"/>
          </ac:spMkLst>
        </pc:spChg>
        <pc:spChg chg="del">
          <ac:chgData name="Kayla Kauffman" userId="3aed65f92af57c49" providerId="LiveId" clId="{158C5463-CAA1-41EC-BC72-3B91FB0C1EC0}" dt="2020-02-25T14:28:20.836" v="82"/>
          <ac:spMkLst>
            <pc:docMk/>
            <pc:sldMk cId="1285820267" sldId="442"/>
            <ac:spMk id="3" creationId="{02925577-9521-4AEF-AAC2-2BF0900536A0}"/>
          </ac:spMkLst>
        </pc:spChg>
        <pc:spChg chg="del">
          <ac:chgData name="Kayla Kauffman" userId="3aed65f92af57c49" providerId="LiveId" clId="{158C5463-CAA1-41EC-BC72-3B91FB0C1EC0}" dt="2020-02-25T14:36:20.707" v="85"/>
          <ac:spMkLst>
            <pc:docMk/>
            <pc:sldMk cId="1285820267" sldId="442"/>
            <ac:spMk id="4" creationId="{CBD97E4E-29AB-49CF-B12C-F7D979051207}"/>
          </ac:spMkLst>
        </pc:spChg>
        <pc:spChg chg="add del mod">
          <ac:chgData name="Kayla Kauffman" userId="3aed65f92af57c49" providerId="LiveId" clId="{158C5463-CAA1-41EC-BC72-3B91FB0C1EC0}" dt="2020-02-25T14:35:42.164" v="84"/>
          <ac:spMkLst>
            <pc:docMk/>
            <pc:sldMk cId="1285820267" sldId="442"/>
            <ac:spMk id="8" creationId="{809FD24B-4E44-40E4-8A54-BEB09C5AE663}"/>
          </ac:spMkLst>
        </pc:spChg>
        <pc:picChg chg="add del mod">
          <ac:chgData name="Kayla Kauffman" userId="3aed65f92af57c49" providerId="LiveId" clId="{158C5463-CAA1-41EC-BC72-3B91FB0C1EC0}" dt="2020-02-25T14:34:19.866" v="83" actId="478"/>
          <ac:picMkLst>
            <pc:docMk/>
            <pc:sldMk cId="1285820267" sldId="442"/>
            <ac:picMk id="6" creationId="{C970E808-AC79-4F0F-90D6-11784DE3EFDF}"/>
          </ac:picMkLst>
        </pc:picChg>
        <pc:picChg chg="add mod">
          <ac:chgData name="Kayla Kauffman" userId="3aed65f92af57c49" providerId="LiveId" clId="{158C5463-CAA1-41EC-BC72-3B91FB0C1EC0}" dt="2020-02-25T14:54:56.422" v="2012" actId="962"/>
          <ac:picMkLst>
            <pc:docMk/>
            <pc:sldMk cId="1285820267" sldId="442"/>
            <ac:picMk id="10" creationId="{B5B8708F-84F6-4FA6-A0FB-8882EAA37089}"/>
          </ac:picMkLst>
        </pc:picChg>
        <pc:picChg chg="add mod">
          <ac:chgData name="Kayla Kauffman" userId="3aed65f92af57c49" providerId="LiveId" clId="{158C5463-CAA1-41EC-BC72-3B91FB0C1EC0}" dt="2020-02-25T14:55:35.477" v="2162" actId="962"/>
          <ac:picMkLst>
            <pc:docMk/>
            <pc:sldMk cId="1285820267" sldId="442"/>
            <ac:picMk id="12" creationId="{995649BB-D142-4776-9085-D705E6AA2343}"/>
          </ac:picMkLst>
        </pc:picChg>
        <pc:picChg chg="add mod">
          <ac:chgData name="Kayla Kauffman" userId="3aed65f92af57c49" providerId="LiveId" clId="{158C5463-CAA1-41EC-BC72-3B91FB0C1EC0}" dt="2020-02-25T14:55:31.440" v="2160" actId="962"/>
          <ac:picMkLst>
            <pc:docMk/>
            <pc:sldMk cId="1285820267" sldId="442"/>
            <ac:picMk id="14" creationId="{22076E78-8693-4BE2-93AA-6D5A0F8BB165}"/>
          </ac:picMkLst>
        </pc:picChg>
      </pc:sldChg>
      <pc:sldChg chg="addSp delSp modSp add">
        <pc:chgData name="Kayla Kauffman" userId="3aed65f92af57c49" providerId="LiveId" clId="{158C5463-CAA1-41EC-BC72-3B91FB0C1EC0}" dt="2020-02-25T14:56:04.400" v="2270" actId="962"/>
        <pc:sldMkLst>
          <pc:docMk/>
          <pc:sldMk cId="4019948307" sldId="443"/>
        </pc:sldMkLst>
        <pc:spChg chg="mod">
          <ac:chgData name="Kayla Kauffman" userId="3aed65f92af57c49" providerId="LiveId" clId="{158C5463-CAA1-41EC-BC72-3B91FB0C1EC0}" dt="2020-02-25T14:42:52.993" v="205" actId="27636"/>
          <ac:spMkLst>
            <pc:docMk/>
            <pc:sldMk cId="4019948307" sldId="443"/>
            <ac:spMk id="2" creationId="{39A14FDC-1C41-4B3D-B975-B7B15799F572}"/>
          </ac:spMkLst>
        </pc:spChg>
        <pc:spChg chg="del">
          <ac:chgData name="Kayla Kauffman" userId="3aed65f92af57c49" providerId="LiveId" clId="{158C5463-CAA1-41EC-BC72-3B91FB0C1EC0}" dt="2020-02-25T14:42:44.411" v="200"/>
          <ac:spMkLst>
            <pc:docMk/>
            <pc:sldMk cId="4019948307" sldId="443"/>
            <ac:spMk id="3" creationId="{3636F06B-19E9-4AA9-9329-113BA1577FA2}"/>
          </ac:spMkLst>
        </pc:spChg>
        <pc:spChg chg="del">
          <ac:chgData name="Kayla Kauffman" userId="3aed65f92af57c49" providerId="LiveId" clId="{158C5463-CAA1-41EC-BC72-3B91FB0C1EC0}" dt="2020-02-25T14:44:48.592" v="206"/>
          <ac:spMkLst>
            <pc:docMk/>
            <pc:sldMk cId="4019948307" sldId="443"/>
            <ac:spMk id="4" creationId="{AFA6514F-108E-475D-A970-6AB03DEA36EF}"/>
          </ac:spMkLst>
        </pc:spChg>
        <pc:spChg chg="add mod">
          <ac:chgData name="Kayla Kauffman" userId="3aed65f92af57c49" providerId="LiveId" clId="{158C5463-CAA1-41EC-BC72-3B91FB0C1EC0}" dt="2020-02-25T14:45:34.342" v="266" actId="20577"/>
          <ac:spMkLst>
            <pc:docMk/>
            <pc:sldMk cId="4019948307" sldId="443"/>
            <ac:spMk id="8" creationId="{B63081CA-E55F-4A64-8281-FE2236E1C093}"/>
          </ac:spMkLst>
        </pc:spChg>
        <pc:picChg chg="add mod">
          <ac:chgData name="Kayla Kauffman" userId="3aed65f92af57c49" providerId="LiveId" clId="{158C5463-CAA1-41EC-BC72-3B91FB0C1EC0}" dt="2020-02-25T14:55:50.067" v="2232" actId="962"/>
          <ac:picMkLst>
            <pc:docMk/>
            <pc:sldMk cId="4019948307" sldId="443"/>
            <ac:picMk id="5" creationId="{F6271FAC-A1EF-4C5D-A393-E8433C6F2449}"/>
          </ac:picMkLst>
        </pc:picChg>
        <pc:picChg chg="add mod">
          <ac:chgData name="Kayla Kauffman" userId="3aed65f92af57c49" providerId="LiveId" clId="{158C5463-CAA1-41EC-BC72-3B91FB0C1EC0}" dt="2020-02-25T14:56:04.400" v="2270" actId="962"/>
          <ac:picMkLst>
            <pc:docMk/>
            <pc:sldMk cId="4019948307" sldId="443"/>
            <ac:picMk id="7" creationId="{6C728970-46CC-4DF4-9F07-DDAD5F7E3E97}"/>
          </ac:picMkLst>
        </pc:picChg>
      </pc:sldChg>
      <pc:sldChg chg="modSp add">
        <pc:chgData name="Kayla Kauffman" userId="3aed65f92af57c49" providerId="LiveId" clId="{158C5463-CAA1-41EC-BC72-3B91FB0C1EC0}" dt="2020-02-25T15:00:29.381" v="3084" actId="20577"/>
        <pc:sldMkLst>
          <pc:docMk/>
          <pc:sldMk cId="1686176287" sldId="444"/>
        </pc:sldMkLst>
        <pc:spChg chg="mod">
          <ac:chgData name="Kayla Kauffman" userId="3aed65f92af57c49" providerId="LiveId" clId="{158C5463-CAA1-41EC-BC72-3B91FB0C1EC0}" dt="2020-02-25T15:00:29.381" v="3084" actId="20577"/>
          <ac:spMkLst>
            <pc:docMk/>
            <pc:sldMk cId="1686176287" sldId="444"/>
            <ac:spMk id="2" creationId="{85DD9D3E-3B8A-4BF0-A8DC-AFFE16379EC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083FD3-FAA0-467A-AF89-77765B5153C3}" type="datetimeFigureOut">
              <a:rPr lang="en-US" smtClean="0"/>
              <a:t>2/26/2020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447EBC-C532-40CF-B874-4A966A60372B}" type="slidenum">
              <a:rPr lang="en-US" smtClean="0"/>
              <a:t>‹#›</a:t>
            </a:fld>
            <a:endParaRPr lang="en-US"/>
          </a:p>
        </p:txBody>
      </p:sp>
    </p:spTree>
    <p:extLst>
      <p:ext uri="{BB962C8B-B14F-4D97-AF65-F5344CB8AC3E}">
        <p14:creationId xmlns:p14="http://schemas.microsoft.com/office/powerpoint/2010/main" val="1110156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27DA8B4B-B8BF-4C3C-B3C3-C9E1AC4B3C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C3B25331-37E8-414B-8F84-535AD487556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St. Mary of Zion.  The original building on this site dated back to the 4</a:t>
            </a:r>
            <a:r>
              <a:rPr lang="en-US" altLang="en-US" baseline="30000"/>
              <a:t>th</a:t>
            </a:r>
            <a:r>
              <a:rPr lang="en-US" altLang="en-US"/>
              <a:t> century, and may have been built by King Ezana.  This building was reconstructed on top of the ruins in 1635, by Emporer Falsidas, the founder of the Gondar.  The sancutary chapel of the Ark of the Covenant was built in 1965 by Hailie Selassie, and houses the ark (a box or vessel) and the original tablet (ten commandments), no longer taken out.  The roof of the chapel sprang a leak and had to be repaired in 2011.  (Don’t know whether the dome was restored or removed.)</a:t>
            </a:r>
          </a:p>
        </p:txBody>
      </p:sp>
      <p:sp>
        <p:nvSpPr>
          <p:cNvPr id="9220" name="Slide Number Placeholder 3">
            <a:extLst>
              <a:ext uri="{FF2B5EF4-FFF2-40B4-BE49-F238E27FC236}">
                <a16:creationId xmlns:a16="http://schemas.microsoft.com/office/drawing/2014/main" id="{1C25E7CE-FB68-4D23-A845-E67D6F01309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B1713228-72B2-40AF-88F1-CC8CAFF49815}" type="slidenum">
              <a:rPr lang="en-US" altLang="en-US">
                <a:latin typeface="Arial" panose="020B0604020202020204" pitchFamily="34" charset="0"/>
              </a:rPr>
              <a:pPr>
                <a:spcBef>
                  <a:spcPct val="0"/>
                </a:spcBef>
              </a:pPr>
              <a:t>27</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EAD42-00BE-458A-8503-1D157927B16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F5C3141-C343-45DB-AD25-E86A16ABFA3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B210EE-BF1B-4F96-802C-047D0183EE1D}"/>
              </a:ext>
            </a:extLst>
          </p:cNvPr>
          <p:cNvSpPr>
            <a:spLocks noGrp="1"/>
          </p:cNvSpPr>
          <p:nvPr>
            <p:ph type="dt" sz="half" idx="10"/>
          </p:nvPr>
        </p:nvSpPr>
        <p:spPr/>
        <p:txBody>
          <a:bodyPr/>
          <a:lstStyle/>
          <a:p>
            <a:fld id="{FB628FC3-8ACC-4CBE-B0A9-51567145165D}" type="datetimeFigureOut">
              <a:rPr lang="en-US" smtClean="0"/>
              <a:t>2/26/2020</a:t>
            </a:fld>
            <a:endParaRPr lang="en-US"/>
          </a:p>
        </p:txBody>
      </p:sp>
      <p:sp>
        <p:nvSpPr>
          <p:cNvPr id="5" name="Footer Placeholder 4">
            <a:extLst>
              <a:ext uri="{FF2B5EF4-FFF2-40B4-BE49-F238E27FC236}">
                <a16:creationId xmlns:a16="http://schemas.microsoft.com/office/drawing/2014/main" id="{6215BCB0-8D96-4D64-BC43-04766CC019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78A7FB-E59F-4FD3-A878-22DE2FC4F1E6}"/>
              </a:ext>
            </a:extLst>
          </p:cNvPr>
          <p:cNvSpPr>
            <a:spLocks noGrp="1"/>
          </p:cNvSpPr>
          <p:nvPr>
            <p:ph type="sldNum" sz="quarter" idx="12"/>
          </p:nvPr>
        </p:nvSpPr>
        <p:spPr/>
        <p:txBody>
          <a:bodyPr/>
          <a:lstStyle/>
          <a:p>
            <a:fld id="{2157E051-B254-457D-86BB-46DF8C83B8F6}" type="slidenum">
              <a:rPr lang="en-US" smtClean="0"/>
              <a:t>‹#›</a:t>
            </a:fld>
            <a:endParaRPr lang="en-US"/>
          </a:p>
        </p:txBody>
      </p:sp>
    </p:spTree>
    <p:extLst>
      <p:ext uri="{BB962C8B-B14F-4D97-AF65-F5344CB8AC3E}">
        <p14:creationId xmlns:p14="http://schemas.microsoft.com/office/powerpoint/2010/main" val="2143764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23697-7678-420D-8760-67E34C60F86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87C8C31-0F24-4506-BE50-BF4718B137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9E0077-6855-439D-AFBE-1A223B7A519D}"/>
              </a:ext>
            </a:extLst>
          </p:cNvPr>
          <p:cNvSpPr>
            <a:spLocks noGrp="1"/>
          </p:cNvSpPr>
          <p:nvPr>
            <p:ph type="dt" sz="half" idx="10"/>
          </p:nvPr>
        </p:nvSpPr>
        <p:spPr/>
        <p:txBody>
          <a:bodyPr/>
          <a:lstStyle/>
          <a:p>
            <a:fld id="{FB628FC3-8ACC-4CBE-B0A9-51567145165D}" type="datetimeFigureOut">
              <a:rPr lang="en-US" smtClean="0"/>
              <a:t>2/26/2020</a:t>
            </a:fld>
            <a:endParaRPr lang="en-US"/>
          </a:p>
        </p:txBody>
      </p:sp>
      <p:sp>
        <p:nvSpPr>
          <p:cNvPr id="5" name="Footer Placeholder 4">
            <a:extLst>
              <a:ext uri="{FF2B5EF4-FFF2-40B4-BE49-F238E27FC236}">
                <a16:creationId xmlns:a16="http://schemas.microsoft.com/office/drawing/2014/main" id="{1EB2A165-0A54-4F73-A871-315133FDA8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68BF80-39DE-4A9B-B1AC-E8AC7E6B87A2}"/>
              </a:ext>
            </a:extLst>
          </p:cNvPr>
          <p:cNvSpPr>
            <a:spLocks noGrp="1"/>
          </p:cNvSpPr>
          <p:nvPr>
            <p:ph type="sldNum" sz="quarter" idx="12"/>
          </p:nvPr>
        </p:nvSpPr>
        <p:spPr/>
        <p:txBody>
          <a:bodyPr/>
          <a:lstStyle/>
          <a:p>
            <a:fld id="{2157E051-B254-457D-86BB-46DF8C83B8F6}" type="slidenum">
              <a:rPr lang="en-US" smtClean="0"/>
              <a:t>‹#›</a:t>
            </a:fld>
            <a:endParaRPr lang="en-US"/>
          </a:p>
        </p:txBody>
      </p:sp>
    </p:spTree>
    <p:extLst>
      <p:ext uri="{BB962C8B-B14F-4D97-AF65-F5344CB8AC3E}">
        <p14:creationId xmlns:p14="http://schemas.microsoft.com/office/powerpoint/2010/main" val="2420331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32618E-22A4-41B6-835D-15C7E85B494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5FF1C41-4A9C-4336-8579-7B3D1BE83E7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C39319-3529-45DF-A986-5373E0F77038}"/>
              </a:ext>
            </a:extLst>
          </p:cNvPr>
          <p:cNvSpPr>
            <a:spLocks noGrp="1"/>
          </p:cNvSpPr>
          <p:nvPr>
            <p:ph type="dt" sz="half" idx="10"/>
          </p:nvPr>
        </p:nvSpPr>
        <p:spPr/>
        <p:txBody>
          <a:bodyPr/>
          <a:lstStyle/>
          <a:p>
            <a:fld id="{FB628FC3-8ACC-4CBE-B0A9-51567145165D}" type="datetimeFigureOut">
              <a:rPr lang="en-US" smtClean="0"/>
              <a:t>2/26/2020</a:t>
            </a:fld>
            <a:endParaRPr lang="en-US"/>
          </a:p>
        </p:txBody>
      </p:sp>
      <p:sp>
        <p:nvSpPr>
          <p:cNvPr id="5" name="Footer Placeholder 4">
            <a:extLst>
              <a:ext uri="{FF2B5EF4-FFF2-40B4-BE49-F238E27FC236}">
                <a16:creationId xmlns:a16="http://schemas.microsoft.com/office/drawing/2014/main" id="{BDB3F778-8B04-49AC-8AA7-5DB0B323B1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7B43C7-2A10-4562-A423-589952734491}"/>
              </a:ext>
            </a:extLst>
          </p:cNvPr>
          <p:cNvSpPr>
            <a:spLocks noGrp="1"/>
          </p:cNvSpPr>
          <p:nvPr>
            <p:ph type="sldNum" sz="quarter" idx="12"/>
          </p:nvPr>
        </p:nvSpPr>
        <p:spPr/>
        <p:txBody>
          <a:bodyPr/>
          <a:lstStyle/>
          <a:p>
            <a:fld id="{2157E051-B254-457D-86BB-46DF8C83B8F6}" type="slidenum">
              <a:rPr lang="en-US" smtClean="0"/>
              <a:t>‹#›</a:t>
            </a:fld>
            <a:endParaRPr lang="en-US"/>
          </a:p>
        </p:txBody>
      </p:sp>
    </p:spTree>
    <p:extLst>
      <p:ext uri="{BB962C8B-B14F-4D97-AF65-F5344CB8AC3E}">
        <p14:creationId xmlns:p14="http://schemas.microsoft.com/office/powerpoint/2010/main" val="336527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AFEC6-96A7-46C1-9753-36B17BCF19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670E26-D31A-4597-BFFC-F961D81102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192194-1673-4615-81A1-24B5EC111DF8}"/>
              </a:ext>
            </a:extLst>
          </p:cNvPr>
          <p:cNvSpPr>
            <a:spLocks noGrp="1"/>
          </p:cNvSpPr>
          <p:nvPr>
            <p:ph type="dt" sz="half" idx="10"/>
          </p:nvPr>
        </p:nvSpPr>
        <p:spPr/>
        <p:txBody>
          <a:bodyPr/>
          <a:lstStyle/>
          <a:p>
            <a:fld id="{FB628FC3-8ACC-4CBE-B0A9-51567145165D}" type="datetimeFigureOut">
              <a:rPr lang="en-US" smtClean="0"/>
              <a:t>2/26/2020</a:t>
            </a:fld>
            <a:endParaRPr lang="en-US"/>
          </a:p>
        </p:txBody>
      </p:sp>
      <p:sp>
        <p:nvSpPr>
          <p:cNvPr id="5" name="Footer Placeholder 4">
            <a:extLst>
              <a:ext uri="{FF2B5EF4-FFF2-40B4-BE49-F238E27FC236}">
                <a16:creationId xmlns:a16="http://schemas.microsoft.com/office/drawing/2014/main" id="{AC89E61B-4D9F-418B-A924-651C549018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D7D334-C62B-4BD6-8C1A-43AB28A80E75}"/>
              </a:ext>
            </a:extLst>
          </p:cNvPr>
          <p:cNvSpPr>
            <a:spLocks noGrp="1"/>
          </p:cNvSpPr>
          <p:nvPr>
            <p:ph type="sldNum" sz="quarter" idx="12"/>
          </p:nvPr>
        </p:nvSpPr>
        <p:spPr/>
        <p:txBody>
          <a:bodyPr/>
          <a:lstStyle/>
          <a:p>
            <a:fld id="{2157E051-B254-457D-86BB-46DF8C83B8F6}" type="slidenum">
              <a:rPr lang="en-US" smtClean="0"/>
              <a:t>‹#›</a:t>
            </a:fld>
            <a:endParaRPr lang="en-US"/>
          </a:p>
        </p:txBody>
      </p:sp>
    </p:spTree>
    <p:extLst>
      <p:ext uri="{BB962C8B-B14F-4D97-AF65-F5344CB8AC3E}">
        <p14:creationId xmlns:p14="http://schemas.microsoft.com/office/powerpoint/2010/main" val="1997056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57C7E-0CE3-4E08-ACEF-0E17C03F493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E6F3509-25A4-4603-B1A6-1762F5BBED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4FDCD20-AAE5-4914-89E9-AF03590F548E}"/>
              </a:ext>
            </a:extLst>
          </p:cNvPr>
          <p:cNvSpPr>
            <a:spLocks noGrp="1"/>
          </p:cNvSpPr>
          <p:nvPr>
            <p:ph type="dt" sz="half" idx="10"/>
          </p:nvPr>
        </p:nvSpPr>
        <p:spPr/>
        <p:txBody>
          <a:bodyPr/>
          <a:lstStyle/>
          <a:p>
            <a:fld id="{FB628FC3-8ACC-4CBE-B0A9-51567145165D}" type="datetimeFigureOut">
              <a:rPr lang="en-US" smtClean="0"/>
              <a:t>2/26/2020</a:t>
            </a:fld>
            <a:endParaRPr lang="en-US"/>
          </a:p>
        </p:txBody>
      </p:sp>
      <p:sp>
        <p:nvSpPr>
          <p:cNvPr id="5" name="Footer Placeholder 4">
            <a:extLst>
              <a:ext uri="{FF2B5EF4-FFF2-40B4-BE49-F238E27FC236}">
                <a16:creationId xmlns:a16="http://schemas.microsoft.com/office/drawing/2014/main" id="{CD84EEDB-C791-404E-984F-BEEA0505F8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603488-CB0B-4EB5-A04B-3C93613A14BD}"/>
              </a:ext>
            </a:extLst>
          </p:cNvPr>
          <p:cNvSpPr>
            <a:spLocks noGrp="1"/>
          </p:cNvSpPr>
          <p:nvPr>
            <p:ph type="sldNum" sz="quarter" idx="12"/>
          </p:nvPr>
        </p:nvSpPr>
        <p:spPr/>
        <p:txBody>
          <a:bodyPr/>
          <a:lstStyle/>
          <a:p>
            <a:fld id="{2157E051-B254-457D-86BB-46DF8C83B8F6}" type="slidenum">
              <a:rPr lang="en-US" smtClean="0"/>
              <a:t>‹#›</a:t>
            </a:fld>
            <a:endParaRPr lang="en-US"/>
          </a:p>
        </p:txBody>
      </p:sp>
    </p:spTree>
    <p:extLst>
      <p:ext uri="{BB962C8B-B14F-4D97-AF65-F5344CB8AC3E}">
        <p14:creationId xmlns:p14="http://schemas.microsoft.com/office/powerpoint/2010/main" val="4008793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ACE49-A463-4E51-B8E0-3D07B7F773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9E010D8-6225-4565-BD7A-1F0814FB811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F2397A0-A462-480E-9399-6B730ECAC5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90F79B5-0B0A-47B1-9726-EB8E9DEC51C7}"/>
              </a:ext>
            </a:extLst>
          </p:cNvPr>
          <p:cNvSpPr>
            <a:spLocks noGrp="1"/>
          </p:cNvSpPr>
          <p:nvPr>
            <p:ph type="dt" sz="half" idx="10"/>
          </p:nvPr>
        </p:nvSpPr>
        <p:spPr/>
        <p:txBody>
          <a:bodyPr/>
          <a:lstStyle/>
          <a:p>
            <a:fld id="{FB628FC3-8ACC-4CBE-B0A9-51567145165D}" type="datetimeFigureOut">
              <a:rPr lang="en-US" smtClean="0"/>
              <a:t>2/26/2020</a:t>
            </a:fld>
            <a:endParaRPr lang="en-US"/>
          </a:p>
        </p:txBody>
      </p:sp>
      <p:sp>
        <p:nvSpPr>
          <p:cNvPr id="6" name="Footer Placeholder 5">
            <a:extLst>
              <a:ext uri="{FF2B5EF4-FFF2-40B4-BE49-F238E27FC236}">
                <a16:creationId xmlns:a16="http://schemas.microsoft.com/office/drawing/2014/main" id="{D8A87DE5-15AE-490A-AD03-7444149F645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D75A5E-04E8-4B2D-8351-2EC41AC4E2BF}"/>
              </a:ext>
            </a:extLst>
          </p:cNvPr>
          <p:cNvSpPr>
            <a:spLocks noGrp="1"/>
          </p:cNvSpPr>
          <p:nvPr>
            <p:ph type="sldNum" sz="quarter" idx="12"/>
          </p:nvPr>
        </p:nvSpPr>
        <p:spPr/>
        <p:txBody>
          <a:bodyPr/>
          <a:lstStyle/>
          <a:p>
            <a:fld id="{2157E051-B254-457D-86BB-46DF8C83B8F6}" type="slidenum">
              <a:rPr lang="en-US" smtClean="0"/>
              <a:t>‹#›</a:t>
            </a:fld>
            <a:endParaRPr lang="en-US"/>
          </a:p>
        </p:txBody>
      </p:sp>
    </p:spTree>
    <p:extLst>
      <p:ext uri="{BB962C8B-B14F-4D97-AF65-F5344CB8AC3E}">
        <p14:creationId xmlns:p14="http://schemas.microsoft.com/office/powerpoint/2010/main" val="822222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6CAEC-1E2D-4B88-9A38-5C8D19683CD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D7032C9-F515-46D5-A645-CC5869A89C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EACB56-E6D8-4BE7-87A8-25340F4FBD2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7883ED7-EE9E-4D94-BE67-F94115E4613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C840838-8326-466F-9BFA-0C9FBC47822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A9E9DF1-B046-4465-BFB4-94E81D9670A4}"/>
              </a:ext>
            </a:extLst>
          </p:cNvPr>
          <p:cNvSpPr>
            <a:spLocks noGrp="1"/>
          </p:cNvSpPr>
          <p:nvPr>
            <p:ph type="dt" sz="half" idx="10"/>
          </p:nvPr>
        </p:nvSpPr>
        <p:spPr/>
        <p:txBody>
          <a:bodyPr/>
          <a:lstStyle/>
          <a:p>
            <a:fld id="{FB628FC3-8ACC-4CBE-B0A9-51567145165D}" type="datetimeFigureOut">
              <a:rPr lang="en-US" smtClean="0"/>
              <a:t>2/26/2020</a:t>
            </a:fld>
            <a:endParaRPr lang="en-US"/>
          </a:p>
        </p:txBody>
      </p:sp>
      <p:sp>
        <p:nvSpPr>
          <p:cNvPr id="8" name="Footer Placeholder 7">
            <a:extLst>
              <a:ext uri="{FF2B5EF4-FFF2-40B4-BE49-F238E27FC236}">
                <a16:creationId xmlns:a16="http://schemas.microsoft.com/office/drawing/2014/main" id="{9645E960-1AFF-4E72-A58C-1C4152CD119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D0B2D72-86D3-48AF-A329-E004C98BA673}"/>
              </a:ext>
            </a:extLst>
          </p:cNvPr>
          <p:cNvSpPr>
            <a:spLocks noGrp="1"/>
          </p:cNvSpPr>
          <p:nvPr>
            <p:ph type="sldNum" sz="quarter" idx="12"/>
          </p:nvPr>
        </p:nvSpPr>
        <p:spPr/>
        <p:txBody>
          <a:bodyPr/>
          <a:lstStyle/>
          <a:p>
            <a:fld id="{2157E051-B254-457D-86BB-46DF8C83B8F6}" type="slidenum">
              <a:rPr lang="en-US" smtClean="0"/>
              <a:t>‹#›</a:t>
            </a:fld>
            <a:endParaRPr lang="en-US"/>
          </a:p>
        </p:txBody>
      </p:sp>
    </p:spTree>
    <p:extLst>
      <p:ext uri="{BB962C8B-B14F-4D97-AF65-F5344CB8AC3E}">
        <p14:creationId xmlns:p14="http://schemas.microsoft.com/office/powerpoint/2010/main" val="1483521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D3E26-8619-4607-BA8B-C2695C1638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0B6A19-AC4D-4A17-AFD7-F0E4DA66AB25}"/>
              </a:ext>
            </a:extLst>
          </p:cNvPr>
          <p:cNvSpPr>
            <a:spLocks noGrp="1"/>
          </p:cNvSpPr>
          <p:nvPr>
            <p:ph type="dt" sz="half" idx="10"/>
          </p:nvPr>
        </p:nvSpPr>
        <p:spPr/>
        <p:txBody>
          <a:bodyPr/>
          <a:lstStyle/>
          <a:p>
            <a:fld id="{FB628FC3-8ACC-4CBE-B0A9-51567145165D}" type="datetimeFigureOut">
              <a:rPr lang="en-US" smtClean="0"/>
              <a:t>2/26/2020</a:t>
            </a:fld>
            <a:endParaRPr lang="en-US"/>
          </a:p>
        </p:txBody>
      </p:sp>
      <p:sp>
        <p:nvSpPr>
          <p:cNvPr id="4" name="Footer Placeholder 3">
            <a:extLst>
              <a:ext uri="{FF2B5EF4-FFF2-40B4-BE49-F238E27FC236}">
                <a16:creationId xmlns:a16="http://schemas.microsoft.com/office/drawing/2014/main" id="{42A3ED54-ADD3-4EA4-9648-D2C1A711D40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6F2AD37-E1E5-4D44-BD15-6410EDE5457E}"/>
              </a:ext>
            </a:extLst>
          </p:cNvPr>
          <p:cNvSpPr>
            <a:spLocks noGrp="1"/>
          </p:cNvSpPr>
          <p:nvPr>
            <p:ph type="sldNum" sz="quarter" idx="12"/>
          </p:nvPr>
        </p:nvSpPr>
        <p:spPr/>
        <p:txBody>
          <a:bodyPr/>
          <a:lstStyle/>
          <a:p>
            <a:fld id="{2157E051-B254-457D-86BB-46DF8C83B8F6}" type="slidenum">
              <a:rPr lang="en-US" smtClean="0"/>
              <a:t>‹#›</a:t>
            </a:fld>
            <a:endParaRPr lang="en-US"/>
          </a:p>
        </p:txBody>
      </p:sp>
    </p:spTree>
    <p:extLst>
      <p:ext uri="{BB962C8B-B14F-4D97-AF65-F5344CB8AC3E}">
        <p14:creationId xmlns:p14="http://schemas.microsoft.com/office/powerpoint/2010/main" val="709363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3EC1CA-D49D-49D6-BC99-E218A11C815D}"/>
              </a:ext>
            </a:extLst>
          </p:cNvPr>
          <p:cNvSpPr>
            <a:spLocks noGrp="1"/>
          </p:cNvSpPr>
          <p:nvPr>
            <p:ph type="dt" sz="half" idx="10"/>
          </p:nvPr>
        </p:nvSpPr>
        <p:spPr/>
        <p:txBody>
          <a:bodyPr/>
          <a:lstStyle/>
          <a:p>
            <a:fld id="{FB628FC3-8ACC-4CBE-B0A9-51567145165D}" type="datetimeFigureOut">
              <a:rPr lang="en-US" smtClean="0"/>
              <a:t>2/26/2020</a:t>
            </a:fld>
            <a:endParaRPr lang="en-US"/>
          </a:p>
        </p:txBody>
      </p:sp>
      <p:sp>
        <p:nvSpPr>
          <p:cNvPr id="3" name="Footer Placeholder 2">
            <a:extLst>
              <a:ext uri="{FF2B5EF4-FFF2-40B4-BE49-F238E27FC236}">
                <a16:creationId xmlns:a16="http://schemas.microsoft.com/office/drawing/2014/main" id="{A1B70630-93B6-4684-AA4D-F8D2EA5700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76FA2F9-B001-4E0E-ABB0-0973934C080A}"/>
              </a:ext>
            </a:extLst>
          </p:cNvPr>
          <p:cNvSpPr>
            <a:spLocks noGrp="1"/>
          </p:cNvSpPr>
          <p:nvPr>
            <p:ph type="sldNum" sz="quarter" idx="12"/>
          </p:nvPr>
        </p:nvSpPr>
        <p:spPr/>
        <p:txBody>
          <a:bodyPr/>
          <a:lstStyle/>
          <a:p>
            <a:fld id="{2157E051-B254-457D-86BB-46DF8C83B8F6}" type="slidenum">
              <a:rPr lang="en-US" smtClean="0"/>
              <a:t>‹#›</a:t>
            </a:fld>
            <a:endParaRPr lang="en-US"/>
          </a:p>
        </p:txBody>
      </p:sp>
    </p:spTree>
    <p:extLst>
      <p:ext uri="{BB962C8B-B14F-4D97-AF65-F5344CB8AC3E}">
        <p14:creationId xmlns:p14="http://schemas.microsoft.com/office/powerpoint/2010/main" val="2781597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0388-B288-4AD4-9B02-386D5BEA8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570C30C-CA6E-44E5-A9D4-967D616CB84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5AF585B-9E3A-4D89-BF89-EBBD36D21E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375A67-67EB-4F28-936C-FEBF6EBCA468}"/>
              </a:ext>
            </a:extLst>
          </p:cNvPr>
          <p:cNvSpPr>
            <a:spLocks noGrp="1"/>
          </p:cNvSpPr>
          <p:nvPr>
            <p:ph type="dt" sz="half" idx="10"/>
          </p:nvPr>
        </p:nvSpPr>
        <p:spPr/>
        <p:txBody>
          <a:bodyPr/>
          <a:lstStyle/>
          <a:p>
            <a:fld id="{FB628FC3-8ACC-4CBE-B0A9-51567145165D}" type="datetimeFigureOut">
              <a:rPr lang="en-US" smtClean="0"/>
              <a:t>2/26/2020</a:t>
            </a:fld>
            <a:endParaRPr lang="en-US"/>
          </a:p>
        </p:txBody>
      </p:sp>
      <p:sp>
        <p:nvSpPr>
          <p:cNvPr id="6" name="Footer Placeholder 5">
            <a:extLst>
              <a:ext uri="{FF2B5EF4-FFF2-40B4-BE49-F238E27FC236}">
                <a16:creationId xmlns:a16="http://schemas.microsoft.com/office/drawing/2014/main" id="{36E0D506-A8BD-4BA8-A9E2-577D7C5099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39015F-5F16-4840-9EDA-3ED5EDBC4392}"/>
              </a:ext>
            </a:extLst>
          </p:cNvPr>
          <p:cNvSpPr>
            <a:spLocks noGrp="1"/>
          </p:cNvSpPr>
          <p:nvPr>
            <p:ph type="sldNum" sz="quarter" idx="12"/>
          </p:nvPr>
        </p:nvSpPr>
        <p:spPr/>
        <p:txBody>
          <a:bodyPr/>
          <a:lstStyle/>
          <a:p>
            <a:fld id="{2157E051-B254-457D-86BB-46DF8C83B8F6}" type="slidenum">
              <a:rPr lang="en-US" smtClean="0"/>
              <a:t>‹#›</a:t>
            </a:fld>
            <a:endParaRPr lang="en-US"/>
          </a:p>
        </p:txBody>
      </p:sp>
    </p:spTree>
    <p:extLst>
      <p:ext uri="{BB962C8B-B14F-4D97-AF65-F5344CB8AC3E}">
        <p14:creationId xmlns:p14="http://schemas.microsoft.com/office/powerpoint/2010/main" val="511951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383C8-E592-476F-A967-6EFFADFB51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71736BB-12FF-4726-A488-AE37F439F1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3BF230-8E5C-4F0C-B102-2C3C75F75B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7AC7EB-C21A-4B8F-987E-5E7BF2DD908F}"/>
              </a:ext>
            </a:extLst>
          </p:cNvPr>
          <p:cNvSpPr>
            <a:spLocks noGrp="1"/>
          </p:cNvSpPr>
          <p:nvPr>
            <p:ph type="dt" sz="half" idx="10"/>
          </p:nvPr>
        </p:nvSpPr>
        <p:spPr/>
        <p:txBody>
          <a:bodyPr/>
          <a:lstStyle/>
          <a:p>
            <a:fld id="{FB628FC3-8ACC-4CBE-B0A9-51567145165D}" type="datetimeFigureOut">
              <a:rPr lang="en-US" smtClean="0"/>
              <a:t>2/26/2020</a:t>
            </a:fld>
            <a:endParaRPr lang="en-US"/>
          </a:p>
        </p:txBody>
      </p:sp>
      <p:sp>
        <p:nvSpPr>
          <p:cNvPr id="6" name="Footer Placeholder 5">
            <a:extLst>
              <a:ext uri="{FF2B5EF4-FFF2-40B4-BE49-F238E27FC236}">
                <a16:creationId xmlns:a16="http://schemas.microsoft.com/office/drawing/2014/main" id="{AB662971-87CC-42D2-A6BF-936DBD748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809794-EFD7-4566-B5F7-998B31703E2D}"/>
              </a:ext>
            </a:extLst>
          </p:cNvPr>
          <p:cNvSpPr>
            <a:spLocks noGrp="1"/>
          </p:cNvSpPr>
          <p:nvPr>
            <p:ph type="sldNum" sz="quarter" idx="12"/>
          </p:nvPr>
        </p:nvSpPr>
        <p:spPr/>
        <p:txBody>
          <a:bodyPr/>
          <a:lstStyle/>
          <a:p>
            <a:fld id="{2157E051-B254-457D-86BB-46DF8C83B8F6}" type="slidenum">
              <a:rPr lang="en-US" smtClean="0"/>
              <a:t>‹#›</a:t>
            </a:fld>
            <a:endParaRPr lang="en-US"/>
          </a:p>
        </p:txBody>
      </p:sp>
    </p:spTree>
    <p:extLst>
      <p:ext uri="{BB962C8B-B14F-4D97-AF65-F5344CB8AC3E}">
        <p14:creationId xmlns:p14="http://schemas.microsoft.com/office/powerpoint/2010/main" val="1380715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3239A-7482-46C6-828E-BB0CD069DC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6DE7893-0049-48BB-888B-3D075EFD5FA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E68021-08E5-43D1-A428-7043D032F9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628FC3-8ACC-4CBE-B0A9-51567145165D}" type="datetimeFigureOut">
              <a:rPr lang="en-US" smtClean="0"/>
              <a:t>2/26/2020</a:t>
            </a:fld>
            <a:endParaRPr lang="en-US"/>
          </a:p>
        </p:txBody>
      </p:sp>
      <p:sp>
        <p:nvSpPr>
          <p:cNvPr id="5" name="Footer Placeholder 4">
            <a:extLst>
              <a:ext uri="{FF2B5EF4-FFF2-40B4-BE49-F238E27FC236}">
                <a16:creationId xmlns:a16="http://schemas.microsoft.com/office/drawing/2014/main" id="{6EEE8274-DA56-4B58-B643-8F3562D4E3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7EA27D7-EBCA-4FE8-9337-79B4E606B1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57E051-B254-457D-86BB-46DF8C83B8F6}" type="slidenum">
              <a:rPr lang="en-US" smtClean="0"/>
              <a:t>‹#›</a:t>
            </a:fld>
            <a:endParaRPr lang="en-US"/>
          </a:p>
        </p:txBody>
      </p:sp>
    </p:spTree>
    <p:extLst>
      <p:ext uri="{BB962C8B-B14F-4D97-AF65-F5344CB8AC3E}">
        <p14:creationId xmlns:p14="http://schemas.microsoft.com/office/powerpoint/2010/main" val="15659247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webp"/><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ideo" Target="https://www.youtube.com/embed/6JcU8_lnYyI"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ideo" Target="https://www.youtube.com/embed/m83UAO2ThGM"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6550F-6906-409A-BBC9-10300E57FD45}"/>
              </a:ext>
            </a:extLst>
          </p:cNvPr>
          <p:cNvSpPr>
            <a:spLocks noGrp="1"/>
          </p:cNvSpPr>
          <p:nvPr>
            <p:ph type="ctrTitle"/>
          </p:nvPr>
        </p:nvSpPr>
        <p:spPr/>
        <p:txBody>
          <a:bodyPr/>
          <a:lstStyle/>
          <a:p>
            <a:r>
              <a:rPr lang="en-US" dirty="0">
                <a:cs typeface="Calibri Light"/>
              </a:rPr>
              <a:t>Christianity in Egypt and Ethiopia:</a:t>
            </a:r>
            <a:endParaRPr lang="en-US" dirty="0"/>
          </a:p>
        </p:txBody>
      </p:sp>
      <p:sp>
        <p:nvSpPr>
          <p:cNvPr id="3" name="Subtitle 2">
            <a:extLst>
              <a:ext uri="{FF2B5EF4-FFF2-40B4-BE49-F238E27FC236}">
                <a16:creationId xmlns:a16="http://schemas.microsoft.com/office/drawing/2014/main" id="{2A19B4F5-DF43-4479-B05D-FB3802C98562}"/>
              </a:ext>
            </a:extLst>
          </p:cNvPr>
          <p:cNvSpPr>
            <a:spLocks noGrp="1"/>
          </p:cNvSpPr>
          <p:nvPr>
            <p:ph type="subTitle" idx="1"/>
          </p:nvPr>
        </p:nvSpPr>
        <p:spPr/>
        <p:txBody>
          <a:bodyPr/>
          <a:lstStyle/>
          <a:p>
            <a:r>
              <a:rPr lang="en-US" dirty="0"/>
              <a:t>Cultural influences on Christian communities beyond Rome</a:t>
            </a:r>
          </a:p>
        </p:txBody>
      </p:sp>
    </p:spTree>
    <p:extLst>
      <p:ext uri="{BB962C8B-B14F-4D97-AF65-F5344CB8AC3E}">
        <p14:creationId xmlns:p14="http://schemas.microsoft.com/office/powerpoint/2010/main" val="3818565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06401-05AD-4186-BB08-6CCBC7408BD1}"/>
              </a:ext>
            </a:extLst>
          </p:cNvPr>
          <p:cNvSpPr>
            <a:spLocks noGrp="1"/>
          </p:cNvSpPr>
          <p:nvPr>
            <p:ph type="title"/>
          </p:nvPr>
        </p:nvSpPr>
        <p:spPr>
          <a:xfrm>
            <a:off x="655320" y="365125"/>
            <a:ext cx="5120114" cy="1692794"/>
          </a:xfrm>
        </p:spPr>
        <p:txBody>
          <a:bodyPr vert="horz" lIns="91440" tIns="45720" rIns="91440" bIns="45720" rtlCol="0" anchor="ctr">
            <a:normAutofit/>
          </a:bodyPr>
          <a:lstStyle/>
          <a:p>
            <a:r>
              <a:rPr lang="en-US"/>
              <a:t>Monastics/Desert Fathers</a:t>
            </a:r>
          </a:p>
        </p:txBody>
      </p:sp>
      <p:pic>
        <p:nvPicPr>
          <p:cNvPr id="7" name="Content Placeholder 6">
            <a:extLst>
              <a:ext uri="{FF2B5EF4-FFF2-40B4-BE49-F238E27FC236}">
                <a16:creationId xmlns:a16="http://schemas.microsoft.com/office/drawing/2014/main" id="{A706AABB-572A-45E5-8BB9-2684698B6816}"/>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3862" r="1" b="1"/>
          <a:stretch/>
        </p:blipFill>
        <p:spPr>
          <a:xfrm>
            <a:off x="8060787" y="11"/>
            <a:ext cx="4131211" cy="3882672"/>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5" name="Content Placeholder 4">
            <a:extLst>
              <a:ext uri="{FF2B5EF4-FFF2-40B4-BE49-F238E27FC236}">
                <a16:creationId xmlns:a16="http://schemas.microsoft.com/office/drawing/2014/main" id="{A3329F98-3AF8-4894-B6D1-F1C0AEE3766E}"/>
              </a:ext>
            </a:extLst>
          </p:cNvPr>
          <p:cNvSpPr>
            <a:spLocks noGrp="1"/>
          </p:cNvSpPr>
          <p:nvPr>
            <p:ph sz="half" idx="2"/>
          </p:nvPr>
        </p:nvSpPr>
        <p:spPr>
          <a:xfrm>
            <a:off x="655321" y="2575034"/>
            <a:ext cx="7883768" cy="3462228"/>
          </a:xfrm>
        </p:spPr>
        <p:txBody>
          <a:bodyPr vert="horz" lIns="91440" tIns="45720" rIns="91440" bIns="45720" rtlCol="0">
            <a:normAutofit/>
          </a:bodyPr>
          <a:lstStyle/>
          <a:p>
            <a:r>
              <a:rPr lang="en-US" dirty="0"/>
              <a:t>Emphasis on a secluded, ascetic lifestyle</a:t>
            </a:r>
          </a:p>
          <a:p>
            <a:r>
              <a:rPr lang="en-US" dirty="0"/>
              <a:t>An alternative to the “less devout” state-sponsored Christianity (after the conversion and reign of Constantine as emperor beginning in 324 CE)</a:t>
            </a:r>
          </a:p>
          <a:p>
            <a:r>
              <a:rPr lang="en-US" dirty="0"/>
              <a:t>Mysticism</a:t>
            </a:r>
          </a:p>
        </p:txBody>
      </p:sp>
    </p:spTree>
    <p:extLst>
      <p:ext uri="{BB962C8B-B14F-4D97-AF65-F5344CB8AC3E}">
        <p14:creationId xmlns:p14="http://schemas.microsoft.com/office/powerpoint/2010/main" val="4077046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a:t>Shenoute</a:t>
            </a:r>
            <a:r>
              <a:rPr lang="en-US" dirty="0"/>
              <a:t> and the White Monastery</a:t>
            </a:r>
          </a:p>
        </p:txBody>
      </p:sp>
      <p:pic>
        <p:nvPicPr>
          <p:cNvPr id="2050" name="Picture 2" descr="Hagiographic painting of Shenoute in the Egyptian desert"/>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000250" y="1953419"/>
            <a:ext cx="2857500" cy="40957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hotograph of the White Monastery. It's founding is attributed to Shenoute"/>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212079" y="1953419"/>
            <a:ext cx="6458989" cy="3508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6824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D9D3E-3B8A-4BF0-A8DC-AFFE16379EC4}"/>
              </a:ext>
            </a:extLst>
          </p:cNvPr>
          <p:cNvSpPr>
            <a:spLocks noGrp="1"/>
          </p:cNvSpPr>
          <p:nvPr>
            <p:ph type="ctrTitle"/>
          </p:nvPr>
        </p:nvSpPr>
        <p:spPr/>
        <p:txBody>
          <a:bodyPr/>
          <a:lstStyle/>
          <a:p>
            <a:r>
              <a:rPr lang="en-US" dirty="0"/>
              <a:t/>
            </a:r>
            <a:br>
              <a:rPr lang="en-US" dirty="0"/>
            </a:br>
            <a:r>
              <a:rPr lang="en-US" dirty="0"/>
              <a:t>Egyptian temples to the gods</a:t>
            </a:r>
          </a:p>
        </p:txBody>
      </p:sp>
      <p:sp>
        <p:nvSpPr>
          <p:cNvPr id="3" name="Subtitle 2">
            <a:extLst>
              <a:ext uri="{FF2B5EF4-FFF2-40B4-BE49-F238E27FC236}">
                <a16:creationId xmlns:a16="http://schemas.microsoft.com/office/drawing/2014/main" id="{52F2ADB5-31C0-456C-AF75-F13E7A49901A}"/>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86176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F11D5-805D-440A-89B6-0E36950792B3}"/>
              </a:ext>
            </a:extLst>
          </p:cNvPr>
          <p:cNvSpPr>
            <a:spLocks noGrp="1"/>
          </p:cNvSpPr>
          <p:nvPr>
            <p:ph type="title"/>
          </p:nvPr>
        </p:nvSpPr>
        <p:spPr/>
        <p:txBody>
          <a:bodyPr/>
          <a:lstStyle/>
          <a:p>
            <a:pPr algn="ctr"/>
            <a:r>
              <a:rPr lang="en-US" dirty="0"/>
              <a:t>Grotto temple to </a:t>
            </a:r>
            <a:r>
              <a:rPr lang="en-US" dirty="0" err="1"/>
              <a:t>Pahket</a:t>
            </a:r>
            <a:r>
              <a:rPr lang="en-US" dirty="0"/>
              <a:t>, the lion-headed goddess of Egypt, in </a:t>
            </a:r>
            <a:r>
              <a:rPr lang="en-US" dirty="0" err="1"/>
              <a:t>Istabl</a:t>
            </a:r>
            <a:r>
              <a:rPr lang="en-US" dirty="0"/>
              <a:t> </a:t>
            </a:r>
            <a:r>
              <a:rPr lang="en-US" dirty="0" err="1"/>
              <a:t>Antar</a:t>
            </a:r>
            <a:endParaRPr lang="en-US" dirty="0"/>
          </a:p>
        </p:txBody>
      </p:sp>
      <p:pic>
        <p:nvPicPr>
          <p:cNvPr id="12" name="Content Placeholder 11" descr="Photograph of cuneiform wall writing in the grotto temple to Pahket, the lion-headed goddess of Egypt, in Istabl Antar, Egypt.">
            <a:extLst>
              <a:ext uri="{FF2B5EF4-FFF2-40B4-BE49-F238E27FC236}">
                <a16:creationId xmlns:a16="http://schemas.microsoft.com/office/drawing/2014/main" id="{995649BB-D142-4776-9085-D705E6AA234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391696" y="1690688"/>
            <a:ext cx="4340180" cy="3857624"/>
          </a:xfrm>
        </p:spPr>
      </p:pic>
      <p:pic>
        <p:nvPicPr>
          <p:cNvPr id="10" name="Content Placeholder 9" descr="Photograph of the entrance to the grotto temple to Pahket, the lion-headed goddess of Egypt, in Istabl Antar, Egypt.">
            <a:extLst>
              <a:ext uri="{FF2B5EF4-FFF2-40B4-BE49-F238E27FC236}">
                <a16:creationId xmlns:a16="http://schemas.microsoft.com/office/drawing/2014/main" id="{B5B8708F-84F6-4FA6-A0FB-8882EAA37089}"/>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90579" y="1690688"/>
            <a:ext cx="4101117" cy="3857625"/>
          </a:xfrm>
        </p:spPr>
      </p:pic>
      <p:pic>
        <p:nvPicPr>
          <p:cNvPr id="14" name="Picture 13" descr="Fresco representation of the goddess Pahket">
            <a:extLst>
              <a:ext uri="{FF2B5EF4-FFF2-40B4-BE49-F238E27FC236}">
                <a16:creationId xmlns:a16="http://schemas.microsoft.com/office/drawing/2014/main" id="{22076E78-8693-4BE2-93AA-6D5A0F8BB1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087" y="1690687"/>
            <a:ext cx="3588914" cy="3147867"/>
          </a:xfrm>
          <a:prstGeom prst="rect">
            <a:avLst/>
          </a:prstGeom>
        </p:spPr>
      </p:pic>
    </p:spTree>
    <p:extLst>
      <p:ext uri="{BB962C8B-B14F-4D97-AF65-F5344CB8AC3E}">
        <p14:creationId xmlns:p14="http://schemas.microsoft.com/office/powerpoint/2010/main" val="1285820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14FDC-1C41-4B3D-B975-B7B15799F572}"/>
              </a:ext>
            </a:extLst>
          </p:cNvPr>
          <p:cNvSpPr>
            <a:spLocks noGrp="1"/>
          </p:cNvSpPr>
          <p:nvPr>
            <p:ph type="title"/>
          </p:nvPr>
        </p:nvSpPr>
        <p:spPr/>
        <p:txBody>
          <a:bodyPr>
            <a:normAutofit fontScale="90000"/>
          </a:bodyPr>
          <a:lstStyle/>
          <a:p>
            <a:r>
              <a:rPr lang="en-US" dirty="0"/>
              <a:t>Grottos, once used to offer sacrifices to Egyptian gods, were converted into churches</a:t>
            </a:r>
            <a:br>
              <a:rPr lang="en-US" dirty="0"/>
            </a:br>
            <a:endParaRPr lang="en-US" dirty="0"/>
          </a:p>
        </p:txBody>
      </p:sp>
      <p:pic>
        <p:nvPicPr>
          <p:cNvPr id="7" name="Content Placeholder 6" descr="a photograph of St. Simon Church, carved into Mokattam mountain, Egypt&#10;">
            <a:extLst>
              <a:ext uri="{FF2B5EF4-FFF2-40B4-BE49-F238E27FC236}">
                <a16:creationId xmlns:a16="http://schemas.microsoft.com/office/drawing/2014/main" id="{6C728970-46CC-4DF4-9F07-DDAD5F7E3E97}"/>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172199" y="2058194"/>
            <a:ext cx="5792273" cy="3886200"/>
          </a:xfrm>
        </p:spPr>
      </p:pic>
      <p:pic>
        <p:nvPicPr>
          <p:cNvPr id="5" name="Content Placeholder 8" descr="A modern-day grotto church in Egypt">
            <a:extLst>
              <a:ext uri="{FF2B5EF4-FFF2-40B4-BE49-F238E27FC236}">
                <a16:creationId xmlns:a16="http://schemas.microsoft.com/office/drawing/2014/main" id="{F6271FAC-A1EF-4C5D-A393-E8433C6F2449}"/>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838200" y="2058194"/>
            <a:ext cx="5181600" cy="3886200"/>
          </a:xfrm>
        </p:spPr>
      </p:pic>
      <p:sp>
        <p:nvSpPr>
          <p:cNvPr id="8" name="TextBox 7">
            <a:extLst>
              <a:ext uri="{FF2B5EF4-FFF2-40B4-BE49-F238E27FC236}">
                <a16:creationId xmlns:a16="http://schemas.microsoft.com/office/drawing/2014/main" id="{B63081CA-E55F-4A64-8281-FE2236E1C093}"/>
              </a:ext>
            </a:extLst>
          </p:cNvPr>
          <p:cNvSpPr txBox="1"/>
          <p:nvPr/>
        </p:nvSpPr>
        <p:spPr>
          <a:xfrm>
            <a:off x="6172202" y="5944394"/>
            <a:ext cx="5779392" cy="369332"/>
          </a:xfrm>
          <a:prstGeom prst="rect">
            <a:avLst/>
          </a:prstGeom>
          <a:noFill/>
        </p:spPr>
        <p:txBody>
          <a:bodyPr wrap="square" rtlCol="0">
            <a:spAutoFit/>
          </a:bodyPr>
          <a:lstStyle/>
          <a:p>
            <a:r>
              <a:rPr lang="en-US" dirty="0"/>
              <a:t>St. Simon Church, carved into </a:t>
            </a:r>
            <a:r>
              <a:rPr lang="en-US" dirty="0" err="1"/>
              <a:t>Mokattam</a:t>
            </a:r>
            <a:r>
              <a:rPr lang="en-US" dirty="0"/>
              <a:t> mountain, Egypt</a:t>
            </a:r>
          </a:p>
        </p:txBody>
      </p:sp>
    </p:spTree>
    <p:extLst>
      <p:ext uri="{BB962C8B-B14F-4D97-AF65-F5344CB8AC3E}">
        <p14:creationId xmlns:p14="http://schemas.microsoft.com/office/powerpoint/2010/main" val="40199483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FEDC0D6-141B-4C65-9C65-0423CE45ECA1}"/>
              </a:ext>
            </a:extLst>
          </p:cNvPr>
          <p:cNvSpPr>
            <a:spLocks noGrp="1"/>
          </p:cNvSpPr>
          <p:nvPr>
            <p:ph type="title"/>
          </p:nvPr>
        </p:nvSpPr>
        <p:spPr/>
        <p:txBody>
          <a:bodyPr vert="horz" lIns="91440" tIns="45720" rIns="91440" bIns="45720" rtlCol="0" anchor="ctr">
            <a:normAutofit/>
          </a:bodyPr>
          <a:lstStyle/>
          <a:p>
            <a:pPr algn="ctr"/>
            <a:r>
              <a:rPr lang="en-US" sz="3700" dirty="0"/>
              <a:t>Coptic language: Egyptian/</a:t>
            </a:r>
            <a:r>
              <a:rPr lang="en-US" sz="3700" dirty="0" err="1"/>
              <a:t>Pharaonic</a:t>
            </a:r>
            <a:r>
              <a:rPr lang="en-US" sz="3700" dirty="0"/>
              <a:t> hieroglyphics written in Greek letters</a:t>
            </a:r>
          </a:p>
        </p:txBody>
      </p:sp>
      <p:pic>
        <p:nvPicPr>
          <p:cNvPr id="9" name="Content Placeholder 8" descr="A photograph of a Bible written in Coptic and Arabic languages">
            <a:extLst>
              <a:ext uri="{FF2B5EF4-FFF2-40B4-BE49-F238E27FC236}">
                <a16:creationId xmlns:a16="http://schemas.microsoft.com/office/drawing/2014/main" id="{53DC2B55-4403-40DC-B201-AA2C01FDA5BF}"/>
              </a:ext>
            </a:extLst>
          </p:cNvPr>
          <p:cNvPicPr>
            <a:picLocks noGrp="1" noChangeAspect="1"/>
          </p:cNvPicPr>
          <p:nvPr>
            <p:ph sz="half" idx="1"/>
          </p:nvPr>
        </p:nvPicPr>
        <p:blipFill rotWithShape="1">
          <a:blip r:embed="rId2" cstate="hqprint">
            <a:extLst>
              <a:ext uri="{28A0092B-C50C-407E-A947-70E740481C1C}">
                <a14:useLocalDpi xmlns:a14="http://schemas.microsoft.com/office/drawing/2010/main" val="0"/>
              </a:ext>
            </a:extLst>
          </a:blip>
          <a:stretch/>
        </p:blipFill>
        <p:spPr>
          <a:xfrm>
            <a:off x="6632171" y="2206554"/>
            <a:ext cx="5181600" cy="3970409"/>
          </a:xfrm>
          <a:prstGeom prst="rect">
            <a:avLst/>
          </a:prstGeom>
        </p:spPr>
      </p:pic>
      <p:pic>
        <p:nvPicPr>
          <p:cNvPr id="1026" name="Picture 2" descr="Image of cuneiform writin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838200" y="1942003"/>
            <a:ext cx="5116221"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7602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04497-5DDC-4AD8-A39F-BC291700F06B}"/>
              </a:ext>
            </a:extLst>
          </p:cNvPr>
          <p:cNvSpPr>
            <a:spLocks noGrp="1"/>
          </p:cNvSpPr>
          <p:nvPr>
            <p:ph type="title"/>
          </p:nvPr>
        </p:nvSpPr>
        <p:spPr/>
        <p:txBody>
          <a:bodyPr>
            <a:normAutofit/>
          </a:bodyPr>
          <a:lstStyle/>
          <a:p>
            <a:pPr algn="ctr"/>
            <a:r>
              <a:rPr lang="en-US" dirty="0"/>
              <a:t>The “ankh” and the cross</a:t>
            </a:r>
          </a:p>
        </p:txBody>
      </p:sp>
      <p:pic>
        <p:nvPicPr>
          <p:cNvPr id="6" name="Content Placeholder 5" descr="The ankh symbol, which resembles a cross but with a circle on the top">
            <a:extLst>
              <a:ext uri="{FF2B5EF4-FFF2-40B4-BE49-F238E27FC236}">
                <a16:creationId xmlns:a16="http://schemas.microsoft.com/office/drawing/2014/main" id="{0D8D2946-9DB9-4EEC-B12D-0E89AE7B2F5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022345" y="1825625"/>
            <a:ext cx="2807232" cy="3995626"/>
          </a:xfrm>
        </p:spPr>
      </p:pic>
      <p:sp>
        <p:nvSpPr>
          <p:cNvPr id="4" name="Content Placeholder 3">
            <a:extLst>
              <a:ext uri="{FF2B5EF4-FFF2-40B4-BE49-F238E27FC236}">
                <a16:creationId xmlns:a16="http://schemas.microsoft.com/office/drawing/2014/main" id="{0C6801C9-C2C4-4617-A97E-F4818EEE62FF}"/>
              </a:ext>
            </a:extLst>
          </p:cNvPr>
          <p:cNvSpPr>
            <a:spLocks noGrp="1"/>
          </p:cNvSpPr>
          <p:nvPr>
            <p:ph sz="half" idx="2"/>
          </p:nvPr>
        </p:nvSpPr>
        <p:spPr/>
        <p:txBody>
          <a:bodyPr/>
          <a:lstStyle/>
          <a:p>
            <a:pPr marL="0" indent="0">
              <a:buNone/>
            </a:pPr>
            <a:r>
              <a:rPr lang="en-US" dirty="0"/>
              <a:t>The ankh is an ancient Egyptian hieroglyphic symbol that was most commonly used in writing and in Egyptian art to represent the word for "life" and, by extension, as a symbol of life itself</a:t>
            </a:r>
          </a:p>
          <a:p>
            <a:pPr marL="0" indent="0">
              <a:buNone/>
            </a:pPr>
            <a:endParaRPr lang="en-US" dirty="0"/>
          </a:p>
        </p:txBody>
      </p:sp>
    </p:spTree>
    <p:extLst>
      <p:ext uri="{BB962C8B-B14F-4D97-AF65-F5344CB8AC3E}">
        <p14:creationId xmlns:p14="http://schemas.microsoft.com/office/powerpoint/2010/main" val="168320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AE24D-8E2A-4397-8637-4E7154B6CAF7}"/>
              </a:ext>
            </a:extLst>
          </p:cNvPr>
          <p:cNvSpPr>
            <a:spLocks noGrp="1"/>
          </p:cNvSpPr>
          <p:nvPr>
            <p:ph type="title"/>
          </p:nvPr>
        </p:nvSpPr>
        <p:spPr>
          <a:xfrm>
            <a:off x="349135" y="1"/>
            <a:ext cx="11596254" cy="1181685"/>
          </a:xfrm>
        </p:spPr>
        <p:txBody>
          <a:bodyPr vert="horz" lIns="91440" tIns="45720" rIns="91440" bIns="45720" rtlCol="0" anchor="b">
            <a:normAutofit fontScale="90000"/>
          </a:bodyPr>
          <a:lstStyle/>
          <a:p>
            <a:r>
              <a:rPr lang="en-US" sz="6000" dirty="0"/>
              <a:t>Coptic Christianity and Egyptian culture</a:t>
            </a:r>
          </a:p>
        </p:txBody>
      </p:sp>
      <p:sp>
        <p:nvSpPr>
          <p:cNvPr id="3" name="Text Placeholder 2">
            <a:extLst>
              <a:ext uri="{FF2B5EF4-FFF2-40B4-BE49-F238E27FC236}">
                <a16:creationId xmlns:a16="http://schemas.microsoft.com/office/drawing/2014/main" id="{809B8DD1-7C58-4FF9-A42B-346100FFF8BF}"/>
              </a:ext>
            </a:extLst>
          </p:cNvPr>
          <p:cNvSpPr>
            <a:spLocks noGrp="1"/>
          </p:cNvSpPr>
          <p:nvPr>
            <p:ph type="body" idx="1"/>
          </p:nvPr>
        </p:nvSpPr>
        <p:spPr>
          <a:xfrm>
            <a:off x="839788" y="1181687"/>
            <a:ext cx="5157787" cy="1041008"/>
          </a:xfrm>
        </p:spPr>
        <p:txBody>
          <a:bodyPr>
            <a:normAutofit/>
          </a:bodyPr>
          <a:lstStyle/>
          <a:p>
            <a:pPr algn="ctr"/>
            <a:r>
              <a:rPr lang="en-US" dirty="0"/>
              <a:t>Image of Saint </a:t>
            </a:r>
            <a:r>
              <a:rPr lang="en-US" dirty="0" err="1"/>
              <a:t>Menas</a:t>
            </a:r>
            <a:r>
              <a:rPr lang="en-US" dirty="0"/>
              <a:t> with Mary’s hand on her shoulder (6</a:t>
            </a:r>
            <a:r>
              <a:rPr lang="en-US" baseline="30000" dirty="0"/>
              <a:t>th</a:t>
            </a:r>
            <a:r>
              <a:rPr lang="en-US" dirty="0"/>
              <a:t> c.)</a:t>
            </a:r>
          </a:p>
        </p:txBody>
      </p:sp>
      <p:pic>
        <p:nvPicPr>
          <p:cNvPr id="6" name="Content Placeholder 5">
            <a:extLst>
              <a:ext uri="{FF2B5EF4-FFF2-40B4-BE49-F238E27FC236}">
                <a16:creationId xmlns:a16="http://schemas.microsoft.com/office/drawing/2014/main" id="{0BC0E5BF-117B-4B61-BF1E-F349C41A5F0E}"/>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tretch/>
        </p:blipFill>
        <p:spPr>
          <a:xfrm>
            <a:off x="2154397" y="2222694"/>
            <a:ext cx="3087303" cy="4448562"/>
          </a:xfrm>
          <a:prstGeom prst="rect">
            <a:avLst/>
          </a:prstGeom>
        </p:spPr>
      </p:pic>
      <p:sp>
        <p:nvSpPr>
          <p:cNvPr id="4" name="Text Placeholder 3">
            <a:extLst>
              <a:ext uri="{FF2B5EF4-FFF2-40B4-BE49-F238E27FC236}">
                <a16:creationId xmlns:a16="http://schemas.microsoft.com/office/drawing/2014/main" id="{8B07CFDA-F032-4762-BF6E-3ADC6C209E11}"/>
              </a:ext>
            </a:extLst>
          </p:cNvPr>
          <p:cNvSpPr>
            <a:spLocks noGrp="1"/>
          </p:cNvSpPr>
          <p:nvPr>
            <p:ph type="body" sz="quarter" idx="3"/>
          </p:nvPr>
        </p:nvSpPr>
        <p:spPr>
          <a:xfrm>
            <a:off x="6172200" y="1288473"/>
            <a:ext cx="5183188" cy="934221"/>
          </a:xfrm>
        </p:spPr>
        <p:txBody>
          <a:bodyPr>
            <a:normAutofit fontScale="92500" lnSpcReduction="10000"/>
          </a:bodyPr>
          <a:lstStyle/>
          <a:p>
            <a:r>
              <a:rPr lang="en-US" dirty="0"/>
              <a:t>Egyptian funerary hanging with a deceased person held and protected by the god of the dead</a:t>
            </a:r>
          </a:p>
        </p:txBody>
      </p:sp>
      <p:pic>
        <p:nvPicPr>
          <p:cNvPr id="9" name="Content Placeholder 8" descr="A picture containing photo&#10;&#10;Description automatically generated">
            <a:extLst>
              <a:ext uri="{FF2B5EF4-FFF2-40B4-BE49-F238E27FC236}">
                <a16:creationId xmlns:a16="http://schemas.microsoft.com/office/drawing/2014/main" id="{58A7A99C-AB6F-433A-9A38-66E77C3AB97C}"/>
              </a:ext>
            </a:extLst>
          </p:cNvPr>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950302" y="2222694"/>
            <a:ext cx="3468705" cy="4448562"/>
          </a:xfrm>
        </p:spPr>
      </p:pic>
    </p:spTree>
    <p:extLst>
      <p:ext uri="{BB962C8B-B14F-4D97-AF65-F5344CB8AC3E}">
        <p14:creationId xmlns:p14="http://schemas.microsoft.com/office/powerpoint/2010/main" val="2667019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01F91-3668-463B-A2E0-2A05381C49A0}"/>
              </a:ext>
            </a:extLst>
          </p:cNvPr>
          <p:cNvSpPr>
            <a:spLocks noGrp="1"/>
          </p:cNvSpPr>
          <p:nvPr>
            <p:ph type="title"/>
          </p:nvPr>
        </p:nvSpPr>
        <p:spPr>
          <a:xfrm>
            <a:off x="193183" y="141669"/>
            <a:ext cx="11998817" cy="695458"/>
          </a:xfrm>
        </p:spPr>
        <p:txBody>
          <a:bodyPr>
            <a:normAutofit/>
          </a:bodyPr>
          <a:lstStyle/>
          <a:p>
            <a:r>
              <a:rPr lang="en-US" dirty="0"/>
              <a:t>Influence of Pharaonic religion on Coptic Christianity</a:t>
            </a:r>
          </a:p>
        </p:txBody>
      </p:sp>
      <p:pic>
        <p:nvPicPr>
          <p:cNvPr id="4" name="Online Media 3">
            <a:hlinkClick r:id="" action="ppaction://media"/>
            <a:extLst>
              <a:ext uri="{FF2B5EF4-FFF2-40B4-BE49-F238E27FC236}">
                <a16:creationId xmlns:a16="http://schemas.microsoft.com/office/drawing/2014/main" id="{DE22B3D4-3591-422B-8DAC-FE1B3698E1B8}"/>
              </a:ext>
            </a:extLst>
          </p:cNvPr>
          <p:cNvPicPr>
            <a:picLocks noGrp="1" noRot="1" noChangeAspect="1"/>
          </p:cNvPicPr>
          <p:nvPr>
            <p:ph idx="1"/>
            <a:videoFile r:link="rId1"/>
          </p:nvPr>
        </p:nvPicPr>
        <p:blipFill>
          <a:blip r:embed="rId3"/>
          <a:stretch>
            <a:fillRect/>
          </a:stretch>
        </p:blipFill>
        <p:spPr>
          <a:xfrm>
            <a:off x="1030288" y="1030288"/>
            <a:ext cx="10109200" cy="5686425"/>
          </a:xfrm>
          <a:prstGeom prst="rect">
            <a:avLst/>
          </a:prstGeom>
        </p:spPr>
      </p:pic>
    </p:spTree>
    <p:extLst>
      <p:ext uri="{BB962C8B-B14F-4D97-AF65-F5344CB8AC3E}">
        <p14:creationId xmlns:p14="http://schemas.microsoft.com/office/powerpoint/2010/main" val="32622724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60DC7-0F6A-4282-A45B-D54EDDB4372A}"/>
              </a:ext>
            </a:extLst>
          </p:cNvPr>
          <p:cNvSpPr>
            <a:spLocks noGrp="1"/>
          </p:cNvSpPr>
          <p:nvPr>
            <p:ph type="title"/>
          </p:nvPr>
        </p:nvSpPr>
        <p:spPr>
          <a:xfrm>
            <a:off x="5277328" y="640082"/>
            <a:ext cx="6274591" cy="3351602"/>
          </a:xfrm>
        </p:spPr>
        <p:txBody>
          <a:bodyPr vert="horz" lIns="91440" tIns="45720" rIns="91440" bIns="45720" rtlCol="0" anchor="b">
            <a:normAutofit/>
          </a:bodyPr>
          <a:lstStyle/>
          <a:p>
            <a:r>
              <a:rPr lang="en-US" sz="6000" dirty="0"/>
              <a:t>Ethiopian Orthodox Church</a:t>
            </a:r>
          </a:p>
        </p:txBody>
      </p:sp>
      <p:pic>
        <p:nvPicPr>
          <p:cNvPr id="29701" name="Picture 2" descr="http://www.faculty.virginia.edu/africanreligions/Ethiopia_27.jpg">
            <a:extLst>
              <a:ext uri="{FF2B5EF4-FFF2-40B4-BE49-F238E27FC236}">
                <a16:creationId xmlns:a16="http://schemas.microsoft.com/office/drawing/2014/main" id="{33A7F4D3-8EE1-475E-9D60-53DC7A52B776}"/>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393" r="-1" b="-1"/>
          <a:stretch/>
        </p:blipFill>
        <p:spPr bwMode="auto">
          <a:xfrm>
            <a:off x="20" y="10"/>
            <a:ext cx="4637226" cy="68579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FF838-782C-4F46-ACA1-3F49C3CEA929}"/>
              </a:ext>
            </a:extLst>
          </p:cNvPr>
          <p:cNvSpPr>
            <a:spLocks noGrp="1"/>
          </p:cNvSpPr>
          <p:nvPr>
            <p:ph type="title"/>
          </p:nvPr>
        </p:nvSpPr>
        <p:spPr>
          <a:xfrm>
            <a:off x="838200" y="5534025"/>
            <a:ext cx="10515600" cy="822326"/>
          </a:xfrm>
        </p:spPr>
        <p:txBody>
          <a:bodyPr vert="horz" lIns="91440" tIns="45720" rIns="91440" bIns="45720" rtlCol="0" anchor="ctr">
            <a:normAutofit/>
          </a:bodyPr>
          <a:lstStyle/>
          <a:p>
            <a:pPr algn="ctr"/>
            <a:r>
              <a:rPr lang="en-US"/>
              <a:t>Coptic Church</a:t>
            </a:r>
          </a:p>
        </p:txBody>
      </p:sp>
      <p:pic>
        <p:nvPicPr>
          <p:cNvPr id="9" name="Content Placeholder 5" descr="Fresca representation of the &quot;Father, Son, and Holy Spirit&quot; on the wall of a Coptic church in Egypt">
            <a:extLst>
              <a:ext uri="{FF2B5EF4-FFF2-40B4-BE49-F238E27FC236}">
                <a16:creationId xmlns:a16="http://schemas.microsoft.com/office/drawing/2014/main" id="{E12EC6B8-ABA4-44F4-A70F-FB3EC9638DE2}"/>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b="19164"/>
          <a:stretch/>
        </p:blipFill>
        <p:spPr>
          <a:xfrm>
            <a:off x="20" y="10"/>
            <a:ext cx="12191980" cy="5395902"/>
          </a:xfrm>
          <a:prstGeom prst="rect">
            <a:avLst/>
          </a:prstGeom>
          <a:noFill/>
        </p:spPr>
      </p:pic>
    </p:spTree>
    <p:extLst>
      <p:ext uri="{BB962C8B-B14F-4D97-AF65-F5344CB8AC3E}">
        <p14:creationId xmlns:p14="http://schemas.microsoft.com/office/powerpoint/2010/main" val="36372129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DE39C-0C63-4659-934F-D299A4AECE61}"/>
              </a:ext>
            </a:extLst>
          </p:cNvPr>
          <p:cNvSpPr>
            <a:spLocks noGrp="1"/>
          </p:cNvSpPr>
          <p:nvPr>
            <p:ph type="title"/>
          </p:nvPr>
        </p:nvSpPr>
        <p:spPr>
          <a:xfrm>
            <a:off x="674237" y="914400"/>
            <a:ext cx="3657600" cy="2887579"/>
          </a:xfrm>
        </p:spPr>
        <p:txBody>
          <a:bodyPr vert="horz" lIns="91440" tIns="45720" rIns="91440" bIns="45720" rtlCol="0" anchor="b">
            <a:normAutofit/>
          </a:bodyPr>
          <a:lstStyle/>
          <a:p>
            <a:pPr algn="ctr"/>
            <a:r>
              <a:rPr lang="en-US" sz="4800" kern="1200" dirty="0">
                <a:latin typeface="+mj-lt"/>
                <a:ea typeface="+mj-ea"/>
                <a:cs typeface="+mj-cs"/>
              </a:rPr>
              <a:t>Ethiopian </a:t>
            </a:r>
            <a:r>
              <a:rPr lang="en-US" sz="4800" dirty="0"/>
              <a:t>O</a:t>
            </a:r>
            <a:r>
              <a:rPr lang="en-US" sz="4800" kern="1200" dirty="0">
                <a:latin typeface="+mj-lt"/>
                <a:ea typeface="+mj-ea"/>
                <a:cs typeface="+mj-cs"/>
              </a:rPr>
              <a:t>rthodox Christianity</a:t>
            </a:r>
          </a:p>
        </p:txBody>
      </p:sp>
      <p:pic>
        <p:nvPicPr>
          <p:cNvPr id="3077" name="Picture 1" descr="Map of Ethiopia with the city of Aksum circled. Aksum is where the king first converted to Christianity and where Ethiopian Orthodox Christianity was born">
            <a:extLst>
              <a:ext uri="{FF2B5EF4-FFF2-40B4-BE49-F238E27FC236}">
                <a16:creationId xmlns:a16="http://schemas.microsoft.com/office/drawing/2014/main" id="{A2B5C187-7028-48F4-A248-515DBE45D56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63486" y="492573"/>
            <a:ext cx="6534217" cy="588079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a:extLst>
              <a:ext uri="{FF2B5EF4-FFF2-40B4-BE49-F238E27FC236}">
                <a16:creationId xmlns:a16="http://schemas.microsoft.com/office/drawing/2014/main" id="{5ECEA480-AFA8-40B3-8A56-28DC4E6F000C}"/>
              </a:ext>
            </a:extLst>
          </p:cNvPr>
          <p:cNvSpPr/>
          <p:nvPr/>
        </p:nvSpPr>
        <p:spPr>
          <a:xfrm>
            <a:off x="6941713" y="2163651"/>
            <a:ext cx="1094704" cy="721217"/>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tatic.howstuffworks.com/gif/willow/history-of-africa0.gif">
            <a:extLst>
              <a:ext uri="{FF2B5EF4-FFF2-40B4-BE49-F238E27FC236}">
                <a16:creationId xmlns:a16="http://schemas.microsoft.com/office/drawing/2014/main" id="{D6B93CE9-643B-4131-AFB7-1F6D3FB398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1" y="228600"/>
            <a:ext cx="6265863"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Box 1">
            <a:extLst>
              <a:ext uri="{FF2B5EF4-FFF2-40B4-BE49-F238E27FC236}">
                <a16:creationId xmlns:a16="http://schemas.microsoft.com/office/drawing/2014/main" id="{3DF66C15-38D8-4337-846D-70FC2F6B205B}"/>
              </a:ext>
            </a:extLst>
          </p:cNvPr>
          <p:cNvSpPr txBox="1">
            <a:spLocks noChangeArrowheads="1"/>
          </p:cNvSpPr>
          <p:nvPr/>
        </p:nvSpPr>
        <p:spPr bwMode="auto">
          <a:xfrm>
            <a:off x="1752600" y="838200"/>
            <a:ext cx="21336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2000"/>
              <a:t>Ancient</a:t>
            </a:r>
          </a:p>
          <a:p>
            <a:pPr eaLnBrk="1" hangingPunct="1">
              <a:spcBef>
                <a:spcPct val="0"/>
              </a:spcBef>
              <a:buFontTx/>
              <a:buNone/>
            </a:pPr>
            <a:r>
              <a:rPr lang="en-US" altLang="en-US" sz="2000"/>
              <a:t>Kingdom of </a:t>
            </a:r>
          </a:p>
          <a:p>
            <a:pPr eaLnBrk="1" hangingPunct="1">
              <a:spcBef>
                <a:spcPct val="0"/>
              </a:spcBef>
              <a:buFontTx/>
              <a:buNone/>
            </a:pPr>
            <a:r>
              <a:rPr lang="en-US" altLang="en-US" sz="2000"/>
              <a:t>Aksum/Axum</a:t>
            </a:r>
          </a:p>
          <a:p>
            <a:pPr eaLnBrk="1" hangingPunct="1">
              <a:spcBef>
                <a:spcPct val="0"/>
              </a:spcBef>
              <a:buFontTx/>
              <a:buNone/>
            </a:pPr>
            <a:r>
              <a:rPr lang="en-US" altLang="en-US" sz="2000"/>
              <a:t>--birthplace of</a:t>
            </a:r>
          </a:p>
          <a:p>
            <a:pPr eaLnBrk="1" hangingPunct="1">
              <a:spcBef>
                <a:spcPct val="0"/>
              </a:spcBef>
              <a:buFontTx/>
              <a:buNone/>
            </a:pPr>
            <a:r>
              <a:rPr lang="en-US" altLang="en-US" sz="2000"/>
              <a:t>Ethiopian </a:t>
            </a:r>
          </a:p>
          <a:p>
            <a:pPr eaLnBrk="1" hangingPunct="1">
              <a:spcBef>
                <a:spcPct val="0"/>
              </a:spcBef>
              <a:buFontTx/>
              <a:buNone/>
            </a:pPr>
            <a:r>
              <a:rPr lang="en-US" altLang="en-US" sz="2000"/>
              <a:t>Christianity in</a:t>
            </a:r>
          </a:p>
          <a:p>
            <a:pPr eaLnBrk="1" hangingPunct="1">
              <a:spcBef>
                <a:spcPct val="0"/>
              </a:spcBef>
              <a:buFontTx/>
              <a:buNone/>
            </a:pPr>
            <a:r>
              <a:rPr lang="en-US" altLang="en-US" sz="2000"/>
              <a:t>4</a:t>
            </a:r>
            <a:r>
              <a:rPr lang="en-US" altLang="en-US" sz="2000" baseline="30000"/>
              <a:t>th</a:t>
            </a:r>
            <a:r>
              <a:rPr lang="en-US" altLang="en-US" sz="2000"/>
              <a:t> Century C.E.</a:t>
            </a:r>
          </a:p>
          <a:p>
            <a:pPr eaLnBrk="1" hangingPunct="1">
              <a:spcBef>
                <a:spcPct val="0"/>
              </a:spcBef>
              <a:buFontTx/>
              <a:buNone/>
            </a:pPr>
            <a:endParaRPr lang="en-US" altLang="en-US" sz="20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1A1F1-302F-4C87-882A-5437F799E7CD}"/>
              </a:ext>
            </a:extLst>
          </p:cNvPr>
          <p:cNvSpPr>
            <a:spLocks noGrp="1"/>
          </p:cNvSpPr>
          <p:nvPr>
            <p:ph type="title"/>
          </p:nvPr>
        </p:nvSpPr>
        <p:spPr/>
        <p:txBody>
          <a:bodyPr/>
          <a:lstStyle/>
          <a:p>
            <a:pPr algn="ctr"/>
            <a:r>
              <a:rPr lang="en-US">
                <a:cs typeface="Calibri Light"/>
              </a:rPr>
              <a:t>Cultural influences in Ethiopian Christianity</a:t>
            </a:r>
          </a:p>
        </p:txBody>
      </p:sp>
      <p:sp>
        <p:nvSpPr>
          <p:cNvPr id="3" name="Content Placeholder 2">
            <a:extLst>
              <a:ext uri="{FF2B5EF4-FFF2-40B4-BE49-F238E27FC236}">
                <a16:creationId xmlns:a16="http://schemas.microsoft.com/office/drawing/2014/main" id="{4A8E26A3-7E7C-4B0E-A8CA-6F1455B8B094}"/>
              </a:ext>
            </a:extLst>
          </p:cNvPr>
          <p:cNvSpPr>
            <a:spLocks noGrp="1"/>
          </p:cNvSpPr>
          <p:nvPr>
            <p:ph idx="1"/>
          </p:nvPr>
        </p:nvSpPr>
        <p:spPr/>
        <p:txBody>
          <a:bodyPr vert="horz" lIns="91440" tIns="45720" rIns="91440" bIns="45720" rtlCol="0" anchor="t">
            <a:normAutofit/>
          </a:bodyPr>
          <a:lstStyle/>
          <a:p>
            <a:r>
              <a:rPr lang="en-US">
                <a:cs typeface="Calibri"/>
              </a:rPr>
              <a:t>Ge'ez language</a:t>
            </a:r>
          </a:p>
          <a:p>
            <a:r>
              <a:rPr lang="en-US">
                <a:cs typeface="Calibri"/>
              </a:rPr>
              <a:t>Queen Sheba and the ark of the covenant</a:t>
            </a:r>
            <a:endParaRPr lang="en-US" dirty="0">
              <a:cs typeface="Calibri"/>
            </a:endParaRPr>
          </a:p>
          <a:p>
            <a:r>
              <a:rPr lang="en-US">
                <a:cs typeface="Calibri"/>
              </a:rPr>
              <a:t>Timkat festival (purification and blessings in this life)</a:t>
            </a:r>
            <a:endParaRPr lang="en-US" dirty="0">
              <a:cs typeface="Calibri"/>
            </a:endParaRPr>
          </a:p>
        </p:txBody>
      </p:sp>
    </p:spTree>
    <p:extLst>
      <p:ext uri="{BB962C8B-B14F-4D97-AF65-F5344CB8AC3E}">
        <p14:creationId xmlns:p14="http://schemas.microsoft.com/office/powerpoint/2010/main" val="1112896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a photograph of the Psalms written in Ge'ez">
            <a:extLst>
              <a:ext uri="{FF2B5EF4-FFF2-40B4-BE49-F238E27FC236}">
                <a16:creationId xmlns:a16="http://schemas.microsoft.com/office/drawing/2014/main" id="{56022C63-56A8-4561-B33E-BEFAB9CA8D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46038"/>
            <a:ext cx="4483100" cy="681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Box 1">
            <a:extLst>
              <a:ext uri="{FF2B5EF4-FFF2-40B4-BE49-F238E27FC236}">
                <a16:creationId xmlns:a16="http://schemas.microsoft.com/office/drawing/2014/main" id="{61001271-42DD-4DF5-9C28-64ED3D006D53}"/>
              </a:ext>
            </a:extLst>
          </p:cNvPr>
          <p:cNvSpPr txBox="1">
            <a:spLocks noChangeArrowheads="1"/>
          </p:cNvSpPr>
          <p:nvPr/>
        </p:nvSpPr>
        <p:spPr bwMode="auto">
          <a:xfrm>
            <a:off x="1752600" y="914401"/>
            <a:ext cx="297815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2800"/>
              <a:t>15</a:t>
            </a:r>
            <a:r>
              <a:rPr lang="en-US" altLang="en-US" sz="2800" baseline="30000"/>
              <a:t>th</a:t>
            </a:r>
            <a:r>
              <a:rPr lang="en-US" altLang="en-US" sz="2800"/>
              <a:t>-century</a:t>
            </a:r>
          </a:p>
          <a:p>
            <a:pPr eaLnBrk="1" hangingPunct="1">
              <a:spcBef>
                <a:spcPct val="0"/>
              </a:spcBef>
              <a:buFontTx/>
              <a:buNone/>
            </a:pPr>
            <a:r>
              <a:rPr lang="en-US" altLang="en-US" sz="2800"/>
              <a:t>Ethiopian</a:t>
            </a:r>
          </a:p>
          <a:p>
            <a:pPr eaLnBrk="1" hangingPunct="1">
              <a:spcBef>
                <a:spcPct val="0"/>
              </a:spcBef>
              <a:buFontTx/>
              <a:buNone/>
            </a:pPr>
            <a:r>
              <a:rPr lang="en-US" altLang="en-US" sz="2800"/>
              <a:t>psalter (collection</a:t>
            </a:r>
          </a:p>
          <a:p>
            <a:pPr eaLnBrk="1" hangingPunct="1">
              <a:spcBef>
                <a:spcPct val="0"/>
              </a:spcBef>
              <a:buFontTx/>
              <a:buNone/>
            </a:pPr>
            <a:r>
              <a:rPr lang="en-US" altLang="en-US" sz="2800"/>
              <a:t>of psalms),</a:t>
            </a:r>
          </a:p>
          <a:p>
            <a:pPr eaLnBrk="1" hangingPunct="1">
              <a:spcBef>
                <a:spcPct val="0"/>
              </a:spcBef>
              <a:buFontTx/>
              <a:buNone/>
            </a:pPr>
            <a:r>
              <a:rPr lang="en-US" altLang="en-US" sz="2800"/>
              <a:t>written in Ge’ez.</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5" descr="Ethiopia_20">
            <a:extLst>
              <a:ext uri="{FF2B5EF4-FFF2-40B4-BE49-F238E27FC236}">
                <a16:creationId xmlns:a16="http://schemas.microsoft.com/office/drawing/2014/main" id="{F4B492CC-EA8B-4475-9C46-050608B65781}"/>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4876800" y="0"/>
            <a:ext cx="4338638" cy="6629400"/>
          </a:xfrm>
          <a:noFill/>
        </p:spPr>
      </p:pic>
      <p:sp>
        <p:nvSpPr>
          <p:cNvPr id="27651" name="TextBox 1">
            <a:extLst>
              <a:ext uri="{FF2B5EF4-FFF2-40B4-BE49-F238E27FC236}">
                <a16:creationId xmlns:a16="http://schemas.microsoft.com/office/drawing/2014/main" id="{DCA7F138-3CC5-471F-9784-B2A114B25E84}"/>
              </a:ext>
            </a:extLst>
          </p:cNvPr>
          <p:cNvSpPr txBox="1">
            <a:spLocks noChangeArrowheads="1"/>
          </p:cNvSpPr>
          <p:nvPr/>
        </p:nvSpPr>
        <p:spPr bwMode="auto">
          <a:xfrm>
            <a:off x="1828800" y="609600"/>
            <a:ext cx="2763838"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2400"/>
              <a:t>A deacon reads</a:t>
            </a:r>
          </a:p>
          <a:p>
            <a:pPr eaLnBrk="1" hangingPunct="1">
              <a:spcBef>
                <a:spcPct val="0"/>
              </a:spcBef>
              <a:buFontTx/>
              <a:buNone/>
            </a:pPr>
            <a:r>
              <a:rPr lang="en-US" altLang="en-US" sz="2400"/>
              <a:t>from a large wood-</a:t>
            </a:r>
          </a:p>
          <a:p>
            <a:pPr eaLnBrk="1" hangingPunct="1">
              <a:spcBef>
                <a:spcPct val="0"/>
              </a:spcBef>
              <a:buFontTx/>
              <a:buNone/>
            </a:pPr>
            <a:r>
              <a:rPr lang="en-US" altLang="en-US" sz="2400"/>
              <a:t>and-leather bound </a:t>
            </a:r>
          </a:p>
          <a:p>
            <a:pPr eaLnBrk="1" hangingPunct="1">
              <a:spcBef>
                <a:spcPct val="0"/>
              </a:spcBef>
              <a:buFontTx/>
              <a:buNone/>
            </a:pPr>
            <a:r>
              <a:rPr lang="en-US" altLang="en-US" sz="2400"/>
              <a:t>Bible, handwritten</a:t>
            </a:r>
          </a:p>
          <a:p>
            <a:pPr eaLnBrk="1" hangingPunct="1">
              <a:spcBef>
                <a:spcPct val="0"/>
              </a:spcBef>
              <a:buFontTx/>
              <a:buNone/>
            </a:pPr>
            <a:r>
              <a:rPr lang="en-US" altLang="en-US" sz="2400"/>
              <a:t>In Ge’ez.</a:t>
            </a:r>
          </a:p>
        </p:txBody>
      </p:sp>
    </p:spTree>
    <p:extLst>
      <p:ext uri="{BB962C8B-B14F-4D97-AF65-F5344CB8AC3E}">
        <p14:creationId xmlns:p14="http://schemas.microsoft.com/office/powerpoint/2010/main" val="19993097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extBox 2">
            <a:extLst>
              <a:ext uri="{FF2B5EF4-FFF2-40B4-BE49-F238E27FC236}">
                <a16:creationId xmlns:a16="http://schemas.microsoft.com/office/drawing/2014/main" id="{AAD23FD7-87C7-4D2D-8C45-DBAF58FD0C6B}"/>
              </a:ext>
            </a:extLst>
          </p:cNvPr>
          <p:cNvSpPr txBox="1">
            <a:spLocks noChangeArrowheads="1"/>
          </p:cNvSpPr>
          <p:nvPr/>
        </p:nvSpPr>
        <p:spPr bwMode="auto">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lnSpc>
                <a:spcPct val="90000"/>
              </a:lnSpc>
              <a:spcBef>
                <a:spcPct val="0"/>
              </a:spcBef>
              <a:spcAft>
                <a:spcPts val="600"/>
              </a:spcAft>
              <a:buNone/>
            </a:pPr>
            <a:r>
              <a:rPr lang="en-US" altLang="en-US" sz="1800" kern="1200">
                <a:solidFill>
                  <a:srgbClr val="FFFFFF"/>
                </a:solidFill>
                <a:latin typeface="+mj-lt"/>
                <a:ea typeface="+mj-ea"/>
                <a:cs typeface="+mj-cs"/>
              </a:rPr>
              <a:t>Ark of the Covenant being transported by Menelik and his entourage from</a:t>
            </a:r>
          </a:p>
          <a:p>
            <a:pPr algn="ctr">
              <a:lnSpc>
                <a:spcPct val="90000"/>
              </a:lnSpc>
              <a:spcBef>
                <a:spcPct val="0"/>
              </a:spcBef>
              <a:spcAft>
                <a:spcPts val="600"/>
              </a:spcAft>
              <a:buNone/>
            </a:pPr>
            <a:r>
              <a:rPr lang="en-US" altLang="en-US" sz="1800" kern="1200">
                <a:solidFill>
                  <a:srgbClr val="FFFFFF"/>
                </a:solidFill>
                <a:latin typeface="+mj-lt"/>
                <a:ea typeface="+mj-ea"/>
                <a:cs typeface="+mj-cs"/>
              </a:rPr>
              <a:t>Jersualem to Aksum</a:t>
            </a:r>
          </a:p>
        </p:txBody>
      </p:sp>
      <p:pic>
        <p:nvPicPr>
          <p:cNvPr id="4098" name="Picture 5" descr="Ethiopia_11">
            <a:extLst>
              <a:ext uri="{FF2B5EF4-FFF2-40B4-BE49-F238E27FC236}">
                <a16:creationId xmlns:a16="http://schemas.microsoft.com/office/drawing/2014/main" id="{C56BE57A-63FB-494C-BAC9-6B1EDBA7C9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037229"/>
            <a:ext cx="7188199" cy="478015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6714" y="484633"/>
            <a:ext cx="3193366" cy="5724144"/>
          </a:xfrm>
        </p:spPr>
        <p:txBody>
          <a:bodyPr vert="horz" lIns="91440" tIns="45720" rIns="91440" bIns="45720" rtlCol="0" anchor="ctr">
            <a:normAutofit/>
          </a:bodyPr>
          <a:lstStyle/>
          <a:p>
            <a:r>
              <a:rPr lang="en-US" sz="3600" dirty="0"/>
              <a:t>Excerpt from the </a:t>
            </a:r>
            <a:r>
              <a:rPr lang="en-US" sz="3600" dirty="0" err="1"/>
              <a:t>Kebra</a:t>
            </a:r>
            <a:r>
              <a:rPr lang="en-US" sz="3600" dirty="0"/>
              <a:t> </a:t>
            </a:r>
            <a:r>
              <a:rPr lang="en-US" sz="3600" dirty="0" err="1"/>
              <a:t>Nagast</a:t>
            </a:r>
            <a:r>
              <a:rPr lang="en-US" sz="3600" dirty="0"/>
              <a:t>—account of how the Ark of the Covenant came to Ethiopia</a:t>
            </a:r>
          </a:p>
        </p:txBody>
      </p:sp>
      <p:pic>
        <p:nvPicPr>
          <p:cNvPr id="4098" name="Picture 2" descr="https://sites.google.com/site/historyofeastafrica/_/rsrc/1457608907153/scribal-note-in-kebra-nagast/kebra%20nagast.jp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2367"/>
          <a:stretch/>
        </p:blipFill>
        <p:spPr bwMode="auto">
          <a:xfrm>
            <a:off x="976251" y="942538"/>
            <a:ext cx="7163222" cy="4808332"/>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22349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Ethiopia_08">
            <a:extLst>
              <a:ext uri="{FF2B5EF4-FFF2-40B4-BE49-F238E27FC236}">
                <a16:creationId xmlns:a16="http://schemas.microsoft.com/office/drawing/2014/main" id="{5357369B-1FA1-40E3-920F-DE2F09899F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100138"/>
            <a:ext cx="8434388"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extBox 1">
            <a:extLst>
              <a:ext uri="{FF2B5EF4-FFF2-40B4-BE49-F238E27FC236}">
                <a16:creationId xmlns:a16="http://schemas.microsoft.com/office/drawing/2014/main" id="{3402F82B-CB89-4EB0-84CC-D69E6EC23BFE}"/>
              </a:ext>
            </a:extLst>
          </p:cNvPr>
          <p:cNvSpPr txBox="1">
            <a:spLocks noChangeArrowheads="1"/>
          </p:cNvSpPr>
          <p:nvPr/>
        </p:nvSpPr>
        <p:spPr bwMode="auto">
          <a:xfrm>
            <a:off x="1511301" y="381001"/>
            <a:ext cx="9217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2400"/>
              <a:t>Church of St. Mary of Zion (left); Chapel of th tablet (right), Aksum.</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a:extLst>
              <a:ext uri="{FF2B5EF4-FFF2-40B4-BE49-F238E27FC236}">
                <a16:creationId xmlns:a16="http://schemas.microsoft.com/office/drawing/2014/main" id="{917FF4DD-F0E4-4680-B76C-4BD990EC1C9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524000"/>
            <a:ext cx="82550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Box 4">
            <a:extLst>
              <a:ext uri="{FF2B5EF4-FFF2-40B4-BE49-F238E27FC236}">
                <a16:creationId xmlns:a16="http://schemas.microsoft.com/office/drawing/2014/main" id="{455B4E7E-3B2A-4984-947F-6C32210469E4}"/>
              </a:ext>
            </a:extLst>
          </p:cNvPr>
          <p:cNvSpPr txBox="1">
            <a:spLocks noChangeArrowheads="1"/>
          </p:cNvSpPr>
          <p:nvPr/>
        </p:nvSpPr>
        <p:spPr bwMode="auto">
          <a:xfrm>
            <a:off x="1614489" y="533401"/>
            <a:ext cx="90947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2400"/>
              <a:t>Another view of the chapel in the foreground &amp; Church of St. Mary</a:t>
            </a:r>
          </a:p>
          <a:p>
            <a:pPr algn="ctr" eaLnBrk="1" hangingPunct="1">
              <a:spcBef>
                <a:spcPct val="0"/>
              </a:spcBef>
              <a:buFontTx/>
              <a:buNone/>
            </a:pPr>
            <a:r>
              <a:rPr lang="en-US" altLang="en-US" sz="2400"/>
              <a:t>of Zion in the background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a:extLst>
              <a:ext uri="{FF2B5EF4-FFF2-40B4-BE49-F238E27FC236}">
                <a16:creationId xmlns:a16="http://schemas.microsoft.com/office/drawing/2014/main" id="{83A6E22E-BF16-467E-B211-31EB5BDF1E6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914400"/>
            <a:ext cx="8104188"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TextBox 5">
            <a:extLst>
              <a:ext uri="{FF2B5EF4-FFF2-40B4-BE49-F238E27FC236}">
                <a16:creationId xmlns:a16="http://schemas.microsoft.com/office/drawing/2014/main" id="{8C22BD57-2822-4B2D-983B-7205DE9FC893}"/>
              </a:ext>
            </a:extLst>
          </p:cNvPr>
          <p:cNvSpPr txBox="1">
            <a:spLocks noChangeArrowheads="1"/>
          </p:cNvSpPr>
          <p:nvPr/>
        </p:nvSpPr>
        <p:spPr bwMode="auto">
          <a:xfrm>
            <a:off x="2217738" y="228600"/>
            <a:ext cx="7332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2000"/>
              <a:t>Chapel of the Ark/tablet, also known as the “</a:t>
            </a:r>
            <a:r>
              <a:rPr lang="en-US" altLang="ja-JP" sz="2000"/>
              <a:t>Sancutary Chapel</a:t>
            </a:r>
            <a:r>
              <a:rPr lang="en-US" altLang="en-US" sz="200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154E2-8D69-4A72-B187-4D3E51F406BD}"/>
              </a:ext>
            </a:extLst>
          </p:cNvPr>
          <p:cNvSpPr>
            <a:spLocks noGrp="1"/>
          </p:cNvSpPr>
          <p:nvPr>
            <p:ph type="title"/>
          </p:nvPr>
        </p:nvSpPr>
        <p:spPr/>
        <p:txBody>
          <a:bodyPr/>
          <a:lstStyle/>
          <a:p>
            <a:pPr algn="ctr"/>
            <a:r>
              <a:rPr lang="en-US" dirty="0"/>
              <a:t>Alexandria, Egypt, the heart of Coptic Christianity</a:t>
            </a:r>
          </a:p>
        </p:txBody>
      </p:sp>
      <p:pic>
        <p:nvPicPr>
          <p:cNvPr id="5" name="Content Placeholder 4" descr="Map of the Roman empire with the city of Alexandria circled. Alexandria was the site of the first Christian catechetical school and the heart of the Coptic Church.">
            <a:extLst>
              <a:ext uri="{FF2B5EF4-FFF2-40B4-BE49-F238E27FC236}">
                <a16:creationId xmlns:a16="http://schemas.microsoft.com/office/drawing/2014/main" id="{B915C8FC-1B50-41C1-8317-3E95AA3985C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1708" t="2442" r="11863" b="27710"/>
          <a:stretch/>
        </p:blipFill>
        <p:spPr>
          <a:xfrm>
            <a:off x="2781837" y="1931831"/>
            <a:ext cx="6812924" cy="3915177"/>
          </a:xfrm>
        </p:spPr>
      </p:pic>
      <p:sp>
        <p:nvSpPr>
          <p:cNvPr id="6" name="Oval 5">
            <a:extLst>
              <a:ext uri="{FF2B5EF4-FFF2-40B4-BE49-F238E27FC236}">
                <a16:creationId xmlns:a16="http://schemas.microsoft.com/office/drawing/2014/main" id="{0E5A7AB9-C4D6-4B6D-9AD4-0F4D73F786FD}"/>
              </a:ext>
            </a:extLst>
          </p:cNvPr>
          <p:cNvSpPr/>
          <p:nvPr/>
        </p:nvSpPr>
        <p:spPr>
          <a:xfrm>
            <a:off x="7237927" y="4365938"/>
            <a:ext cx="1171977" cy="70833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22176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r>
              <a:rPr lang="en-US" sz="2600" kern="1200" dirty="0">
                <a:solidFill>
                  <a:srgbClr val="FFFFFF"/>
                </a:solidFill>
                <a:latin typeface="+mj-lt"/>
                <a:ea typeface="+mj-ea"/>
                <a:cs typeface="+mj-cs"/>
              </a:rPr>
              <a:t>Ethiopian Orthodox </a:t>
            </a:r>
            <a:r>
              <a:rPr lang="en-US" sz="2600" kern="1200" dirty="0" err="1">
                <a:solidFill>
                  <a:srgbClr val="FFFFFF"/>
                </a:solidFill>
                <a:latin typeface="+mj-lt"/>
                <a:ea typeface="+mj-ea"/>
                <a:cs typeface="+mj-cs"/>
              </a:rPr>
              <a:t>Tabot</a:t>
            </a:r>
            <a:endParaRPr lang="en-US" sz="2600" kern="1200" dirty="0">
              <a:solidFill>
                <a:srgbClr val="FFFFFF"/>
              </a:solidFill>
              <a:latin typeface="+mj-lt"/>
              <a:ea typeface="+mj-ea"/>
              <a:cs typeface="+mj-cs"/>
            </a:endParaRPr>
          </a:p>
        </p:txBody>
      </p:sp>
      <p:pic>
        <p:nvPicPr>
          <p:cNvPr id="2054" name="Picture 6" descr="Image result for tabot"/>
          <p:cNvPicPr>
            <a:picLocks noGrp="1" noChangeAspect="1" noChangeArrowheads="1"/>
          </p:cNvPicPr>
          <p:nvPr>
            <p:ph idx="1"/>
          </p:nvPr>
        </p:nvPicPr>
        <p:blipFill>
          <a:blip r:embed="rId2" cstate="hqprint">
            <a:extLst>
              <a:ext uri="{28A0092B-C50C-407E-A947-70E740481C1C}">
                <a14:useLocalDpi xmlns:a14="http://schemas.microsoft.com/office/drawing/2010/main" val="0"/>
              </a:ext>
            </a:extLst>
          </a:blip>
          <a:srcRect/>
          <a:stretch>
            <a:fillRect/>
          </a:stretch>
        </p:blipFill>
        <p:spPr bwMode="auto">
          <a:xfrm>
            <a:off x="5487720" y="961812"/>
            <a:ext cx="4289958" cy="4930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51011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5" descr="Ethiopia_40">
            <a:extLst>
              <a:ext uri="{FF2B5EF4-FFF2-40B4-BE49-F238E27FC236}">
                <a16:creationId xmlns:a16="http://schemas.microsoft.com/office/drawing/2014/main" id="{37E9A0F7-691F-438C-BCFD-71BC2DE197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71438"/>
            <a:ext cx="4459288" cy="681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TextBox 1">
            <a:extLst>
              <a:ext uri="{FF2B5EF4-FFF2-40B4-BE49-F238E27FC236}">
                <a16:creationId xmlns:a16="http://schemas.microsoft.com/office/drawing/2014/main" id="{70CEB8A6-B42E-499C-AAB6-CA3FF1425A87}"/>
              </a:ext>
            </a:extLst>
          </p:cNvPr>
          <p:cNvSpPr txBox="1">
            <a:spLocks noChangeArrowheads="1"/>
          </p:cNvSpPr>
          <p:nvPr/>
        </p:nvSpPr>
        <p:spPr bwMode="auto">
          <a:xfrm>
            <a:off x="1828800" y="685800"/>
            <a:ext cx="257333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2400" i="1"/>
              <a:t>Manbara tabot</a:t>
            </a:r>
            <a:endParaRPr lang="en-US" altLang="en-US" sz="2400"/>
          </a:p>
          <a:p>
            <a:pPr eaLnBrk="1" hangingPunct="1">
              <a:spcBef>
                <a:spcPct val="0"/>
              </a:spcBef>
              <a:buFontTx/>
              <a:buNone/>
            </a:pPr>
            <a:endParaRPr lang="en-US" altLang="en-US" sz="2400" i="1"/>
          </a:p>
          <a:p>
            <a:pPr eaLnBrk="1" hangingPunct="1">
              <a:spcBef>
                <a:spcPct val="0"/>
              </a:spcBef>
              <a:buFontTx/>
              <a:buNone/>
            </a:pPr>
            <a:r>
              <a:rPr lang="en-US" altLang="en-US" sz="2400"/>
              <a:t>Wooden tabot</a:t>
            </a:r>
          </a:p>
          <a:p>
            <a:pPr eaLnBrk="1" hangingPunct="1">
              <a:spcBef>
                <a:spcPct val="0"/>
              </a:spcBef>
              <a:buFontTx/>
              <a:buNone/>
            </a:pPr>
            <a:r>
              <a:rPr lang="en-US" altLang="en-US" sz="2400"/>
              <a:t>coffer – 13</a:t>
            </a:r>
            <a:r>
              <a:rPr lang="en-US" altLang="en-US" sz="2400" baseline="30000"/>
              <a:t>th</a:t>
            </a:r>
            <a:r>
              <a:rPr lang="en-US" altLang="en-US" sz="2400"/>
              <a:t> cent.</a:t>
            </a:r>
          </a:p>
        </p:txBody>
      </p:sp>
    </p:spTree>
    <p:extLst>
      <p:ext uri="{BB962C8B-B14F-4D97-AF65-F5344CB8AC3E}">
        <p14:creationId xmlns:p14="http://schemas.microsoft.com/office/powerpoint/2010/main" val="27843595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Timkat</a:t>
            </a:r>
            <a:r>
              <a:rPr lang="en-US" dirty="0"/>
              <a:t> festival</a:t>
            </a:r>
          </a:p>
        </p:txBody>
      </p:sp>
      <p:sp>
        <p:nvSpPr>
          <p:cNvPr id="3" name="Content Placeholder 2"/>
          <p:cNvSpPr>
            <a:spLocks noGrp="1"/>
          </p:cNvSpPr>
          <p:nvPr>
            <p:ph idx="1"/>
          </p:nvPr>
        </p:nvSpPr>
        <p:spPr/>
        <p:txBody>
          <a:bodyPr/>
          <a:lstStyle/>
          <a:p>
            <a:r>
              <a:rPr lang="en-US" dirty="0"/>
              <a:t>Commemorates Epiphany (baptism of Jesus)</a:t>
            </a:r>
          </a:p>
          <a:p>
            <a:r>
              <a:rPr lang="en-US" dirty="0"/>
              <a:t>Procession of the </a:t>
            </a:r>
            <a:r>
              <a:rPr lang="en-US" dirty="0" err="1"/>
              <a:t>tabot</a:t>
            </a:r>
            <a:r>
              <a:rPr lang="en-US" dirty="0"/>
              <a:t>, which is rarely seen by the laity and which represents the manifestation of Jesus when he was baptized in the Jordan</a:t>
            </a:r>
          </a:p>
          <a:p>
            <a:r>
              <a:rPr lang="en-US" dirty="0"/>
              <a:t>Liturgy is spoken over a pool or body of water</a:t>
            </a:r>
          </a:p>
          <a:p>
            <a:r>
              <a:rPr lang="en-US" dirty="0"/>
              <a:t>Attendees immerse themselves for blessings and to renew their baptismal vows</a:t>
            </a:r>
          </a:p>
          <a:p>
            <a:r>
              <a:rPr lang="en-US" dirty="0"/>
              <a:t>Lots of celebrating, dancing, and singing while the </a:t>
            </a:r>
            <a:r>
              <a:rPr lang="en-US" dirty="0" err="1"/>
              <a:t>tabot</a:t>
            </a:r>
            <a:r>
              <a:rPr lang="en-US" dirty="0"/>
              <a:t> is out</a:t>
            </a:r>
          </a:p>
        </p:txBody>
      </p:sp>
    </p:spTree>
    <p:extLst>
      <p:ext uri="{BB962C8B-B14F-4D97-AF65-F5344CB8AC3E}">
        <p14:creationId xmlns:p14="http://schemas.microsoft.com/office/powerpoint/2010/main" val="198993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5" descr="Ethiopia_17">
            <a:extLst>
              <a:ext uri="{FF2B5EF4-FFF2-40B4-BE49-F238E27FC236}">
                <a16:creationId xmlns:a16="http://schemas.microsoft.com/office/drawing/2014/main" id="{C403DFD0-57CF-4569-BF95-C3DAE7717D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46038"/>
            <a:ext cx="4508500" cy="681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Box 1">
            <a:extLst>
              <a:ext uri="{FF2B5EF4-FFF2-40B4-BE49-F238E27FC236}">
                <a16:creationId xmlns:a16="http://schemas.microsoft.com/office/drawing/2014/main" id="{F752E7C2-5859-4CA1-BCF8-EB2CD558921B}"/>
              </a:ext>
            </a:extLst>
          </p:cNvPr>
          <p:cNvSpPr txBox="1">
            <a:spLocks noChangeArrowheads="1"/>
          </p:cNvSpPr>
          <p:nvPr/>
        </p:nvSpPr>
        <p:spPr bwMode="auto">
          <a:xfrm>
            <a:off x="1676401" y="685800"/>
            <a:ext cx="31845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2800"/>
              <a:t>Timkat procession,</a:t>
            </a:r>
          </a:p>
          <a:p>
            <a:pPr eaLnBrk="1" hangingPunct="1">
              <a:spcBef>
                <a:spcPct val="0"/>
              </a:spcBef>
              <a:buFontTx/>
              <a:buNone/>
            </a:pPr>
            <a:r>
              <a:rPr lang="en-US" altLang="en-US" sz="2800"/>
              <a:t>Lalibela</a:t>
            </a:r>
          </a:p>
        </p:txBody>
      </p:sp>
    </p:spTree>
    <p:extLst>
      <p:ext uri="{BB962C8B-B14F-4D97-AF65-F5344CB8AC3E}">
        <p14:creationId xmlns:p14="http://schemas.microsoft.com/office/powerpoint/2010/main" val="7150238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5" descr="Ethiopia_26">
            <a:extLst>
              <a:ext uri="{FF2B5EF4-FFF2-40B4-BE49-F238E27FC236}">
                <a16:creationId xmlns:a16="http://schemas.microsoft.com/office/drawing/2014/main" id="{E4DACE27-F937-403A-9F9B-93C5892778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0"/>
            <a:ext cx="4476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Box 1">
            <a:extLst>
              <a:ext uri="{FF2B5EF4-FFF2-40B4-BE49-F238E27FC236}">
                <a16:creationId xmlns:a16="http://schemas.microsoft.com/office/drawing/2014/main" id="{59E9008D-A1A5-4A4A-BC34-92A65F75BB96}"/>
              </a:ext>
            </a:extLst>
          </p:cNvPr>
          <p:cNvSpPr txBox="1">
            <a:spLocks noChangeArrowheads="1"/>
          </p:cNvSpPr>
          <p:nvPr/>
        </p:nvSpPr>
        <p:spPr bwMode="auto">
          <a:xfrm>
            <a:off x="1905001" y="533401"/>
            <a:ext cx="26701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2400"/>
              <a:t>Timkat procession</a:t>
            </a:r>
          </a:p>
          <a:p>
            <a:pPr eaLnBrk="1" hangingPunct="1">
              <a:spcBef>
                <a:spcPct val="0"/>
              </a:spcBef>
              <a:buFontTx/>
              <a:buNone/>
            </a:pPr>
            <a:r>
              <a:rPr lang="en-US" altLang="en-US" sz="2400"/>
              <a:t>in Gondar</a:t>
            </a:r>
          </a:p>
        </p:txBody>
      </p:sp>
    </p:spTree>
    <p:extLst>
      <p:ext uri="{BB962C8B-B14F-4D97-AF65-F5344CB8AC3E}">
        <p14:creationId xmlns:p14="http://schemas.microsoft.com/office/powerpoint/2010/main" val="29820134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a:extLst>
              <a:ext uri="{FF2B5EF4-FFF2-40B4-BE49-F238E27FC236}">
                <a16:creationId xmlns:a16="http://schemas.microsoft.com/office/drawing/2014/main" id="{321841DE-98D6-4CB6-807E-887E565C8CE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68300"/>
            <a:ext cx="9144000" cy="610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74905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
            <a:extLst>
              <a:ext uri="{FF2B5EF4-FFF2-40B4-BE49-F238E27FC236}">
                <a16:creationId xmlns:a16="http://schemas.microsoft.com/office/drawing/2014/main" id="{EF3D7290-7B86-4F03-A741-F7150B28F4B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73250" y="838200"/>
            <a:ext cx="8763000" cy="584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Box 2">
            <a:extLst>
              <a:ext uri="{FF2B5EF4-FFF2-40B4-BE49-F238E27FC236}">
                <a16:creationId xmlns:a16="http://schemas.microsoft.com/office/drawing/2014/main" id="{0D76981F-7F42-4CA3-956C-8FEEE9D9DA12}"/>
              </a:ext>
            </a:extLst>
          </p:cNvPr>
          <p:cNvSpPr txBox="1">
            <a:spLocks noChangeArrowheads="1"/>
          </p:cNvSpPr>
          <p:nvPr/>
        </p:nvSpPr>
        <p:spPr bwMode="auto">
          <a:xfrm>
            <a:off x="2614613" y="304801"/>
            <a:ext cx="65325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US" altLang="en-US" sz="2400"/>
              <a:t>Priest carrying a tabot, Timkat festival, Lalibela</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1FA40-2E97-4AFB-B908-A2D0E3BC4ADD}"/>
              </a:ext>
            </a:extLst>
          </p:cNvPr>
          <p:cNvSpPr>
            <a:spLocks noGrp="1"/>
          </p:cNvSpPr>
          <p:nvPr>
            <p:ph type="title"/>
          </p:nvPr>
        </p:nvSpPr>
        <p:spPr>
          <a:xfrm>
            <a:off x="546351" y="433545"/>
            <a:ext cx="11139854" cy="930447"/>
          </a:xfrm>
        </p:spPr>
        <p:txBody>
          <a:bodyPr vert="horz" lIns="91440" tIns="45720" rIns="91440" bIns="45720" rtlCol="0" anchor="b">
            <a:normAutofit/>
          </a:bodyPr>
          <a:lstStyle/>
          <a:p>
            <a:pPr algn="ctr"/>
            <a:r>
              <a:rPr lang="en-US" sz="5400" dirty="0" err="1"/>
              <a:t>Timkat</a:t>
            </a:r>
            <a:r>
              <a:rPr lang="en-US" sz="5400" dirty="0"/>
              <a:t> festival in Gondar, Ethiopia</a:t>
            </a:r>
          </a:p>
        </p:txBody>
      </p:sp>
      <p:pic>
        <p:nvPicPr>
          <p:cNvPr id="7" name="Content Placeholder 6">
            <a:extLst>
              <a:ext uri="{FF2B5EF4-FFF2-40B4-BE49-F238E27FC236}">
                <a16:creationId xmlns:a16="http://schemas.microsoft.com/office/drawing/2014/main" id="{FFB01FA6-913A-438E-802C-9187EE21025F}"/>
              </a:ext>
            </a:extLst>
          </p:cNvPr>
          <p:cNvPicPr>
            <a:picLocks noGrp="1" noChangeAspect="1"/>
          </p:cNvPicPr>
          <p:nvPr>
            <p:ph sz="half" idx="1"/>
          </p:nvPr>
        </p:nvPicPr>
        <p:blipFill>
          <a:blip r:embed="rId2" cstate="hqprint">
            <a:extLst>
              <a:ext uri="{28A0092B-C50C-407E-A947-70E740481C1C}">
                <a14:useLocalDpi xmlns:a14="http://schemas.microsoft.com/office/drawing/2010/main" val="0"/>
              </a:ext>
            </a:extLst>
          </a:blip>
          <a:stretch>
            <a:fillRect/>
          </a:stretch>
        </p:blipFill>
        <p:spPr>
          <a:xfrm>
            <a:off x="838200" y="2543968"/>
            <a:ext cx="5455916" cy="3600905"/>
          </a:xfrm>
          <a:prstGeom prst="rect">
            <a:avLst/>
          </a:prstGeom>
        </p:spPr>
      </p:pic>
      <p:pic>
        <p:nvPicPr>
          <p:cNvPr id="10" name="Content Placeholder 9">
            <a:extLst>
              <a:ext uri="{FF2B5EF4-FFF2-40B4-BE49-F238E27FC236}">
                <a16:creationId xmlns:a16="http://schemas.microsoft.com/office/drawing/2014/main" id="{5209ADC3-59FE-4721-8312-A89A02A80AE6}"/>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500547" y="2543969"/>
            <a:ext cx="5455917" cy="3600905"/>
          </a:xfrm>
          <a:prstGeom prst="rect">
            <a:avLst/>
          </a:prstGeom>
        </p:spPr>
      </p:pic>
    </p:spTree>
    <p:extLst>
      <p:ext uri="{BB962C8B-B14F-4D97-AF65-F5344CB8AC3E}">
        <p14:creationId xmlns:p14="http://schemas.microsoft.com/office/powerpoint/2010/main" val="29692372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m83UAO2ThGM"/>
          <p:cNvPicPr>
            <a:picLocks noGrp="1" noRot="1" noChangeAspect="1"/>
          </p:cNvPicPr>
          <p:nvPr>
            <p:ph idx="1"/>
            <a:videoFile r:link="rId1"/>
          </p:nvPr>
        </p:nvPicPr>
        <p:blipFill>
          <a:blip r:embed="rId3"/>
          <a:stretch>
            <a:fillRect/>
          </a:stretch>
        </p:blipFill>
        <p:spPr>
          <a:xfrm>
            <a:off x="838200" y="623455"/>
            <a:ext cx="10515600" cy="5960225"/>
          </a:xfrm>
          <a:prstGeom prst="rect">
            <a:avLst/>
          </a:prstGeom>
        </p:spPr>
      </p:pic>
    </p:spTree>
    <p:extLst>
      <p:ext uri="{BB962C8B-B14F-4D97-AF65-F5344CB8AC3E}">
        <p14:creationId xmlns:p14="http://schemas.microsoft.com/office/powerpoint/2010/main" val="3918686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441D25-D534-4764-AABF-BE0AE0C94FD6}"/>
              </a:ext>
            </a:extLst>
          </p:cNvPr>
          <p:cNvSpPr>
            <a:spLocks noGrp="1"/>
          </p:cNvSpPr>
          <p:nvPr>
            <p:ph type="title"/>
          </p:nvPr>
        </p:nvSpPr>
        <p:spPr>
          <a:xfrm>
            <a:off x="674236" y="914400"/>
            <a:ext cx="4675685" cy="2887579"/>
          </a:xfrm>
        </p:spPr>
        <p:txBody>
          <a:bodyPr vert="horz" lIns="91440" tIns="45720" rIns="91440" bIns="45720" rtlCol="0" anchor="b">
            <a:normAutofit/>
          </a:bodyPr>
          <a:lstStyle/>
          <a:p>
            <a:pPr algn="ctr"/>
            <a:r>
              <a:rPr lang="en-US" kern="1200" dirty="0">
                <a:latin typeface="+mj-lt"/>
                <a:ea typeface="+mj-ea"/>
                <a:cs typeface="+mj-cs"/>
              </a:rPr>
              <a:t>Photograph of St. Mark Coptic Cathedral in Alexandria, Egypt</a:t>
            </a:r>
          </a:p>
        </p:txBody>
      </p:sp>
      <p:pic>
        <p:nvPicPr>
          <p:cNvPr id="5" name="Content Placeholder 4" descr="A photo of the arches of the St. Mark Coptic Cathedral in Alexandria, Egypt">
            <a:extLst>
              <a:ext uri="{FF2B5EF4-FFF2-40B4-BE49-F238E27FC236}">
                <a16:creationId xmlns:a16="http://schemas.microsoft.com/office/drawing/2014/main" id="{873B08D5-D78E-4661-A035-D6082B55909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648" r="1" b="23217"/>
          <a:stretch/>
        </p:blipFill>
        <p:spPr>
          <a:xfrm>
            <a:off x="5847723" y="492573"/>
            <a:ext cx="5165743" cy="5880796"/>
          </a:xfrm>
          <a:prstGeom prst="rect">
            <a:avLst/>
          </a:prstGeom>
        </p:spPr>
      </p:pic>
    </p:spTree>
    <p:extLst>
      <p:ext uri="{BB962C8B-B14F-4D97-AF65-F5344CB8AC3E}">
        <p14:creationId xmlns:p14="http://schemas.microsoft.com/office/powerpoint/2010/main" val="2342624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3ED7E-EFD3-4DD6-AEB7-D130C526D0D3}"/>
              </a:ext>
            </a:extLst>
          </p:cNvPr>
          <p:cNvSpPr>
            <a:spLocks noGrp="1"/>
          </p:cNvSpPr>
          <p:nvPr>
            <p:ph type="title"/>
          </p:nvPr>
        </p:nvSpPr>
        <p:spPr>
          <a:xfrm>
            <a:off x="524256" y="4767072"/>
            <a:ext cx="6594189" cy="1625210"/>
          </a:xfrm>
        </p:spPr>
        <p:txBody>
          <a:bodyPr vert="horz" lIns="91440" tIns="45720" rIns="91440" bIns="45720" rtlCol="0" anchor="ctr">
            <a:normAutofit/>
          </a:bodyPr>
          <a:lstStyle/>
          <a:p>
            <a:pPr algn="r"/>
            <a:r>
              <a:rPr lang="en-US" dirty="0"/>
              <a:t>Catechetical school in Alexandria</a:t>
            </a:r>
          </a:p>
        </p:txBody>
      </p:sp>
      <p:sp>
        <p:nvSpPr>
          <p:cNvPr id="8" name="Content Placeholder 7">
            <a:extLst>
              <a:ext uri="{FF2B5EF4-FFF2-40B4-BE49-F238E27FC236}">
                <a16:creationId xmlns:a16="http://schemas.microsoft.com/office/drawing/2014/main" id="{818B7F06-1E9B-4BD9-B4EA-1B2D6E11BB1B}"/>
              </a:ext>
            </a:extLst>
          </p:cNvPr>
          <p:cNvSpPr>
            <a:spLocks noGrp="1"/>
          </p:cNvSpPr>
          <p:nvPr>
            <p:ph sz="half" idx="1"/>
          </p:nvPr>
        </p:nvSpPr>
        <p:spPr>
          <a:xfrm>
            <a:off x="8029319" y="917725"/>
            <a:ext cx="3424739" cy="4852362"/>
          </a:xfrm>
        </p:spPr>
        <p:txBody>
          <a:bodyPr vert="horz" lIns="91440" tIns="45720" rIns="91440" bIns="45720" rtlCol="0" anchor="ctr">
            <a:normAutofit/>
          </a:bodyPr>
          <a:lstStyle/>
          <a:p>
            <a:r>
              <a:rPr lang="en-US" sz="2000" dirty="0"/>
              <a:t>Said to be founded by Saint Mark shortly after the death of Christ</a:t>
            </a:r>
          </a:p>
          <a:p>
            <a:r>
              <a:rPr lang="en-US" sz="2000" dirty="0"/>
              <a:t>The first and most prominent of the Christian schools in the world</a:t>
            </a:r>
            <a:endParaRPr lang="en-US" sz="2000" dirty="0">
              <a:cs typeface="Calibri"/>
            </a:endParaRPr>
          </a:p>
          <a:p>
            <a:r>
              <a:rPr lang="en-US" sz="2000" dirty="0"/>
              <a:t>The Coptic Theological Seminary in Cairo claims continuity with St. Mark’s Catechetical school</a:t>
            </a:r>
          </a:p>
        </p:txBody>
      </p:sp>
      <p:pic>
        <p:nvPicPr>
          <p:cNvPr id="11" name="Content Placeholder 10" descr="A hagiographic painting of St. Mark in front of the Catechetical school in Alexandria">
            <a:extLst>
              <a:ext uri="{FF2B5EF4-FFF2-40B4-BE49-F238E27FC236}">
                <a16:creationId xmlns:a16="http://schemas.microsoft.com/office/drawing/2014/main" id="{24B48782-FEE4-4515-92FA-88C4A7673981}"/>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t="13468" r="1" b="1"/>
          <a:stretch/>
        </p:blipFill>
        <p:spPr>
          <a:xfrm>
            <a:off x="327547" y="321733"/>
            <a:ext cx="7058306" cy="4107392"/>
          </a:xfrm>
          <a:prstGeom prst="rect">
            <a:avLst/>
          </a:prstGeom>
        </p:spPr>
      </p:pic>
    </p:spTree>
    <p:extLst>
      <p:ext uri="{BB962C8B-B14F-4D97-AF65-F5344CB8AC3E}">
        <p14:creationId xmlns:p14="http://schemas.microsoft.com/office/powerpoint/2010/main" val="595431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3CCD6-DAA1-4C9F-BF8A-761603672A85}"/>
              </a:ext>
            </a:extLst>
          </p:cNvPr>
          <p:cNvSpPr>
            <a:spLocks noGrp="1"/>
          </p:cNvSpPr>
          <p:nvPr>
            <p:ph type="title"/>
          </p:nvPr>
        </p:nvSpPr>
        <p:spPr/>
        <p:txBody>
          <a:bodyPr/>
          <a:lstStyle/>
          <a:p>
            <a:r>
              <a:rPr lang="en-US" dirty="0"/>
              <a:t>The Council of Chalcedon and the separation of the Egyptian Coptic church</a:t>
            </a:r>
          </a:p>
        </p:txBody>
      </p:sp>
      <p:sp>
        <p:nvSpPr>
          <p:cNvPr id="3" name="Content Placeholder 2">
            <a:extLst>
              <a:ext uri="{FF2B5EF4-FFF2-40B4-BE49-F238E27FC236}">
                <a16:creationId xmlns:a16="http://schemas.microsoft.com/office/drawing/2014/main" id="{90A69FF0-342E-49A7-AAE8-52C9B7F28F7E}"/>
              </a:ext>
            </a:extLst>
          </p:cNvPr>
          <p:cNvSpPr>
            <a:spLocks noGrp="1"/>
          </p:cNvSpPr>
          <p:nvPr>
            <p:ph sz="half" idx="1"/>
          </p:nvPr>
        </p:nvSpPr>
        <p:spPr/>
        <p:txBody>
          <a:bodyPr>
            <a:normAutofit lnSpcReduction="10000"/>
          </a:bodyPr>
          <a:lstStyle/>
          <a:p>
            <a:r>
              <a:rPr lang="en-US" dirty="0"/>
              <a:t>Council of Chalcedon, Constantinople, 451 CE</a:t>
            </a:r>
          </a:p>
          <a:p>
            <a:r>
              <a:rPr lang="en-US" dirty="0"/>
              <a:t>The Coptic Church, (</a:t>
            </a:r>
            <a:r>
              <a:rPr lang="en-US" dirty="0" err="1"/>
              <a:t>Unionite</a:t>
            </a:r>
            <a:r>
              <a:rPr lang="en-US" dirty="0"/>
              <a:t>—”single nature”), vs. Roman Catholic Church (</a:t>
            </a:r>
            <a:r>
              <a:rPr lang="en-US" dirty="0" err="1"/>
              <a:t>miaphysite</a:t>
            </a:r>
            <a:r>
              <a:rPr lang="en-US" dirty="0"/>
              <a:t>), becomes a national, Egyptian, autonomous church with own pope and bishops</a:t>
            </a:r>
          </a:p>
          <a:p>
            <a:r>
              <a:rPr lang="en-US" dirty="0"/>
              <a:t>Coptic Christianity becomes heavily influenced by monastic desert communities and leaders</a:t>
            </a:r>
          </a:p>
        </p:txBody>
      </p:sp>
      <p:pic>
        <p:nvPicPr>
          <p:cNvPr id="6" name="Content Placeholder 5">
            <a:extLst>
              <a:ext uri="{FF2B5EF4-FFF2-40B4-BE49-F238E27FC236}">
                <a16:creationId xmlns:a16="http://schemas.microsoft.com/office/drawing/2014/main" id="{3153B59C-C0DB-4FD8-BF96-DAA4824DE3A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18238" y="2208978"/>
            <a:ext cx="4937125" cy="3297294"/>
          </a:xfrm>
        </p:spPr>
      </p:pic>
    </p:spTree>
    <p:extLst>
      <p:ext uri="{BB962C8B-B14F-4D97-AF65-F5344CB8AC3E}">
        <p14:creationId xmlns:p14="http://schemas.microsoft.com/office/powerpoint/2010/main" val="4126634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32F01-837E-4E6B-8BAC-36F69FBB98B2}"/>
              </a:ext>
            </a:extLst>
          </p:cNvPr>
          <p:cNvSpPr>
            <a:spLocks noGrp="1"/>
          </p:cNvSpPr>
          <p:nvPr>
            <p:ph type="title"/>
          </p:nvPr>
        </p:nvSpPr>
        <p:spPr/>
        <p:txBody>
          <a:bodyPr>
            <a:normAutofit/>
          </a:bodyPr>
          <a:lstStyle/>
          <a:p>
            <a:r>
              <a:rPr lang="en-US" dirty="0"/>
              <a:t>Egyptian culture and its influence in Coptic Christianity</a:t>
            </a:r>
          </a:p>
        </p:txBody>
      </p:sp>
      <p:sp>
        <p:nvSpPr>
          <p:cNvPr id="4" name="Content Placeholder 3"/>
          <p:cNvSpPr>
            <a:spLocks noGrp="1"/>
          </p:cNvSpPr>
          <p:nvPr>
            <p:ph idx="1"/>
          </p:nvPr>
        </p:nvSpPr>
        <p:spPr/>
        <p:txBody>
          <a:bodyPr/>
          <a:lstStyle/>
          <a:p>
            <a:r>
              <a:rPr lang="en-US" dirty="0" smtClean="0"/>
              <a:t>Monasticism/mysticism</a:t>
            </a:r>
          </a:p>
          <a:p>
            <a:r>
              <a:rPr lang="en-US" dirty="0" smtClean="0"/>
              <a:t>Egyptian temples</a:t>
            </a:r>
          </a:p>
          <a:p>
            <a:r>
              <a:rPr lang="en-US" dirty="0" smtClean="0"/>
              <a:t>Coptic language and symbols</a:t>
            </a:r>
          </a:p>
          <a:p>
            <a:r>
              <a:rPr lang="en-US" dirty="0" smtClean="0"/>
              <a:t>Art</a:t>
            </a:r>
            <a:endParaRPr lang="en-US" dirty="0"/>
          </a:p>
        </p:txBody>
      </p:sp>
    </p:spTree>
    <p:extLst>
      <p:ext uri="{BB962C8B-B14F-4D97-AF65-F5344CB8AC3E}">
        <p14:creationId xmlns:p14="http://schemas.microsoft.com/office/powerpoint/2010/main" val="3656951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87BAA-E598-42ED-9D1B-055441D687A8}"/>
              </a:ext>
            </a:extLst>
          </p:cNvPr>
          <p:cNvSpPr>
            <a:spLocks noGrp="1"/>
          </p:cNvSpPr>
          <p:nvPr>
            <p:ph type="title"/>
          </p:nvPr>
        </p:nvSpPr>
        <p:spPr>
          <a:xfrm>
            <a:off x="5277328" y="640082"/>
            <a:ext cx="6274591" cy="3351602"/>
          </a:xfrm>
        </p:spPr>
        <p:txBody>
          <a:bodyPr vert="horz" lIns="91440" tIns="45720" rIns="91440" bIns="45720" rtlCol="0" anchor="b">
            <a:normAutofit/>
          </a:bodyPr>
          <a:lstStyle/>
          <a:p>
            <a:r>
              <a:rPr lang="en-US" sz="5600" dirty="0"/>
              <a:t>Coptic Christians and the Desert Fathers/Monasticism</a:t>
            </a:r>
          </a:p>
        </p:txBody>
      </p:sp>
      <p:pic>
        <p:nvPicPr>
          <p:cNvPr id="10" name="Content Placeholder 6" descr="A photograph of a Coptic Monk in Egypt, wearing monastic black robes, cross, cap, and a long beard">
            <a:extLst>
              <a:ext uri="{FF2B5EF4-FFF2-40B4-BE49-F238E27FC236}">
                <a16:creationId xmlns:a16="http://schemas.microsoft.com/office/drawing/2014/main" id="{25815EA0-174B-4362-BB09-5AB5D43083D8}"/>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9843"/>
          <a:stretch/>
        </p:blipFill>
        <p:spPr>
          <a:xfrm>
            <a:off x="20" y="10"/>
            <a:ext cx="4637226" cy="6857990"/>
          </a:xfrm>
          <a:prstGeom prst="rect">
            <a:avLst/>
          </a:prstGeom>
        </p:spPr>
      </p:pic>
      <p:sp>
        <p:nvSpPr>
          <p:cNvPr id="8" name="TextBox 7">
            <a:extLst>
              <a:ext uri="{FF2B5EF4-FFF2-40B4-BE49-F238E27FC236}">
                <a16:creationId xmlns:a16="http://schemas.microsoft.com/office/drawing/2014/main" id="{B901E4EA-AFB6-4B76-96DC-4DB4063326B4}"/>
              </a:ext>
            </a:extLst>
          </p:cNvPr>
          <p:cNvSpPr txBox="1"/>
          <p:nvPr/>
        </p:nvSpPr>
        <p:spPr>
          <a:xfrm>
            <a:off x="5114577" y="5934778"/>
            <a:ext cx="6600091" cy="369332"/>
          </a:xfrm>
          <a:prstGeom prst="rect">
            <a:avLst/>
          </a:prstGeom>
          <a:noFill/>
        </p:spPr>
        <p:txBody>
          <a:bodyPr wrap="square" rtlCol="0">
            <a:spAutoFit/>
          </a:bodyPr>
          <a:lstStyle/>
          <a:p>
            <a:r>
              <a:rPr lang="en-US" dirty="0"/>
              <a:t>Image: a Coptic monk in Egypt</a:t>
            </a:r>
          </a:p>
        </p:txBody>
      </p:sp>
    </p:spTree>
    <p:extLst>
      <p:ext uri="{BB962C8B-B14F-4D97-AF65-F5344CB8AC3E}">
        <p14:creationId xmlns:p14="http://schemas.microsoft.com/office/powerpoint/2010/main" val="2438771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D42DA-95B1-4235-A95A-F9EB136D9FD9}"/>
              </a:ext>
            </a:extLst>
          </p:cNvPr>
          <p:cNvSpPr>
            <a:spLocks noGrp="1"/>
          </p:cNvSpPr>
          <p:nvPr>
            <p:ph type="title"/>
          </p:nvPr>
        </p:nvSpPr>
        <p:spPr/>
        <p:txBody>
          <a:bodyPr vert="horz" lIns="91440" tIns="45720" rIns="91440" bIns="45720" rtlCol="0" anchor="b">
            <a:noAutofit/>
          </a:bodyPr>
          <a:lstStyle/>
          <a:p>
            <a:pPr algn="ctr"/>
            <a:r>
              <a:rPr lang="en-US" sz="4000" kern="1200" dirty="0">
                <a:solidFill>
                  <a:schemeClr val="tx1"/>
                </a:solidFill>
                <a:latin typeface="+mj-lt"/>
                <a:ea typeface="+mj-ea"/>
                <a:cs typeface="+mj-cs"/>
              </a:rPr>
              <a:t>Sites of monasteries</a:t>
            </a:r>
            <a:r>
              <a:rPr lang="en-US" sz="4000" dirty="0">
                <a:solidFill>
                  <a:schemeClr val="tx1"/>
                </a:solidFill>
              </a:rPr>
              <a:t> in Egypt</a:t>
            </a:r>
            <a:r>
              <a:rPr lang="en-US" sz="4000" kern="1200" dirty="0">
                <a:solidFill>
                  <a:schemeClr val="tx1"/>
                </a:solidFill>
                <a:latin typeface="+mj-lt"/>
                <a:ea typeface="+mj-ea"/>
                <a:cs typeface="+mj-cs"/>
              </a:rPr>
              <a:t> founded by St. Antony and St. </a:t>
            </a:r>
            <a:r>
              <a:rPr lang="en-US" sz="4000" kern="1200" dirty="0" err="1">
                <a:solidFill>
                  <a:schemeClr val="tx1"/>
                </a:solidFill>
                <a:latin typeface="+mj-lt"/>
                <a:ea typeface="+mj-ea"/>
                <a:cs typeface="+mj-cs"/>
              </a:rPr>
              <a:t>Pachomius</a:t>
            </a:r>
            <a:endParaRPr lang="en-US" sz="4000" kern="1200" dirty="0">
              <a:solidFill>
                <a:schemeClr val="tx1"/>
              </a:solidFill>
              <a:latin typeface="+mj-lt"/>
              <a:ea typeface="+mj-ea"/>
              <a:cs typeface="+mj-cs"/>
            </a:endParaRPr>
          </a:p>
        </p:txBody>
      </p:sp>
      <p:pic>
        <p:nvPicPr>
          <p:cNvPr id="6" name="Content Placeholder 5" descr="Map of the Nile showing sites of monasteries attributed to St. Antony and St. Pachomius">
            <a:extLst>
              <a:ext uri="{FF2B5EF4-FFF2-40B4-BE49-F238E27FC236}">
                <a16:creationId xmlns:a16="http://schemas.microsoft.com/office/drawing/2014/main" id="{2CCAA1AD-5492-42BF-B2DB-D7835109E50C}"/>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150916" y="1846263"/>
            <a:ext cx="2830806" cy="4022725"/>
          </a:xfrm>
          <a:prstGeom prst="rect">
            <a:avLst/>
          </a:prstGeom>
        </p:spPr>
      </p:pic>
      <p:pic>
        <p:nvPicPr>
          <p:cNvPr id="7" name="Content Placeholder 6">
            <a:extLst>
              <a:ext uri="{FF2B5EF4-FFF2-40B4-BE49-F238E27FC236}">
                <a16:creationId xmlns:a16="http://schemas.microsoft.com/office/drawing/2014/main" id="{942E45B3-BD33-42FD-B346-FCEAB628624F}"/>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218238" y="2301809"/>
            <a:ext cx="4937125" cy="3111633"/>
          </a:xfrm>
        </p:spPr>
      </p:pic>
      <p:sp>
        <p:nvSpPr>
          <p:cNvPr id="8" name="Oval 7">
            <a:extLst>
              <a:ext uri="{FF2B5EF4-FFF2-40B4-BE49-F238E27FC236}">
                <a16:creationId xmlns:a16="http://schemas.microsoft.com/office/drawing/2014/main" id="{2382861F-3D6B-40DA-A9C5-117F69AEF362}"/>
              </a:ext>
            </a:extLst>
          </p:cNvPr>
          <p:cNvSpPr/>
          <p:nvPr/>
        </p:nvSpPr>
        <p:spPr>
          <a:xfrm>
            <a:off x="8641724" y="3232597"/>
            <a:ext cx="824248" cy="77273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32654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734</Words>
  <Application>Microsoft Office PowerPoint</Application>
  <PresentationFormat>Widescreen</PresentationFormat>
  <Paragraphs>86</Paragraphs>
  <Slides>38</Slides>
  <Notes>1</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MS PGothic</vt:lpstr>
      <vt:lpstr>Arial</vt:lpstr>
      <vt:lpstr>Calibri</vt:lpstr>
      <vt:lpstr>Calibri Light</vt:lpstr>
      <vt:lpstr>Office Theme</vt:lpstr>
      <vt:lpstr>Christianity in Egypt and Ethiopia:</vt:lpstr>
      <vt:lpstr>Coptic Church</vt:lpstr>
      <vt:lpstr>Alexandria, Egypt, the heart of Coptic Christianity</vt:lpstr>
      <vt:lpstr>Photograph of St. Mark Coptic Cathedral in Alexandria, Egypt</vt:lpstr>
      <vt:lpstr>Catechetical school in Alexandria</vt:lpstr>
      <vt:lpstr>The Council of Chalcedon and the separation of the Egyptian Coptic church</vt:lpstr>
      <vt:lpstr>Egyptian culture and its influence in Coptic Christianity</vt:lpstr>
      <vt:lpstr>Coptic Christians and the Desert Fathers/Monasticism</vt:lpstr>
      <vt:lpstr>Sites of monasteries in Egypt founded by St. Antony and St. Pachomius</vt:lpstr>
      <vt:lpstr>Monastics/Desert Fathers</vt:lpstr>
      <vt:lpstr>Shenoute and the White Monastery</vt:lpstr>
      <vt:lpstr> Egyptian temples to the gods</vt:lpstr>
      <vt:lpstr>Grotto temple to Pahket, the lion-headed goddess of Egypt, in Istabl Antar</vt:lpstr>
      <vt:lpstr>Grottos, once used to offer sacrifices to Egyptian gods, were converted into churches </vt:lpstr>
      <vt:lpstr>Coptic language: Egyptian/Pharaonic hieroglyphics written in Greek letters</vt:lpstr>
      <vt:lpstr>The “ankh” and the cross</vt:lpstr>
      <vt:lpstr>Coptic Christianity and Egyptian culture</vt:lpstr>
      <vt:lpstr>Influence of Pharaonic religion on Coptic Christianity</vt:lpstr>
      <vt:lpstr>Ethiopian Orthodox Church</vt:lpstr>
      <vt:lpstr>Ethiopian Orthodox Christianity</vt:lpstr>
      <vt:lpstr>PowerPoint Presentation</vt:lpstr>
      <vt:lpstr>Cultural influences in Ethiopian Christianity</vt:lpstr>
      <vt:lpstr>PowerPoint Presentation</vt:lpstr>
      <vt:lpstr>PowerPoint Presentation</vt:lpstr>
      <vt:lpstr>PowerPoint Presentation</vt:lpstr>
      <vt:lpstr>Excerpt from the Kebra Nagast—account of how the Ark of the Covenant came to Ethiopia</vt:lpstr>
      <vt:lpstr>PowerPoint Presentation</vt:lpstr>
      <vt:lpstr>PowerPoint Presentation</vt:lpstr>
      <vt:lpstr>PowerPoint Presentation</vt:lpstr>
      <vt:lpstr>Ethiopian Orthodox Tabot</vt:lpstr>
      <vt:lpstr>PowerPoint Presentation</vt:lpstr>
      <vt:lpstr>Timkat festival</vt:lpstr>
      <vt:lpstr>PowerPoint Presentation</vt:lpstr>
      <vt:lpstr>PowerPoint Presentation</vt:lpstr>
      <vt:lpstr>PowerPoint Presentation</vt:lpstr>
      <vt:lpstr>PowerPoint Presentation</vt:lpstr>
      <vt:lpstr>Timkat festival in Gondar, Ethiopia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Kayla Kauffman</dc:creator>
  <cp:lastModifiedBy>Kayla Kauffman</cp:lastModifiedBy>
  <cp:revision>24</cp:revision>
  <dcterms:created xsi:type="dcterms:W3CDTF">2020-02-23T18:23:52Z</dcterms:created>
  <dcterms:modified xsi:type="dcterms:W3CDTF">2020-02-26T19:53:01Z</dcterms:modified>
</cp:coreProperties>
</file>