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00" r:id="rId2"/>
    <p:sldId id="367" r:id="rId3"/>
    <p:sldId id="368" r:id="rId4"/>
    <p:sldId id="450" r:id="rId5"/>
    <p:sldId id="464" r:id="rId6"/>
    <p:sldId id="452" r:id="rId7"/>
    <p:sldId id="459" r:id="rId8"/>
    <p:sldId id="460" r:id="rId9"/>
    <p:sldId id="415" r:id="rId10"/>
    <p:sldId id="416" r:id="rId11"/>
    <p:sldId id="458" r:id="rId12"/>
    <p:sldId id="453" r:id="rId13"/>
    <p:sldId id="370" r:id="rId14"/>
    <p:sldId id="461" r:id="rId15"/>
    <p:sldId id="457" r:id="rId16"/>
    <p:sldId id="456" r:id="rId17"/>
    <p:sldId id="463" r:id="rId18"/>
    <p:sldId id="373" r:id="rId19"/>
    <p:sldId id="462" r:id="rId20"/>
    <p:sldId id="428" r:id="rId21"/>
    <p:sldId id="465" r:id="rId22"/>
    <p:sldId id="46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E4610D-931D-446D-9A1E-DB2A515BBB0C}" v="950" dt="2020-03-03T19:54:04.790"/>
    <p1510:client id="{7193779E-568D-4048-959F-0B5569392052}" v="41" dt="2020-03-04T16:37:43.538"/>
    <p1510:client id="{ABCE99CA-D944-4721-BA25-0EE90781F374}" v="50" dt="2020-03-04T19:23:22.5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5" d="100"/>
          <a:sy n="115" d="100"/>
        </p:scale>
        <p:origin x="43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yla Kauffman" userId="3aed65f92af57c49" providerId="Windows Live" clId="Web-{16E4610D-931D-446D-9A1E-DB2A515BBB0C}"/>
    <pc:docChg chg="addSld delSld modSld sldOrd">
      <pc:chgData name="Kayla Kauffman" userId="3aed65f92af57c49" providerId="Windows Live" clId="Web-{16E4610D-931D-446D-9A1E-DB2A515BBB0C}" dt="2020-03-03T19:54:04.790" v="943" actId="1076"/>
      <pc:docMkLst>
        <pc:docMk/>
      </pc:docMkLst>
      <pc:sldChg chg="del">
        <pc:chgData name="Kayla Kauffman" userId="3aed65f92af57c49" providerId="Windows Live" clId="Web-{16E4610D-931D-446D-9A1E-DB2A515BBB0C}" dt="2020-03-03T19:07:58.994" v="0"/>
        <pc:sldMkLst>
          <pc:docMk/>
          <pc:sldMk cId="3662286308" sldId="256"/>
        </pc:sldMkLst>
      </pc:sldChg>
      <pc:sldChg chg="addSp delSp modSp mod modClrScheme chgLayout">
        <pc:chgData name="Kayla Kauffman" userId="3aed65f92af57c49" providerId="Windows Live" clId="Web-{16E4610D-931D-446D-9A1E-DB2A515BBB0C}" dt="2020-03-03T19:35:46.669" v="245"/>
        <pc:sldMkLst>
          <pc:docMk/>
          <pc:sldMk cId="3667178871" sldId="367"/>
        </pc:sldMkLst>
        <pc:spChg chg="mod ord">
          <ac:chgData name="Kayla Kauffman" userId="3aed65f92af57c49" providerId="Windows Live" clId="Web-{16E4610D-931D-446D-9A1E-DB2A515BBB0C}" dt="2020-03-03T19:35:21.965" v="241" actId="20577"/>
          <ac:spMkLst>
            <pc:docMk/>
            <pc:sldMk cId="3667178871" sldId="367"/>
            <ac:spMk id="2" creationId="{D70C40A7-EA31-4067-922F-463BECB8C96D}"/>
          </ac:spMkLst>
        </pc:spChg>
        <pc:spChg chg="add del mod ord">
          <ac:chgData name="Kayla Kauffman" userId="3aed65f92af57c49" providerId="Windows Live" clId="Web-{16E4610D-931D-446D-9A1E-DB2A515BBB0C}" dt="2020-03-03T19:35:46.669" v="245"/>
          <ac:spMkLst>
            <pc:docMk/>
            <pc:sldMk cId="3667178871" sldId="367"/>
            <ac:spMk id="3" creationId="{E47081AD-1E57-448A-94F5-6026A2A865EE}"/>
          </ac:spMkLst>
        </pc:spChg>
        <pc:picChg chg="add mod ord">
          <ac:chgData name="Kayla Kauffman" userId="3aed65f92af57c49" providerId="Windows Live" clId="Web-{16E4610D-931D-446D-9A1E-DB2A515BBB0C}" dt="2020-03-03T19:35:46.669" v="245"/>
          <ac:picMkLst>
            <pc:docMk/>
            <pc:sldMk cId="3667178871" sldId="367"/>
            <ac:picMk id="4" creationId="{D17887EC-CF1D-4047-9CEA-C26620380DB1}"/>
          </ac:picMkLst>
        </pc:picChg>
        <pc:picChg chg="mod ord">
          <ac:chgData name="Kayla Kauffman" userId="3aed65f92af57c49" providerId="Windows Live" clId="Web-{16E4610D-931D-446D-9A1E-DB2A515BBB0C}" dt="2020-03-03T19:34:55.136" v="237"/>
          <ac:picMkLst>
            <pc:docMk/>
            <pc:sldMk cId="3667178871" sldId="367"/>
            <ac:picMk id="5" creationId="{53994EC8-4365-4BD6-89D6-FE48206755AA}"/>
          </ac:picMkLst>
        </pc:picChg>
      </pc:sldChg>
      <pc:sldChg chg="addSp delSp modSp del">
        <pc:chgData name="Kayla Kauffman" userId="3aed65f92af57c49" providerId="Windows Live" clId="Web-{16E4610D-931D-446D-9A1E-DB2A515BBB0C}" dt="2020-03-03T19:35:47.435" v="246"/>
        <pc:sldMkLst>
          <pc:docMk/>
          <pc:sldMk cId="1984174404" sldId="369"/>
        </pc:sldMkLst>
        <pc:spChg chg="add mod">
          <ac:chgData name="Kayla Kauffman" userId="3aed65f92af57c49" providerId="Windows Live" clId="Web-{16E4610D-931D-446D-9A1E-DB2A515BBB0C}" dt="2020-03-03T19:35:32.341" v="244"/>
          <ac:spMkLst>
            <pc:docMk/>
            <pc:sldMk cId="1984174404" sldId="369"/>
            <ac:spMk id="4" creationId="{600231FB-B567-4AED-9310-D78769D7733F}"/>
          </ac:spMkLst>
        </pc:spChg>
        <pc:picChg chg="del">
          <ac:chgData name="Kayla Kauffman" userId="3aed65f92af57c49" providerId="Windows Live" clId="Web-{16E4610D-931D-446D-9A1E-DB2A515BBB0C}" dt="2020-03-03T19:35:32.341" v="244"/>
          <ac:picMkLst>
            <pc:docMk/>
            <pc:sldMk cId="1984174404" sldId="369"/>
            <ac:picMk id="8" creationId="{E582FF95-A7F7-4E44-9E15-B1F537B06819}"/>
          </ac:picMkLst>
        </pc:picChg>
      </pc:sldChg>
      <pc:sldChg chg="del">
        <pc:chgData name="Kayla Kauffman" userId="3aed65f92af57c49" providerId="Windows Live" clId="Web-{16E4610D-931D-446D-9A1E-DB2A515BBB0C}" dt="2020-03-03T19:35:52.888" v="247"/>
        <pc:sldMkLst>
          <pc:docMk/>
          <pc:sldMk cId="4134790556" sldId="413"/>
        </pc:sldMkLst>
      </pc:sldChg>
      <pc:sldChg chg="addSp modSp mod ord setBg">
        <pc:chgData name="Kayla Kauffman" userId="3aed65f92af57c49" providerId="Windows Live" clId="Web-{16E4610D-931D-446D-9A1E-DB2A515BBB0C}" dt="2020-03-03T19:50:09.266" v="731"/>
        <pc:sldMkLst>
          <pc:docMk/>
          <pc:sldMk cId="3482349845" sldId="415"/>
        </pc:sldMkLst>
        <pc:spChg chg="mod">
          <ac:chgData name="Kayla Kauffman" userId="3aed65f92af57c49" providerId="Windows Live" clId="Web-{16E4610D-931D-446D-9A1E-DB2A515BBB0C}" dt="2020-03-03T19:50:09.266" v="731"/>
          <ac:spMkLst>
            <pc:docMk/>
            <pc:sldMk cId="3482349845" sldId="415"/>
            <ac:spMk id="2" creationId="{03595233-BE3A-4B1C-A7C0-3BA12244A950}"/>
          </ac:spMkLst>
        </pc:spChg>
        <pc:spChg chg="mod">
          <ac:chgData name="Kayla Kauffman" userId="3aed65f92af57c49" providerId="Windows Live" clId="Web-{16E4610D-931D-446D-9A1E-DB2A515BBB0C}" dt="2020-03-03T19:50:09.266" v="731"/>
          <ac:spMkLst>
            <pc:docMk/>
            <pc:sldMk cId="3482349845" sldId="415"/>
            <ac:spMk id="4" creationId="{8BEF1650-2F15-4A7E-8DCE-F32E29135E91}"/>
          </ac:spMkLst>
        </pc:spChg>
        <pc:spChg chg="add">
          <ac:chgData name="Kayla Kauffman" userId="3aed65f92af57c49" providerId="Windows Live" clId="Web-{16E4610D-931D-446D-9A1E-DB2A515BBB0C}" dt="2020-03-03T19:50:09.266" v="731"/>
          <ac:spMkLst>
            <pc:docMk/>
            <pc:sldMk cId="3482349845" sldId="415"/>
            <ac:spMk id="7" creationId="{4038CB10-1F5C-4D54-9DF7-12586DE5B007}"/>
          </ac:spMkLst>
        </pc:spChg>
        <pc:spChg chg="add">
          <ac:chgData name="Kayla Kauffman" userId="3aed65f92af57c49" providerId="Windows Live" clId="Web-{16E4610D-931D-446D-9A1E-DB2A515BBB0C}" dt="2020-03-03T19:50:09.266" v="731"/>
          <ac:spMkLst>
            <pc:docMk/>
            <pc:sldMk cId="3482349845" sldId="415"/>
            <ac:spMk id="8" creationId="{73ED6512-6858-4552-B699-9A97FE9A4EA2}"/>
          </ac:spMkLst>
        </pc:spChg>
      </pc:sldChg>
      <pc:sldChg chg="modSp mod ord setBg">
        <pc:chgData name="Kayla Kauffman" userId="3aed65f92af57c49" providerId="Windows Live" clId="Web-{16E4610D-931D-446D-9A1E-DB2A515BBB0C}" dt="2020-03-03T19:50:45.251" v="735"/>
        <pc:sldMkLst>
          <pc:docMk/>
          <pc:sldMk cId="2454804863" sldId="416"/>
        </pc:sldMkLst>
        <pc:spChg chg="mod">
          <ac:chgData name="Kayla Kauffman" userId="3aed65f92af57c49" providerId="Windows Live" clId="Web-{16E4610D-931D-446D-9A1E-DB2A515BBB0C}" dt="2020-03-03T19:50:45.251" v="735"/>
          <ac:spMkLst>
            <pc:docMk/>
            <pc:sldMk cId="2454804863" sldId="416"/>
            <ac:spMk id="2" creationId="{9EE33D6E-E965-4961-B6BF-E8F178F933A1}"/>
          </ac:spMkLst>
        </pc:spChg>
        <pc:picChg chg="mod">
          <ac:chgData name="Kayla Kauffman" userId="3aed65f92af57c49" providerId="Windows Live" clId="Web-{16E4610D-931D-446D-9A1E-DB2A515BBB0C}" dt="2020-03-03T19:50:45.251" v="735"/>
          <ac:picMkLst>
            <pc:docMk/>
            <pc:sldMk cId="2454804863" sldId="416"/>
            <ac:picMk id="4" creationId="{85C14680-CB08-4655-A5C1-2758D550A6D0}"/>
          </ac:picMkLst>
        </pc:picChg>
      </pc:sldChg>
      <pc:sldChg chg="modSp">
        <pc:chgData name="Kayla Kauffman" userId="3aed65f92af57c49" providerId="Windows Live" clId="Web-{16E4610D-931D-446D-9A1E-DB2A515BBB0C}" dt="2020-03-03T19:52:54.522" v="932" actId="20577"/>
        <pc:sldMkLst>
          <pc:docMk/>
          <pc:sldMk cId="3801732654" sldId="450"/>
        </pc:sldMkLst>
        <pc:spChg chg="mod">
          <ac:chgData name="Kayla Kauffman" userId="3aed65f92af57c49" providerId="Windows Live" clId="Web-{16E4610D-931D-446D-9A1E-DB2A515BBB0C}" dt="2020-03-03T19:51:40.550" v="746" actId="20577"/>
          <ac:spMkLst>
            <pc:docMk/>
            <pc:sldMk cId="3801732654" sldId="450"/>
            <ac:spMk id="2" creationId="{8BC08C8F-6A59-476A-A2AE-916A209E9974}"/>
          </ac:spMkLst>
        </pc:spChg>
        <pc:spChg chg="mod">
          <ac:chgData name="Kayla Kauffman" userId="3aed65f92af57c49" providerId="Windows Live" clId="Web-{16E4610D-931D-446D-9A1E-DB2A515BBB0C}" dt="2020-03-03T19:52:54.522" v="932" actId="20577"/>
          <ac:spMkLst>
            <pc:docMk/>
            <pc:sldMk cId="3801732654" sldId="450"/>
            <ac:spMk id="3" creationId="{CF68E956-554D-4564-B70E-42E817481C15}"/>
          </ac:spMkLst>
        </pc:spChg>
      </pc:sldChg>
      <pc:sldChg chg="addSp modSp mod ord setBg">
        <pc:chgData name="Kayla Kauffman" userId="3aed65f92af57c49" providerId="Windows Live" clId="Web-{16E4610D-931D-446D-9A1E-DB2A515BBB0C}" dt="2020-03-03T19:51:07.112" v="737"/>
        <pc:sldMkLst>
          <pc:docMk/>
          <pc:sldMk cId="825455869" sldId="452"/>
        </pc:sldMkLst>
        <pc:spChg chg="mod">
          <ac:chgData name="Kayla Kauffman" userId="3aed65f92af57c49" providerId="Windows Live" clId="Web-{16E4610D-931D-446D-9A1E-DB2A515BBB0C}" dt="2020-03-03T19:50:52.845" v="736"/>
          <ac:spMkLst>
            <pc:docMk/>
            <pc:sldMk cId="825455869" sldId="452"/>
            <ac:spMk id="2" creationId="{2EE17253-0CCE-4A1B-A081-C4AA736B8A03}"/>
          </ac:spMkLst>
        </pc:spChg>
        <pc:spChg chg="mod">
          <ac:chgData name="Kayla Kauffman" userId="3aed65f92af57c49" providerId="Windows Live" clId="Web-{16E4610D-931D-446D-9A1E-DB2A515BBB0C}" dt="2020-03-03T19:50:52.845" v="736"/>
          <ac:spMkLst>
            <pc:docMk/>
            <pc:sldMk cId="825455869" sldId="452"/>
            <ac:spMk id="4" creationId="{37691F57-BECD-4780-9EFA-249D8ABA9873}"/>
          </ac:spMkLst>
        </pc:spChg>
        <pc:spChg chg="add">
          <ac:chgData name="Kayla Kauffman" userId="3aed65f92af57c49" providerId="Windows Live" clId="Web-{16E4610D-931D-446D-9A1E-DB2A515BBB0C}" dt="2020-03-03T19:50:52.845" v="736"/>
          <ac:spMkLst>
            <pc:docMk/>
            <pc:sldMk cId="825455869" sldId="452"/>
            <ac:spMk id="10" creationId="{4038CB10-1F5C-4D54-9DF7-12586DE5B007}"/>
          </ac:spMkLst>
        </pc:spChg>
        <pc:spChg chg="add">
          <ac:chgData name="Kayla Kauffman" userId="3aed65f92af57c49" providerId="Windows Live" clId="Web-{16E4610D-931D-446D-9A1E-DB2A515BBB0C}" dt="2020-03-03T19:50:52.845" v="736"/>
          <ac:spMkLst>
            <pc:docMk/>
            <pc:sldMk cId="825455869" sldId="452"/>
            <ac:spMk id="12" creationId="{73ED6512-6858-4552-B699-9A97FE9A4EA2}"/>
          </ac:spMkLst>
        </pc:spChg>
        <pc:picChg chg="mod">
          <ac:chgData name="Kayla Kauffman" userId="3aed65f92af57c49" providerId="Windows Live" clId="Web-{16E4610D-931D-446D-9A1E-DB2A515BBB0C}" dt="2020-03-03T19:50:52.845" v="736"/>
          <ac:picMkLst>
            <pc:docMk/>
            <pc:sldMk cId="825455869" sldId="452"/>
            <ac:picMk id="5" creationId="{10DB36A5-DC65-4E11-8F69-902E77ED8EAC}"/>
          </ac:picMkLst>
        </pc:picChg>
      </pc:sldChg>
      <pc:sldChg chg="modSp">
        <pc:chgData name="Kayla Kauffman" userId="3aed65f92af57c49" providerId="Windows Live" clId="Web-{16E4610D-931D-446D-9A1E-DB2A515BBB0C}" dt="2020-03-03T19:54:04.790" v="943" actId="1076"/>
        <pc:sldMkLst>
          <pc:docMk/>
          <pc:sldMk cId="1352535047" sldId="453"/>
        </pc:sldMkLst>
        <pc:spChg chg="mod">
          <ac:chgData name="Kayla Kauffman" userId="3aed65f92af57c49" providerId="Windows Live" clId="Web-{16E4610D-931D-446D-9A1E-DB2A515BBB0C}" dt="2020-03-03T19:54:04.790" v="943" actId="1076"/>
          <ac:spMkLst>
            <pc:docMk/>
            <pc:sldMk cId="1352535047" sldId="453"/>
            <ac:spMk id="13" creationId="{9BB7F124-CEC9-4022-AB81-AEA8F0636F81}"/>
          </ac:spMkLst>
        </pc:spChg>
      </pc:sldChg>
      <pc:sldChg chg="del">
        <pc:chgData name="Kayla Kauffman" userId="3aed65f92af57c49" providerId="Windows Live" clId="Web-{16E4610D-931D-446D-9A1E-DB2A515BBB0C}" dt="2020-03-03T19:33:22.382" v="232"/>
        <pc:sldMkLst>
          <pc:docMk/>
          <pc:sldMk cId="3680579026" sldId="455"/>
        </pc:sldMkLst>
      </pc:sldChg>
      <pc:sldChg chg="modSp new">
        <pc:chgData name="Kayla Kauffman" userId="3aed65f92af57c49" providerId="Windows Live" clId="Web-{16E4610D-931D-446D-9A1E-DB2A515BBB0C}" dt="2020-03-03T19:49:15.170" v="714" actId="20577"/>
        <pc:sldMkLst>
          <pc:docMk/>
          <pc:sldMk cId="1801166540" sldId="458"/>
        </pc:sldMkLst>
        <pc:spChg chg="mod">
          <ac:chgData name="Kayla Kauffman" userId="3aed65f92af57c49" providerId="Windows Live" clId="Web-{16E4610D-931D-446D-9A1E-DB2A515BBB0C}" dt="2020-03-03T19:48:49.262" v="709" actId="20577"/>
          <ac:spMkLst>
            <pc:docMk/>
            <pc:sldMk cId="1801166540" sldId="458"/>
            <ac:spMk id="2" creationId="{7B0B7425-F5C9-4D92-8D4F-DEAC3D992670}"/>
          </ac:spMkLst>
        </pc:spChg>
        <pc:spChg chg="mod">
          <ac:chgData name="Kayla Kauffman" userId="3aed65f92af57c49" providerId="Windows Live" clId="Web-{16E4610D-931D-446D-9A1E-DB2A515BBB0C}" dt="2020-03-03T19:49:15.170" v="714" actId="20577"/>
          <ac:spMkLst>
            <pc:docMk/>
            <pc:sldMk cId="1801166540" sldId="458"/>
            <ac:spMk id="3" creationId="{0D766B01-5AE4-4169-A918-C3D9392CD24F}"/>
          </ac:spMkLst>
        </pc:spChg>
      </pc:sldChg>
      <pc:sldChg chg="addSp delSp modSp new mod setBg">
        <pc:chgData name="Kayla Kauffman" userId="3aed65f92af57c49" providerId="Windows Live" clId="Web-{16E4610D-931D-446D-9A1E-DB2A515BBB0C}" dt="2020-03-03T19:53:14.523" v="936" actId="20577"/>
        <pc:sldMkLst>
          <pc:docMk/>
          <pc:sldMk cId="2755818821" sldId="459"/>
        </pc:sldMkLst>
        <pc:spChg chg="mod">
          <ac:chgData name="Kayla Kauffman" userId="3aed65f92af57c49" providerId="Windows Live" clId="Web-{16E4610D-931D-446D-9A1E-DB2A515BBB0C}" dt="2020-03-03T19:50:36.251" v="734"/>
          <ac:spMkLst>
            <pc:docMk/>
            <pc:sldMk cId="2755818821" sldId="459"/>
            <ac:spMk id="2" creationId="{39B7A752-3BD1-4BBA-AAE3-F5157AB027F0}"/>
          </ac:spMkLst>
        </pc:spChg>
        <pc:spChg chg="mod ord">
          <ac:chgData name="Kayla Kauffman" userId="3aed65f92af57c49" providerId="Windows Live" clId="Web-{16E4610D-931D-446D-9A1E-DB2A515BBB0C}" dt="2020-03-03T19:53:14.523" v="936" actId="20577"/>
          <ac:spMkLst>
            <pc:docMk/>
            <pc:sldMk cId="2755818821" sldId="459"/>
            <ac:spMk id="3" creationId="{48A43E20-C1CD-4156-B171-C3F4B435938F}"/>
          </ac:spMkLst>
        </pc:spChg>
        <pc:spChg chg="del mod">
          <ac:chgData name="Kayla Kauffman" userId="3aed65f92af57c49" providerId="Windows Live" clId="Web-{16E4610D-931D-446D-9A1E-DB2A515BBB0C}" dt="2020-03-03T19:36:59.469" v="248"/>
          <ac:spMkLst>
            <pc:docMk/>
            <pc:sldMk cId="2755818821" sldId="459"/>
            <ac:spMk id="4" creationId="{4072C2B2-CCD2-4E83-A41D-26DA933B3EDC}"/>
          </ac:spMkLst>
        </pc:spChg>
        <pc:spChg chg="add del">
          <ac:chgData name="Kayla Kauffman" userId="3aed65f92af57c49" providerId="Windows Live" clId="Web-{16E4610D-931D-446D-9A1E-DB2A515BBB0C}" dt="2020-03-03T19:50:36.235" v="733"/>
          <ac:spMkLst>
            <pc:docMk/>
            <pc:sldMk cId="2755818821" sldId="459"/>
            <ac:spMk id="10" creationId="{4038CB10-1F5C-4D54-9DF7-12586DE5B007}"/>
          </ac:spMkLst>
        </pc:spChg>
        <pc:spChg chg="add del">
          <ac:chgData name="Kayla Kauffman" userId="3aed65f92af57c49" providerId="Windows Live" clId="Web-{16E4610D-931D-446D-9A1E-DB2A515BBB0C}" dt="2020-03-03T19:50:36.235" v="733"/>
          <ac:spMkLst>
            <pc:docMk/>
            <pc:sldMk cId="2755818821" sldId="459"/>
            <ac:spMk id="12" creationId="{73ED6512-6858-4552-B699-9A97FE9A4EA2}"/>
          </ac:spMkLst>
        </pc:spChg>
        <pc:picChg chg="add mod ord">
          <ac:chgData name="Kayla Kauffman" userId="3aed65f92af57c49" providerId="Windows Live" clId="Web-{16E4610D-931D-446D-9A1E-DB2A515BBB0C}" dt="2020-03-03T19:50:36.251" v="734"/>
          <ac:picMkLst>
            <pc:docMk/>
            <pc:sldMk cId="2755818821" sldId="459"/>
            <ac:picMk id="5" creationId="{5F924862-74C3-4957-876B-32EE311819F3}"/>
          </ac:picMkLst>
        </pc:picChg>
        <pc:cxnChg chg="add">
          <ac:chgData name="Kayla Kauffman" userId="3aed65f92af57c49" providerId="Windows Live" clId="Web-{16E4610D-931D-446D-9A1E-DB2A515BBB0C}" dt="2020-03-03T19:50:36.251" v="734"/>
          <ac:cxnSpMkLst>
            <pc:docMk/>
            <pc:sldMk cId="2755818821" sldId="459"/>
            <ac:cxnSpMk id="7" creationId="{A7F400EE-A8A5-48AF-B4D6-291B52C6F0B0}"/>
          </ac:cxnSpMkLst>
        </pc:cxnChg>
      </pc:sldChg>
      <pc:sldChg chg="addSp delSp modSp new mod setBg">
        <pc:chgData name="Kayla Kauffman" userId="3aed65f92af57c49" providerId="Windows Live" clId="Web-{16E4610D-931D-446D-9A1E-DB2A515BBB0C}" dt="2020-03-03T19:49:43.296" v="729" actId="20577"/>
        <pc:sldMkLst>
          <pc:docMk/>
          <pc:sldMk cId="1859827137" sldId="460"/>
        </pc:sldMkLst>
        <pc:spChg chg="mod">
          <ac:chgData name="Kayla Kauffman" userId="3aed65f92af57c49" providerId="Windows Live" clId="Web-{16E4610D-931D-446D-9A1E-DB2A515BBB0C}" dt="2020-03-03T19:49:24.779" v="716"/>
          <ac:spMkLst>
            <pc:docMk/>
            <pc:sldMk cId="1859827137" sldId="460"/>
            <ac:spMk id="2" creationId="{1E74B9D0-8866-4FFF-866F-DA2A28865E28}"/>
          </ac:spMkLst>
        </pc:spChg>
        <pc:spChg chg="mod">
          <ac:chgData name="Kayla Kauffman" userId="3aed65f92af57c49" providerId="Windows Live" clId="Web-{16E4610D-931D-446D-9A1E-DB2A515BBB0C}" dt="2020-03-03T19:49:43.296" v="729" actId="20577"/>
          <ac:spMkLst>
            <pc:docMk/>
            <pc:sldMk cId="1859827137" sldId="460"/>
            <ac:spMk id="3" creationId="{97422A97-F81E-4962-936F-97A91B8FA5A5}"/>
          </ac:spMkLst>
        </pc:spChg>
        <pc:spChg chg="del mod">
          <ac:chgData name="Kayla Kauffman" userId="3aed65f92af57c49" providerId="Windows Live" clId="Web-{16E4610D-931D-446D-9A1E-DB2A515BBB0C}" dt="2020-03-03T19:43:30.094" v="698"/>
          <ac:spMkLst>
            <pc:docMk/>
            <pc:sldMk cId="1859827137" sldId="460"/>
            <ac:spMk id="4" creationId="{7E075266-7054-48EB-B91F-08409558D58C}"/>
          </ac:spMkLst>
        </pc:spChg>
        <pc:picChg chg="add mod ord">
          <ac:chgData name="Kayla Kauffman" userId="3aed65f92af57c49" providerId="Windows Live" clId="Web-{16E4610D-931D-446D-9A1E-DB2A515BBB0C}" dt="2020-03-03T19:49:24.779" v="716"/>
          <ac:picMkLst>
            <pc:docMk/>
            <pc:sldMk cId="1859827137" sldId="460"/>
            <ac:picMk id="5" creationId="{9E1B48A7-6DF6-4C2C-BFFD-4BA6A6D5BD86}"/>
          </ac:picMkLst>
        </pc:picChg>
        <pc:cxnChg chg="add">
          <ac:chgData name="Kayla Kauffman" userId="3aed65f92af57c49" providerId="Windows Live" clId="Web-{16E4610D-931D-446D-9A1E-DB2A515BBB0C}" dt="2020-03-03T19:49:24.779" v="716"/>
          <ac:cxnSpMkLst>
            <pc:docMk/>
            <pc:sldMk cId="1859827137" sldId="460"/>
            <ac:cxnSpMk id="10" creationId="{A7F400EE-A8A5-48AF-B4D6-291B52C6F0B0}"/>
          </ac:cxnSpMkLst>
        </pc:cxnChg>
      </pc:sldChg>
    </pc:docChg>
  </pc:docChgLst>
  <pc:docChgLst>
    <pc:chgData name="Kayla Kauffman" userId="3aed65f92af57c49" providerId="Windows Live" clId="Web-{7193779E-568D-4048-959F-0B5569392052}"/>
    <pc:docChg chg="modSld">
      <pc:chgData name="Kayla Kauffman" userId="3aed65f92af57c49" providerId="Windows Live" clId="Web-{7193779E-568D-4048-959F-0B5569392052}" dt="2020-03-04T16:37:43.538" v="44"/>
      <pc:docMkLst>
        <pc:docMk/>
      </pc:docMkLst>
      <pc:sldChg chg="addSp modSp mod setBg">
        <pc:chgData name="Kayla Kauffman" userId="3aed65f92af57c49" providerId="Windows Live" clId="Web-{7193779E-568D-4048-959F-0B5569392052}" dt="2020-03-04T16:26:13.461" v="20"/>
        <pc:sldMkLst>
          <pc:docMk/>
          <pc:sldMk cId="3667178871" sldId="367"/>
        </pc:sldMkLst>
        <pc:spChg chg="mod">
          <ac:chgData name="Kayla Kauffman" userId="3aed65f92af57c49" providerId="Windows Live" clId="Web-{7193779E-568D-4048-959F-0B5569392052}" dt="2020-03-04T16:26:13.461" v="20"/>
          <ac:spMkLst>
            <pc:docMk/>
            <pc:sldMk cId="3667178871" sldId="367"/>
            <ac:spMk id="2" creationId="{D70C40A7-EA31-4067-922F-463BECB8C96D}"/>
          </ac:spMkLst>
        </pc:spChg>
        <pc:spChg chg="add">
          <ac:chgData name="Kayla Kauffman" userId="3aed65f92af57c49" providerId="Windows Live" clId="Web-{7193779E-568D-4048-959F-0B5569392052}" dt="2020-03-04T16:26:13.461" v="20"/>
          <ac:spMkLst>
            <pc:docMk/>
            <pc:sldMk cId="3667178871" sldId="367"/>
            <ac:spMk id="7" creationId="{2EAA8ABB-E28C-4BD6-B2CD-376882E92173}"/>
          </ac:spMkLst>
        </pc:spChg>
        <pc:spChg chg="add">
          <ac:chgData name="Kayla Kauffman" userId="3aed65f92af57c49" providerId="Windows Live" clId="Web-{7193779E-568D-4048-959F-0B5569392052}" dt="2020-03-04T16:26:13.461" v="20"/>
          <ac:spMkLst>
            <pc:docMk/>
            <pc:sldMk cId="3667178871" sldId="367"/>
            <ac:spMk id="16" creationId="{04357C93-F0CB-4A1C-8F77-4E9063789819}"/>
          </ac:spMkLst>
        </pc:spChg>
        <pc:grpChg chg="add">
          <ac:chgData name="Kayla Kauffman" userId="3aed65f92af57c49" providerId="Windows Live" clId="Web-{7193779E-568D-4048-959F-0B5569392052}" dt="2020-03-04T16:26:13.461" v="20"/>
          <ac:grpSpMkLst>
            <pc:docMk/>
            <pc:sldMk cId="3667178871" sldId="367"/>
            <ac:grpSpMk id="12" creationId="{3AF6A671-C637-4547-85F4-51B6D1881399}"/>
          </ac:grpSpMkLst>
        </pc:grpChg>
        <pc:picChg chg="mod">
          <ac:chgData name="Kayla Kauffman" userId="3aed65f92af57c49" providerId="Windows Live" clId="Web-{7193779E-568D-4048-959F-0B5569392052}" dt="2020-03-04T16:26:13.461" v="20"/>
          <ac:picMkLst>
            <pc:docMk/>
            <pc:sldMk cId="3667178871" sldId="367"/>
            <ac:picMk id="4" creationId="{D17887EC-CF1D-4047-9CEA-C26620380DB1}"/>
          </ac:picMkLst>
        </pc:picChg>
        <pc:picChg chg="mod">
          <ac:chgData name="Kayla Kauffman" userId="3aed65f92af57c49" providerId="Windows Live" clId="Web-{7193779E-568D-4048-959F-0B5569392052}" dt="2020-03-04T16:26:13.461" v="20"/>
          <ac:picMkLst>
            <pc:docMk/>
            <pc:sldMk cId="3667178871" sldId="367"/>
            <ac:picMk id="5" creationId="{53994EC8-4365-4BD6-89D6-FE48206755AA}"/>
          </ac:picMkLst>
        </pc:picChg>
      </pc:sldChg>
      <pc:sldChg chg="modSp">
        <pc:chgData name="Kayla Kauffman" userId="3aed65f92af57c49" providerId="Windows Live" clId="Web-{7193779E-568D-4048-959F-0B5569392052}" dt="2020-03-04T16:25:49.414" v="14" actId="20577"/>
        <pc:sldMkLst>
          <pc:docMk/>
          <pc:sldMk cId="3883573354" sldId="400"/>
        </pc:sldMkLst>
        <pc:spChg chg="mod">
          <ac:chgData name="Kayla Kauffman" userId="3aed65f92af57c49" providerId="Windows Live" clId="Web-{7193779E-568D-4048-959F-0B5569392052}" dt="2020-03-04T16:25:49.414" v="14" actId="20577"/>
          <ac:spMkLst>
            <pc:docMk/>
            <pc:sldMk cId="3883573354" sldId="400"/>
            <ac:spMk id="3" creationId="{F797A98E-5CB7-4D6F-AF72-3CC7B6D75A32}"/>
          </ac:spMkLst>
        </pc:spChg>
      </pc:sldChg>
      <pc:sldChg chg="addSp modSp mod setBg">
        <pc:chgData name="Kayla Kauffman" userId="3aed65f92af57c49" providerId="Windows Live" clId="Web-{7193779E-568D-4048-959F-0B5569392052}" dt="2020-03-04T16:28:42.304" v="41" actId="20577"/>
        <pc:sldMkLst>
          <pc:docMk/>
          <pc:sldMk cId="3801732654" sldId="450"/>
        </pc:sldMkLst>
        <pc:spChg chg="mod">
          <ac:chgData name="Kayla Kauffman" userId="3aed65f92af57c49" providerId="Windows Live" clId="Web-{7193779E-568D-4048-959F-0B5569392052}" dt="2020-03-04T16:26:56.211" v="21"/>
          <ac:spMkLst>
            <pc:docMk/>
            <pc:sldMk cId="3801732654" sldId="450"/>
            <ac:spMk id="2" creationId="{8BC08C8F-6A59-476A-A2AE-916A209E9974}"/>
          </ac:spMkLst>
        </pc:spChg>
        <pc:spChg chg="mod">
          <ac:chgData name="Kayla Kauffman" userId="3aed65f92af57c49" providerId="Windows Live" clId="Web-{7193779E-568D-4048-959F-0B5569392052}" dt="2020-03-04T16:28:42.304" v="41" actId="20577"/>
          <ac:spMkLst>
            <pc:docMk/>
            <pc:sldMk cId="3801732654" sldId="450"/>
            <ac:spMk id="3" creationId="{CF68E956-554D-4564-B70E-42E817481C15}"/>
          </ac:spMkLst>
        </pc:spChg>
        <pc:spChg chg="add">
          <ac:chgData name="Kayla Kauffman" userId="3aed65f92af57c49" providerId="Windows Live" clId="Web-{7193779E-568D-4048-959F-0B5569392052}" dt="2020-03-04T16:26:56.211" v="21"/>
          <ac:spMkLst>
            <pc:docMk/>
            <pc:sldMk cId="3801732654" sldId="450"/>
            <ac:spMk id="8" creationId="{3AD318CC-E2A8-4E27-9548-A047A78999B1}"/>
          </ac:spMkLst>
        </pc:spChg>
        <pc:spChg chg="add">
          <ac:chgData name="Kayla Kauffman" userId="3aed65f92af57c49" providerId="Windows Live" clId="Web-{7193779E-568D-4048-959F-0B5569392052}" dt="2020-03-04T16:26:56.211" v="21"/>
          <ac:spMkLst>
            <pc:docMk/>
            <pc:sldMk cId="3801732654" sldId="450"/>
            <ac:spMk id="14" creationId="{2C1BBA94-3F40-40AA-8BB9-E69E25E537C1}"/>
          </ac:spMkLst>
        </pc:spChg>
        <pc:grpChg chg="add">
          <ac:chgData name="Kayla Kauffman" userId="3aed65f92af57c49" providerId="Windows Live" clId="Web-{7193779E-568D-4048-959F-0B5569392052}" dt="2020-03-04T16:26:56.211" v="21"/>
          <ac:grpSpMkLst>
            <pc:docMk/>
            <pc:sldMk cId="3801732654" sldId="450"/>
            <ac:grpSpMk id="10" creationId="{B14B560F-9DD7-4302-A60B-EBD3EF59B073}"/>
          </ac:grpSpMkLst>
        </pc:grpChg>
      </pc:sldChg>
      <pc:sldChg chg="addSp modSp mod setBg">
        <pc:chgData name="Kayla Kauffman" userId="3aed65f92af57c49" providerId="Windows Live" clId="Web-{7193779E-568D-4048-959F-0B5569392052}" dt="2020-03-04T16:27:52.586" v="25"/>
        <pc:sldMkLst>
          <pc:docMk/>
          <pc:sldMk cId="1352535047" sldId="453"/>
        </pc:sldMkLst>
        <pc:spChg chg="mod">
          <ac:chgData name="Kayla Kauffman" userId="3aed65f92af57c49" providerId="Windows Live" clId="Web-{7193779E-568D-4048-959F-0B5569392052}" dt="2020-03-04T16:27:52.586" v="25"/>
          <ac:spMkLst>
            <pc:docMk/>
            <pc:sldMk cId="1352535047" sldId="453"/>
            <ac:spMk id="2" creationId="{06DF2EEB-D835-410B-BF48-E513461D0222}"/>
          </ac:spMkLst>
        </pc:spChg>
        <pc:spChg chg="mod">
          <ac:chgData name="Kayla Kauffman" userId="3aed65f92af57c49" providerId="Windows Live" clId="Web-{7193779E-568D-4048-959F-0B5569392052}" dt="2020-03-04T16:27:52.586" v="25"/>
          <ac:spMkLst>
            <pc:docMk/>
            <pc:sldMk cId="1352535047" sldId="453"/>
            <ac:spMk id="13" creationId="{9BB7F124-CEC9-4022-AB81-AEA8F0636F81}"/>
          </ac:spMkLst>
        </pc:spChg>
        <pc:spChg chg="add">
          <ac:chgData name="Kayla Kauffman" userId="3aed65f92af57c49" providerId="Windows Live" clId="Web-{7193779E-568D-4048-959F-0B5569392052}" dt="2020-03-04T16:27:52.586" v="25"/>
          <ac:spMkLst>
            <pc:docMk/>
            <pc:sldMk cId="1352535047" sldId="453"/>
            <ac:spMk id="18" creationId="{EB708185-20C0-40F2-8F2D-8EB9E34B3C00}"/>
          </ac:spMkLst>
        </pc:spChg>
        <pc:spChg chg="add">
          <ac:chgData name="Kayla Kauffman" userId="3aed65f92af57c49" providerId="Windows Live" clId="Web-{7193779E-568D-4048-959F-0B5569392052}" dt="2020-03-04T16:27:52.586" v="25"/>
          <ac:spMkLst>
            <pc:docMk/>
            <pc:sldMk cId="1352535047" sldId="453"/>
            <ac:spMk id="24" creationId="{0DA909B4-15FF-46A6-8A7F-7AEF977FE9ED}"/>
          </ac:spMkLst>
        </pc:spChg>
        <pc:spChg chg="add">
          <ac:chgData name="Kayla Kauffman" userId="3aed65f92af57c49" providerId="Windows Live" clId="Web-{7193779E-568D-4048-959F-0B5569392052}" dt="2020-03-04T16:27:52.586" v="25"/>
          <ac:spMkLst>
            <pc:docMk/>
            <pc:sldMk cId="1352535047" sldId="453"/>
            <ac:spMk id="26" creationId="{1382A32C-5B0C-4B1C-A074-76C6DBCC9F87}"/>
          </ac:spMkLst>
        </pc:spChg>
        <pc:grpChg chg="add">
          <ac:chgData name="Kayla Kauffman" userId="3aed65f92af57c49" providerId="Windows Live" clId="Web-{7193779E-568D-4048-959F-0B5569392052}" dt="2020-03-04T16:27:52.586" v="25"/>
          <ac:grpSpMkLst>
            <pc:docMk/>
            <pc:sldMk cId="1352535047" sldId="453"/>
            <ac:grpSpMk id="20" creationId="{19A6B5CE-CB1D-48EE-8B43-E952235C8371}"/>
          </ac:grpSpMkLst>
        </pc:grpChg>
        <pc:picChg chg="mod ord">
          <ac:chgData name="Kayla Kauffman" userId="3aed65f92af57c49" providerId="Windows Live" clId="Web-{7193779E-568D-4048-959F-0B5569392052}" dt="2020-03-04T16:27:52.586" v="25"/>
          <ac:picMkLst>
            <pc:docMk/>
            <pc:sldMk cId="1352535047" sldId="453"/>
            <ac:picMk id="5" creationId="{BCFF9212-6466-477F-84B5-E601183AB5B8}"/>
          </ac:picMkLst>
        </pc:picChg>
        <pc:picChg chg="mod ord">
          <ac:chgData name="Kayla Kauffman" userId="3aed65f92af57c49" providerId="Windows Live" clId="Web-{7193779E-568D-4048-959F-0B5569392052}" dt="2020-03-04T16:27:52.586" v="25"/>
          <ac:picMkLst>
            <pc:docMk/>
            <pc:sldMk cId="1352535047" sldId="453"/>
            <ac:picMk id="7" creationId="{190B1956-4D9F-4836-A1CD-0AF52F733A9F}"/>
          </ac:picMkLst>
        </pc:picChg>
        <pc:picChg chg="mod ord">
          <ac:chgData name="Kayla Kauffman" userId="3aed65f92af57c49" providerId="Windows Live" clId="Web-{7193779E-568D-4048-959F-0B5569392052}" dt="2020-03-04T16:27:52.586" v="25"/>
          <ac:picMkLst>
            <pc:docMk/>
            <pc:sldMk cId="1352535047" sldId="453"/>
            <ac:picMk id="11" creationId="{33577D5C-8B04-4645-907F-38CACEB46254}"/>
          </ac:picMkLst>
        </pc:picChg>
      </pc:sldChg>
      <pc:sldChg chg="addAnim modAnim">
        <pc:chgData name="Kayla Kauffman" userId="3aed65f92af57c49" providerId="Windows Live" clId="Web-{7193779E-568D-4048-959F-0B5569392052}" dt="2020-03-04T16:37:43.538" v="44"/>
        <pc:sldMkLst>
          <pc:docMk/>
          <pc:sldMk cId="790811733" sldId="456"/>
        </pc:sldMkLst>
      </pc:sldChg>
      <pc:sldChg chg="addSp delSp modSp mod setBg">
        <pc:chgData name="Kayla Kauffman" userId="3aed65f92af57c49" providerId="Windows Live" clId="Web-{7193779E-568D-4048-959F-0B5569392052}" dt="2020-03-04T16:27:15.134" v="24"/>
        <pc:sldMkLst>
          <pc:docMk/>
          <pc:sldMk cId="1125147740" sldId="464"/>
        </pc:sldMkLst>
        <pc:spChg chg="mod">
          <ac:chgData name="Kayla Kauffman" userId="3aed65f92af57c49" providerId="Windows Live" clId="Web-{7193779E-568D-4048-959F-0B5569392052}" dt="2020-03-04T16:27:15.134" v="24"/>
          <ac:spMkLst>
            <pc:docMk/>
            <pc:sldMk cId="1125147740" sldId="464"/>
            <ac:spMk id="2" creationId="{EC5F00E3-623A-453E-86F0-C1BBF2B809CE}"/>
          </ac:spMkLst>
        </pc:spChg>
        <pc:spChg chg="mod ord">
          <ac:chgData name="Kayla Kauffman" userId="3aed65f92af57c49" providerId="Windows Live" clId="Web-{7193779E-568D-4048-959F-0B5569392052}" dt="2020-03-04T16:27:15.134" v="24"/>
          <ac:spMkLst>
            <pc:docMk/>
            <pc:sldMk cId="1125147740" sldId="464"/>
            <ac:spMk id="3" creationId="{B24C3A38-7303-4B14-AFF8-DDC1BE515B38}"/>
          </ac:spMkLst>
        </pc:spChg>
        <pc:spChg chg="add">
          <ac:chgData name="Kayla Kauffman" userId="3aed65f92af57c49" providerId="Windows Live" clId="Web-{7193779E-568D-4048-959F-0B5569392052}" dt="2020-03-04T16:27:15.134" v="24"/>
          <ac:spMkLst>
            <pc:docMk/>
            <pc:sldMk cId="1125147740" sldId="464"/>
            <ac:spMk id="8" creationId="{201CC55D-ED54-4C5C-95E6-10947BD1103B}"/>
          </ac:spMkLst>
        </pc:spChg>
        <pc:spChg chg="add del">
          <ac:chgData name="Kayla Kauffman" userId="3aed65f92af57c49" providerId="Windows Live" clId="Web-{7193779E-568D-4048-959F-0B5569392052}" dt="2020-03-04T16:27:15.117" v="23"/>
          <ac:spMkLst>
            <pc:docMk/>
            <pc:sldMk cId="1125147740" sldId="464"/>
            <ac:spMk id="11" creationId="{0FE2D22C-409B-48AF-B24F-7988A8F7F848}"/>
          </ac:spMkLst>
        </pc:spChg>
        <pc:spChg chg="add">
          <ac:chgData name="Kayla Kauffman" userId="3aed65f92af57c49" providerId="Windows Live" clId="Web-{7193779E-568D-4048-959F-0B5569392052}" dt="2020-03-04T16:27:15.134" v="24"/>
          <ac:spMkLst>
            <pc:docMk/>
            <pc:sldMk cId="1125147740" sldId="464"/>
            <ac:spMk id="12" creationId="{3873B707-463F-40B0-8227-E8CC6C67EB25}"/>
          </ac:spMkLst>
        </pc:spChg>
        <pc:spChg chg="add del">
          <ac:chgData name="Kayla Kauffman" userId="3aed65f92af57c49" providerId="Windows Live" clId="Web-{7193779E-568D-4048-959F-0B5569392052}" dt="2020-03-04T16:27:15.117" v="23"/>
          <ac:spMkLst>
            <pc:docMk/>
            <pc:sldMk cId="1125147740" sldId="464"/>
            <ac:spMk id="13" creationId="{90464369-70FA-42AF-948F-80664CA7BFE5}"/>
          </ac:spMkLst>
        </pc:spChg>
        <pc:spChg chg="add del">
          <ac:chgData name="Kayla Kauffman" userId="3aed65f92af57c49" providerId="Windows Live" clId="Web-{7193779E-568D-4048-959F-0B5569392052}" dt="2020-03-04T16:27:15.117" v="23"/>
          <ac:spMkLst>
            <pc:docMk/>
            <pc:sldMk cId="1125147740" sldId="464"/>
            <ac:spMk id="15" creationId="{A648176E-454C-437C-B0FC-9B82FCF32B24}"/>
          </ac:spMkLst>
        </pc:spChg>
        <pc:spChg chg="add">
          <ac:chgData name="Kayla Kauffman" userId="3aed65f92af57c49" providerId="Windows Live" clId="Web-{7193779E-568D-4048-959F-0B5569392052}" dt="2020-03-04T16:27:15.134" v="24"/>
          <ac:spMkLst>
            <pc:docMk/>
            <pc:sldMk cId="1125147740" sldId="464"/>
            <ac:spMk id="16" creationId="{C13237C8-E62C-4F0D-A318-BD6FB6C2D138}"/>
          </ac:spMkLst>
        </pc:spChg>
        <pc:spChg chg="add del">
          <ac:chgData name="Kayla Kauffman" userId="3aed65f92af57c49" providerId="Windows Live" clId="Web-{7193779E-568D-4048-959F-0B5569392052}" dt="2020-03-04T16:27:15.117" v="23"/>
          <ac:spMkLst>
            <pc:docMk/>
            <pc:sldMk cId="1125147740" sldId="464"/>
            <ac:spMk id="17" creationId="{A6604B49-AD5C-4590-B051-06C8222ECD99}"/>
          </ac:spMkLst>
        </pc:spChg>
        <pc:spChg chg="add del">
          <ac:chgData name="Kayla Kauffman" userId="3aed65f92af57c49" providerId="Windows Live" clId="Web-{7193779E-568D-4048-959F-0B5569392052}" dt="2020-03-04T16:27:15.117" v="23"/>
          <ac:spMkLst>
            <pc:docMk/>
            <pc:sldMk cId="1125147740" sldId="464"/>
            <ac:spMk id="19" creationId="{CC552A98-EF7D-4D42-AB69-066B786AB55B}"/>
          </ac:spMkLst>
        </pc:spChg>
        <pc:spChg chg="add">
          <ac:chgData name="Kayla Kauffman" userId="3aed65f92af57c49" providerId="Windows Live" clId="Web-{7193779E-568D-4048-959F-0B5569392052}" dt="2020-03-04T16:27:15.134" v="24"/>
          <ac:spMkLst>
            <pc:docMk/>
            <pc:sldMk cId="1125147740" sldId="464"/>
            <ac:spMk id="21" creationId="{19C9EAEA-39D0-4B0E-A0EB-51E7B26740B1}"/>
          </ac:spMkLst>
        </pc:spChg>
        <pc:grpChg chg="add">
          <ac:chgData name="Kayla Kauffman" userId="3aed65f92af57c49" providerId="Windows Live" clId="Web-{7193779E-568D-4048-959F-0B5569392052}" dt="2020-03-04T16:27:15.134" v="24"/>
          <ac:grpSpMkLst>
            <pc:docMk/>
            <pc:sldMk cId="1125147740" sldId="464"/>
            <ac:grpSpMk id="9" creationId="{1DE889C7-FAD6-4397-98E2-05D503484459}"/>
          </ac:grpSpMkLst>
        </pc:grpChg>
        <pc:picChg chg="mod">
          <ac:chgData name="Kayla Kauffman" userId="3aed65f92af57c49" providerId="Windows Live" clId="Web-{7193779E-568D-4048-959F-0B5569392052}" dt="2020-03-04T16:27:15.134" v="24"/>
          <ac:picMkLst>
            <pc:docMk/>
            <pc:sldMk cId="1125147740" sldId="464"/>
            <ac:picMk id="6" creationId="{8072DB00-4CF5-4B37-8E6B-BC18F8FF468C}"/>
          </ac:picMkLst>
        </pc:picChg>
      </pc:sldChg>
    </pc:docChg>
  </pc:docChgLst>
  <pc:docChgLst>
    <pc:chgData name="Kayla Kauffman" userId="3aed65f92af57c49" providerId="Windows Live" clId="Web-{ABCE99CA-D944-4721-BA25-0EE90781F374}"/>
    <pc:docChg chg="modSld">
      <pc:chgData name="Kayla Kauffman" userId="3aed65f92af57c49" providerId="Windows Live" clId="Web-{ABCE99CA-D944-4721-BA25-0EE90781F374}" dt="2020-03-04T19:23:22.599" v="49" actId="20577"/>
      <pc:docMkLst>
        <pc:docMk/>
      </pc:docMkLst>
      <pc:sldChg chg="modSp">
        <pc:chgData name="Kayla Kauffman" userId="3aed65f92af57c49" providerId="Windows Live" clId="Web-{ABCE99CA-D944-4721-BA25-0EE90781F374}" dt="2020-03-04T19:20:08.062" v="13" actId="20577"/>
        <pc:sldMkLst>
          <pc:docMk/>
          <pc:sldMk cId="3801732654" sldId="450"/>
        </pc:sldMkLst>
        <pc:spChg chg="mod">
          <ac:chgData name="Kayla Kauffman" userId="3aed65f92af57c49" providerId="Windows Live" clId="Web-{ABCE99CA-D944-4721-BA25-0EE90781F374}" dt="2020-03-04T19:20:08.062" v="13" actId="20577"/>
          <ac:spMkLst>
            <pc:docMk/>
            <pc:sldMk cId="3801732654" sldId="450"/>
            <ac:spMk id="3" creationId="{CF68E956-554D-4564-B70E-42E817481C15}"/>
          </ac:spMkLst>
        </pc:spChg>
      </pc:sldChg>
      <pc:sldChg chg="modSp">
        <pc:chgData name="Kayla Kauffman" userId="3aed65f92af57c49" providerId="Windows Live" clId="Web-{ABCE99CA-D944-4721-BA25-0EE90781F374}" dt="2020-03-04T19:23:20.130" v="47" actId="20577"/>
        <pc:sldMkLst>
          <pc:docMk/>
          <pc:sldMk cId="1801166540" sldId="458"/>
        </pc:sldMkLst>
        <pc:spChg chg="mod">
          <ac:chgData name="Kayla Kauffman" userId="3aed65f92af57c49" providerId="Windows Live" clId="Web-{ABCE99CA-D944-4721-BA25-0EE90781F374}" dt="2020-03-04T19:23:20.130" v="47" actId="20577"/>
          <ac:spMkLst>
            <pc:docMk/>
            <pc:sldMk cId="1801166540" sldId="458"/>
            <ac:spMk id="3" creationId="{0D766B01-5AE4-4169-A918-C3D9392CD24F}"/>
          </ac:spMkLst>
        </pc:spChg>
      </pc:sldChg>
      <pc:sldChg chg="modSp">
        <pc:chgData name="Kayla Kauffman" userId="3aed65f92af57c49" providerId="Windows Live" clId="Web-{ABCE99CA-D944-4721-BA25-0EE90781F374}" dt="2020-03-04T19:22:05.331" v="41" actId="20577"/>
        <pc:sldMkLst>
          <pc:docMk/>
          <pc:sldMk cId="2755818821" sldId="459"/>
        </pc:sldMkLst>
        <pc:spChg chg="mod">
          <ac:chgData name="Kayla Kauffman" userId="3aed65f92af57c49" providerId="Windows Live" clId="Web-{ABCE99CA-D944-4721-BA25-0EE90781F374}" dt="2020-03-04T19:22:05.331" v="41" actId="20577"/>
          <ac:spMkLst>
            <pc:docMk/>
            <pc:sldMk cId="2755818821" sldId="459"/>
            <ac:spMk id="3" creationId="{48A43E20-C1CD-4156-B171-C3F4B435938F}"/>
          </ac:spMkLst>
        </pc:spChg>
      </pc:sldChg>
    </pc:docChg>
  </pc:docChgLst>
  <pc:docChgLst>
    <pc:chgData name="Kayla Kauffman" userId="3aed65f92af57c49" providerId="LiveId" clId="{BFA6CBA0-5970-4A82-B229-2A42E76437BC}"/>
    <pc:docChg chg="custSel addSld delSld modSld sldOrd">
      <pc:chgData name="Kayla Kauffman" userId="3aed65f92af57c49" providerId="LiveId" clId="{BFA6CBA0-5970-4A82-B229-2A42E76437BC}" dt="2020-03-04T02:37:28.093" v="4163" actId="20577"/>
      <pc:docMkLst>
        <pc:docMk/>
      </pc:docMkLst>
      <pc:sldChg chg="delSp modSp add setBg delDesignElem">
        <pc:chgData name="Kayla Kauffman" userId="3aed65f92af57c49" providerId="LiveId" clId="{BFA6CBA0-5970-4A82-B229-2A42E76437BC}" dt="2020-03-04T02:04:24.885" v="587" actId="962"/>
        <pc:sldMkLst>
          <pc:docMk/>
          <pc:sldMk cId="3667178871" sldId="367"/>
        </pc:sldMkLst>
        <pc:spChg chg="mod">
          <ac:chgData name="Kayla Kauffman" userId="3aed65f92af57c49" providerId="LiveId" clId="{BFA6CBA0-5970-4A82-B229-2A42E76437BC}" dt="2020-03-02T13:22:42.419" v="10" actId="207"/>
          <ac:spMkLst>
            <pc:docMk/>
            <pc:sldMk cId="3667178871" sldId="367"/>
            <ac:spMk id="2" creationId="{D70C40A7-EA31-4067-922F-463BECB8C96D}"/>
          </ac:spMkLst>
        </pc:spChg>
        <pc:spChg chg="del">
          <ac:chgData name="Kayla Kauffman" userId="3aed65f92af57c49" providerId="LiveId" clId="{BFA6CBA0-5970-4A82-B229-2A42E76437BC}" dt="2020-03-02T13:22:30.195" v="8"/>
          <ac:spMkLst>
            <pc:docMk/>
            <pc:sldMk cId="3667178871" sldId="367"/>
            <ac:spMk id="10" creationId="{B9951BD9-0868-4CDB-ACD6-9C4209B5E412}"/>
          </ac:spMkLst>
        </pc:spChg>
        <pc:picChg chg="mod">
          <ac:chgData name="Kayla Kauffman" userId="3aed65f92af57c49" providerId="LiveId" clId="{BFA6CBA0-5970-4A82-B229-2A42E76437BC}" dt="2020-03-04T02:04:24.885" v="587" actId="962"/>
          <ac:picMkLst>
            <pc:docMk/>
            <pc:sldMk cId="3667178871" sldId="367"/>
            <ac:picMk id="4" creationId="{D17887EC-CF1D-4047-9CEA-C26620380DB1}"/>
          </ac:picMkLst>
        </pc:picChg>
        <pc:picChg chg="mod">
          <ac:chgData name="Kayla Kauffman" userId="3aed65f92af57c49" providerId="LiveId" clId="{BFA6CBA0-5970-4A82-B229-2A42E76437BC}" dt="2020-03-04T02:04:04.530" v="415" actId="962"/>
          <ac:picMkLst>
            <pc:docMk/>
            <pc:sldMk cId="3667178871" sldId="367"/>
            <ac:picMk id="5" creationId="{53994EC8-4365-4BD6-89D6-FE48206755AA}"/>
          </ac:picMkLst>
        </pc:picChg>
      </pc:sldChg>
      <pc:sldChg chg="delSp modSp add ord">
        <pc:chgData name="Kayla Kauffman" userId="3aed65f92af57c49" providerId="LiveId" clId="{BFA6CBA0-5970-4A82-B229-2A42E76437BC}" dt="2020-03-04T02:05:51.020" v="1019" actId="962"/>
        <pc:sldMkLst>
          <pc:docMk/>
          <pc:sldMk cId="4118807515" sldId="368"/>
        </pc:sldMkLst>
        <pc:spChg chg="mod">
          <ac:chgData name="Kayla Kauffman" userId="3aed65f92af57c49" providerId="LiveId" clId="{BFA6CBA0-5970-4A82-B229-2A42E76437BC}" dt="2020-03-04T01:51:40.471" v="23" actId="20577"/>
          <ac:spMkLst>
            <pc:docMk/>
            <pc:sldMk cId="4118807515" sldId="368"/>
            <ac:spMk id="2" creationId="{FD625E32-07C2-4ACF-AF0D-6E64C64762AF}"/>
          </ac:spMkLst>
        </pc:spChg>
        <pc:spChg chg="mod">
          <ac:chgData name="Kayla Kauffman" userId="3aed65f92af57c49" providerId="LiveId" clId="{BFA6CBA0-5970-4A82-B229-2A42E76437BC}" dt="2020-03-04T01:52:37.801" v="35" actId="1582"/>
          <ac:spMkLst>
            <pc:docMk/>
            <pc:sldMk cId="4118807515" sldId="368"/>
            <ac:spMk id="3" creationId="{06D530E0-6CDC-4B03-9A2F-8B3B7A85784E}"/>
          </ac:spMkLst>
        </pc:spChg>
        <pc:spChg chg="del">
          <ac:chgData name="Kayla Kauffman" userId="3aed65f92af57c49" providerId="LiveId" clId="{BFA6CBA0-5970-4A82-B229-2A42E76437BC}" dt="2020-03-04T01:51:58.929" v="28" actId="478"/>
          <ac:spMkLst>
            <pc:docMk/>
            <pc:sldMk cId="4118807515" sldId="368"/>
            <ac:spMk id="4" creationId="{C5A9E1B4-C8F2-4851-9E8B-B0CA85D46AF0}"/>
          </ac:spMkLst>
        </pc:spChg>
        <pc:spChg chg="del">
          <ac:chgData name="Kayla Kauffman" userId="3aed65f92af57c49" providerId="LiveId" clId="{BFA6CBA0-5970-4A82-B229-2A42E76437BC}" dt="2020-03-04T01:52:07.956" v="29" actId="478"/>
          <ac:spMkLst>
            <pc:docMk/>
            <pc:sldMk cId="4118807515" sldId="368"/>
            <ac:spMk id="6" creationId="{2D1BAEBA-9847-4005-B6F9-6D3CB44F026E}"/>
          </ac:spMkLst>
        </pc:spChg>
        <pc:picChg chg="mod">
          <ac:chgData name="Kayla Kauffman" userId="3aed65f92af57c49" providerId="LiveId" clId="{BFA6CBA0-5970-4A82-B229-2A42E76437BC}" dt="2020-03-04T02:05:51.020" v="1019" actId="962"/>
          <ac:picMkLst>
            <pc:docMk/>
            <pc:sldMk cId="4118807515" sldId="368"/>
            <ac:picMk id="5" creationId="{F3209AE5-CB95-4B30-A713-8E661CC1620C}"/>
          </ac:picMkLst>
        </pc:picChg>
      </pc:sldChg>
      <pc:sldChg chg="delSp modSp add setBg delDesignElem">
        <pc:chgData name="Kayla Kauffman" userId="3aed65f92af57c49" providerId="LiveId" clId="{BFA6CBA0-5970-4A82-B229-2A42E76437BC}" dt="2020-03-02T13:23:34.913" v="15" actId="207"/>
        <pc:sldMkLst>
          <pc:docMk/>
          <pc:sldMk cId="1984174404" sldId="369"/>
        </pc:sldMkLst>
        <pc:spChg chg="mod">
          <ac:chgData name="Kayla Kauffman" userId="3aed65f92af57c49" providerId="LiveId" clId="{BFA6CBA0-5970-4A82-B229-2A42E76437BC}" dt="2020-03-02T13:23:34.913" v="15" actId="207"/>
          <ac:spMkLst>
            <pc:docMk/>
            <pc:sldMk cId="1984174404" sldId="369"/>
            <ac:spMk id="2" creationId="{643187D5-F29F-44DF-8CDB-668F51CFF861}"/>
          </ac:spMkLst>
        </pc:spChg>
        <pc:spChg chg="del">
          <ac:chgData name="Kayla Kauffman" userId="3aed65f92af57c49" providerId="LiveId" clId="{BFA6CBA0-5970-4A82-B229-2A42E76437BC}" dt="2020-03-02T13:22:30.195" v="8"/>
          <ac:spMkLst>
            <pc:docMk/>
            <pc:sldMk cId="1984174404" sldId="369"/>
            <ac:spMk id="13" creationId="{823AC064-BC96-4F32-8AE1-B2FD38754823}"/>
          </ac:spMkLst>
        </pc:spChg>
        <pc:cxnChg chg="del">
          <ac:chgData name="Kayla Kauffman" userId="3aed65f92af57c49" providerId="LiveId" clId="{BFA6CBA0-5970-4A82-B229-2A42E76437BC}" dt="2020-03-02T13:22:30.195" v="8"/>
          <ac:cxnSpMkLst>
            <pc:docMk/>
            <pc:sldMk cId="1984174404" sldId="369"/>
            <ac:cxnSpMk id="15" creationId="{7E7C77BC-7138-40B1-A15B-20F57A494629}"/>
          </ac:cxnSpMkLst>
        </pc:cxnChg>
        <pc:cxnChg chg="del">
          <ac:chgData name="Kayla Kauffman" userId="3aed65f92af57c49" providerId="LiveId" clId="{BFA6CBA0-5970-4A82-B229-2A42E76437BC}" dt="2020-03-02T13:22:30.195" v="8"/>
          <ac:cxnSpMkLst>
            <pc:docMk/>
            <pc:sldMk cId="1984174404" sldId="369"/>
            <ac:cxnSpMk id="17" creationId="{DB146403-F3D6-484B-B2ED-97F9565D0370}"/>
          </ac:cxnSpMkLst>
        </pc:cxnChg>
      </pc:sldChg>
      <pc:sldChg chg="delSp modSp add ord setBg delDesignElem">
        <pc:chgData name="Kayla Kauffman" userId="3aed65f92af57c49" providerId="LiveId" clId="{BFA6CBA0-5970-4A82-B229-2A42E76437BC}" dt="2020-03-04T02:19:33.713" v="2711" actId="962"/>
        <pc:sldMkLst>
          <pc:docMk/>
          <pc:sldMk cId="147929426" sldId="370"/>
        </pc:sldMkLst>
        <pc:spChg chg="mod">
          <ac:chgData name="Kayla Kauffman" userId="3aed65f92af57c49" providerId="LiveId" clId="{BFA6CBA0-5970-4A82-B229-2A42E76437BC}" dt="2020-03-02T13:24:02.857" v="17" actId="207"/>
          <ac:spMkLst>
            <pc:docMk/>
            <pc:sldMk cId="147929426" sldId="370"/>
            <ac:spMk id="2" creationId="{8790CC3B-9FD3-43F1-989B-877B9F473EF5}"/>
          </ac:spMkLst>
        </pc:spChg>
        <pc:spChg chg="del">
          <ac:chgData name="Kayla Kauffman" userId="3aed65f92af57c49" providerId="LiveId" clId="{BFA6CBA0-5970-4A82-B229-2A42E76437BC}" dt="2020-03-02T13:22:30.195" v="8"/>
          <ac:spMkLst>
            <pc:docMk/>
            <pc:sldMk cId="147929426" sldId="370"/>
            <ac:spMk id="10" creationId="{B9951BD9-0868-4CDB-ACD6-9C4209B5E412}"/>
          </ac:spMkLst>
        </pc:spChg>
        <pc:picChg chg="mod">
          <ac:chgData name="Kayla Kauffman" userId="3aed65f92af57c49" providerId="LiveId" clId="{BFA6CBA0-5970-4A82-B229-2A42E76437BC}" dt="2020-03-04T02:19:33.713" v="2711" actId="962"/>
          <ac:picMkLst>
            <pc:docMk/>
            <pc:sldMk cId="147929426" sldId="370"/>
            <ac:picMk id="5" creationId="{7A592FF8-8B20-429B-BC5A-E188000C6704}"/>
          </ac:picMkLst>
        </pc:picChg>
      </pc:sldChg>
      <pc:sldChg chg="modSp add">
        <pc:chgData name="Kayla Kauffman" userId="3aed65f92af57c49" providerId="LiveId" clId="{BFA6CBA0-5970-4A82-B229-2A42E76437BC}" dt="2020-03-04T02:21:49.559" v="3407" actId="962"/>
        <pc:sldMkLst>
          <pc:docMk/>
          <pc:sldMk cId="1931816953" sldId="373"/>
        </pc:sldMkLst>
        <pc:picChg chg="mod">
          <ac:chgData name="Kayla Kauffman" userId="3aed65f92af57c49" providerId="LiveId" clId="{BFA6CBA0-5970-4A82-B229-2A42E76437BC}" dt="2020-03-04T02:21:30.265" v="3279" actId="962"/>
          <ac:picMkLst>
            <pc:docMk/>
            <pc:sldMk cId="1931816953" sldId="373"/>
            <ac:picMk id="8" creationId="{1EB030FF-DE20-4131-B2CA-CC08F2F6D2B9}"/>
          </ac:picMkLst>
        </pc:picChg>
        <pc:picChg chg="mod">
          <ac:chgData name="Kayla Kauffman" userId="3aed65f92af57c49" providerId="LiveId" clId="{BFA6CBA0-5970-4A82-B229-2A42E76437BC}" dt="2020-03-04T02:21:49.559" v="3407" actId="962"/>
          <ac:picMkLst>
            <pc:docMk/>
            <pc:sldMk cId="1931816953" sldId="373"/>
            <ac:picMk id="11" creationId="{95B4202C-198F-40F8-B711-95DFA1C8ED69}"/>
          </ac:picMkLst>
        </pc:picChg>
      </pc:sldChg>
      <pc:sldChg chg="delSp add setBg delDesignElem">
        <pc:chgData name="Kayla Kauffman" userId="3aed65f92af57c49" providerId="LiveId" clId="{BFA6CBA0-5970-4A82-B229-2A42E76437BC}" dt="2020-03-02T13:22:30.195" v="8"/>
        <pc:sldMkLst>
          <pc:docMk/>
          <pc:sldMk cId="3883573354" sldId="400"/>
        </pc:sldMkLst>
        <pc:spChg chg="del">
          <ac:chgData name="Kayla Kauffman" userId="3aed65f92af57c49" providerId="LiveId" clId="{BFA6CBA0-5970-4A82-B229-2A42E76437BC}" dt="2020-03-02T13:22:30.195" v="8"/>
          <ac:spMkLst>
            <pc:docMk/>
            <pc:sldMk cId="3883573354" sldId="400"/>
            <ac:spMk id="8" creationId="{559AE206-7EBA-4D33-8BC9-9D8158553F0E}"/>
          </ac:spMkLst>
        </pc:spChg>
        <pc:spChg chg="del">
          <ac:chgData name="Kayla Kauffman" userId="3aed65f92af57c49" providerId="LiveId" clId="{BFA6CBA0-5970-4A82-B229-2A42E76437BC}" dt="2020-03-02T13:22:30.195" v="8"/>
          <ac:spMkLst>
            <pc:docMk/>
            <pc:sldMk cId="3883573354" sldId="400"/>
            <ac:spMk id="10" creationId="{6437D937-A7F1-4011-92B4-328E5BE1B166}"/>
          </ac:spMkLst>
        </pc:spChg>
        <pc:spChg chg="del">
          <ac:chgData name="Kayla Kauffman" userId="3aed65f92af57c49" providerId="LiveId" clId="{BFA6CBA0-5970-4A82-B229-2A42E76437BC}" dt="2020-03-02T13:22:30.195" v="8"/>
          <ac:spMkLst>
            <pc:docMk/>
            <pc:sldMk cId="3883573354" sldId="400"/>
            <ac:spMk id="12" creationId="{B672F332-AF08-46C6-94F0-77684310D7B7}"/>
          </ac:spMkLst>
        </pc:spChg>
        <pc:spChg chg="del">
          <ac:chgData name="Kayla Kauffman" userId="3aed65f92af57c49" providerId="LiveId" clId="{BFA6CBA0-5970-4A82-B229-2A42E76437BC}" dt="2020-03-02T13:22:30.195" v="8"/>
          <ac:spMkLst>
            <pc:docMk/>
            <pc:sldMk cId="3883573354" sldId="400"/>
            <ac:spMk id="14" creationId="{34244EF8-D73A-40E1-BE73-D46E6B4B04ED}"/>
          </ac:spMkLst>
        </pc:spChg>
        <pc:spChg chg="del">
          <ac:chgData name="Kayla Kauffman" userId="3aed65f92af57c49" providerId="LiveId" clId="{BFA6CBA0-5970-4A82-B229-2A42E76437BC}" dt="2020-03-02T13:22:30.195" v="8"/>
          <ac:spMkLst>
            <pc:docMk/>
            <pc:sldMk cId="3883573354" sldId="400"/>
            <ac:spMk id="16" creationId="{AB84D7E8-4ECB-42D7-ADBF-01689B0F24AE}"/>
          </ac:spMkLst>
        </pc:spChg>
        <pc:cxnChg chg="del">
          <ac:chgData name="Kayla Kauffman" userId="3aed65f92af57c49" providerId="LiveId" clId="{BFA6CBA0-5970-4A82-B229-2A42E76437BC}" dt="2020-03-02T13:22:30.195" v="8"/>
          <ac:cxnSpMkLst>
            <pc:docMk/>
            <pc:sldMk cId="3883573354" sldId="400"/>
            <ac:cxnSpMk id="18" creationId="{9E8E38ED-369A-44C2-B635-0BED0E48A6E8}"/>
          </ac:cxnSpMkLst>
        </pc:cxnChg>
      </pc:sldChg>
      <pc:sldChg chg="add del">
        <pc:chgData name="Kayla Kauffman" userId="3aed65f92af57c49" providerId="LiveId" clId="{BFA6CBA0-5970-4A82-B229-2A42E76437BC}" dt="2020-03-04T01:57:04.302" v="65" actId="2696"/>
        <pc:sldMkLst>
          <pc:docMk/>
          <pc:sldMk cId="2819548423" sldId="407"/>
        </pc:sldMkLst>
      </pc:sldChg>
      <pc:sldChg chg="add del">
        <pc:chgData name="Kayla Kauffman" userId="3aed65f92af57c49" providerId="LiveId" clId="{BFA6CBA0-5970-4A82-B229-2A42E76437BC}" dt="2020-03-04T02:22:08.498" v="3411" actId="2696"/>
        <pc:sldMkLst>
          <pc:docMk/>
          <pc:sldMk cId="4185054531" sldId="408"/>
        </pc:sldMkLst>
      </pc:sldChg>
      <pc:sldChg chg="delSp modSp add setBg delDesignElem">
        <pc:chgData name="Kayla Kauffman" userId="3aed65f92af57c49" providerId="LiveId" clId="{BFA6CBA0-5970-4A82-B229-2A42E76437BC}" dt="2020-03-02T13:23:43.065" v="16" actId="207"/>
        <pc:sldMkLst>
          <pc:docMk/>
          <pc:sldMk cId="4134790556" sldId="413"/>
        </pc:sldMkLst>
        <pc:spChg chg="mod">
          <ac:chgData name="Kayla Kauffman" userId="3aed65f92af57c49" providerId="LiveId" clId="{BFA6CBA0-5970-4A82-B229-2A42E76437BC}" dt="2020-03-02T13:23:43.065" v="16" actId="207"/>
          <ac:spMkLst>
            <pc:docMk/>
            <pc:sldMk cId="4134790556" sldId="413"/>
            <ac:spMk id="2" creationId="{4B7DEFE8-135D-4331-B505-D34E087A1BC1}"/>
          </ac:spMkLst>
        </pc:spChg>
        <pc:spChg chg="del">
          <ac:chgData name="Kayla Kauffman" userId="3aed65f92af57c49" providerId="LiveId" clId="{BFA6CBA0-5970-4A82-B229-2A42E76437BC}" dt="2020-03-02T13:22:30.195" v="8"/>
          <ac:spMkLst>
            <pc:docMk/>
            <pc:sldMk cId="4134790556" sldId="413"/>
            <ac:spMk id="12" creationId="{823AC064-BC96-4F32-8AE1-B2FD38754823}"/>
          </ac:spMkLst>
        </pc:spChg>
        <pc:cxnChg chg="del">
          <ac:chgData name="Kayla Kauffman" userId="3aed65f92af57c49" providerId="LiveId" clId="{BFA6CBA0-5970-4A82-B229-2A42E76437BC}" dt="2020-03-02T13:22:30.195" v="8"/>
          <ac:cxnSpMkLst>
            <pc:docMk/>
            <pc:sldMk cId="4134790556" sldId="413"/>
            <ac:cxnSpMk id="14" creationId="{7E7C77BC-7138-40B1-A15B-20F57A494629}"/>
          </ac:cxnSpMkLst>
        </pc:cxnChg>
        <pc:cxnChg chg="del">
          <ac:chgData name="Kayla Kauffman" userId="3aed65f92af57c49" providerId="LiveId" clId="{BFA6CBA0-5970-4A82-B229-2A42E76437BC}" dt="2020-03-02T13:22:30.195" v="8"/>
          <ac:cxnSpMkLst>
            <pc:docMk/>
            <pc:sldMk cId="4134790556" sldId="413"/>
            <ac:cxnSpMk id="16" creationId="{DB146403-F3D6-484B-B2ED-97F9565D0370}"/>
          </ac:cxnSpMkLst>
        </pc:cxnChg>
      </pc:sldChg>
      <pc:sldChg chg="delSp modSp add setBg delDesignElem">
        <pc:chgData name="Kayla Kauffman" userId="3aed65f92af57c49" providerId="LiveId" clId="{BFA6CBA0-5970-4A82-B229-2A42E76437BC}" dt="2020-03-04T02:17:35.526" v="2157" actId="962"/>
        <pc:sldMkLst>
          <pc:docMk/>
          <pc:sldMk cId="3482349845" sldId="415"/>
        </pc:sldMkLst>
        <pc:spChg chg="mod">
          <ac:chgData name="Kayla Kauffman" userId="3aed65f92af57c49" providerId="LiveId" clId="{BFA6CBA0-5970-4A82-B229-2A42E76437BC}" dt="2020-03-02T13:23:16.821" v="14" actId="207"/>
          <ac:spMkLst>
            <pc:docMk/>
            <pc:sldMk cId="3482349845" sldId="415"/>
            <ac:spMk id="2" creationId="{03595233-BE3A-4B1C-A7C0-3BA12244A950}"/>
          </ac:spMkLst>
        </pc:spChg>
        <pc:spChg chg="mod">
          <ac:chgData name="Kayla Kauffman" userId="3aed65f92af57c49" providerId="LiveId" clId="{BFA6CBA0-5970-4A82-B229-2A42E76437BC}" dt="2020-03-02T13:23:10.103" v="13" actId="207"/>
          <ac:spMkLst>
            <pc:docMk/>
            <pc:sldMk cId="3482349845" sldId="415"/>
            <ac:spMk id="4" creationId="{8BEF1650-2F15-4A7E-8DCE-F32E29135E91}"/>
          </ac:spMkLst>
        </pc:spChg>
        <pc:spChg chg="del">
          <ac:chgData name="Kayla Kauffman" userId="3aed65f92af57c49" providerId="LiveId" clId="{BFA6CBA0-5970-4A82-B229-2A42E76437BC}" dt="2020-03-02T13:22:30.195" v="8"/>
          <ac:spMkLst>
            <pc:docMk/>
            <pc:sldMk cId="3482349845" sldId="415"/>
            <ac:spMk id="10" creationId="{4038CB10-1F5C-4D54-9DF7-12586DE5B007}"/>
          </ac:spMkLst>
        </pc:spChg>
        <pc:spChg chg="del">
          <ac:chgData name="Kayla Kauffman" userId="3aed65f92af57c49" providerId="LiveId" clId="{BFA6CBA0-5970-4A82-B229-2A42E76437BC}" dt="2020-03-02T13:22:30.195" v="8"/>
          <ac:spMkLst>
            <pc:docMk/>
            <pc:sldMk cId="3482349845" sldId="415"/>
            <ac:spMk id="12" creationId="{73ED6512-6858-4552-B699-9A97FE9A4EA2}"/>
          </ac:spMkLst>
        </pc:spChg>
        <pc:picChg chg="mod">
          <ac:chgData name="Kayla Kauffman" userId="3aed65f92af57c49" providerId="LiveId" clId="{BFA6CBA0-5970-4A82-B229-2A42E76437BC}" dt="2020-03-04T02:17:35.526" v="2157" actId="962"/>
          <ac:picMkLst>
            <pc:docMk/>
            <pc:sldMk cId="3482349845" sldId="415"/>
            <ac:picMk id="5" creationId="{A3EF41D6-46F9-4DD3-8A3E-D28119E17100}"/>
          </ac:picMkLst>
        </pc:picChg>
      </pc:sldChg>
      <pc:sldChg chg="delSp modSp add setBg delDesignElem">
        <pc:chgData name="Kayla Kauffman" userId="3aed65f92af57c49" providerId="LiveId" clId="{BFA6CBA0-5970-4A82-B229-2A42E76437BC}" dt="2020-03-04T02:18:34.605" v="2367" actId="962"/>
        <pc:sldMkLst>
          <pc:docMk/>
          <pc:sldMk cId="2454804863" sldId="416"/>
        </pc:sldMkLst>
        <pc:spChg chg="mod">
          <ac:chgData name="Kayla Kauffman" userId="3aed65f92af57c49" providerId="LiveId" clId="{BFA6CBA0-5970-4A82-B229-2A42E76437BC}" dt="2020-03-02T13:22:53.938" v="11" actId="207"/>
          <ac:spMkLst>
            <pc:docMk/>
            <pc:sldMk cId="2454804863" sldId="416"/>
            <ac:spMk id="2" creationId="{9EE33D6E-E965-4961-B6BF-E8F178F933A1}"/>
          </ac:spMkLst>
        </pc:spChg>
        <pc:spChg chg="del">
          <ac:chgData name="Kayla Kauffman" userId="3aed65f92af57c49" providerId="LiveId" clId="{BFA6CBA0-5970-4A82-B229-2A42E76437BC}" dt="2020-03-02T13:22:30.195" v="8"/>
          <ac:spMkLst>
            <pc:docMk/>
            <pc:sldMk cId="2454804863" sldId="416"/>
            <ac:spMk id="9" creationId="{1707FC24-6981-43D9-B525-C7832BA22463}"/>
          </ac:spMkLst>
        </pc:spChg>
        <pc:picChg chg="mod">
          <ac:chgData name="Kayla Kauffman" userId="3aed65f92af57c49" providerId="LiveId" clId="{BFA6CBA0-5970-4A82-B229-2A42E76437BC}" dt="2020-03-04T02:18:34.605" v="2367" actId="962"/>
          <ac:picMkLst>
            <pc:docMk/>
            <pc:sldMk cId="2454804863" sldId="416"/>
            <ac:picMk id="4" creationId="{85C14680-CB08-4655-A5C1-2758D550A6D0}"/>
          </ac:picMkLst>
        </pc:picChg>
      </pc:sldChg>
      <pc:sldChg chg="modSp add">
        <pc:chgData name="Kayla Kauffman" userId="3aed65f92af57c49" providerId="LiveId" clId="{BFA6CBA0-5970-4A82-B229-2A42E76437BC}" dt="2020-03-04T02:26:56.320" v="3849" actId="962"/>
        <pc:sldMkLst>
          <pc:docMk/>
          <pc:sldMk cId="1365555219" sldId="428"/>
        </pc:sldMkLst>
        <pc:picChg chg="mod">
          <ac:chgData name="Kayla Kauffman" userId="3aed65f92af57c49" providerId="LiveId" clId="{BFA6CBA0-5970-4A82-B229-2A42E76437BC}" dt="2020-03-04T02:26:56.320" v="3849" actId="962"/>
          <ac:picMkLst>
            <pc:docMk/>
            <pc:sldMk cId="1365555219" sldId="428"/>
            <ac:picMk id="2050" creationId="{00000000-0000-0000-0000-000000000000}"/>
          </ac:picMkLst>
        </pc:picChg>
      </pc:sldChg>
      <pc:sldChg chg="delSp add del setBg delDesignElem">
        <pc:chgData name="Kayla Kauffman" userId="3aed65f92af57c49" providerId="LiveId" clId="{BFA6CBA0-5970-4A82-B229-2A42E76437BC}" dt="2020-03-02T13:22:35.371" v="9" actId="2696"/>
        <pc:sldMkLst>
          <pc:docMk/>
          <pc:sldMk cId="3401082379" sldId="449"/>
        </pc:sldMkLst>
        <pc:spChg chg="del">
          <ac:chgData name="Kayla Kauffman" userId="3aed65f92af57c49" providerId="LiveId" clId="{BFA6CBA0-5970-4A82-B229-2A42E76437BC}" dt="2020-03-02T13:22:30.195" v="8"/>
          <ac:spMkLst>
            <pc:docMk/>
            <pc:sldMk cId="3401082379" sldId="449"/>
            <ac:spMk id="8" creationId="{23962611-DFD5-4092-AAFD-559E3DFCE2C9}"/>
          </ac:spMkLst>
        </pc:spChg>
        <pc:picChg chg="del">
          <ac:chgData name="Kayla Kauffman" userId="3aed65f92af57c49" providerId="LiveId" clId="{BFA6CBA0-5970-4A82-B229-2A42E76437BC}" dt="2020-03-02T13:22:30.195" v="8"/>
          <ac:picMkLst>
            <pc:docMk/>
            <pc:sldMk cId="3401082379" sldId="449"/>
            <ac:picMk id="10" creationId="{2270F1FA-0425-408F-9861-80BF5AFB276D}"/>
          </ac:picMkLst>
        </pc:picChg>
      </pc:sldChg>
      <pc:sldChg chg="add">
        <pc:chgData name="Kayla Kauffman" userId="3aed65f92af57c49" providerId="LiveId" clId="{BFA6CBA0-5970-4A82-B229-2A42E76437BC}" dt="2020-03-02T13:22:30.195" v="8"/>
        <pc:sldMkLst>
          <pc:docMk/>
          <pc:sldMk cId="3801732654" sldId="450"/>
        </pc:sldMkLst>
      </pc:sldChg>
      <pc:sldChg chg="modSp add ord">
        <pc:chgData name="Kayla Kauffman" userId="3aed65f92af57c49" providerId="LiveId" clId="{BFA6CBA0-5970-4A82-B229-2A42E76437BC}" dt="2020-03-04T02:06:37.732" v="1200" actId="20577"/>
        <pc:sldMkLst>
          <pc:docMk/>
          <pc:sldMk cId="825455869" sldId="452"/>
        </pc:sldMkLst>
        <pc:spChg chg="mod">
          <ac:chgData name="Kayla Kauffman" userId="3aed65f92af57c49" providerId="LiveId" clId="{BFA6CBA0-5970-4A82-B229-2A42E76437BC}" dt="2020-03-04T02:06:37.732" v="1200" actId="20577"/>
          <ac:spMkLst>
            <pc:docMk/>
            <pc:sldMk cId="825455869" sldId="452"/>
            <ac:spMk id="4" creationId="{37691F57-BECD-4780-9EFA-249D8ABA9873}"/>
          </ac:spMkLst>
        </pc:spChg>
        <pc:picChg chg="mod">
          <ac:chgData name="Kayla Kauffman" userId="3aed65f92af57c49" providerId="LiveId" clId="{BFA6CBA0-5970-4A82-B229-2A42E76437BC}" dt="2020-03-04T02:06:30.078" v="1199" actId="962"/>
          <ac:picMkLst>
            <pc:docMk/>
            <pc:sldMk cId="825455869" sldId="452"/>
            <ac:picMk id="5" creationId="{10DB36A5-DC65-4E11-8F69-902E77ED8EAC}"/>
          </ac:picMkLst>
        </pc:picChg>
      </pc:sldChg>
      <pc:sldChg chg="modSp add">
        <pc:chgData name="Kayla Kauffman" userId="3aed65f92af57c49" providerId="LiveId" clId="{BFA6CBA0-5970-4A82-B229-2A42E76437BC}" dt="2020-03-04T02:19:16.336" v="2609" actId="962"/>
        <pc:sldMkLst>
          <pc:docMk/>
          <pc:sldMk cId="1352535047" sldId="453"/>
        </pc:sldMkLst>
        <pc:picChg chg="mod">
          <ac:chgData name="Kayla Kauffman" userId="3aed65f92af57c49" providerId="LiveId" clId="{BFA6CBA0-5970-4A82-B229-2A42E76437BC}" dt="2020-03-04T02:19:16.336" v="2609" actId="962"/>
          <ac:picMkLst>
            <pc:docMk/>
            <pc:sldMk cId="1352535047" sldId="453"/>
            <ac:picMk id="5" creationId="{BCFF9212-6466-477F-84B5-E601183AB5B8}"/>
          </ac:picMkLst>
        </pc:picChg>
      </pc:sldChg>
      <pc:sldChg chg="add">
        <pc:chgData name="Kayla Kauffman" userId="3aed65f92af57c49" providerId="LiveId" clId="{BFA6CBA0-5970-4A82-B229-2A42E76437BC}" dt="2020-03-02T13:22:30.195" v="8"/>
        <pc:sldMkLst>
          <pc:docMk/>
          <pc:sldMk cId="3680579026" sldId="455"/>
        </pc:sldMkLst>
      </pc:sldChg>
      <pc:sldChg chg="add">
        <pc:chgData name="Kayla Kauffman" userId="3aed65f92af57c49" providerId="LiveId" clId="{BFA6CBA0-5970-4A82-B229-2A42E76437BC}" dt="2020-03-02T13:22:30.195" v="8"/>
        <pc:sldMkLst>
          <pc:docMk/>
          <pc:sldMk cId="790811733" sldId="456"/>
        </pc:sldMkLst>
      </pc:sldChg>
      <pc:sldChg chg="modSp add">
        <pc:chgData name="Kayla Kauffman" userId="3aed65f92af57c49" providerId="LiveId" clId="{BFA6CBA0-5970-4A82-B229-2A42E76437BC}" dt="2020-03-04T02:21:04.136" v="3093" actId="962"/>
        <pc:sldMkLst>
          <pc:docMk/>
          <pc:sldMk cId="3864222503" sldId="457"/>
        </pc:sldMkLst>
        <pc:picChg chg="mod">
          <ac:chgData name="Kayla Kauffman" userId="3aed65f92af57c49" providerId="LiveId" clId="{BFA6CBA0-5970-4A82-B229-2A42E76437BC}" dt="2020-03-04T02:21:04.136" v="3093" actId="962"/>
          <ac:picMkLst>
            <pc:docMk/>
            <pc:sldMk cId="3864222503" sldId="457"/>
            <ac:picMk id="2050" creationId="{00000000-0000-0000-0000-000000000000}"/>
          </ac:picMkLst>
        </pc:picChg>
      </pc:sldChg>
      <pc:sldChg chg="modSp">
        <pc:chgData name="Kayla Kauffman" userId="3aed65f92af57c49" providerId="LiveId" clId="{BFA6CBA0-5970-4A82-B229-2A42E76437BC}" dt="2020-03-04T02:07:02.728" v="1412" actId="962"/>
        <pc:sldMkLst>
          <pc:docMk/>
          <pc:sldMk cId="2755818821" sldId="459"/>
        </pc:sldMkLst>
        <pc:picChg chg="mod">
          <ac:chgData name="Kayla Kauffman" userId="3aed65f92af57c49" providerId="LiveId" clId="{BFA6CBA0-5970-4A82-B229-2A42E76437BC}" dt="2020-03-04T02:07:02.728" v="1412" actId="962"/>
          <ac:picMkLst>
            <pc:docMk/>
            <pc:sldMk cId="2755818821" sldId="459"/>
            <ac:picMk id="5" creationId="{5F924862-74C3-4957-876B-32EE311819F3}"/>
          </ac:picMkLst>
        </pc:picChg>
      </pc:sldChg>
      <pc:sldChg chg="modSp">
        <pc:chgData name="Kayla Kauffman" userId="3aed65f92af57c49" providerId="LiveId" clId="{BFA6CBA0-5970-4A82-B229-2A42E76437BC}" dt="2020-03-04T02:07:53.635" v="1568" actId="962"/>
        <pc:sldMkLst>
          <pc:docMk/>
          <pc:sldMk cId="1859827137" sldId="460"/>
        </pc:sldMkLst>
        <pc:picChg chg="mod">
          <ac:chgData name="Kayla Kauffman" userId="3aed65f92af57c49" providerId="LiveId" clId="{BFA6CBA0-5970-4A82-B229-2A42E76437BC}" dt="2020-03-04T02:07:53.635" v="1568" actId="962"/>
          <ac:picMkLst>
            <pc:docMk/>
            <pc:sldMk cId="1859827137" sldId="460"/>
            <ac:picMk id="5" creationId="{9E1B48A7-6DF6-4C2C-BFFD-4BA6A6D5BD86}"/>
          </ac:picMkLst>
        </pc:picChg>
      </pc:sldChg>
      <pc:sldChg chg="delSp modSp add">
        <pc:chgData name="Kayla Kauffman" userId="3aed65f92af57c49" providerId="LiveId" clId="{BFA6CBA0-5970-4A82-B229-2A42E76437BC}" dt="2020-03-04T02:20:39.694" v="3019" actId="962"/>
        <pc:sldMkLst>
          <pc:docMk/>
          <pc:sldMk cId="1734934552" sldId="461"/>
        </pc:sldMkLst>
        <pc:spChg chg="mod">
          <ac:chgData name="Kayla Kauffman" userId="3aed65f92af57c49" providerId="LiveId" clId="{BFA6CBA0-5970-4A82-B229-2A42E76437BC}" dt="2020-03-04T01:54:46.388" v="38" actId="20577"/>
          <ac:spMkLst>
            <pc:docMk/>
            <pc:sldMk cId="1734934552" sldId="461"/>
            <ac:spMk id="2" creationId="{FD625E32-07C2-4ACF-AF0D-6E64C64762AF}"/>
          </ac:spMkLst>
        </pc:spChg>
        <pc:spChg chg="del">
          <ac:chgData name="Kayla Kauffman" userId="3aed65f92af57c49" providerId="LiveId" clId="{BFA6CBA0-5970-4A82-B229-2A42E76437BC}" dt="2020-03-04T01:55:07.049" v="42" actId="478"/>
          <ac:spMkLst>
            <pc:docMk/>
            <pc:sldMk cId="1734934552" sldId="461"/>
            <ac:spMk id="3" creationId="{06D530E0-6CDC-4B03-9A2F-8B3B7A85784E}"/>
          </ac:spMkLst>
        </pc:spChg>
        <pc:spChg chg="mod">
          <ac:chgData name="Kayla Kauffman" userId="3aed65f92af57c49" providerId="LiveId" clId="{BFA6CBA0-5970-4A82-B229-2A42E76437BC}" dt="2020-03-04T01:55:45.009" v="49" actId="1582"/>
          <ac:spMkLst>
            <pc:docMk/>
            <pc:sldMk cId="1734934552" sldId="461"/>
            <ac:spMk id="4" creationId="{C5A9E1B4-C8F2-4851-9E8B-B0CA85D46AF0}"/>
          </ac:spMkLst>
        </pc:spChg>
        <pc:spChg chg="del">
          <ac:chgData name="Kayla Kauffman" userId="3aed65f92af57c49" providerId="LiveId" clId="{BFA6CBA0-5970-4A82-B229-2A42E76437BC}" dt="2020-03-04T01:55:51.036" v="50" actId="478"/>
          <ac:spMkLst>
            <pc:docMk/>
            <pc:sldMk cId="1734934552" sldId="461"/>
            <ac:spMk id="6" creationId="{2D1BAEBA-9847-4005-B6F9-6D3CB44F026E}"/>
          </ac:spMkLst>
        </pc:spChg>
        <pc:picChg chg="mod">
          <ac:chgData name="Kayla Kauffman" userId="3aed65f92af57c49" providerId="LiveId" clId="{BFA6CBA0-5970-4A82-B229-2A42E76437BC}" dt="2020-03-04T02:20:39.694" v="3019" actId="962"/>
          <ac:picMkLst>
            <pc:docMk/>
            <pc:sldMk cId="1734934552" sldId="461"/>
            <ac:picMk id="5" creationId="{F3209AE5-CB95-4B30-A713-8E661CC1620C}"/>
          </ac:picMkLst>
        </pc:picChg>
      </pc:sldChg>
      <pc:sldChg chg="delSp modSp add ord">
        <pc:chgData name="Kayla Kauffman" userId="3aed65f92af57c49" providerId="LiveId" clId="{BFA6CBA0-5970-4A82-B229-2A42E76437BC}" dt="2020-03-04T02:27:12.925" v="3851"/>
        <pc:sldMkLst>
          <pc:docMk/>
          <pc:sldMk cId="1876433242" sldId="462"/>
        </pc:sldMkLst>
        <pc:spChg chg="mod">
          <ac:chgData name="Kayla Kauffman" userId="3aed65f92af57c49" providerId="LiveId" clId="{BFA6CBA0-5970-4A82-B229-2A42E76437BC}" dt="2020-03-04T01:56:09.260" v="53" actId="20577"/>
          <ac:spMkLst>
            <pc:docMk/>
            <pc:sldMk cId="1876433242" sldId="462"/>
            <ac:spMk id="2" creationId="{FD625E32-07C2-4ACF-AF0D-6E64C64762AF}"/>
          </ac:spMkLst>
        </pc:spChg>
        <pc:spChg chg="del">
          <ac:chgData name="Kayla Kauffman" userId="3aed65f92af57c49" providerId="LiveId" clId="{BFA6CBA0-5970-4A82-B229-2A42E76437BC}" dt="2020-03-04T01:56:13.319" v="54" actId="478"/>
          <ac:spMkLst>
            <pc:docMk/>
            <pc:sldMk cId="1876433242" sldId="462"/>
            <ac:spMk id="3" creationId="{06D530E0-6CDC-4B03-9A2F-8B3B7A85784E}"/>
          </ac:spMkLst>
        </pc:spChg>
        <pc:spChg chg="del">
          <ac:chgData name="Kayla Kauffman" userId="3aed65f92af57c49" providerId="LiveId" clId="{BFA6CBA0-5970-4A82-B229-2A42E76437BC}" dt="2020-03-04T01:56:15.864" v="55" actId="478"/>
          <ac:spMkLst>
            <pc:docMk/>
            <pc:sldMk cId="1876433242" sldId="462"/>
            <ac:spMk id="4" creationId="{C5A9E1B4-C8F2-4851-9E8B-B0CA85D46AF0}"/>
          </ac:spMkLst>
        </pc:spChg>
        <pc:spChg chg="mod">
          <ac:chgData name="Kayla Kauffman" userId="3aed65f92af57c49" providerId="LiveId" clId="{BFA6CBA0-5970-4A82-B229-2A42E76437BC}" dt="2020-03-04T01:56:51.288" v="62" actId="1582"/>
          <ac:spMkLst>
            <pc:docMk/>
            <pc:sldMk cId="1876433242" sldId="462"/>
            <ac:spMk id="6" creationId="{2D1BAEBA-9847-4005-B6F9-6D3CB44F026E}"/>
          </ac:spMkLst>
        </pc:spChg>
        <pc:picChg chg="mod">
          <ac:chgData name="Kayla Kauffman" userId="3aed65f92af57c49" providerId="LiveId" clId="{BFA6CBA0-5970-4A82-B229-2A42E76437BC}" dt="2020-03-04T01:56:26.740" v="58" actId="14100"/>
          <ac:picMkLst>
            <pc:docMk/>
            <pc:sldMk cId="1876433242" sldId="462"/>
            <ac:picMk id="5" creationId="{F3209AE5-CB95-4B30-A713-8E661CC1620C}"/>
          </ac:picMkLst>
        </pc:picChg>
      </pc:sldChg>
      <pc:sldChg chg="modSp add modAnim">
        <pc:chgData name="Kayla Kauffman" userId="3aed65f92af57c49" providerId="LiveId" clId="{BFA6CBA0-5970-4A82-B229-2A42E76437BC}" dt="2020-03-04T02:02:03.041" v="307"/>
        <pc:sldMkLst>
          <pc:docMk/>
          <pc:sldMk cId="1805206608" sldId="463"/>
        </pc:sldMkLst>
        <pc:spChg chg="mod">
          <ac:chgData name="Kayla Kauffman" userId="3aed65f92af57c49" providerId="LiveId" clId="{BFA6CBA0-5970-4A82-B229-2A42E76437BC}" dt="2020-03-04T02:00:27.634" v="80" actId="5793"/>
          <ac:spMkLst>
            <pc:docMk/>
            <pc:sldMk cId="1805206608" sldId="463"/>
            <ac:spMk id="2" creationId="{D2A37513-DB2F-4FF9-8736-2D100E2FAC08}"/>
          </ac:spMkLst>
        </pc:spChg>
        <pc:spChg chg="mod">
          <ac:chgData name="Kayla Kauffman" userId="3aed65f92af57c49" providerId="LiveId" clId="{BFA6CBA0-5970-4A82-B229-2A42E76437BC}" dt="2020-03-04T02:01:51.154" v="303" actId="20577"/>
          <ac:spMkLst>
            <pc:docMk/>
            <pc:sldMk cId="1805206608" sldId="463"/>
            <ac:spMk id="3" creationId="{CD31595B-180A-45C1-B0EF-821EB1D9677A}"/>
          </ac:spMkLst>
        </pc:spChg>
      </pc:sldChg>
      <pc:sldChg chg="addSp delSp modSp add">
        <pc:chgData name="Kayla Kauffman" userId="3aed65f92af57c49" providerId="LiveId" clId="{BFA6CBA0-5970-4A82-B229-2A42E76437BC}" dt="2020-03-04T02:16:42.250" v="1917" actId="962"/>
        <pc:sldMkLst>
          <pc:docMk/>
          <pc:sldMk cId="1125147740" sldId="464"/>
        </pc:sldMkLst>
        <pc:spChg chg="mod">
          <ac:chgData name="Kayla Kauffman" userId="3aed65f92af57c49" providerId="LiveId" clId="{BFA6CBA0-5970-4A82-B229-2A42E76437BC}" dt="2020-03-04T02:08:32.231" v="1595" actId="122"/>
          <ac:spMkLst>
            <pc:docMk/>
            <pc:sldMk cId="1125147740" sldId="464"/>
            <ac:spMk id="2" creationId="{EC5F00E3-623A-453E-86F0-C1BBF2B809CE}"/>
          </ac:spMkLst>
        </pc:spChg>
        <pc:spChg chg="mod">
          <ac:chgData name="Kayla Kauffman" userId="3aed65f92af57c49" providerId="LiveId" clId="{BFA6CBA0-5970-4A82-B229-2A42E76437BC}" dt="2020-03-04T02:15:41.039" v="1786" actId="20577"/>
          <ac:spMkLst>
            <pc:docMk/>
            <pc:sldMk cId="1125147740" sldId="464"/>
            <ac:spMk id="3" creationId="{B24C3A38-7303-4B14-AFF8-DDC1BE515B38}"/>
          </ac:spMkLst>
        </pc:spChg>
        <pc:spChg chg="del">
          <ac:chgData name="Kayla Kauffman" userId="3aed65f92af57c49" providerId="LiveId" clId="{BFA6CBA0-5970-4A82-B229-2A42E76437BC}" dt="2020-03-04T02:16:18.659" v="1787"/>
          <ac:spMkLst>
            <pc:docMk/>
            <pc:sldMk cId="1125147740" sldId="464"/>
            <ac:spMk id="4" creationId="{28A4563C-77ED-4B22-BB02-5FDA14F8CC78}"/>
          </ac:spMkLst>
        </pc:spChg>
        <pc:picChg chg="add mod">
          <ac:chgData name="Kayla Kauffman" userId="3aed65f92af57c49" providerId="LiveId" clId="{BFA6CBA0-5970-4A82-B229-2A42E76437BC}" dt="2020-03-04T02:16:42.250" v="1917" actId="962"/>
          <ac:picMkLst>
            <pc:docMk/>
            <pc:sldMk cId="1125147740" sldId="464"/>
            <ac:picMk id="6" creationId="{8072DB00-4CF5-4B37-8E6B-BC18F8FF468C}"/>
          </ac:picMkLst>
        </pc:picChg>
      </pc:sldChg>
      <pc:sldChg chg="add ord">
        <pc:chgData name="Kayla Kauffman" userId="3aed65f92af57c49" providerId="LiveId" clId="{BFA6CBA0-5970-4A82-B229-2A42E76437BC}" dt="2020-03-04T02:22:04.770" v="3410"/>
        <pc:sldMkLst>
          <pc:docMk/>
          <pc:sldMk cId="576877755" sldId="465"/>
        </pc:sldMkLst>
      </pc:sldChg>
      <pc:sldChg chg="modSp add">
        <pc:chgData name="Kayla Kauffman" userId="3aed65f92af57c49" providerId="LiveId" clId="{BFA6CBA0-5970-4A82-B229-2A42E76437BC}" dt="2020-03-04T02:37:28.093" v="4163" actId="20577"/>
        <pc:sldMkLst>
          <pc:docMk/>
          <pc:sldMk cId="3635510737" sldId="466"/>
        </pc:sldMkLst>
        <pc:spChg chg="mod">
          <ac:chgData name="Kayla Kauffman" userId="3aed65f92af57c49" providerId="LiveId" clId="{BFA6CBA0-5970-4A82-B229-2A42E76437BC}" dt="2020-03-04T02:35:50.526" v="3866" actId="5793"/>
          <ac:spMkLst>
            <pc:docMk/>
            <pc:sldMk cId="3635510737" sldId="466"/>
            <ac:spMk id="2" creationId="{9A2D6FDB-DDAB-44C7-810B-8FEDC17ABDB4}"/>
          </ac:spMkLst>
        </pc:spChg>
        <pc:spChg chg="mod">
          <ac:chgData name="Kayla Kauffman" userId="3aed65f92af57c49" providerId="LiveId" clId="{BFA6CBA0-5970-4A82-B229-2A42E76437BC}" dt="2020-03-04T02:37:28.093" v="4163" actId="20577"/>
          <ac:spMkLst>
            <pc:docMk/>
            <pc:sldMk cId="3635510737" sldId="466"/>
            <ac:spMk id="3" creationId="{C80142B2-FA8B-4AAF-BC93-74B1035341F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F8072-F68A-4ED3-8E68-768451F8086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E8EDFD-5985-4B30-BCDD-5F56E2D2AA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E2D4DF4-C80F-4447-9942-88E70FB672D2}"/>
              </a:ext>
            </a:extLst>
          </p:cNvPr>
          <p:cNvSpPr>
            <a:spLocks noGrp="1"/>
          </p:cNvSpPr>
          <p:nvPr>
            <p:ph type="dt" sz="half" idx="10"/>
          </p:nvPr>
        </p:nvSpPr>
        <p:spPr/>
        <p:txBody>
          <a:bodyPr/>
          <a:lstStyle/>
          <a:p>
            <a:fld id="{FE57B21C-FCE6-42ED-9907-146A644BC9DE}" type="datetimeFigureOut">
              <a:rPr lang="en-US" smtClean="0"/>
              <a:t>3/4/2020</a:t>
            </a:fld>
            <a:endParaRPr lang="en-US"/>
          </a:p>
        </p:txBody>
      </p:sp>
      <p:sp>
        <p:nvSpPr>
          <p:cNvPr id="5" name="Footer Placeholder 4">
            <a:extLst>
              <a:ext uri="{FF2B5EF4-FFF2-40B4-BE49-F238E27FC236}">
                <a16:creationId xmlns:a16="http://schemas.microsoft.com/office/drawing/2014/main" id="{2DD90264-07CD-4744-8C6A-CAE52EC5AF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EE1AEE-CF26-4687-976B-564CAF9E6E2F}"/>
              </a:ext>
            </a:extLst>
          </p:cNvPr>
          <p:cNvSpPr>
            <a:spLocks noGrp="1"/>
          </p:cNvSpPr>
          <p:nvPr>
            <p:ph type="sldNum" sz="quarter" idx="12"/>
          </p:nvPr>
        </p:nvSpPr>
        <p:spPr/>
        <p:txBody>
          <a:bodyPr/>
          <a:lstStyle/>
          <a:p>
            <a:fld id="{29E4D5D0-B8D9-47BE-9806-FF7F844113D6}" type="slidenum">
              <a:rPr lang="en-US" smtClean="0"/>
              <a:t>‹#›</a:t>
            </a:fld>
            <a:endParaRPr lang="en-US"/>
          </a:p>
        </p:txBody>
      </p:sp>
    </p:spTree>
    <p:extLst>
      <p:ext uri="{BB962C8B-B14F-4D97-AF65-F5344CB8AC3E}">
        <p14:creationId xmlns:p14="http://schemas.microsoft.com/office/powerpoint/2010/main" val="1551742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369C0-4008-4D65-8923-4731788F373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83CEE39-3621-4EA0-882B-25613DB3171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36B3BB-696D-4DFC-9939-40B496BB2B5A}"/>
              </a:ext>
            </a:extLst>
          </p:cNvPr>
          <p:cNvSpPr>
            <a:spLocks noGrp="1"/>
          </p:cNvSpPr>
          <p:nvPr>
            <p:ph type="dt" sz="half" idx="10"/>
          </p:nvPr>
        </p:nvSpPr>
        <p:spPr/>
        <p:txBody>
          <a:bodyPr/>
          <a:lstStyle/>
          <a:p>
            <a:fld id="{FE57B21C-FCE6-42ED-9907-146A644BC9DE}" type="datetimeFigureOut">
              <a:rPr lang="en-US" smtClean="0"/>
              <a:t>3/4/2020</a:t>
            </a:fld>
            <a:endParaRPr lang="en-US"/>
          </a:p>
        </p:txBody>
      </p:sp>
      <p:sp>
        <p:nvSpPr>
          <p:cNvPr id="5" name="Footer Placeholder 4">
            <a:extLst>
              <a:ext uri="{FF2B5EF4-FFF2-40B4-BE49-F238E27FC236}">
                <a16:creationId xmlns:a16="http://schemas.microsoft.com/office/drawing/2014/main" id="{BB924CDB-F705-4A9D-904A-48B553D980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B2BA42-5723-4390-92FB-A44FBF2B0108}"/>
              </a:ext>
            </a:extLst>
          </p:cNvPr>
          <p:cNvSpPr>
            <a:spLocks noGrp="1"/>
          </p:cNvSpPr>
          <p:nvPr>
            <p:ph type="sldNum" sz="quarter" idx="12"/>
          </p:nvPr>
        </p:nvSpPr>
        <p:spPr/>
        <p:txBody>
          <a:bodyPr/>
          <a:lstStyle/>
          <a:p>
            <a:fld id="{29E4D5D0-B8D9-47BE-9806-FF7F844113D6}" type="slidenum">
              <a:rPr lang="en-US" smtClean="0"/>
              <a:t>‹#›</a:t>
            </a:fld>
            <a:endParaRPr lang="en-US"/>
          </a:p>
        </p:txBody>
      </p:sp>
    </p:spTree>
    <p:extLst>
      <p:ext uri="{BB962C8B-B14F-4D97-AF65-F5344CB8AC3E}">
        <p14:creationId xmlns:p14="http://schemas.microsoft.com/office/powerpoint/2010/main" val="2952224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8987523-8304-428A-A52E-A6565013F2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636D106-0080-4FC3-8CDF-349226BF5B5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803357-2665-4836-B3A1-A9BB9B13609C}"/>
              </a:ext>
            </a:extLst>
          </p:cNvPr>
          <p:cNvSpPr>
            <a:spLocks noGrp="1"/>
          </p:cNvSpPr>
          <p:nvPr>
            <p:ph type="dt" sz="half" idx="10"/>
          </p:nvPr>
        </p:nvSpPr>
        <p:spPr/>
        <p:txBody>
          <a:bodyPr/>
          <a:lstStyle/>
          <a:p>
            <a:fld id="{FE57B21C-FCE6-42ED-9907-146A644BC9DE}" type="datetimeFigureOut">
              <a:rPr lang="en-US" smtClean="0"/>
              <a:t>3/4/2020</a:t>
            </a:fld>
            <a:endParaRPr lang="en-US"/>
          </a:p>
        </p:txBody>
      </p:sp>
      <p:sp>
        <p:nvSpPr>
          <p:cNvPr id="5" name="Footer Placeholder 4">
            <a:extLst>
              <a:ext uri="{FF2B5EF4-FFF2-40B4-BE49-F238E27FC236}">
                <a16:creationId xmlns:a16="http://schemas.microsoft.com/office/drawing/2014/main" id="{CD62DB59-28DE-4F53-9DFF-2221988888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7EE130-6DDF-43AF-8D60-695EE7922380}"/>
              </a:ext>
            </a:extLst>
          </p:cNvPr>
          <p:cNvSpPr>
            <a:spLocks noGrp="1"/>
          </p:cNvSpPr>
          <p:nvPr>
            <p:ph type="sldNum" sz="quarter" idx="12"/>
          </p:nvPr>
        </p:nvSpPr>
        <p:spPr/>
        <p:txBody>
          <a:bodyPr/>
          <a:lstStyle/>
          <a:p>
            <a:fld id="{29E4D5D0-B8D9-47BE-9806-FF7F844113D6}" type="slidenum">
              <a:rPr lang="en-US" smtClean="0"/>
              <a:t>‹#›</a:t>
            </a:fld>
            <a:endParaRPr lang="en-US"/>
          </a:p>
        </p:txBody>
      </p:sp>
    </p:spTree>
    <p:extLst>
      <p:ext uri="{BB962C8B-B14F-4D97-AF65-F5344CB8AC3E}">
        <p14:creationId xmlns:p14="http://schemas.microsoft.com/office/powerpoint/2010/main" val="1766623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04634-3412-47EE-8D4D-6F27742785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E2815CF-05F4-4DA5-873B-7AB8A8F4A31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F41E7C-58A2-43CA-9A6A-61CC5F7EF9B7}"/>
              </a:ext>
            </a:extLst>
          </p:cNvPr>
          <p:cNvSpPr>
            <a:spLocks noGrp="1"/>
          </p:cNvSpPr>
          <p:nvPr>
            <p:ph type="dt" sz="half" idx="10"/>
          </p:nvPr>
        </p:nvSpPr>
        <p:spPr/>
        <p:txBody>
          <a:bodyPr/>
          <a:lstStyle/>
          <a:p>
            <a:fld id="{FE57B21C-FCE6-42ED-9907-146A644BC9DE}" type="datetimeFigureOut">
              <a:rPr lang="en-US" smtClean="0"/>
              <a:t>3/4/2020</a:t>
            </a:fld>
            <a:endParaRPr lang="en-US"/>
          </a:p>
        </p:txBody>
      </p:sp>
      <p:sp>
        <p:nvSpPr>
          <p:cNvPr id="5" name="Footer Placeholder 4">
            <a:extLst>
              <a:ext uri="{FF2B5EF4-FFF2-40B4-BE49-F238E27FC236}">
                <a16:creationId xmlns:a16="http://schemas.microsoft.com/office/drawing/2014/main" id="{74A04014-AB3E-435E-8467-BEF314464C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4DD0E6-C3F4-420A-B257-7D4DE8085C96}"/>
              </a:ext>
            </a:extLst>
          </p:cNvPr>
          <p:cNvSpPr>
            <a:spLocks noGrp="1"/>
          </p:cNvSpPr>
          <p:nvPr>
            <p:ph type="sldNum" sz="quarter" idx="12"/>
          </p:nvPr>
        </p:nvSpPr>
        <p:spPr/>
        <p:txBody>
          <a:bodyPr/>
          <a:lstStyle/>
          <a:p>
            <a:fld id="{29E4D5D0-B8D9-47BE-9806-FF7F844113D6}" type="slidenum">
              <a:rPr lang="en-US" smtClean="0"/>
              <a:t>‹#›</a:t>
            </a:fld>
            <a:endParaRPr lang="en-US"/>
          </a:p>
        </p:txBody>
      </p:sp>
    </p:spTree>
    <p:extLst>
      <p:ext uri="{BB962C8B-B14F-4D97-AF65-F5344CB8AC3E}">
        <p14:creationId xmlns:p14="http://schemas.microsoft.com/office/powerpoint/2010/main" val="4150024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6C1C5-3116-49DA-AE13-1D1730B9C16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CBBD139-3D86-4AFE-986C-681CD2DC189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E33A55E-93A0-4623-9CF0-F59199339782}"/>
              </a:ext>
            </a:extLst>
          </p:cNvPr>
          <p:cNvSpPr>
            <a:spLocks noGrp="1"/>
          </p:cNvSpPr>
          <p:nvPr>
            <p:ph type="dt" sz="half" idx="10"/>
          </p:nvPr>
        </p:nvSpPr>
        <p:spPr/>
        <p:txBody>
          <a:bodyPr/>
          <a:lstStyle/>
          <a:p>
            <a:fld id="{FE57B21C-FCE6-42ED-9907-146A644BC9DE}" type="datetimeFigureOut">
              <a:rPr lang="en-US" smtClean="0"/>
              <a:t>3/4/2020</a:t>
            </a:fld>
            <a:endParaRPr lang="en-US"/>
          </a:p>
        </p:txBody>
      </p:sp>
      <p:sp>
        <p:nvSpPr>
          <p:cNvPr id="5" name="Footer Placeholder 4">
            <a:extLst>
              <a:ext uri="{FF2B5EF4-FFF2-40B4-BE49-F238E27FC236}">
                <a16:creationId xmlns:a16="http://schemas.microsoft.com/office/drawing/2014/main" id="{079A3E2C-2D5F-4C20-80BA-24197AFB62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B6B37F-EE76-4CC8-AA65-BFCC7D584381}"/>
              </a:ext>
            </a:extLst>
          </p:cNvPr>
          <p:cNvSpPr>
            <a:spLocks noGrp="1"/>
          </p:cNvSpPr>
          <p:nvPr>
            <p:ph type="sldNum" sz="quarter" idx="12"/>
          </p:nvPr>
        </p:nvSpPr>
        <p:spPr/>
        <p:txBody>
          <a:bodyPr/>
          <a:lstStyle/>
          <a:p>
            <a:fld id="{29E4D5D0-B8D9-47BE-9806-FF7F844113D6}" type="slidenum">
              <a:rPr lang="en-US" smtClean="0"/>
              <a:t>‹#›</a:t>
            </a:fld>
            <a:endParaRPr lang="en-US"/>
          </a:p>
        </p:txBody>
      </p:sp>
    </p:spTree>
    <p:extLst>
      <p:ext uri="{BB962C8B-B14F-4D97-AF65-F5344CB8AC3E}">
        <p14:creationId xmlns:p14="http://schemas.microsoft.com/office/powerpoint/2010/main" val="1423844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B0684-C897-4CD8-99B2-5044FAA483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E20905-2E35-4A91-AD81-CC33643606F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EB5E5BE-401C-4D85-880A-E8B6079D86D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90E8513-4230-479C-AF94-577190B41BEA}"/>
              </a:ext>
            </a:extLst>
          </p:cNvPr>
          <p:cNvSpPr>
            <a:spLocks noGrp="1"/>
          </p:cNvSpPr>
          <p:nvPr>
            <p:ph type="dt" sz="half" idx="10"/>
          </p:nvPr>
        </p:nvSpPr>
        <p:spPr/>
        <p:txBody>
          <a:bodyPr/>
          <a:lstStyle/>
          <a:p>
            <a:fld id="{FE57B21C-FCE6-42ED-9907-146A644BC9DE}" type="datetimeFigureOut">
              <a:rPr lang="en-US" smtClean="0"/>
              <a:t>3/4/2020</a:t>
            </a:fld>
            <a:endParaRPr lang="en-US"/>
          </a:p>
        </p:txBody>
      </p:sp>
      <p:sp>
        <p:nvSpPr>
          <p:cNvPr id="6" name="Footer Placeholder 5">
            <a:extLst>
              <a:ext uri="{FF2B5EF4-FFF2-40B4-BE49-F238E27FC236}">
                <a16:creationId xmlns:a16="http://schemas.microsoft.com/office/drawing/2014/main" id="{2C685C7D-8F4C-4F3F-98C2-46BEE1C042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2CAC23-8E28-4C7B-9BBF-132240B171F4}"/>
              </a:ext>
            </a:extLst>
          </p:cNvPr>
          <p:cNvSpPr>
            <a:spLocks noGrp="1"/>
          </p:cNvSpPr>
          <p:nvPr>
            <p:ph type="sldNum" sz="quarter" idx="12"/>
          </p:nvPr>
        </p:nvSpPr>
        <p:spPr/>
        <p:txBody>
          <a:bodyPr/>
          <a:lstStyle/>
          <a:p>
            <a:fld id="{29E4D5D0-B8D9-47BE-9806-FF7F844113D6}" type="slidenum">
              <a:rPr lang="en-US" smtClean="0"/>
              <a:t>‹#›</a:t>
            </a:fld>
            <a:endParaRPr lang="en-US"/>
          </a:p>
        </p:txBody>
      </p:sp>
    </p:spTree>
    <p:extLst>
      <p:ext uri="{BB962C8B-B14F-4D97-AF65-F5344CB8AC3E}">
        <p14:creationId xmlns:p14="http://schemas.microsoft.com/office/powerpoint/2010/main" val="2929620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C3ED8-7ED6-4B12-8C83-A7598F3CB17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D1236A-CEA3-40C2-ABFF-56923899B7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F320ED-7FB3-4343-B029-B864B75E6E4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90C042B-CF51-4571-B04A-F9FE5CA2A4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62A9A7A-65E6-45C0-89AB-6A73C7DE916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5290981-2119-4CF0-B14B-B3A03D29382D}"/>
              </a:ext>
            </a:extLst>
          </p:cNvPr>
          <p:cNvSpPr>
            <a:spLocks noGrp="1"/>
          </p:cNvSpPr>
          <p:nvPr>
            <p:ph type="dt" sz="half" idx="10"/>
          </p:nvPr>
        </p:nvSpPr>
        <p:spPr/>
        <p:txBody>
          <a:bodyPr/>
          <a:lstStyle/>
          <a:p>
            <a:fld id="{FE57B21C-FCE6-42ED-9907-146A644BC9DE}" type="datetimeFigureOut">
              <a:rPr lang="en-US" smtClean="0"/>
              <a:t>3/4/2020</a:t>
            </a:fld>
            <a:endParaRPr lang="en-US"/>
          </a:p>
        </p:txBody>
      </p:sp>
      <p:sp>
        <p:nvSpPr>
          <p:cNvPr id="8" name="Footer Placeholder 7">
            <a:extLst>
              <a:ext uri="{FF2B5EF4-FFF2-40B4-BE49-F238E27FC236}">
                <a16:creationId xmlns:a16="http://schemas.microsoft.com/office/drawing/2014/main" id="{FC701F31-1113-4E40-8294-670B803B8C0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E2CFD2C-E08D-4109-92F5-1DEA9DC7C601}"/>
              </a:ext>
            </a:extLst>
          </p:cNvPr>
          <p:cNvSpPr>
            <a:spLocks noGrp="1"/>
          </p:cNvSpPr>
          <p:nvPr>
            <p:ph type="sldNum" sz="quarter" idx="12"/>
          </p:nvPr>
        </p:nvSpPr>
        <p:spPr/>
        <p:txBody>
          <a:bodyPr/>
          <a:lstStyle/>
          <a:p>
            <a:fld id="{29E4D5D0-B8D9-47BE-9806-FF7F844113D6}" type="slidenum">
              <a:rPr lang="en-US" smtClean="0"/>
              <a:t>‹#›</a:t>
            </a:fld>
            <a:endParaRPr lang="en-US"/>
          </a:p>
        </p:txBody>
      </p:sp>
    </p:spTree>
    <p:extLst>
      <p:ext uri="{BB962C8B-B14F-4D97-AF65-F5344CB8AC3E}">
        <p14:creationId xmlns:p14="http://schemas.microsoft.com/office/powerpoint/2010/main" val="880802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6824D-7447-48CE-B10A-F83E24EC5C7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79B7A6F-A037-46A7-BCED-91732AB0ADEA}"/>
              </a:ext>
            </a:extLst>
          </p:cNvPr>
          <p:cNvSpPr>
            <a:spLocks noGrp="1"/>
          </p:cNvSpPr>
          <p:nvPr>
            <p:ph type="dt" sz="half" idx="10"/>
          </p:nvPr>
        </p:nvSpPr>
        <p:spPr/>
        <p:txBody>
          <a:bodyPr/>
          <a:lstStyle/>
          <a:p>
            <a:fld id="{FE57B21C-FCE6-42ED-9907-146A644BC9DE}" type="datetimeFigureOut">
              <a:rPr lang="en-US" smtClean="0"/>
              <a:t>3/4/2020</a:t>
            </a:fld>
            <a:endParaRPr lang="en-US"/>
          </a:p>
        </p:txBody>
      </p:sp>
      <p:sp>
        <p:nvSpPr>
          <p:cNvPr id="4" name="Footer Placeholder 3">
            <a:extLst>
              <a:ext uri="{FF2B5EF4-FFF2-40B4-BE49-F238E27FC236}">
                <a16:creationId xmlns:a16="http://schemas.microsoft.com/office/drawing/2014/main" id="{C65CB725-41C3-4C92-B87E-8DB48CF3D89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247CD7C-FC38-421F-A020-C203B227612B}"/>
              </a:ext>
            </a:extLst>
          </p:cNvPr>
          <p:cNvSpPr>
            <a:spLocks noGrp="1"/>
          </p:cNvSpPr>
          <p:nvPr>
            <p:ph type="sldNum" sz="quarter" idx="12"/>
          </p:nvPr>
        </p:nvSpPr>
        <p:spPr/>
        <p:txBody>
          <a:bodyPr/>
          <a:lstStyle/>
          <a:p>
            <a:fld id="{29E4D5D0-B8D9-47BE-9806-FF7F844113D6}" type="slidenum">
              <a:rPr lang="en-US" smtClean="0"/>
              <a:t>‹#›</a:t>
            </a:fld>
            <a:endParaRPr lang="en-US"/>
          </a:p>
        </p:txBody>
      </p:sp>
    </p:spTree>
    <p:extLst>
      <p:ext uri="{BB962C8B-B14F-4D97-AF65-F5344CB8AC3E}">
        <p14:creationId xmlns:p14="http://schemas.microsoft.com/office/powerpoint/2010/main" val="1506768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7EDCE3-0EA3-49C2-84C2-B3BF2BF93EA8}"/>
              </a:ext>
            </a:extLst>
          </p:cNvPr>
          <p:cNvSpPr>
            <a:spLocks noGrp="1"/>
          </p:cNvSpPr>
          <p:nvPr>
            <p:ph type="dt" sz="half" idx="10"/>
          </p:nvPr>
        </p:nvSpPr>
        <p:spPr/>
        <p:txBody>
          <a:bodyPr/>
          <a:lstStyle/>
          <a:p>
            <a:fld id="{FE57B21C-FCE6-42ED-9907-146A644BC9DE}" type="datetimeFigureOut">
              <a:rPr lang="en-US" smtClean="0"/>
              <a:t>3/4/2020</a:t>
            </a:fld>
            <a:endParaRPr lang="en-US"/>
          </a:p>
        </p:txBody>
      </p:sp>
      <p:sp>
        <p:nvSpPr>
          <p:cNvPr id="3" name="Footer Placeholder 2">
            <a:extLst>
              <a:ext uri="{FF2B5EF4-FFF2-40B4-BE49-F238E27FC236}">
                <a16:creationId xmlns:a16="http://schemas.microsoft.com/office/drawing/2014/main" id="{6299C4B6-2FAC-4AB8-9DB6-046BFE875D6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9718527-FC22-4719-9B95-863CF1AEC7A8}"/>
              </a:ext>
            </a:extLst>
          </p:cNvPr>
          <p:cNvSpPr>
            <a:spLocks noGrp="1"/>
          </p:cNvSpPr>
          <p:nvPr>
            <p:ph type="sldNum" sz="quarter" idx="12"/>
          </p:nvPr>
        </p:nvSpPr>
        <p:spPr/>
        <p:txBody>
          <a:bodyPr/>
          <a:lstStyle/>
          <a:p>
            <a:fld id="{29E4D5D0-B8D9-47BE-9806-FF7F844113D6}" type="slidenum">
              <a:rPr lang="en-US" smtClean="0"/>
              <a:t>‹#›</a:t>
            </a:fld>
            <a:endParaRPr lang="en-US"/>
          </a:p>
        </p:txBody>
      </p:sp>
    </p:spTree>
    <p:extLst>
      <p:ext uri="{BB962C8B-B14F-4D97-AF65-F5344CB8AC3E}">
        <p14:creationId xmlns:p14="http://schemas.microsoft.com/office/powerpoint/2010/main" val="1966857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EFB0F-E000-4831-AAFB-608B1639CB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43D1001-4DB7-4E04-B0C1-3EC3267B54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CD0428-CB18-4800-9B66-7B4EBA9B54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885F47-CCDD-4C70-946F-9B3E8C531499}"/>
              </a:ext>
            </a:extLst>
          </p:cNvPr>
          <p:cNvSpPr>
            <a:spLocks noGrp="1"/>
          </p:cNvSpPr>
          <p:nvPr>
            <p:ph type="dt" sz="half" idx="10"/>
          </p:nvPr>
        </p:nvSpPr>
        <p:spPr/>
        <p:txBody>
          <a:bodyPr/>
          <a:lstStyle/>
          <a:p>
            <a:fld id="{FE57B21C-FCE6-42ED-9907-146A644BC9DE}" type="datetimeFigureOut">
              <a:rPr lang="en-US" smtClean="0"/>
              <a:t>3/4/2020</a:t>
            </a:fld>
            <a:endParaRPr lang="en-US"/>
          </a:p>
        </p:txBody>
      </p:sp>
      <p:sp>
        <p:nvSpPr>
          <p:cNvPr id="6" name="Footer Placeholder 5">
            <a:extLst>
              <a:ext uri="{FF2B5EF4-FFF2-40B4-BE49-F238E27FC236}">
                <a16:creationId xmlns:a16="http://schemas.microsoft.com/office/drawing/2014/main" id="{D4FD290A-6AEB-433A-ADB5-D99B1A9F30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5B6206-BDF3-4E14-B75C-3BC8E44BC416}"/>
              </a:ext>
            </a:extLst>
          </p:cNvPr>
          <p:cNvSpPr>
            <a:spLocks noGrp="1"/>
          </p:cNvSpPr>
          <p:nvPr>
            <p:ph type="sldNum" sz="quarter" idx="12"/>
          </p:nvPr>
        </p:nvSpPr>
        <p:spPr/>
        <p:txBody>
          <a:bodyPr/>
          <a:lstStyle/>
          <a:p>
            <a:fld id="{29E4D5D0-B8D9-47BE-9806-FF7F844113D6}" type="slidenum">
              <a:rPr lang="en-US" smtClean="0"/>
              <a:t>‹#›</a:t>
            </a:fld>
            <a:endParaRPr lang="en-US"/>
          </a:p>
        </p:txBody>
      </p:sp>
    </p:spTree>
    <p:extLst>
      <p:ext uri="{BB962C8B-B14F-4D97-AF65-F5344CB8AC3E}">
        <p14:creationId xmlns:p14="http://schemas.microsoft.com/office/powerpoint/2010/main" val="507109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06142-4B03-4B19-9CDB-6E06DE5C1A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5F582B-E6DC-4DA0-AA03-F9C848809F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78CF4FA-C924-438B-8415-0BDF225EB6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AA26454-84CC-4A84-984D-6BB8D5597D22}"/>
              </a:ext>
            </a:extLst>
          </p:cNvPr>
          <p:cNvSpPr>
            <a:spLocks noGrp="1"/>
          </p:cNvSpPr>
          <p:nvPr>
            <p:ph type="dt" sz="half" idx="10"/>
          </p:nvPr>
        </p:nvSpPr>
        <p:spPr/>
        <p:txBody>
          <a:bodyPr/>
          <a:lstStyle/>
          <a:p>
            <a:fld id="{FE57B21C-FCE6-42ED-9907-146A644BC9DE}" type="datetimeFigureOut">
              <a:rPr lang="en-US" smtClean="0"/>
              <a:t>3/4/2020</a:t>
            </a:fld>
            <a:endParaRPr lang="en-US"/>
          </a:p>
        </p:txBody>
      </p:sp>
      <p:sp>
        <p:nvSpPr>
          <p:cNvPr id="6" name="Footer Placeholder 5">
            <a:extLst>
              <a:ext uri="{FF2B5EF4-FFF2-40B4-BE49-F238E27FC236}">
                <a16:creationId xmlns:a16="http://schemas.microsoft.com/office/drawing/2014/main" id="{E6A7FC54-49EA-4EB6-A0C1-A397E30E20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D265A2-A7B5-415B-B83D-49B806C87AFA}"/>
              </a:ext>
            </a:extLst>
          </p:cNvPr>
          <p:cNvSpPr>
            <a:spLocks noGrp="1"/>
          </p:cNvSpPr>
          <p:nvPr>
            <p:ph type="sldNum" sz="quarter" idx="12"/>
          </p:nvPr>
        </p:nvSpPr>
        <p:spPr/>
        <p:txBody>
          <a:bodyPr/>
          <a:lstStyle/>
          <a:p>
            <a:fld id="{29E4D5D0-B8D9-47BE-9806-FF7F844113D6}" type="slidenum">
              <a:rPr lang="en-US" smtClean="0"/>
              <a:t>‹#›</a:t>
            </a:fld>
            <a:endParaRPr lang="en-US"/>
          </a:p>
        </p:txBody>
      </p:sp>
    </p:spTree>
    <p:extLst>
      <p:ext uri="{BB962C8B-B14F-4D97-AF65-F5344CB8AC3E}">
        <p14:creationId xmlns:p14="http://schemas.microsoft.com/office/powerpoint/2010/main" val="718484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013D9E6-00B0-466F-9BF3-9FCA47B0D5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47214EA-A9B2-4E56-9939-57505D6C96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A39F45-71C2-49D7-940A-267C446118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57B21C-FCE6-42ED-9907-146A644BC9DE}" type="datetimeFigureOut">
              <a:rPr lang="en-US" smtClean="0"/>
              <a:t>3/4/2020</a:t>
            </a:fld>
            <a:endParaRPr lang="en-US"/>
          </a:p>
        </p:txBody>
      </p:sp>
      <p:sp>
        <p:nvSpPr>
          <p:cNvPr id="5" name="Footer Placeholder 4">
            <a:extLst>
              <a:ext uri="{FF2B5EF4-FFF2-40B4-BE49-F238E27FC236}">
                <a16:creationId xmlns:a16="http://schemas.microsoft.com/office/drawing/2014/main" id="{243AF7AD-4D41-4CE7-B47A-45E11CF1C8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BD6DA6-2A23-4FFE-8283-2ACF62874D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E4D5D0-B8D9-47BE-9806-FF7F844113D6}" type="slidenum">
              <a:rPr lang="en-US" smtClean="0"/>
              <a:t>‹#›</a:t>
            </a:fld>
            <a:endParaRPr lang="en-US"/>
          </a:p>
        </p:txBody>
      </p:sp>
    </p:spTree>
    <p:extLst>
      <p:ext uri="{BB962C8B-B14F-4D97-AF65-F5344CB8AC3E}">
        <p14:creationId xmlns:p14="http://schemas.microsoft.com/office/powerpoint/2010/main" val="166814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EEB33-3FBD-4FEC-A431-DF782DF6293A}"/>
              </a:ext>
            </a:extLst>
          </p:cNvPr>
          <p:cNvSpPr>
            <a:spLocks noGrp="1"/>
          </p:cNvSpPr>
          <p:nvPr>
            <p:ph type="ctrTitle"/>
          </p:nvPr>
        </p:nvSpPr>
        <p:spPr>
          <a:xfrm>
            <a:off x="838199" y="4525347"/>
            <a:ext cx="6801321" cy="1737360"/>
          </a:xfrm>
        </p:spPr>
        <p:txBody>
          <a:bodyPr anchor="ctr">
            <a:normAutofit/>
          </a:bodyPr>
          <a:lstStyle/>
          <a:p>
            <a:pPr algn="r"/>
            <a:r>
              <a:rPr lang="en-US" dirty="0">
                <a:cs typeface="Calibri Light"/>
              </a:rPr>
              <a:t>Christianity spreads North:</a:t>
            </a:r>
            <a:endParaRPr lang="en-US"/>
          </a:p>
        </p:txBody>
      </p:sp>
      <p:sp>
        <p:nvSpPr>
          <p:cNvPr id="3" name="Subtitle 2">
            <a:extLst>
              <a:ext uri="{FF2B5EF4-FFF2-40B4-BE49-F238E27FC236}">
                <a16:creationId xmlns:a16="http://schemas.microsoft.com/office/drawing/2014/main" id="{F797A98E-5CB7-4D6F-AF72-3CC7B6D75A32}"/>
              </a:ext>
            </a:extLst>
          </p:cNvPr>
          <p:cNvSpPr>
            <a:spLocks noGrp="1"/>
          </p:cNvSpPr>
          <p:nvPr>
            <p:ph type="subTitle" idx="1"/>
          </p:nvPr>
        </p:nvSpPr>
        <p:spPr>
          <a:xfrm>
            <a:off x="7961258" y="4525347"/>
            <a:ext cx="3258675" cy="1737360"/>
          </a:xfrm>
        </p:spPr>
        <p:txBody>
          <a:bodyPr vert="horz" lIns="91440" tIns="45720" rIns="91440" bIns="45720" rtlCol="0" anchor="ctr">
            <a:normAutofit/>
          </a:bodyPr>
          <a:lstStyle/>
          <a:p>
            <a:pPr algn="l"/>
            <a:r>
              <a:rPr lang="en-US" dirty="0">
                <a:cs typeface="Calibri"/>
              </a:rPr>
              <a:t>St. Patrick, St. Columbanus, St. Augustine of Canterbury, and Charlemagne</a:t>
            </a:r>
            <a:endParaRPr lang="en-US" dirty="0"/>
          </a:p>
        </p:txBody>
      </p:sp>
    </p:spTree>
    <p:extLst>
      <p:ext uri="{BB962C8B-B14F-4D97-AF65-F5344CB8AC3E}">
        <p14:creationId xmlns:p14="http://schemas.microsoft.com/office/powerpoint/2010/main" val="38835733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33D6E-E965-4961-B6BF-E8F178F933A1}"/>
              </a:ext>
            </a:extLst>
          </p:cNvPr>
          <p:cNvSpPr>
            <a:spLocks noGrp="1"/>
          </p:cNvSpPr>
          <p:nvPr>
            <p:ph type="title"/>
          </p:nvPr>
        </p:nvSpPr>
        <p:spPr>
          <a:xfrm>
            <a:off x="651307" y="640081"/>
            <a:ext cx="3377183" cy="3681976"/>
          </a:xfrm>
          <a:noFill/>
        </p:spPr>
        <p:txBody>
          <a:bodyPr vert="horz" lIns="91440" tIns="45720" rIns="91440" bIns="45720" rtlCol="0" anchor="b">
            <a:normAutofit/>
          </a:bodyPr>
          <a:lstStyle/>
          <a:p>
            <a:r>
              <a:rPr lang="en-US" sz="4100"/>
              <a:t>Sites in Ireland associated with St. Patrick's monastic missions</a:t>
            </a:r>
          </a:p>
        </p:txBody>
      </p:sp>
      <p:pic>
        <p:nvPicPr>
          <p:cNvPr id="4" name="Picture 4" descr="A map of Ireland showing 12 monasteries associated with St. Patrick's monastic missions">
            <a:extLst>
              <a:ext uri="{FF2B5EF4-FFF2-40B4-BE49-F238E27FC236}">
                <a16:creationId xmlns:a16="http://schemas.microsoft.com/office/drawing/2014/main" id="{85C14680-CB08-4655-A5C1-2758D550A6D0}"/>
              </a:ext>
            </a:extLst>
          </p:cNvPr>
          <p:cNvPicPr>
            <a:picLocks noGrp="1" noChangeAspect="1"/>
          </p:cNvPicPr>
          <p:nvPr>
            <p:ph idx="1"/>
          </p:nvPr>
        </p:nvPicPr>
        <p:blipFill rotWithShape="1">
          <a:blip r:embed="rId2"/>
          <a:srcRect r="-2" b="6481"/>
          <a:stretch/>
        </p:blipFill>
        <p:spPr>
          <a:xfrm>
            <a:off x="4654297" y="10"/>
            <a:ext cx="7537704" cy="6857990"/>
          </a:xfrm>
          <a:prstGeom prst="rect">
            <a:avLst/>
          </a:prstGeom>
        </p:spPr>
      </p:pic>
    </p:spTree>
    <p:extLst>
      <p:ext uri="{BB962C8B-B14F-4D97-AF65-F5344CB8AC3E}">
        <p14:creationId xmlns:p14="http://schemas.microsoft.com/office/powerpoint/2010/main" val="24548048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B7425-F5C9-4D92-8D4F-DEAC3D992670}"/>
              </a:ext>
            </a:extLst>
          </p:cNvPr>
          <p:cNvSpPr>
            <a:spLocks noGrp="1"/>
          </p:cNvSpPr>
          <p:nvPr>
            <p:ph type="title"/>
          </p:nvPr>
        </p:nvSpPr>
        <p:spPr/>
        <p:txBody>
          <a:bodyPr/>
          <a:lstStyle/>
          <a:p>
            <a:pPr algn="ctr"/>
            <a:r>
              <a:rPr lang="en-US" dirty="0" err="1">
                <a:cs typeface="Calibri Light"/>
              </a:rPr>
              <a:t>Triplism</a:t>
            </a:r>
          </a:p>
        </p:txBody>
      </p:sp>
      <p:sp>
        <p:nvSpPr>
          <p:cNvPr id="3" name="Content Placeholder 2">
            <a:extLst>
              <a:ext uri="{FF2B5EF4-FFF2-40B4-BE49-F238E27FC236}">
                <a16:creationId xmlns:a16="http://schemas.microsoft.com/office/drawing/2014/main" id="{0D766B01-5AE4-4169-A918-C3D9392CD24F}"/>
              </a:ext>
            </a:extLst>
          </p:cNvPr>
          <p:cNvSpPr>
            <a:spLocks noGrp="1"/>
          </p:cNvSpPr>
          <p:nvPr>
            <p:ph idx="1"/>
          </p:nvPr>
        </p:nvSpPr>
        <p:spPr/>
        <p:txBody>
          <a:bodyPr vert="horz" lIns="91440" tIns="45720" rIns="91440" bIns="45720" rtlCol="0" anchor="t">
            <a:normAutofit/>
          </a:bodyPr>
          <a:lstStyle/>
          <a:p>
            <a:r>
              <a:rPr lang="en-US" dirty="0">
                <a:ea typeface="+mn-lt"/>
                <a:cs typeface="+mn-lt"/>
              </a:rPr>
              <a:t>Based on the large number of three-sided motifs in Celtic art and a few three-headed statues, scholars have assumed that Celts regarded </a:t>
            </a:r>
            <a:r>
              <a:rPr lang="en-US">
                <a:ea typeface="+mn-lt"/>
                <a:cs typeface="+mn-lt"/>
              </a:rPr>
              <a:t>three as a sacred number.</a:t>
            </a:r>
            <a:r>
              <a:rPr lang="en-US" dirty="0">
                <a:ea typeface="+mn-lt"/>
                <a:cs typeface="+mn-lt"/>
              </a:rPr>
              <a:t> Scholars have speculated that certain gods &amp; goddesses appeared to have three aspects.</a:t>
            </a:r>
            <a:endParaRPr lang="en-US" dirty="0"/>
          </a:p>
        </p:txBody>
      </p:sp>
    </p:spTree>
    <p:extLst>
      <p:ext uri="{BB962C8B-B14F-4D97-AF65-F5344CB8AC3E}">
        <p14:creationId xmlns:p14="http://schemas.microsoft.com/office/powerpoint/2010/main" val="18011665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EB708185-20C0-40F2-8F2D-8EB9E34B3C0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19A6B5CE-CB1D-48EE-8B43-E952235C8371}"/>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21" name="Rectangle 20">
              <a:extLst>
                <a:ext uri="{FF2B5EF4-FFF2-40B4-BE49-F238E27FC236}">
                  <a16:creationId xmlns:a16="http://schemas.microsoft.com/office/drawing/2014/main" id="{E3F3EAA5-4E15-400B-BBA3-82B3F49A2178}"/>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2BA2E40-BE9B-4C54-9CDD-40EE804CCE64}"/>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23">
            <a:extLst>
              <a:ext uri="{FF2B5EF4-FFF2-40B4-BE49-F238E27FC236}">
                <a16:creationId xmlns:a16="http://schemas.microsoft.com/office/drawing/2014/main" id="{0DA909B4-15FF-46A6-8A7F-7AEF977FE9E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517897"/>
            <a:ext cx="11111729" cy="585796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6DF2EEB-D835-410B-BF48-E513461D0222}"/>
              </a:ext>
            </a:extLst>
          </p:cNvPr>
          <p:cNvSpPr>
            <a:spLocks noGrp="1"/>
          </p:cNvSpPr>
          <p:nvPr>
            <p:ph type="title"/>
          </p:nvPr>
        </p:nvSpPr>
        <p:spPr>
          <a:xfrm>
            <a:off x="1057025" y="922644"/>
            <a:ext cx="5040285" cy="1169585"/>
          </a:xfrm>
        </p:spPr>
        <p:txBody>
          <a:bodyPr vert="horz" lIns="91440" tIns="45720" rIns="91440" bIns="45720" rtlCol="0" anchor="b">
            <a:normAutofit/>
          </a:bodyPr>
          <a:lstStyle/>
          <a:p>
            <a:r>
              <a:rPr lang="en-US" sz="3700" kern="1200">
                <a:solidFill>
                  <a:schemeClr val="tx1"/>
                </a:solidFill>
                <a:latin typeface="+mj-lt"/>
                <a:ea typeface="+mj-ea"/>
                <a:cs typeface="+mj-cs"/>
              </a:rPr>
              <a:t>Brigid, the triad goddess</a:t>
            </a:r>
          </a:p>
        </p:txBody>
      </p:sp>
      <p:sp>
        <p:nvSpPr>
          <p:cNvPr id="26" name="Rectangle 25">
            <a:extLst>
              <a:ext uri="{FF2B5EF4-FFF2-40B4-BE49-F238E27FC236}">
                <a16:creationId xmlns:a16="http://schemas.microsoft.com/office/drawing/2014/main" id="{1382A32C-5B0C-4B1C-A074-76C6DBCC9F8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55714" y="2263365"/>
            <a:ext cx="49377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9BB7F124-CEC9-4022-AB81-AEA8F0636F81}"/>
              </a:ext>
            </a:extLst>
          </p:cNvPr>
          <p:cNvSpPr txBox="1"/>
          <p:nvPr/>
        </p:nvSpPr>
        <p:spPr>
          <a:xfrm>
            <a:off x="1055715" y="2508105"/>
            <a:ext cx="5040285" cy="3632493"/>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indent="-228600">
              <a:lnSpc>
                <a:spcPct val="90000"/>
              </a:lnSpc>
              <a:buFont typeface="Arial" panose="020B0604020202020204" pitchFamily="34" charset="0"/>
              <a:buChar char="•"/>
            </a:pPr>
            <a:r>
              <a:rPr lang="en-US" sz="2000"/>
              <a:t>Brigid was possibly sometimes venerated in her three aspects – the healer, the poet, and the smith. In essence, she may have been a triple deity (the composite of three entities).</a:t>
            </a:r>
          </a:p>
          <a:p>
            <a:pPr marL="285750" indent="-228600">
              <a:lnSpc>
                <a:spcPct val="90000"/>
              </a:lnSpc>
              <a:spcBef>
                <a:spcPts val="1000"/>
              </a:spcBef>
              <a:buFont typeface="Arial" panose="020B0604020202020204" pitchFamily="34" charset="0"/>
              <a:buChar char="•"/>
            </a:pPr>
            <a:endParaRPr lang="en-US" sz="2000"/>
          </a:p>
          <a:p>
            <a:pPr marL="285750" indent="-228600">
              <a:lnSpc>
                <a:spcPct val="90000"/>
              </a:lnSpc>
              <a:spcBef>
                <a:spcPts val="1000"/>
              </a:spcBef>
              <a:buFont typeface="Arial" panose="020B0604020202020204" pitchFamily="34" charset="0"/>
              <a:buChar char="•"/>
            </a:pPr>
            <a:r>
              <a:rPr lang="en-US" sz="2000"/>
              <a:t>Legend of the shamrock—used it to explain the trinity. In pagan Ireland, three was a significant number and the Irish had many triple deities, a fact that may have aided Patrick in his evangelization efforts</a:t>
            </a:r>
          </a:p>
        </p:txBody>
      </p:sp>
      <p:pic>
        <p:nvPicPr>
          <p:cNvPr id="11" name="Picture 11" descr="A picture containing clipart&#10;&#10;Description generated with high confidence">
            <a:extLst>
              <a:ext uri="{FF2B5EF4-FFF2-40B4-BE49-F238E27FC236}">
                <a16:creationId xmlns:a16="http://schemas.microsoft.com/office/drawing/2014/main" id="{33577D5C-8B04-4645-907F-38CACEB46254}"/>
              </a:ext>
            </a:extLst>
          </p:cNvPr>
          <p:cNvPicPr>
            <a:picLocks noChangeAspect="1"/>
          </p:cNvPicPr>
          <p:nvPr/>
        </p:nvPicPr>
        <p:blipFill rotWithShape="1">
          <a:blip r:embed="rId2"/>
          <a:srcRect t="861" r="2" b="4471"/>
          <a:stretch/>
        </p:blipFill>
        <p:spPr>
          <a:xfrm>
            <a:off x="6946666" y="774285"/>
            <a:ext cx="2112264" cy="1999673"/>
          </a:xfrm>
          <a:prstGeom prst="rect">
            <a:avLst/>
          </a:prstGeom>
        </p:spPr>
      </p:pic>
      <p:pic>
        <p:nvPicPr>
          <p:cNvPr id="7" name="Picture 7" descr="A picture containing clipart&#10;&#10;Description generated with very high confidence">
            <a:extLst>
              <a:ext uri="{FF2B5EF4-FFF2-40B4-BE49-F238E27FC236}">
                <a16:creationId xmlns:a16="http://schemas.microsoft.com/office/drawing/2014/main" id="{190B1956-4D9F-4836-A1CD-0AF52F733A9F}"/>
              </a:ext>
            </a:extLst>
          </p:cNvPr>
          <p:cNvPicPr>
            <a:picLocks noGrp="1" noChangeAspect="1"/>
          </p:cNvPicPr>
          <p:nvPr>
            <p:ph sz="half" idx="2"/>
          </p:nvPr>
        </p:nvPicPr>
        <p:blipFill rotWithShape="1">
          <a:blip r:embed="rId3"/>
          <a:srcRect l="2562" r="2367" b="-4"/>
          <a:stretch/>
        </p:blipFill>
        <p:spPr>
          <a:xfrm>
            <a:off x="9223523" y="774285"/>
            <a:ext cx="2112264" cy="1999673"/>
          </a:xfrm>
          <a:prstGeom prst="rect">
            <a:avLst/>
          </a:prstGeom>
        </p:spPr>
      </p:pic>
      <p:pic>
        <p:nvPicPr>
          <p:cNvPr id="5" name="Picture 5" descr="An illustration of Brigid, a triad Celtic goddess. She is one person but is shown with three heads.">
            <a:extLst>
              <a:ext uri="{FF2B5EF4-FFF2-40B4-BE49-F238E27FC236}">
                <a16:creationId xmlns:a16="http://schemas.microsoft.com/office/drawing/2014/main" id="{BCFF9212-6466-477F-84B5-E601183AB5B8}"/>
              </a:ext>
            </a:extLst>
          </p:cNvPr>
          <p:cNvPicPr>
            <a:picLocks noGrp="1" noChangeAspect="1"/>
          </p:cNvPicPr>
          <p:nvPr>
            <p:ph sz="half" idx="1"/>
          </p:nvPr>
        </p:nvPicPr>
        <p:blipFill rotWithShape="1">
          <a:blip r:embed="rId4"/>
          <a:srcRect l="2685" r="4" b="4"/>
          <a:stretch/>
        </p:blipFill>
        <p:spPr>
          <a:xfrm>
            <a:off x="6946667" y="2942704"/>
            <a:ext cx="4389120" cy="3213543"/>
          </a:xfrm>
          <a:prstGeom prst="rect">
            <a:avLst/>
          </a:prstGeom>
        </p:spPr>
      </p:pic>
    </p:spTree>
    <p:extLst>
      <p:ext uri="{BB962C8B-B14F-4D97-AF65-F5344CB8AC3E}">
        <p14:creationId xmlns:p14="http://schemas.microsoft.com/office/powerpoint/2010/main" val="1352535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hagiographic image of St. Augustine of Canterbury">
            <a:extLst>
              <a:ext uri="{FF2B5EF4-FFF2-40B4-BE49-F238E27FC236}">
                <a16:creationId xmlns:a16="http://schemas.microsoft.com/office/drawing/2014/main" id="{7A592FF8-8B20-429B-BC5A-E188000C670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6465" r="2773"/>
          <a:stretch/>
        </p:blipFill>
        <p:spPr>
          <a:xfrm>
            <a:off x="20" y="10"/>
            <a:ext cx="4637226" cy="6857990"/>
          </a:xfrm>
          <a:prstGeom prst="rect">
            <a:avLst/>
          </a:prstGeom>
        </p:spPr>
      </p:pic>
      <p:sp>
        <p:nvSpPr>
          <p:cNvPr id="2" name="Title 1">
            <a:extLst>
              <a:ext uri="{FF2B5EF4-FFF2-40B4-BE49-F238E27FC236}">
                <a16:creationId xmlns:a16="http://schemas.microsoft.com/office/drawing/2014/main" id="{8790CC3B-9FD3-43F1-989B-877B9F473EF5}"/>
              </a:ext>
            </a:extLst>
          </p:cNvPr>
          <p:cNvSpPr>
            <a:spLocks noGrp="1"/>
          </p:cNvSpPr>
          <p:nvPr>
            <p:ph type="title"/>
          </p:nvPr>
        </p:nvSpPr>
        <p:spPr>
          <a:xfrm>
            <a:off x="5277328" y="640082"/>
            <a:ext cx="6274591" cy="3351602"/>
          </a:xfrm>
        </p:spPr>
        <p:txBody>
          <a:bodyPr vert="horz" lIns="91440" tIns="45720" rIns="91440" bIns="45720" rtlCol="0" anchor="b">
            <a:normAutofit/>
          </a:bodyPr>
          <a:lstStyle/>
          <a:p>
            <a:r>
              <a:rPr lang="en-US" sz="6000" dirty="0"/>
              <a:t>St. Augustine of Canterbury</a:t>
            </a:r>
          </a:p>
        </p:txBody>
      </p:sp>
    </p:spTree>
    <p:extLst>
      <p:ext uri="{BB962C8B-B14F-4D97-AF65-F5344CB8AC3E}">
        <p14:creationId xmlns:p14="http://schemas.microsoft.com/office/powerpoint/2010/main" val="147929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25E32-07C2-4ACF-AF0D-6E64C64762AF}"/>
              </a:ext>
            </a:extLst>
          </p:cNvPr>
          <p:cNvSpPr>
            <a:spLocks noGrp="1"/>
          </p:cNvSpPr>
          <p:nvPr>
            <p:ph type="title"/>
          </p:nvPr>
        </p:nvSpPr>
        <p:spPr/>
        <p:txBody>
          <a:bodyPr/>
          <a:lstStyle/>
          <a:p>
            <a:pPr algn="ctr"/>
            <a:endParaRPr lang="en-US" dirty="0"/>
          </a:p>
        </p:txBody>
      </p:sp>
      <p:pic>
        <p:nvPicPr>
          <p:cNvPr id="5" name="Content Placeholder 4" descr="A map showing the Anglo-Saxon Kingdoms (today's Wales and England) where the pope sent St. Augustine to spread Christianity.">
            <a:extLst>
              <a:ext uri="{FF2B5EF4-FFF2-40B4-BE49-F238E27FC236}">
                <a16:creationId xmlns:a16="http://schemas.microsoft.com/office/drawing/2014/main" id="{F3209AE5-CB95-4B30-A713-8E661CC1620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8255" y="184112"/>
            <a:ext cx="10515600" cy="6306130"/>
          </a:xfrm>
        </p:spPr>
      </p:pic>
      <p:sp>
        <p:nvSpPr>
          <p:cNvPr id="4" name="Oval 3">
            <a:extLst>
              <a:ext uri="{FF2B5EF4-FFF2-40B4-BE49-F238E27FC236}">
                <a16:creationId xmlns:a16="http://schemas.microsoft.com/office/drawing/2014/main" id="{C5A9E1B4-C8F2-4851-9E8B-B0CA85D46AF0}"/>
              </a:ext>
            </a:extLst>
          </p:cNvPr>
          <p:cNvSpPr/>
          <p:nvPr/>
        </p:nvSpPr>
        <p:spPr>
          <a:xfrm>
            <a:off x="2665927" y="1081826"/>
            <a:ext cx="1442433" cy="122704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49345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CA7F0-719E-4283-BA75-15AD1C260059}"/>
              </a:ext>
            </a:extLst>
          </p:cNvPr>
          <p:cNvSpPr>
            <a:spLocks noGrp="1"/>
          </p:cNvSpPr>
          <p:nvPr>
            <p:ph type="title"/>
          </p:nvPr>
        </p:nvSpPr>
        <p:spPr>
          <a:xfrm>
            <a:off x="838200" y="365125"/>
            <a:ext cx="10515600" cy="2564960"/>
          </a:xfrm>
        </p:spPr>
        <p:txBody>
          <a:bodyPr>
            <a:normAutofit/>
          </a:bodyPr>
          <a:lstStyle/>
          <a:p>
            <a:r>
              <a:rPr lang="en-US" dirty="0">
                <a:cs typeface="Calibri Light"/>
              </a:rPr>
              <a:t>As the pope in Rome attempted to spread Christianity north, he had to make compromises and allow local, cultural influences to shape Christianity there</a:t>
            </a:r>
          </a:p>
        </p:txBody>
      </p:sp>
      <p:pic>
        <p:nvPicPr>
          <p:cNvPr id="2050" name="Picture 2" descr="photo of a monastery in Great Britai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71625" y="3286125"/>
            <a:ext cx="904875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42225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6D7BF-93B7-4F7B-B748-F8CDAAA86FE7}"/>
              </a:ext>
            </a:extLst>
          </p:cNvPr>
          <p:cNvSpPr>
            <a:spLocks noGrp="1"/>
          </p:cNvSpPr>
          <p:nvPr>
            <p:ph type="title"/>
          </p:nvPr>
        </p:nvSpPr>
        <p:spPr/>
        <p:txBody>
          <a:bodyPr/>
          <a:lstStyle/>
          <a:p>
            <a:r>
              <a:rPr lang="en-US" dirty="0">
                <a:cs typeface="Calibri Light"/>
              </a:rPr>
              <a:t>Local, cultural influences on Christianity in England and Wales</a:t>
            </a:r>
          </a:p>
        </p:txBody>
      </p:sp>
      <p:sp>
        <p:nvSpPr>
          <p:cNvPr id="3" name="Content Placeholder 2">
            <a:extLst>
              <a:ext uri="{FF2B5EF4-FFF2-40B4-BE49-F238E27FC236}">
                <a16:creationId xmlns:a16="http://schemas.microsoft.com/office/drawing/2014/main" id="{9D5940C7-DEAF-4A3E-99D4-67AF82623033}"/>
              </a:ext>
            </a:extLst>
          </p:cNvPr>
          <p:cNvSpPr>
            <a:spLocks noGrp="1"/>
          </p:cNvSpPr>
          <p:nvPr>
            <p:ph idx="1"/>
          </p:nvPr>
        </p:nvSpPr>
        <p:spPr/>
        <p:txBody>
          <a:bodyPr vert="horz" lIns="91440" tIns="45720" rIns="91440" bIns="45720" rtlCol="0" anchor="t">
            <a:normAutofit/>
          </a:bodyPr>
          <a:lstStyle/>
          <a:p>
            <a:pPr lvl="2"/>
            <a:r>
              <a:rPr lang="en-US" sz="3000" dirty="0">
                <a:ea typeface="+mn-lt"/>
                <a:cs typeface="+mn-lt"/>
              </a:rPr>
              <a:t>People allowed to keep pagan temples, “idols,” and make animal sacrifices</a:t>
            </a:r>
            <a:endParaRPr lang="en-US" sz="3000" dirty="0"/>
          </a:p>
          <a:p>
            <a:pPr lvl="2"/>
            <a:r>
              <a:rPr lang="en-US" sz="3000" dirty="0">
                <a:ea typeface="+mn-lt"/>
                <a:cs typeface="+mn-lt"/>
              </a:rPr>
              <a:t>Sacrifices were retooled as “thanksgiving” festivals</a:t>
            </a:r>
          </a:p>
          <a:p>
            <a:pPr lvl="2"/>
            <a:r>
              <a:rPr lang="en-US" sz="3000" dirty="0">
                <a:ea typeface="+mn-lt"/>
                <a:cs typeface="+mn-lt"/>
              </a:rPr>
              <a:t>Continued Celtic pagan practice of celebrating Easter on the day of Celtic spring fertility celebration</a:t>
            </a:r>
          </a:p>
          <a:p>
            <a:endParaRPr lang="en-US" dirty="0">
              <a:cs typeface="Calibri"/>
            </a:endParaRPr>
          </a:p>
        </p:txBody>
      </p:sp>
    </p:spTree>
    <p:extLst>
      <p:ext uri="{BB962C8B-B14F-4D97-AF65-F5344CB8AC3E}">
        <p14:creationId xmlns:p14="http://schemas.microsoft.com/office/powerpoint/2010/main" val="79081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37513-DB2F-4FF9-8736-2D100E2FAC08}"/>
              </a:ext>
            </a:extLst>
          </p:cNvPr>
          <p:cNvSpPr>
            <a:spLocks noGrp="1"/>
          </p:cNvSpPr>
          <p:nvPr>
            <p:ph type="title"/>
          </p:nvPr>
        </p:nvSpPr>
        <p:spPr/>
        <p:txBody>
          <a:bodyPr/>
          <a:lstStyle/>
          <a:p>
            <a:r>
              <a:rPr lang="en-US" dirty="0"/>
              <a:t>Reflection…</a:t>
            </a:r>
          </a:p>
        </p:txBody>
      </p:sp>
      <p:sp>
        <p:nvSpPr>
          <p:cNvPr id="3" name="Content Placeholder 2">
            <a:extLst>
              <a:ext uri="{FF2B5EF4-FFF2-40B4-BE49-F238E27FC236}">
                <a16:creationId xmlns:a16="http://schemas.microsoft.com/office/drawing/2014/main" id="{CD31595B-180A-45C1-B0EF-821EB1D9677A}"/>
              </a:ext>
            </a:extLst>
          </p:cNvPr>
          <p:cNvSpPr>
            <a:spLocks noGrp="1"/>
          </p:cNvSpPr>
          <p:nvPr>
            <p:ph idx="1"/>
          </p:nvPr>
        </p:nvSpPr>
        <p:spPr/>
        <p:txBody>
          <a:bodyPr/>
          <a:lstStyle/>
          <a:p>
            <a:r>
              <a:rPr lang="en-US" dirty="0"/>
              <a:t>What do you think about these incorporations of “pagan” culture into Christianity? Does this make you rethink Christian “purity” or “orthodoxy”?</a:t>
            </a:r>
          </a:p>
          <a:p>
            <a:r>
              <a:rPr lang="en-US" dirty="0"/>
              <a:t>What do you think about the reasons/motivations for these adaptations?</a:t>
            </a:r>
          </a:p>
        </p:txBody>
      </p:sp>
    </p:spTree>
    <p:extLst>
      <p:ext uri="{BB962C8B-B14F-4D97-AF65-F5344CB8AC3E}">
        <p14:creationId xmlns:p14="http://schemas.microsoft.com/office/powerpoint/2010/main" val="1805206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83D7E-E080-4FAA-8BDF-5DC662B328AD}"/>
              </a:ext>
            </a:extLst>
          </p:cNvPr>
          <p:cNvSpPr>
            <a:spLocks noGrp="1"/>
          </p:cNvSpPr>
          <p:nvPr>
            <p:ph type="title"/>
          </p:nvPr>
        </p:nvSpPr>
        <p:spPr/>
        <p:txBody>
          <a:bodyPr/>
          <a:lstStyle/>
          <a:p>
            <a:pPr algn="ctr"/>
            <a:r>
              <a:rPr lang="en-US" dirty="0"/>
              <a:t>Charlemagne: spreading Christianity by the sword</a:t>
            </a:r>
          </a:p>
        </p:txBody>
      </p:sp>
      <p:sp>
        <p:nvSpPr>
          <p:cNvPr id="3" name="Text Placeholder 2">
            <a:extLst>
              <a:ext uri="{FF2B5EF4-FFF2-40B4-BE49-F238E27FC236}">
                <a16:creationId xmlns:a16="http://schemas.microsoft.com/office/drawing/2014/main" id="{0340B255-D73D-471A-A7E8-D347A7DF7EE6}"/>
              </a:ext>
            </a:extLst>
          </p:cNvPr>
          <p:cNvSpPr>
            <a:spLocks noGrp="1"/>
          </p:cNvSpPr>
          <p:nvPr>
            <p:ph type="body" idx="1"/>
          </p:nvPr>
        </p:nvSpPr>
        <p:spPr/>
        <p:txBody>
          <a:bodyPr>
            <a:normAutofit/>
          </a:bodyPr>
          <a:lstStyle/>
          <a:p>
            <a:r>
              <a:rPr lang="en-US" dirty="0"/>
              <a:t>The Pope’s coronation of Charlemagne, 800 CE</a:t>
            </a:r>
          </a:p>
        </p:txBody>
      </p:sp>
      <p:pic>
        <p:nvPicPr>
          <p:cNvPr id="8" name="Content Placeholder 7" descr="A painting of the pope in Rome placing a crown on the head of Charlemagne who is on his knees">
            <a:extLst>
              <a:ext uri="{FF2B5EF4-FFF2-40B4-BE49-F238E27FC236}">
                <a16:creationId xmlns:a16="http://schemas.microsoft.com/office/drawing/2014/main" id="{1EB030FF-DE20-4131-B2CA-CC08F2F6D2B9}"/>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0913" y="2780506"/>
            <a:ext cx="5885645" cy="3903629"/>
          </a:xfrm>
        </p:spPr>
      </p:pic>
      <p:sp>
        <p:nvSpPr>
          <p:cNvPr id="5" name="Text Placeholder 4">
            <a:extLst>
              <a:ext uri="{FF2B5EF4-FFF2-40B4-BE49-F238E27FC236}">
                <a16:creationId xmlns:a16="http://schemas.microsoft.com/office/drawing/2014/main" id="{097574CA-294F-4CDB-B0FD-4C6877CE82E7}"/>
              </a:ext>
            </a:extLst>
          </p:cNvPr>
          <p:cNvSpPr>
            <a:spLocks noGrp="1"/>
          </p:cNvSpPr>
          <p:nvPr>
            <p:ph type="body" sz="quarter" idx="3"/>
          </p:nvPr>
        </p:nvSpPr>
        <p:spPr>
          <a:xfrm>
            <a:off x="7144543" y="1944709"/>
            <a:ext cx="4613867" cy="560365"/>
          </a:xfrm>
        </p:spPr>
        <p:txBody>
          <a:bodyPr>
            <a:normAutofit fontScale="85000" lnSpcReduction="20000"/>
          </a:bodyPr>
          <a:lstStyle/>
          <a:p>
            <a:r>
              <a:rPr lang="en-US" dirty="0"/>
              <a:t>Portrait of Charlemagne (Emperor Charles Augustus) and his sword</a:t>
            </a:r>
          </a:p>
        </p:txBody>
      </p:sp>
      <p:pic>
        <p:nvPicPr>
          <p:cNvPr id="11" name="Content Placeholder 10" descr="Portrait of Charlemagne (Emperor Charles Augustus) and his sword">
            <a:extLst>
              <a:ext uri="{FF2B5EF4-FFF2-40B4-BE49-F238E27FC236}">
                <a16:creationId xmlns:a16="http://schemas.microsoft.com/office/drawing/2014/main" id="{95B4202C-198F-40F8-B711-95DFA1C8ED69}"/>
              </a:ext>
            </a:extLst>
          </p:cNvPr>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7144543" y="2780506"/>
            <a:ext cx="3866893" cy="3903629"/>
          </a:xfrm>
        </p:spPr>
      </p:pic>
    </p:spTree>
    <p:extLst>
      <p:ext uri="{BB962C8B-B14F-4D97-AF65-F5344CB8AC3E}">
        <p14:creationId xmlns:p14="http://schemas.microsoft.com/office/powerpoint/2010/main" val="19318169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25E32-07C2-4ACF-AF0D-6E64C64762AF}"/>
              </a:ext>
            </a:extLst>
          </p:cNvPr>
          <p:cNvSpPr>
            <a:spLocks noGrp="1"/>
          </p:cNvSpPr>
          <p:nvPr>
            <p:ph type="title"/>
          </p:nvPr>
        </p:nvSpPr>
        <p:spPr/>
        <p:txBody>
          <a:bodyPr/>
          <a:lstStyle/>
          <a:p>
            <a:pPr algn="ctr"/>
            <a:endParaRPr lang="en-US" dirty="0"/>
          </a:p>
        </p:txBody>
      </p:sp>
      <p:pic>
        <p:nvPicPr>
          <p:cNvPr id="5" name="Content Placeholder 4">
            <a:extLst>
              <a:ext uri="{FF2B5EF4-FFF2-40B4-BE49-F238E27FC236}">
                <a16:creationId xmlns:a16="http://schemas.microsoft.com/office/drawing/2014/main" id="{F3209AE5-CB95-4B30-A713-8E661CC1620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65126"/>
            <a:ext cx="10515600" cy="6306130"/>
          </a:xfrm>
        </p:spPr>
      </p:pic>
      <p:sp>
        <p:nvSpPr>
          <p:cNvPr id="6" name="Oval 5">
            <a:extLst>
              <a:ext uri="{FF2B5EF4-FFF2-40B4-BE49-F238E27FC236}">
                <a16:creationId xmlns:a16="http://schemas.microsoft.com/office/drawing/2014/main" id="{2D1BAEBA-9847-4005-B6F9-6D3CB44F026E}"/>
              </a:ext>
            </a:extLst>
          </p:cNvPr>
          <p:cNvSpPr/>
          <p:nvPr/>
        </p:nvSpPr>
        <p:spPr>
          <a:xfrm>
            <a:off x="2531587" y="1545465"/>
            <a:ext cx="3564413" cy="150116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64332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9">
            <a:extLst>
              <a:ext uri="{FF2B5EF4-FFF2-40B4-BE49-F238E27FC236}">
                <a16:creationId xmlns:a16="http://schemas.microsoft.com/office/drawing/2014/main" id="{2EAA8ABB-E28C-4BD6-B2CD-376882E9217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70C40A7-EA31-4067-922F-463BECB8C96D}"/>
              </a:ext>
            </a:extLst>
          </p:cNvPr>
          <p:cNvSpPr>
            <a:spLocks noGrp="1"/>
          </p:cNvSpPr>
          <p:nvPr>
            <p:ph type="title"/>
          </p:nvPr>
        </p:nvSpPr>
        <p:spPr>
          <a:xfrm>
            <a:off x="8763604" y="679731"/>
            <a:ext cx="3090345" cy="3736540"/>
          </a:xfrm>
        </p:spPr>
        <p:txBody>
          <a:bodyPr vert="horz" lIns="91440" tIns="45720" rIns="91440" bIns="45720" rtlCol="0" anchor="b">
            <a:normAutofit/>
          </a:bodyPr>
          <a:lstStyle/>
          <a:p>
            <a:r>
              <a:rPr lang="en-US" sz="4300" kern="1200">
                <a:solidFill>
                  <a:schemeClr val="tx1"/>
                </a:solidFill>
                <a:latin typeface="+mj-lt"/>
                <a:ea typeface="+mj-ea"/>
                <a:cs typeface="+mj-cs"/>
              </a:rPr>
              <a:t>St. Patrick, patron saint of Ireland and St. Columbanus</a:t>
            </a:r>
          </a:p>
        </p:txBody>
      </p:sp>
      <p:grpSp>
        <p:nvGrpSpPr>
          <p:cNvPr id="12" name="Group 11">
            <a:extLst>
              <a:ext uri="{FF2B5EF4-FFF2-40B4-BE49-F238E27FC236}">
                <a16:creationId xmlns:a16="http://schemas.microsoft.com/office/drawing/2014/main" id="{3AF6A671-C637-4547-85F4-51B6D1881399}"/>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184" y="1"/>
            <a:ext cx="2446384" cy="5777808"/>
            <a:chOff x="329184" y="1"/>
            <a:chExt cx="524256" cy="5777808"/>
          </a:xfrm>
        </p:grpSpPr>
        <p:cxnSp>
          <p:nvCxnSpPr>
            <p:cNvPr id="13" name="Straight Connector 12">
              <a:extLst>
                <a:ext uri="{FF2B5EF4-FFF2-40B4-BE49-F238E27FC236}">
                  <a16:creationId xmlns:a16="http://schemas.microsoft.com/office/drawing/2014/main" id="{C575CF26-3D3C-4C5A-A2B7-00432016EF62}"/>
                </a:ext>
                <a:ext uri="{C183D7F6-B498-43B3-948B-1728B52AA6E4}">
                  <adec:decorative xmlns:adec="http://schemas.microsoft.com/office/drawing/2017/decorative" xmlns=""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9413ED5-9ED4-4772-BCE4-2BCAE6B12E35}"/>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329184" y="1"/>
              <a:ext cx="524256" cy="55321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04357C93-F0CB-4A1C-8F77-4E906378981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8623" y="679731"/>
            <a:ext cx="7682293" cy="56628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hagiographic image of St. Patrick holding a shamrock">
            <a:extLst>
              <a:ext uri="{FF2B5EF4-FFF2-40B4-BE49-F238E27FC236}">
                <a16:creationId xmlns:a16="http://schemas.microsoft.com/office/drawing/2014/main" id="{53994EC8-4365-4BD6-89D6-FE48206755AA}"/>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1696" r="3" b="3"/>
          <a:stretch/>
        </p:blipFill>
        <p:spPr>
          <a:xfrm>
            <a:off x="996363" y="972235"/>
            <a:ext cx="3383280" cy="5047735"/>
          </a:xfrm>
          <a:prstGeom prst="rect">
            <a:avLst/>
          </a:prstGeom>
        </p:spPr>
      </p:pic>
      <p:pic>
        <p:nvPicPr>
          <p:cNvPr id="4" name="Picture 5" descr="A hagiographic image of St. Colombanus with a dove on his shoulder and holding a Bible">
            <a:extLst>
              <a:ext uri="{FF2B5EF4-FFF2-40B4-BE49-F238E27FC236}">
                <a16:creationId xmlns:a16="http://schemas.microsoft.com/office/drawing/2014/main" id="{D17887EC-CF1D-4047-9CEA-C26620380DB1}"/>
              </a:ext>
            </a:extLst>
          </p:cNvPr>
          <p:cNvPicPr>
            <a:picLocks noGrp="1" noChangeAspect="1"/>
          </p:cNvPicPr>
          <p:nvPr>
            <p:ph sz="half" idx="2"/>
          </p:nvPr>
        </p:nvPicPr>
        <p:blipFill rotWithShape="1">
          <a:blip r:embed="rId3"/>
          <a:srcRect t="2574" r="-2" b="16858"/>
          <a:stretch/>
        </p:blipFill>
        <p:spPr>
          <a:xfrm>
            <a:off x="4683639" y="972235"/>
            <a:ext cx="3383280" cy="5047735"/>
          </a:xfrm>
          <a:prstGeom prst="rect">
            <a:avLst/>
          </a:prstGeom>
        </p:spPr>
      </p:pic>
    </p:spTree>
    <p:extLst>
      <p:ext uri="{BB962C8B-B14F-4D97-AF65-F5344CB8AC3E}">
        <p14:creationId xmlns:p14="http://schemas.microsoft.com/office/powerpoint/2010/main" val="3667178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567" y="365125"/>
            <a:ext cx="11870575" cy="1325563"/>
          </a:xfrm>
        </p:spPr>
        <p:txBody>
          <a:bodyPr/>
          <a:lstStyle/>
          <a:p>
            <a:pPr algn="ctr"/>
            <a:r>
              <a:rPr lang="en-US" dirty="0"/>
              <a:t>Rome before Charlemagne and Christendom after Charlemagne (7</a:t>
            </a:r>
            <a:r>
              <a:rPr lang="en-US" baseline="30000" dirty="0"/>
              <a:t>th</a:t>
            </a:r>
            <a:r>
              <a:rPr lang="en-US" dirty="0"/>
              <a:t> c. and 8</a:t>
            </a:r>
            <a:r>
              <a:rPr lang="en-US" baseline="30000" dirty="0"/>
              <a:t>th</a:t>
            </a:r>
            <a:r>
              <a:rPr lang="en-US" dirty="0"/>
              <a:t> c.)</a:t>
            </a:r>
          </a:p>
        </p:txBody>
      </p:sp>
      <p:pic>
        <p:nvPicPr>
          <p:cNvPr id="2050" name="Picture 2" descr="These two maps show that before Charlemagne, the Byzantine empire (Roman empire) controlled very little territory. After Charlemagne, the new political entity of Christendom covered much of what is now central Europe."/>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838200" y="2139897"/>
            <a:ext cx="5181600" cy="372279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ict.griffith.edu.au/wiseman/Roman/RE0812x.gif"/>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72200" y="2139897"/>
            <a:ext cx="5181600" cy="372279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98022" y="6109855"/>
            <a:ext cx="10781607" cy="461665"/>
          </a:xfrm>
          <a:prstGeom prst="rect">
            <a:avLst/>
          </a:prstGeom>
          <a:noFill/>
        </p:spPr>
        <p:txBody>
          <a:bodyPr wrap="square" rtlCol="0">
            <a:spAutoFit/>
          </a:bodyPr>
          <a:lstStyle/>
          <a:p>
            <a:pPr algn="ctr"/>
            <a:r>
              <a:rPr lang="en-US" sz="2400" dirty="0"/>
              <a:t>Red = political entity of Christendom. Blue = political entity of the Byzantine empire</a:t>
            </a:r>
          </a:p>
        </p:txBody>
      </p:sp>
      <p:sp>
        <p:nvSpPr>
          <p:cNvPr id="6" name="Oval 5"/>
          <p:cNvSpPr/>
          <p:nvPr/>
        </p:nvSpPr>
        <p:spPr>
          <a:xfrm>
            <a:off x="6392487" y="2352502"/>
            <a:ext cx="2377440" cy="206986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8570422" y="3225338"/>
            <a:ext cx="2069869" cy="156279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55552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83D7E-E080-4FAA-8BDF-5DC662B328AD}"/>
              </a:ext>
            </a:extLst>
          </p:cNvPr>
          <p:cNvSpPr>
            <a:spLocks noGrp="1"/>
          </p:cNvSpPr>
          <p:nvPr>
            <p:ph type="title"/>
          </p:nvPr>
        </p:nvSpPr>
        <p:spPr/>
        <p:txBody>
          <a:bodyPr/>
          <a:lstStyle/>
          <a:p>
            <a:pPr algn="ctr"/>
            <a:r>
              <a:rPr lang="en-US" dirty="0"/>
              <a:t>Charlemagne: spreading Christianity by the sword</a:t>
            </a:r>
          </a:p>
        </p:txBody>
      </p:sp>
      <p:sp>
        <p:nvSpPr>
          <p:cNvPr id="3" name="Text Placeholder 2">
            <a:extLst>
              <a:ext uri="{FF2B5EF4-FFF2-40B4-BE49-F238E27FC236}">
                <a16:creationId xmlns:a16="http://schemas.microsoft.com/office/drawing/2014/main" id="{0340B255-D73D-471A-A7E8-D347A7DF7EE6}"/>
              </a:ext>
            </a:extLst>
          </p:cNvPr>
          <p:cNvSpPr>
            <a:spLocks noGrp="1"/>
          </p:cNvSpPr>
          <p:nvPr>
            <p:ph type="body" idx="1"/>
          </p:nvPr>
        </p:nvSpPr>
        <p:spPr/>
        <p:txBody>
          <a:bodyPr>
            <a:normAutofit/>
          </a:bodyPr>
          <a:lstStyle/>
          <a:p>
            <a:r>
              <a:rPr lang="en-US" dirty="0"/>
              <a:t>The Pope’s coronation of Charlemagne, 800 CE</a:t>
            </a:r>
          </a:p>
        </p:txBody>
      </p:sp>
      <p:pic>
        <p:nvPicPr>
          <p:cNvPr id="8" name="Content Placeholder 7" descr="A painting of the pope in Rome placing a crown on the head of Charlemagne who is on his knees">
            <a:extLst>
              <a:ext uri="{FF2B5EF4-FFF2-40B4-BE49-F238E27FC236}">
                <a16:creationId xmlns:a16="http://schemas.microsoft.com/office/drawing/2014/main" id="{1EB030FF-DE20-4131-B2CA-CC08F2F6D2B9}"/>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0913" y="2780506"/>
            <a:ext cx="5885645" cy="3903629"/>
          </a:xfrm>
        </p:spPr>
      </p:pic>
      <p:sp>
        <p:nvSpPr>
          <p:cNvPr id="5" name="Text Placeholder 4">
            <a:extLst>
              <a:ext uri="{FF2B5EF4-FFF2-40B4-BE49-F238E27FC236}">
                <a16:creationId xmlns:a16="http://schemas.microsoft.com/office/drawing/2014/main" id="{097574CA-294F-4CDB-B0FD-4C6877CE82E7}"/>
              </a:ext>
            </a:extLst>
          </p:cNvPr>
          <p:cNvSpPr>
            <a:spLocks noGrp="1"/>
          </p:cNvSpPr>
          <p:nvPr>
            <p:ph type="body" sz="quarter" idx="3"/>
          </p:nvPr>
        </p:nvSpPr>
        <p:spPr>
          <a:xfrm>
            <a:off x="7144543" y="1944709"/>
            <a:ext cx="4613867" cy="560365"/>
          </a:xfrm>
        </p:spPr>
        <p:txBody>
          <a:bodyPr>
            <a:normAutofit fontScale="85000" lnSpcReduction="20000"/>
          </a:bodyPr>
          <a:lstStyle/>
          <a:p>
            <a:r>
              <a:rPr lang="en-US" dirty="0"/>
              <a:t>Portrait of Charlemagne (Emperor Charles Augustus) and his sword</a:t>
            </a:r>
          </a:p>
        </p:txBody>
      </p:sp>
      <p:pic>
        <p:nvPicPr>
          <p:cNvPr id="11" name="Content Placeholder 10" descr="Portrait of Charlemagne (Emperor Charles Augustus) and his sword">
            <a:extLst>
              <a:ext uri="{FF2B5EF4-FFF2-40B4-BE49-F238E27FC236}">
                <a16:creationId xmlns:a16="http://schemas.microsoft.com/office/drawing/2014/main" id="{95B4202C-198F-40F8-B711-95DFA1C8ED69}"/>
              </a:ext>
            </a:extLst>
          </p:cNvPr>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7144543" y="2780506"/>
            <a:ext cx="3866893" cy="3903629"/>
          </a:xfrm>
        </p:spPr>
      </p:pic>
    </p:spTree>
    <p:extLst>
      <p:ext uri="{BB962C8B-B14F-4D97-AF65-F5344CB8AC3E}">
        <p14:creationId xmlns:p14="http://schemas.microsoft.com/office/powerpoint/2010/main" val="576877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D6FDB-DDAB-44C7-810B-8FEDC17ABDB4}"/>
              </a:ext>
            </a:extLst>
          </p:cNvPr>
          <p:cNvSpPr>
            <a:spLocks noGrp="1"/>
          </p:cNvSpPr>
          <p:nvPr>
            <p:ph type="title"/>
          </p:nvPr>
        </p:nvSpPr>
        <p:spPr/>
        <p:txBody>
          <a:bodyPr/>
          <a:lstStyle/>
          <a:p>
            <a:r>
              <a:rPr lang="en-US" dirty="0"/>
              <a:t>Reflection…</a:t>
            </a:r>
          </a:p>
        </p:txBody>
      </p:sp>
      <p:sp>
        <p:nvSpPr>
          <p:cNvPr id="3" name="Content Placeholder 2">
            <a:extLst>
              <a:ext uri="{FF2B5EF4-FFF2-40B4-BE49-F238E27FC236}">
                <a16:creationId xmlns:a16="http://schemas.microsoft.com/office/drawing/2014/main" id="{C80142B2-FA8B-4AAF-BC93-74B1035341FD}"/>
              </a:ext>
            </a:extLst>
          </p:cNvPr>
          <p:cNvSpPr>
            <a:spLocks noGrp="1"/>
          </p:cNvSpPr>
          <p:nvPr>
            <p:ph idx="1"/>
          </p:nvPr>
        </p:nvSpPr>
        <p:spPr/>
        <p:txBody>
          <a:bodyPr/>
          <a:lstStyle/>
          <a:p>
            <a:r>
              <a:rPr lang="en-US" dirty="0"/>
              <a:t>What do you think of the political agreement made between the pope and King Pippin/Charlemagne? What about the motivations behind it?</a:t>
            </a:r>
          </a:p>
          <a:p>
            <a:r>
              <a:rPr lang="en-US" dirty="0"/>
              <a:t>What do you think about the way that Christianity was spread throughout Europe and the creation of Christendom?</a:t>
            </a:r>
          </a:p>
        </p:txBody>
      </p:sp>
    </p:spTree>
    <p:extLst>
      <p:ext uri="{BB962C8B-B14F-4D97-AF65-F5344CB8AC3E}">
        <p14:creationId xmlns:p14="http://schemas.microsoft.com/office/powerpoint/2010/main" val="3635510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25E32-07C2-4ACF-AF0D-6E64C64762AF}"/>
              </a:ext>
            </a:extLst>
          </p:cNvPr>
          <p:cNvSpPr>
            <a:spLocks noGrp="1"/>
          </p:cNvSpPr>
          <p:nvPr>
            <p:ph type="title"/>
          </p:nvPr>
        </p:nvSpPr>
        <p:spPr/>
        <p:txBody>
          <a:bodyPr/>
          <a:lstStyle/>
          <a:p>
            <a:pPr algn="ctr"/>
            <a:endParaRPr lang="en-US" dirty="0"/>
          </a:p>
        </p:txBody>
      </p:sp>
      <p:pic>
        <p:nvPicPr>
          <p:cNvPr id="5" name="Content Placeholder 4" descr="A map of the Mediterranean world and Europe. The Celtic Kingdoms, that are now Ireland, Scotland, and England, are where St. Patrick and St. Colombanus introduced Christianity">
            <a:extLst>
              <a:ext uri="{FF2B5EF4-FFF2-40B4-BE49-F238E27FC236}">
                <a16:creationId xmlns:a16="http://schemas.microsoft.com/office/drawing/2014/main" id="{F3209AE5-CB95-4B30-A713-8E661CC1620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65126"/>
            <a:ext cx="10515600" cy="6306130"/>
          </a:xfrm>
        </p:spPr>
      </p:pic>
      <p:sp>
        <p:nvSpPr>
          <p:cNvPr id="3" name="Oval 2">
            <a:extLst>
              <a:ext uri="{FF2B5EF4-FFF2-40B4-BE49-F238E27FC236}">
                <a16:creationId xmlns:a16="http://schemas.microsoft.com/office/drawing/2014/main" id="{06D530E0-6CDC-4B03-9A2F-8B3B7A85784E}"/>
              </a:ext>
            </a:extLst>
          </p:cNvPr>
          <p:cNvSpPr/>
          <p:nvPr/>
        </p:nvSpPr>
        <p:spPr>
          <a:xfrm>
            <a:off x="1468192" y="365124"/>
            <a:ext cx="2073498" cy="194374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188075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AD318CC-E2A8-4E27-9548-A047A78999B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C08C8F-6A59-476A-A2AE-916A209E9974}"/>
              </a:ext>
            </a:extLst>
          </p:cNvPr>
          <p:cNvSpPr>
            <a:spLocks noGrp="1"/>
          </p:cNvSpPr>
          <p:nvPr>
            <p:ph type="title"/>
          </p:nvPr>
        </p:nvSpPr>
        <p:spPr>
          <a:xfrm>
            <a:off x="645065" y="1463040"/>
            <a:ext cx="3796306" cy="2690949"/>
          </a:xfrm>
        </p:spPr>
        <p:txBody>
          <a:bodyPr anchor="t">
            <a:normAutofit/>
          </a:bodyPr>
          <a:lstStyle/>
          <a:p>
            <a:r>
              <a:rPr lang="en-US" sz="4800">
                <a:cs typeface="Calibri Light"/>
              </a:rPr>
              <a:t>Questions of conversion...</a:t>
            </a:r>
            <a:endParaRPr lang="en-US" sz="4800"/>
          </a:p>
        </p:txBody>
      </p:sp>
      <p:grpSp>
        <p:nvGrpSpPr>
          <p:cNvPr id="10" name="Group 9">
            <a:extLst>
              <a:ext uri="{FF2B5EF4-FFF2-40B4-BE49-F238E27FC236}">
                <a16:creationId xmlns:a16="http://schemas.microsoft.com/office/drawing/2014/main" id="{B14B560F-9DD7-4302-A60B-EBD3EF59B073}"/>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09667" y="4415246"/>
            <a:ext cx="11982332" cy="2087795"/>
            <a:chOff x="143163" y="5763486"/>
            <a:chExt cx="11982332" cy="739555"/>
          </a:xfrm>
        </p:grpSpPr>
        <p:sp>
          <p:nvSpPr>
            <p:cNvPr id="11" name="Rectangle 10">
              <a:extLst>
                <a:ext uri="{FF2B5EF4-FFF2-40B4-BE49-F238E27FC236}">
                  <a16:creationId xmlns:a16="http://schemas.microsoft.com/office/drawing/2014/main" id="{3A9A4357-BD1D-4622-A4FE-766E6AB8DE84}"/>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flipH="1" flipV="1">
              <a:off x="357444" y="5763486"/>
              <a:ext cx="11768051" cy="73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C21D6966-343E-49AC-A026-D2497E0C3CA1}"/>
                </a:ext>
                <a:ext uri="{C183D7F6-B498-43B3-948B-1728B52AA6E4}">
                  <adec:decorative xmlns:adec="http://schemas.microsoft.com/office/drawing/2017/decorative" xmlns="" val="1"/>
                </a:ext>
              </a:extLst>
            </p:cNvPr>
            <p:cNvCxnSpPr>
              <a:cxnSpLocks/>
            </p:cNvCxnSpPr>
            <p:nvPr>
              <p:extLst>
                <p:ext uri="{386F3935-93C4-4BCD-93E2-E3B085C9AB24}">
                  <p16:designElem xmlns:p16="http://schemas.microsoft.com/office/powerpoint/2015/main" val="1"/>
                </p:ext>
              </p:extLst>
            </p:nvPr>
          </p:nvCxnSpPr>
          <p:spPr>
            <a:xfrm flipH="1">
              <a:off x="143163" y="5763486"/>
              <a:ext cx="1" cy="739555"/>
            </a:xfrm>
            <a:prstGeom prst="line">
              <a:avLst/>
            </a:prstGeom>
            <a:ln w="1778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2C1BBA94-3F40-40AA-8BB9-E69E25E537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3706" y="587829"/>
            <a:ext cx="6505300" cy="568234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F68E956-554D-4564-B70E-42E817481C15}"/>
              </a:ext>
            </a:extLst>
          </p:cNvPr>
          <p:cNvSpPr>
            <a:spLocks noGrp="1"/>
          </p:cNvSpPr>
          <p:nvPr>
            <p:ph idx="1"/>
          </p:nvPr>
        </p:nvSpPr>
        <p:spPr>
          <a:xfrm>
            <a:off x="5656218" y="1463039"/>
            <a:ext cx="5542387" cy="4300447"/>
          </a:xfrm>
        </p:spPr>
        <p:txBody>
          <a:bodyPr vert="horz" lIns="91440" tIns="45720" rIns="91440" bIns="45720" rtlCol="0" anchor="t">
            <a:normAutofit/>
          </a:bodyPr>
          <a:lstStyle/>
          <a:p>
            <a:r>
              <a:rPr lang="en-US" sz="2200" dirty="0">
                <a:ea typeface="+mn-lt"/>
                <a:cs typeface="+mn-lt"/>
              </a:rPr>
              <a:t>How do you make Christianity comprehensible and appealing to people of a different culture?</a:t>
            </a:r>
          </a:p>
          <a:p>
            <a:r>
              <a:rPr lang="en-US" sz="2200" dirty="0">
                <a:ea typeface="+mn-lt"/>
                <a:cs typeface="+mn-lt"/>
              </a:rPr>
              <a:t>To what extend can/should you include aspects of "pagan" culture and religion in </a:t>
            </a:r>
            <a:r>
              <a:rPr lang="en-US" sz="2200">
                <a:ea typeface="+mn-lt"/>
                <a:cs typeface="+mn-lt"/>
              </a:rPr>
              <a:t>Christianity for the sake of evangelizing?</a:t>
            </a:r>
          </a:p>
        </p:txBody>
      </p:sp>
    </p:spTree>
    <p:extLst>
      <p:ext uri="{BB962C8B-B14F-4D97-AF65-F5344CB8AC3E}">
        <p14:creationId xmlns:p14="http://schemas.microsoft.com/office/powerpoint/2010/main" val="3801732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10">
            <a:extLst>
              <a:ext uri="{FF2B5EF4-FFF2-40B4-BE49-F238E27FC236}">
                <a16:creationId xmlns:a16="http://schemas.microsoft.com/office/drawing/2014/main" id="{201CC55D-ED54-4C5C-95E6-10947BD1103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5F00E3-623A-453E-86F0-C1BBF2B809CE}"/>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3700"/>
              <a:t>Celtic druid spirituality</a:t>
            </a:r>
          </a:p>
        </p:txBody>
      </p:sp>
      <p:grpSp>
        <p:nvGrpSpPr>
          <p:cNvPr id="9" name="Group 12">
            <a:extLst>
              <a:ext uri="{FF2B5EF4-FFF2-40B4-BE49-F238E27FC236}">
                <a16:creationId xmlns:a16="http://schemas.microsoft.com/office/drawing/2014/main" id="{1DE889C7-FAD6-4397-98E2-05D503484459}"/>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4" name="Rectangle 13">
              <a:extLst>
                <a:ext uri="{FF2B5EF4-FFF2-40B4-BE49-F238E27FC236}">
                  <a16:creationId xmlns:a16="http://schemas.microsoft.com/office/drawing/2014/main" id="{F399A70F-F8CD-4992-9EF5-6CF15472E73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14">
              <a:extLst>
                <a:ext uri="{FF2B5EF4-FFF2-40B4-BE49-F238E27FC236}">
                  <a16:creationId xmlns:a16="http://schemas.microsoft.com/office/drawing/2014/main" id="{48F4FEDC-6D80-458C-A665-075D9B9500FD}"/>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ectangle 16">
            <a:extLst>
              <a:ext uri="{FF2B5EF4-FFF2-40B4-BE49-F238E27FC236}">
                <a16:creationId xmlns:a16="http://schemas.microsoft.com/office/drawing/2014/main" id="{3873B707-463F-40B0-8227-E8CC6C67EB2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24C3A38-7303-4B14-AFF8-DDC1BE515B38}"/>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dirty="0"/>
              <a:t>A belief in multiple gods and goddesses—many of them associated with nature</a:t>
            </a:r>
          </a:p>
          <a:p>
            <a:r>
              <a:rPr lang="en-US" sz="2000" dirty="0"/>
              <a:t>Druids were concerned with the natural world and its powers, and considered trees sacred, particularly the oak.</a:t>
            </a:r>
          </a:p>
          <a:p>
            <a:r>
              <a:rPr lang="en-US" sz="2000" dirty="0"/>
              <a:t>Holidays and rituals centered around the nature’s cycles: moon cycles, spring, and harvest</a:t>
            </a:r>
          </a:p>
        </p:txBody>
      </p:sp>
      <p:sp>
        <p:nvSpPr>
          <p:cNvPr id="16" name="Rectangle 18">
            <a:extLst>
              <a:ext uri="{FF2B5EF4-FFF2-40B4-BE49-F238E27FC236}">
                <a16:creationId xmlns:a16="http://schemas.microsoft.com/office/drawing/2014/main" id="{C13237C8-E62C-4F0D-A318-BD6FB6C2D13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9C9EAEA-39D0-4B0E-A0EB-51E7B26740B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painting of druids listening to a teacher in the forest">
            <a:extLst>
              <a:ext uri="{FF2B5EF4-FFF2-40B4-BE49-F238E27FC236}">
                <a16:creationId xmlns:a16="http://schemas.microsoft.com/office/drawing/2014/main" id="{8072DB00-4CF5-4B37-8E6B-BC18F8FF468C}"/>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29374" r="12857"/>
          <a:stretch/>
        </p:blipFill>
        <p:spPr>
          <a:xfrm>
            <a:off x="5977788" y="799352"/>
            <a:ext cx="5425410" cy="5259296"/>
          </a:xfrm>
          <a:prstGeom prst="rect">
            <a:avLst/>
          </a:prstGeom>
        </p:spPr>
      </p:pic>
    </p:spTree>
    <p:extLst>
      <p:ext uri="{BB962C8B-B14F-4D97-AF65-F5344CB8AC3E}">
        <p14:creationId xmlns:p14="http://schemas.microsoft.com/office/powerpoint/2010/main" val="1125147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038CB10-1F5C-4D54-9DF7-12586DE5B00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3D4A5A">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EE17253-0CCE-4A1B-A081-C4AA736B8A03}"/>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a:solidFill>
                  <a:srgbClr val="FFFFFF"/>
                </a:solidFill>
              </a:rPr>
              <a:t>The Celtic cross...</a:t>
            </a:r>
          </a:p>
        </p:txBody>
      </p:sp>
      <p:pic>
        <p:nvPicPr>
          <p:cNvPr id="5" name="Picture 5" descr="a celtic cross: a circle with the two intersecting lines of a cross running through it">
            <a:extLst>
              <a:ext uri="{FF2B5EF4-FFF2-40B4-BE49-F238E27FC236}">
                <a16:creationId xmlns:a16="http://schemas.microsoft.com/office/drawing/2014/main" id="{10DB36A5-DC65-4E11-8F69-902E77ED8EAC}"/>
              </a:ext>
            </a:extLst>
          </p:cNvPr>
          <p:cNvPicPr>
            <a:picLocks noGrp="1" noChangeAspect="1"/>
          </p:cNvPicPr>
          <p:nvPr>
            <p:ph sz="half" idx="1"/>
          </p:nvPr>
        </p:nvPicPr>
        <p:blipFill rotWithShape="1">
          <a:blip r:embed="rId2"/>
          <a:srcRect r="-1" b="20517"/>
          <a:stretch/>
        </p:blipFill>
        <p:spPr>
          <a:xfrm>
            <a:off x="327547" y="321733"/>
            <a:ext cx="7058306" cy="4107392"/>
          </a:xfrm>
          <a:prstGeom prst="rect">
            <a:avLst/>
          </a:prstGeom>
        </p:spPr>
      </p:pic>
      <p:sp>
        <p:nvSpPr>
          <p:cNvPr id="12" name="Rectangle 11">
            <a:extLst>
              <a:ext uri="{FF2B5EF4-FFF2-40B4-BE49-F238E27FC236}">
                <a16:creationId xmlns:a16="http://schemas.microsoft.com/office/drawing/2014/main" id="{73ED6512-6858-4552-B699-9A97FE9A4EA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Content Placeholder 3">
            <a:extLst>
              <a:ext uri="{FF2B5EF4-FFF2-40B4-BE49-F238E27FC236}">
                <a16:creationId xmlns:a16="http://schemas.microsoft.com/office/drawing/2014/main" id="{37691F57-BECD-4780-9EFA-249D8ABA9873}"/>
              </a:ext>
            </a:extLst>
          </p:cNvPr>
          <p:cNvSpPr>
            <a:spLocks noGrp="1"/>
          </p:cNvSpPr>
          <p:nvPr>
            <p:ph sz="half" idx="2"/>
          </p:nvPr>
        </p:nvSpPr>
        <p:spPr>
          <a:xfrm>
            <a:off x="8029319" y="917725"/>
            <a:ext cx="3424739" cy="4852362"/>
          </a:xfrm>
        </p:spPr>
        <p:txBody>
          <a:bodyPr vert="horz" lIns="91440" tIns="45720" rIns="91440" bIns="45720" rtlCol="0" anchor="ctr">
            <a:normAutofit/>
          </a:bodyPr>
          <a:lstStyle/>
          <a:p>
            <a:pPr marL="0"/>
            <a:r>
              <a:rPr lang="en-US" sz="2000" dirty="0">
                <a:solidFill>
                  <a:srgbClr val="FFFFFF"/>
                </a:solidFill>
              </a:rPr>
              <a:t>According to legend, Druids showed St. Patrick a sacred standing stone that was marked with a circle that was symbolic of the moon goddess. Patrick made the mark of a Latin cross through the circle and blessed the stone making the first Celtic Cross. </a:t>
            </a:r>
          </a:p>
          <a:p>
            <a:pPr marL="0"/>
            <a:r>
              <a:rPr lang="en-US" sz="2000" dirty="0">
                <a:solidFill>
                  <a:srgbClr val="FFFFFF"/>
                </a:solidFill>
              </a:rPr>
              <a:t>This legend implies that the Saint was willing to make ideas and practices that were formerly Druid into Christian ideas and practices. </a:t>
            </a:r>
          </a:p>
        </p:txBody>
      </p:sp>
    </p:spTree>
    <p:extLst>
      <p:ext uri="{BB962C8B-B14F-4D97-AF65-F5344CB8AC3E}">
        <p14:creationId xmlns:p14="http://schemas.microsoft.com/office/powerpoint/2010/main" val="8254558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7A752-3BD1-4BBA-AAE3-F5157AB027F0}"/>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sz="2100"/>
              <a:t>"Easter" is named after the goddess Eostre/Ostara, who was traditionally honored in the month of April with festivals to celebrate fertility, renewal and re-birth.</a:t>
            </a:r>
          </a:p>
        </p:txBody>
      </p:sp>
      <p:sp>
        <p:nvSpPr>
          <p:cNvPr id="3" name="Content Placeholder 2">
            <a:extLst>
              <a:ext uri="{FF2B5EF4-FFF2-40B4-BE49-F238E27FC236}">
                <a16:creationId xmlns:a16="http://schemas.microsoft.com/office/drawing/2014/main" id="{48A43E20-C1CD-4156-B171-C3F4B435938F}"/>
              </a:ext>
            </a:extLst>
          </p:cNvPr>
          <p:cNvSpPr>
            <a:spLocks noGrp="1"/>
          </p:cNvSpPr>
          <p:nvPr>
            <p:ph sz="half" idx="1"/>
          </p:nvPr>
        </p:nvSpPr>
        <p:spPr>
          <a:xfrm>
            <a:off x="4965431" y="2438400"/>
            <a:ext cx="6586489" cy="3785419"/>
          </a:xfrm>
        </p:spPr>
        <p:txBody>
          <a:bodyPr vert="horz" lIns="91440" tIns="45720" rIns="91440" bIns="45720" rtlCol="0" anchor="t">
            <a:normAutofit/>
          </a:bodyPr>
          <a:lstStyle/>
          <a:p>
            <a:r>
              <a:rPr lang="en-US" sz="2000" dirty="0"/>
              <a:t>the festival of </a:t>
            </a:r>
            <a:r>
              <a:rPr lang="en-US" sz="2000" err="1"/>
              <a:t>Eostre</a:t>
            </a:r>
            <a:r>
              <a:rPr lang="en-US" sz="2000" dirty="0"/>
              <a:t> happened to coincide roughly with </a:t>
            </a:r>
            <a:r>
              <a:rPr lang="en-US" sz="2000"/>
              <a:t>Pausch (Christian celebration of resurrection of Jesus—and adaptation of Jewish passover), so </a:t>
            </a:r>
            <a:r>
              <a:rPr lang="en-US" sz="2000" dirty="0"/>
              <a:t>they were combined</a:t>
            </a:r>
          </a:p>
          <a:p>
            <a:r>
              <a:rPr lang="en-US" sz="2000" err="1"/>
              <a:t>Eostre</a:t>
            </a:r>
            <a:r>
              <a:rPr lang="en-US" sz="2000" dirty="0"/>
              <a:t> symbols of fertility and rebirth: Eggs and rabbits</a:t>
            </a:r>
            <a:endParaRPr lang="en-US" sz="2000" dirty="0">
              <a:cs typeface="Calibri"/>
            </a:endParaRPr>
          </a:p>
          <a:p>
            <a:endParaRPr lang="en-US" sz="2000"/>
          </a:p>
        </p:txBody>
      </p:sp>
      <p:pic>
        <p:nvPicPr>
          <p:cNvPr id="5" name="Picture 5" descr="drawing of an Easter egg that says Happy Easter on it and is accompanied by Celtic symbols and imagery">
            <a:extLst>
              <a:ext uri="{FF2B5EF4-FFF2-40B4-BE49-F238E27FC236}">
                <a16:creationId xmlns:a16="http://schemas.microsoft.com/office/drawing/2014/main" id="{5F924862-74C3-4957-876B-32EE311819F3}"/>
              </a:ext>
            </a:extLst>
          </p:cNvPr>
          <p:cNvPicPr>
            <a:picLocks noGrp="1" noChangeAspect="1"/>
          </p:cNvPicPr>
          <p:nvPr>
            <p:ph sz="half" idx="2"/>
          </p:nvPr>
        </p:nvPicPr>
        <p:blipFill rotWithShape="1">
          <a:blip r:embed="rId2"/>
          <a:srcRect l="4412" r="4553"/>
          <a:stretch/>
        </p:blipFill>
        <p:spPr>
          <a:xfrm>
            <a:off x="20" y="10"/>
            <a:ext cx="4635571" cy="6857990"/>
          </a:xfrm>
          <a:prstGeom prst="rect">
            <a:avLst/>
          </a:prstGeom>
          <a:effectLst/>
        </p:spPr>
      </p:pic>
      <p:cxnSp>
        <p:nvCxnSpPr>
          <p:cNvPr id="7"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DEE43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5818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4B9D0-8866-4FFF-866F-DA2A28865E28}"/>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sz="4100"/>
              <a:t>Celtic Druid mysticism and Irish Christian monasteries</a:t>
            </a:r>
          </a:p>
        </p:txBody>
      </p:sp>
      <p:sp>
        <p:nvSpPr>
          <p:cNvPr id="3" name="Content Placeholder 2">
            <a:extLst>
              <a:ext uri="{FF2B5EF4-FFF2-40B4-BE49-F238E27FC236}">
                <a16:creationId xmlns:a16="http://schemas.microsoft.com/office/drawing/2014/main" id="{97422A97-F81E-4962-936F-97A91B8FA5A5}"/>
              </a:ext>
            </a:extLst>
          </p:cNvPr>
          <p:cNvSpPr>
            <a:spLocks noGrp="1"/>
          </p:cNvSpPr>
          <p:nvPr>
            <p:ph sz="half" idx="1"/>
          </p:nvPr>
        </p:nvSpPr>
        <p:spPr>
          <a:xfrm>
            <a:off x="4965431" y="2438400"/>
            <a:ext cx="6586489" cy="3785419"/>
          </a:xfrm>
        </p:spPr>
        <p:txBody>
          <a:bodyPr vert="horz" lIns="91440" tIns="45720" rIns="91440" bIns="45720" rtlCol="0" anchor="t">
            <a:normAutofit/>
          </a:bodyPr>
          <a:lstStyle/>
          <a:p>
            <a:r>
              <a:rPr lang="en-US" sz="1700" dirty="0"/>
              <a:t>Druid religion: veneration of nature and recognizes the divine in nature</a:t>
            </a:r>
          </a:p>
          <a:p>
            <a:r>
              <a:rPr lang="en-US" sz="1700" dirty="0"/>
              <a:t>Druid religious practice involved seeking "mystical" experiences of the divinity found in nature</a:t>
            </a:r>
            <a:endParaRPr lang="en-US" sz="1700" dirty="0">
              <a:cs typeface="Calibri"/>
            </a:endParaRPr>
          </a:p>
          <a:p>
            <a:r>
              <a:rPr lang="en-US" sz="1700" dirty="0"/>
              <a:t>Druids would not write down myths or songs. Instead, Druid bards would memorize and transmit them orally. Bards were the transmitters of verses, songs, hymns, and religious tradition</a:t>
            </a:r>
            <a:endParaRPr lang="en-US" sz="1700" dirty="0">
              <a:cs typeface="Calibri"/>
            </a:endParaRPr>
          </a:p>
          <a:p>
            <a:r>
              <a:rPr lang="en-US" sz="1700" dirty="0"/>
              <a:t>Abbots (monks, leaders of monasteries) became the new bards: they memorized scripture and hymns</a:t>
            </a:r>
            <a:endParaRPr lang="en-US" sz="1700" dirty="0">
              <a:cs typeface="Calibri" panose="020F0502020204030204"/>
            </a:endParaRPr>
          </a:p>
          <a:p>
            <a:r>
              <a:rPr lang="en-US" sz="1700" dirty="0"/>
              <a:t>Celtic Christians continued to emphasize mystical experiences of the divine, which is why almost all Christians in Ireland were monastics</a:t>
            </a:r>
            <a:endParaRPr lang="en-US" sz="1700" dirty="0">
              <a:cs typeface="Calibri"/>
            </a:endParaRPr>
          </a:p>
        </p:txBody>
      </p:sp>
      <p:pic>
        <p:nvPicPr>
          <p:cNvPr id="5" name="Picture 5" descr="A drawing of Celtic monks cloaked and praying to a cross">
            <a:extLst>
              <a:ext uri="{FF2B5EF4-FFF2-40B4-BE49-F238E27FC236}">
                <a16:creationId xmlns:a16="http://schemas.microsoft.com/office/drawing/2014/main" id="{9E1B48A7-6DF6-4C2C-BFFD-4BA6A6D5BD86}"/>
              </a:ext>
            </a:extLst>
          </p:cNvPr>
          <p:cNvPicPr>
            <a:picLocks noGrp="1" noChangeAspect="1"/>
          </p:cNvPicPr>
          <p:nvPr>
            <p:ph sz="half" idx="2"/>
          </p:nvPr>
        </p:nvPicPr>
        <p:blipFill rotWithShape="1">
          <a:blip r:embed="rId2"/>
          <a:srcRect r="4461"/>
          <a:stretch/>
        </p:blipFill>
        <p:spPr>
          <a:xfrm>
            <a:off x="20" y="10"/>
            <a:ext cx="4635571" cy="6857990"/>
          </a:xfrm>
          <a:prstGeom prst="rect">
            <a:avLst/>
          </a:prstGeom>
          <a:effectLst/>
        </p:spPr>
      </p:pic>
      <p:cxnSp>
        <p:nvCxnSpPr>
          <p:cNvPr id="10"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9827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9">
            <a:extLst>
              <a:ext uri="{FF2B5EF4-FFF2-40B4-BE49-F238E27FC236}">
                <a16:creationId xmlns:a16="http://schemas.microsoft.com/office/drawing/2014/main" id="{4038CB10-1F5C-4D54-9DF7-12586DE5B00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7E4B3E">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3595233-BE3A-4B1C-A7C0-3BA12244A950}"/>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a:solidFill>
                  <a:srgbClr val="FFFFFF"/>
                </a:solidFill>
              </a:rPr>
              <a:t>Illustration of Lullymore monastery, Ireland</a:t>
            </a:r>
          </a:p>
        </p:txBody>
      </p:sp>
      <p:pic>
        <p:nvPicPr>
          <p:cNvPr id="5" name="Picture 5" descr="A painting resembling a satellite image of the original Lullymore monastery in Ireland">
            <a:extLst>
              <a:ext uri="{FF2B5EF4-FFF2-40B4-BE49-F238E27FC236}">
                <a16:creationId xmlns:a16="http://schemas.microsoft.com/office/drawing/2014/main" id="{A3EF41D6-46F9-4DD3-8A3E-D28119E17100}"/>
              </a:ext>
            </a:extLst>
          </p:cNvPr>
          <p:cNvPicPr>
            <a:picLocks noGrp="1" noChangeAspect="1"/>
          </p:cNvPicPr>
          <p:nvPr>
            <p:ph sz="half" idx="1"/>
          </p:nvPr>
        </p:nvPicPr>
        <p:blipFill rotWithShape="1">
          <a:blip r:embed="rId2"/>
          <a:srcRect t="13468" r="1" b="1"/>
          <a:stretch/>
        </p:blipFill>
        <p:spPr>
          <a:xfrm>
            <a:off x="327547" y="321733"/>
            <a:ext cx="7058306" cy="4107392"/>
          </a:xfrm>
          <a:prstGeom prst="rect">
            <a:avLst/>
          </a:prstGeom>
        </p:spPr>
      </p:pic>
      <p:sp>
        <p:nvSpPr>
          <p:cNvPr id="8" name="Rectangle 11">
            <a:extLst>
              <a:ext uri="{FF2B5EF4-FFF2-40B4-BE49-F238E27FC236}">
                <a16:creationId xmlns:a16="http://schemas.microsoft.com/office/drawing/2014/main" id="{73ED6512-6858-4552-B699-9A97FE9A4EA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Content Placeholder 3">
            <a:extLst>
              <a:ext uri="{FF2B5EF4-FFF2-40B4-BE49-F238E27FC236}">
                <a16:creationId xmlns:a16="http://schemas.microsoft.com/office/drawing/2014/main" id="{8BEF1650-2F15-4A7E-8DCE-F32E29135E91}"/>
              </a:ext>
            </a:extLst>
          </p:cNvPr>
          <p:cNvSpPr>
            <a:spLocks noGrp="1"/>
          </p:cNvSpPr>
          <p:nvPr>
            <p:ph sz="half" idx="2"/>
          </p:nvPr>
        </p:nvSpPr>
        <p:spPr>
          <a:xfrm>
            <a:off x="8029319" y="917725"/>
            <a:ext cx="3424739" cy="4852362"/>
          </a:xfrm>
        </p:spPr>
        <p:txBody>
          <a:bodyPr vert="horz" lIns="91440" tIns="45720" rIns="91440" bIns="45720" rtlCol="0" anchor="ctr">
            <a:normAutofit/>
          </a:bodyPr>
          <a:lstStyle/>
          <a:p>
            <a:r>
              <a:rPr lang="en-US" sz="2000">
                <a:solidFill>
                  <a:srgbClr val="FFFFFF"/>
                </a:solidFill>
              </a:rPr>
              <a:t>St. Patrick ordered St. Erc to build the monastery</a:t>
            </a:r>
          </a:p>
          <a:p>
            <a:r>
              <a:rPr lang="en-US" sz="2000">
                <a:solidFill>
                  <a:srgbClr val="FFFFFF"/>
                </a:solidFill>
              </a:rPr>
              <a:t>St. Erc was a pagan Druid who Patrick converted to Christianity</a:t>
            </a:r>
          </a:p>
          <a:p>
            <a:r>
              <a:rPr lang="en-US" sz="2000">
                <a:solidFill>
                  <a:srgbClr val="FFFFFF"/>
                </a:solidFill>
              </a:rPr>
              <a:t>The site was chosen because it was an island entirely surrounded by a sea of bog.  This insulated the monks from the distractions of the world and protected them from attack. </a:t>
            </a:r>
          </a:p>
        </p:txBody>
      </p:sp>
    </p:spTree>
    <p:extLst>
      <p:ext uri="{BB962C8B-B14F-4D97-AF65-F5344CB8AC3E}">
        <p14:creationId xmlns:p14="http://schemas.microsoft.com/office/powerpoint/2010/main" val="34823498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690</Words>
  <Application>Microsoft Office PowerPoint</Application>
  <PresentationFormat>Widescreen</PresentationFormat>
  <Paragraphs>53</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Calibri Light</vt:lpstr>
      <vt:lpstr>Office Theme</vt:lpstr>
      <vt:lpstr>Christianity spreads North:</vt:lpstr>
      <vt:lpstr>St. Patrick, patron saint of Ireland and St. Columbanus</vt:lpstr>
      <vt:lpstr>PowerPoint Presentation</vt:lpstr>
      <vt:lpstr>Questions of conversion...</vt:lpstr>
      <vt:lpstr>Celtic druid spirituality</vt:lpstr>
      <vt:lpstr>The Celtic cross...</vt:lpstr>
      <vt:lpstr>"Easter" is named after the goddess Eostre/Ostara, who was traditionally honored in the month of April with festivals to celebrate fertility, renewal and re-birth.</vt:lpstr>
      <vt:lpstr>Celtic Druid mysticism and Irish Christian monasteries</vt:lpstr>
      <vt:lpstr>Illustration of Lullymore monastery, Ireland</vt:lpstr>
      <vt:lpstr>Sites in Ireland associated with St. Patrick's monastic missions</vt:lpstr>
      <vt:lpstr>Triplism</vt:lpstr>
      <vt:lpstr>Brigid, the triad goddess</vt:lpstr>
      <vt:lpstr>St. Augustine of Canterbury</vt:lpstr>
      <vt:lpstr>PowerPoint Presentation</vt:lpstr>
      <vt:lpstr>As the pope in Rome attempted to spread Christianity north, he had to make compromises and allow local, cultural influences to shape Christianity there</vt:lpstr>
      <vt:lpstr>Local, cultural influences on Christianity in England and Wales</vt:lpstr>
      <vt:lpstr>Reflection…</vt:lpstr>
      <vt:lpstr>Charlemagne: spreading Christianity by the sword</vt:lpstr>
      <vt:lpstr>PowerPoint Presentation</vt:lpstr>
      <vt:lpstr>Rome before Charlemagne and Christendom after Charlemagne (7th c. and 8th c.)</vt:lpstr>
      <vt:lpstr>Charlemagne: spreading Christianity by the sword</vt:lpstr>
      <vt:lpstr>Reflection…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Kayla Kauffman</dc:creator>
  <cp:lastModifiedBy>Kayla Kauffman</cp:lastModifiedBy>
  <cp:revision>170</cp:revision>
  <dcterms:created xsi:type="dcterms:W3CDTF">2020-03-02T13:19:20Z</dcterms:created>
  <dcterms:modified xsi:type="dcterms:W3CDTF">2020-03-04T19:28:48Z</dcterms:modified>
</cp:coreProperties>
</file>