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48" r:id="rId3"/>
  </p:sldMasterIdLst>
  <p:sldIdLst>
    <p:sldId id="380" r:id="rId4"/>
    <p:sldId id="443" r:id="rId5"/>
    <p:sldId id="440" r:id="rId6"/>
    <p:sldId id="435" r:id="rId7"/>
    <p:sldId id="398" r:id="rId8"/>
    <p:sldId id="439" r:id="rId9"/>
    <p:sldId id="399" r:id="rId10"/>
    <p:sldId id="381" r:id="rId11"/>
    <p:sldId id="433" r:id="rId12"/>
    <p:sldId id="382" r:id="rId13"/>
    <p:sldId id="441" r:id="rId14"/>
    <p:sldId id="437" r:id="rId15"/>
    <p:sldId id="444" r:id="rId16"/>
    <p:sldId id="288" r:id="rId17"/>
    <p:sldId id="290" r:id="rId18"/>
    <p:sldId id="408" r:id="rId19"/>
    <p:sldId id="279" r:id="rId20"/>
    <p:sldId id="393" r:id="rId21"/>
    <p:sldId id="283" r:id="rId22"/>
    <p:sldId id="390" r:id="rId23"/>
    <p:sldId id="281" r:id="rId24"/>
    <p:sldId id="383" r:id="rId25"/>
    <p:sldId id="407" r:id="rId26"/>
    <p:sldId id="404" r:id="rId27"/>
    <p:sldId id="403" r:id="rId28"/>
    <p:sldId id="436" r:id="rId29"/>
    <p:sldId id="384" r:id="rId30"/>
    <p:sldId id="391" r:id="rId31"/>
    <p:sldId id="392" r:id="rId32"/>
    <p:sldId id="405" r:id="rId33"/>
    <p:sldId id="395" r:id="rId34"/>
    <p:sldId id="387" r:id="rId35"/>
    <p:sldId id="377" r:id="rId36"/>
    <p:sldId id="376" r:id="rId37"/>
    <p:sldId id="401" r:id="rId38"/>
    <p:sldId id="378" r:id="rId39"/>
    <p:sldId id="402" r:id="rId40"/>
    <p:sldId id="406" r:id="rId41"/>
    <p:sldId id="386" r:id="rId42"/>
    <p:sldId id="389"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95E096-A34A-457A-865B-1A4B34AC36C5}" v="1282" dt="2020-03-09T18:39:16.366"/>
    <p1510:client id="{5D227002-9268-4F76-8902-4915BA94DD89}" v="1218" dt="2020-03-11T18:39:28.7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microsoft.com/office/2016/11/relationships/changesInfo" Target="changesInfos/changesInfo1.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yla Kauffman" userId="3aed65f92af57c49" providerId="Windows Live" clId="Web-{0195E096-A34A-457A-865B-1A4B34AC36C5}"/>
    <pc:docChg chg="addSld delSld modSld addMainMaster modMainMaster">
      <pc:chgData name="Kayla Kauffman" userId="3aed65f92af57c49" providerId="Windows Live" clId="Web-{0195E096-A34A-457A-865B-1A4B34AC36C5}" dt="2020-03-09T18:39:16.366" v="1282" actId="20577"/>
      <pc:docMkLst>
        <pc:docMk/>
      </pc:docMkLst>
      <pc:sldChg chg="del">
        <pc:chgData name="Kayla Kauffman" userId="3aed65f92af57c49" providerId="Windows Live" clId="Web-{0195E096-A34A-457A-865B-1A4B34AC36C5}" dt="2020-03-09T17:59:58.884" v="531"/>
        <pc:sldMkLst>
          <pc:docMk/>
          <pc:sldMk cId="1011665230" sldId="256"/>
        </pc:sldMkLst>
      </pc:sldChg>
      <pc:sldChg chg="addSp modSp mod modClrScheme chgLayout">
        <pc:chgData name="Kayla Kauffman" userId="3aed65f92af57c49" providerId="Windows Live" clId="Web-{0195E096-A34A-457A-865B-1A4B34AC36C5}" dt="2020-03-09T18:35:55.952" v="961" actId="20577"/>
        <pc:sldMkLst>
          <pc:docMk/>
          <pc:sldMk cId="424819878" sldId="382"/>
        </pc:sldMkLst>
        <pc:spChg chg="mod ord">
          <ac:chgData name="Kayla Kauffman" userId="3aed65f92af57c49" providerId="Windows Live" clId="Web-{0195E096-A34A-457A-865B-1A4B34AC36C5}" dt="2020-03-09T18:18:13.927" v="817" actId="20577"/>
          <ac:spMkLst>
            <pc:docMk/>
            <pc:sldMk cId="424819878" sldId="382"/>
            <ac:spMk id="2" creationId="{70BA01CF-EFF4-4D23-9295-15C2F1E88B6C}"/>
          </ac:spMkLst>
        </pc:spChg>
        <pc:spChg chg="mod ord">
          <ac:chgData name="Kayla Kauffman" userId="3aed65f92af57c49" providerId="Windows Live" clId="Web-{0195E096-A34A-457A-865B-1A4B34AC36C5}" dt="2020-03-09T18:35:55.952" v="961" actId="20577"/>
          <ac:spMkLst>
            <pc:docMk/>
            <pc:sldMk cId="424819878" sldId="382"/>
            <ac:spMk id="3" creationId="{FF343D04-1797-4ABB-AD67-03679C660786}"/>
          </ac:spMkLst>
        </pc:spChg>
        <pc:spChg chg="add mod ord">
          <ac:chgData name="Kayla Kauffman" userId="3aed65f92af57c49" providerId="Windows Live" clId="Web-{0195E096-A34A-457A-865B-1A4B34AC36C5}" dt="2020-03-09T18:19:11.616" v="831" actId="20577"/>
          <ac:spMkLst>
            <pc:docMk/>
            <pc:sldMk cId="424819878" sldId="382"/>
            <ac:spMk id="4" creationId="{19F963F5-9106-40D8-9C2D-0E212A707B4C}"/>
          </ac:spMkLst>
        </pc:spChg>
      </pc:sldChg>
      <pc:sldChg chg="modSp">
        <pc:chgData name="Kayla Kauffman" userId="3aed65f92af57c49" providerId="Windows Live" clId="Web-{0195E096-A34A-457A-865B-1A4B34AC36C5}" dt="2020-03-09T17:37:32.051" v="14" actId="20577"/>
        <pc:sldMkLst>
          <pc:docMk/>
          <pc:sldMk cId="1252377271" sldId="398"/>
        </pc:sldMkLst>
        <pc:spChg chg="mod">
          <ac:chgData name="Kayla Kauffman" userId="3aed65f92af57c49" providerId="Windows Live" clId="Web-{0195E096-A34A-457A-865B-1A4B34AC36C5}" dt="2020-03-09T17:37:32.051" v="14" actId="20577"/>
          <ac:spMkLst>
            <pc:docMk/>
            <pc:sldMk cId="1252377271" sldId="398"/>
            <ac:spMk id="2" creationId="{F26AF7A4-B22E-425A-8A57-BDA6FEA5F56E}"/>
          </ac:spMkLst>
        </pc:spChg>
      </pc:sldChg>
      <pc:sldChg chg="modSp">
        <pc:chgData name="Kayla Kauffman" userId="3aed65f92af57c49" providerId="Windows Live" clId="Web-{0195E096-A34A-457A-865B-1A4B34AC36C5}" dt="2020-03-09T17:55:54.297" v="530" actId="20577"/>
        <pc:sldMkLst>
          <pc:docMk/>
          <pc:sldMk cId="687365" sldId="399"/>
        </pc:sldMkLst>
        <pc:spChg chg="mod">
          <ac:chgData name="Kayla Kauffman" userId="3aed65f92af57c49" providerId="Windows Live" clId="Web-{0195E096-A34A-457A-865B-1A4B34AC36C5}" dt="2020-03-09T17:55:54.297" v="530" actId="20577"/>
          <ac:spMkLst>
            <pc:docMk/>
            <pc:sldMk cId="687365" sldId="399"/>
            <ac:spMk id="5" creationId="{B194FDB4-F30C-4D78-811F-FBDED3CDF5BA}"/>
          </ac:spMkLst>
        </pc:spChg>
      </pc:sldChg>
      <pc:sldChg chg="modSp">
        <pc:chgData name="Kayla Kauffman" userId="3aed65f92af57c49" providerId="Windows Live" clId="Web-{0195E096-A34A-457A-865B-1A4B34AC36C5}" dt="2020-03-09T18:00:16.088" v="532" actId="20577"/>
        <pc:sldMkLst>
          <pc:docMk/>
          <pc:sldMk cId="2096545587" sldId="435"/>
        </pc:sldMkLst>
        <pc:spChg chg="mod">
          <ac:chgData name="Kayla Kauffman" userId="3aed65f92af57c49" providerId="Windows Live" clId="Web-{0195E096-A34A-457A-865B-1A4B34AC36C5}" dt="2020-03-09T18:00:16.088" v="532" actId="20577"/>
          <ac:spMkLst>
            <pc:docMk/>
            <pc:sldMk cId="2096545587" sldId="435"/>
            <ac:spMk id="3" creationId="{00000000-0000-0000-0000-000000000000}"/>
          </ac:spMkLst>
        </pc:spChg>
      </pc:sldChg>
      <pc:sldChg chg="modSp new">
        <pc:chgData name="Kayla Kauffman" userId="3aed65f92af57c49" providerId="Windows Live" clId="Web-{0195E096-A34A-457A-865B-1A4B34AC36C5}" dt="2020-03-09T17:44:46.693" v="382" actId="20577"/>
        <pc:sldMkLst>
          <pc:docMk/>
          <pc:sldMk cId="1432827997" sldId="439"/>
        </pc:sldMkLst>
        <pc:spChg chg="mod">
          <ac:chgData name="Kayla Kauffman" userId="3aed65f92af57c49" providerId="Windows Live" clId="Web-{0195E096-A34A-457A-865B-1A4B34AC36C5}" dt="2020-03-09T17:39:58.557" v="38" actId="20577"/>
          <ac:spMkLst>
            <pc:docMk/>
            <pc:sldMk cId="1432827997" sldId="439"/>
            <ac:spMk id="2" creationId="{CA58CFC2-0D9A-4EB5-8D76-B6AA618AC9F1}"/>
          </ac:spMkLst>
        </pc:spChg>
        <pc:spChg chg="mod">
          <ac:chgData name="Kayla Kauffman" userId="3aed65f92af57c49" providerId="Windows Live" clId="Web-{0195E096-A34A-457A-865B-1A4B34AC36C5}" dt="2020-03-09T17:44:43.365" v="357" actId="20577"/>
          <ac:spMkLst>
            <pc:docMk/>
            <pc:sldMk cId="1432827997" sldId="439"/>
            <ac:spMk id="3" creationId="{D2F22791-0068-4CD6-B06C-B37B2350FD10}"/>
          </ac:spMkLst>
        </pc:spChg>
        <pc:spChg chg="mod">
          <ac:chgData name="Kayla Kauffman" userId="3aed65f92af57c49" providerId="Windows Live" clId="Web-{0195E096-A34A-457A-865B-1A4B34AC36C5}" dt="2020-03-09T17:44:46.693" v="382" actId="20577"/>
          <ac:spMkLst>
            <pc:docMk/>
            <pc:sldMk cId="1432827997" sldId="439"/>
            <ac:spMk id="4" creationId="{7671E32F-DCC1-42BC-847D-38D22D44F6B1}"/>
          </ac:spMkLst>
        </pc:spChg>
      </pc:sldChg>
      <pc:sldChg chg="modSp new">
        <pc:chgData name="Kayla Kauffman" userId="3aed65f92af57c49" providerId="Windows Live" clId="Web-{0195E096-A34A-457A-865B-1A4B34AC36C5}" dt="2020-03-09T18:15:46.780" v="809" actId="20577"/>
        <pc:sldMkLst>
          <pc:docMk/>
          <pc:sldMk cId="2542339009" sldId="440"/>
        </pc:sldMkLst>
        <pc:spChg chg="mod">
          <ac:chgData name="Kayla Kauffman" userId="3aed65f92af57c49" providerId="Windows Live" clId="Web-{0195E096-A34A-457A-865B-1A4B34AC36C5}" dt="2020-03-09T18:10:55.910" v="548" actId="20577"/>
          <ac:spMkLst>
            <pc:docMk/>
            <pc:sldMk cId="2542339009" sldId="440"/>
            <ac:spMk id="2" creationId="{FFC778EE-FC51-4DAF-98DE-F20108719266}"/>
          </ac:spMkLst>
        </pc:spChg>
        <pc:spChg chg="mod">
          <ac:chgData name="Kayla Kauffman" userId="3aed65f92af57c49" providerId="Windows Live" clId="Web-{0195E096-A34A-457A-865B-1A4B34AC36C5}" dt="2020-03-09T18:15:46.780" v="809" actId="20577"/>
          <ac:spMkLst>
            <pc:docMk/>
            <pc:sldMk cId="2542339009" sldId="440"/>
            <ac:spMk id="3" creationId="{42A1F33F-E1C3-4F8E-B9E6-4D522A64BB70}"/>
          </ac:spMkLst>
        </pc:spChg>
      </pc:sldChg>
      <pc:sldChg chg="modSp new">
        <pc:chgData name="Kayla Kauffman" userId="3aed65f92af57c49" providerId="Windows Live" clId="Web-{0195E096-A34A-457A-865B-1A4B34AC36C5}" dt="2020-03-09T18:39:11.788" v="1280" actId="20577"/>
        <pc:sldMkLst>
          <pc:docMk/>
          <pc:sldMk cId="271214207" sldId="441"/>
        </pc:sldMkLst>
        <pc:spChg chg="mod">
          <ac:chgData name="Kayla Kauffman" userId="3aed65f92af57c49" providerId="Windows Live" clId="Web-{0195E096-A34A-457A-865B-1A4B34AC36C5}" dt="2020-03-09T18:27:03.697" v="867" actId="20577"/>
          <ac:spMkLst>
            <pc:docMk/>
            <pc:sldMk cId="271214207" sldId="441"/>
            <ac:spMk id="2" creationId="{461151ED-23EE-4414-B28B-D7D6D8E85D4B}"/>
          </ac:spMkLst>
        </pc:spChg>
        <pc:spChg chg="mod">
          <ac:chgData name="Kayla Kauffman" userId="3aed65f92af57c49" providerId="Windows Live" clId="Web-{0195E096-A34A-457A-865B-1A4B34AC36C5}" dt="2020-03-09T18:39:11.788" v="1280" actId="20577"/>
          <ac:spMkLst>
            <pc:docMk/>
            <pc:sldMk cId="271214207" sldId="441"/>
            <ac:spMk id="3" creationId="{0EC74F82-E32C-4BEB-8D0D-06CF6AF8842C}"/>
          </ac:spMkLst>
        </pc:spChg>
      </pc:sldChg>
      <pc:sldChg chg="modSp add del">
        <pc:chgData name="Kayla Kauffman" userId="3aed65f92af57c49" providerId="Windows Live" clId="Web-{0195E096-A34A-457A-865B-1A4B34AC36C5}" dt="2020-03-09T18:19:28.226" v="834"/>
        <pc:sldMkLst>
          <pc:docMk/>
          <pc:sldMk cId="1660070221" sldId="442"/>
        </pc:sldMkLst>
        <pc:spChg chg="mod">
          <ac:chgData name="Kayla Kauffman" userId="3aed65f92af57c49" providerId="Windows Live" clId="Web-{0195E096-A34A-457A-865B-1A4B34AC36C5}" dt="2020-03-09T18:19:04.647" v="826" actId="20577"/>
          <ac:spMkLst>
            <pc:docMk/>
            <pc:sldMk cId="1660070221" sldId="442"/>
            <ac:spMk id="3" creationId="{025B1AFF-274B-41E6-9B5A-411A1990CD47}"/>
          </ac:spMkLst>
        </pc:spChg>
      </pc:sldChg>
      <pc:sldChg chg="add">
        <pc:chgData name="Kayla Kauffman" userId="3aed65f92af57c49" providerId="Windows Live" clId="Web-{0195E096-A34A-457A-865B-1A4B34AC36C5}" dt="2020-03-09T18:16:37.705" v="813"/>
        <pc:sldMkLst>
          <pc:docMk/>
          <pc:sldMk cId="1048312144" sldId="443"/>
        </pc:sldMkLst>
      </pc:sldChg>
      <pc:sldMasterChg chg="add addSldLayout">
        <pc:chgData name="Kayla Kauffman" userId="3aed65f92af57c49" providerId="Windows Live" clId="Web-{0195E096-A34A-457A-865B-1A4B34AC36C5}" dt="2020-03-09T18:16:37.705" v="813"/>
        <pc:sldMasterMkLst>
          <pc:docMk/>
          <pc:sldMasterMk cId="1172278741" sldId="2147483648"/>
        </pc:sldMasterMkLst>
        <pc:sldLayoutChg chg="add">
          <pc:chgData name="Kayla Kauffman" userId="3aed65f92af57c49" providerId="Windows Live" clId="Web-{0195E096-A34A-457A-865B-1A4B34AC36C5}" dt="2020-03-09T18:16:37.705" v="813"/>
          <pc:sldLayoutMkLst>
            <pc:docMk/>
            <pc:sldMasterMk cId="1172278741" sldId="2147483648"/>
            <pc:sldLayoutMk cId="1994805369" sldId="2147483649"/>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2275344124" sldId="2147483650"/>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309332611" sldId="2147483651"/>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3963863635" sldId="2147483652"/>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3135462835" sldId="2147483653"/>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2347541333" sldId="2147483654"/>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1188897225" sldId="2147483655"/>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1090510790" sldId="2147483656"/>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948568547" sldId="2147483657"/>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1917258962" sldId="2147483658"/>
          </pc:sldLayoutMkLst>
        </pc:sldLayoutChg>
        <pc:sldLayoutChg chg="add">
          <pc:chgData name="Kayla Kauffman" userId="3aed65f92af57c49" providerId="Windows Live" clId="Web-{0195E096-A34A-457A-865B-1A4B34AC36C5}" dt="2020-03-09T18:16:37.705" v="813"/>
          <pc:sldLayoutMkLst>
            <pc:docMk/>
            <pc:sldMasterMk cId="1172278741" sldId="2147483648"/>
            <pc:sldLayoutMk cId="2487303828" sldId="2147483659"/>
          </pc:sldLayoutMkLst>
        </pc:sldLayoutChg>
      </pc:sldMasterChg>
      <pc:sldMasterChg chg="replId modSldLayout">
        <pc:chgData name="Kayla Kauffman" userId="3aed65f92af57c49" providerId="Windows Live" clId="Web-{0195E096-A34A-457A-865B-1A4B34AC36C5}" dt="2020-03-09T18:16:08.345" v="812"/>
        <pc:sldMasterMkLst>
          <pc:docMk/>
          <pc:sldMasterMk cId="2094862116" sldId="2147483660"/>
        </pc:sldMasterMkLst>
        <pc:sldLayoutChg chg="replId">
          <pc:chgData name="Kayla Kauffman" userId="3aed65f92af57c49" providerId="Windows Live" clId="Web-{0195E096-A34A-457A-865B-1A4B34AC36C5}" dt="2020-03-09T18:16:08.345" v="812"/>
          <pc:sldLayoutMkLst>
            <pc:docMk/>
            <pc:sldMasterMk cId="2094862116" sldId="2147483660"/>
            <pc:sldLayoutMk cId="1959892155" sldId="2147483661"/>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3723129846" sldId="2147483662"/>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1451400253" sldId="2147483663"/>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1855822289" sldId="2147483664"/>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2040945279" sldId="2147483665"/>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340745850" sldId="2147483666"/>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1357594942" sldId="2147483667"/>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2058642284" sldId="2147483668"/>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3984051660" sldId="2147483669"/>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2275311066" sldId="2147483670"/>
          </pc:sldLayoutMkLst>
        </pc:sldLayoutChg>
        <pc:sldLayoutChg chg="replId">
          <pc:chgData name="Kayla Kauffman" userId="3aed65f92af57c49" providerId="Windows Live" clId="Web-{0195E096-A34A-457A-865B-1A4B34AC36C5}" dt="2020-03-09T18:16:08.345" v="812"/>
          <pc:sldLayoutMkLst>
            <pc:docMk/>
            <pc:sldMasterMk cId="2094862116" sldId="2147483660"/>
            <pc:sldLayoutMk cId="2774878134" sldId="2147483671"/>
          </pc:sldLayoutMkLst>
        </pc:sldLayoutChg>
      </pc:sldMasterChg>
      <pc:sldMasterChg chg="add replId addSldLayout modSldLayout">
        <pc:chgData name="Kayla Kauffman" userId="3aed65f92af57c49" providerId="Windows Live" clId="Web-{0195E096-A34A-457A-865B-1A4B34AC36C5}" dt="2020-03-09T18:16:37.705" v="813"/>
        <pc:sldMasterMkLst>
          <pc:docMk/>
          <pc:sldMasterMk cId="859671514" sldId="2147483672"/>
        </pc:sldMasterMkLst>
        <pc:sldLayoutChg chg="add replId">
          <pc:chgData name="Kayla Kauffman" userId="3aed65f92af57c49" providerId="Windows Live" clId="Web-{0195E096-A34A-457A-865B-1A4B34AC36C5}" dt="2020-03-09T18:16:37.705" v="813"/>
          <pc:sldLayoutMkLst>
            <pc:docMk/>
            <pc:sldMasterMk cId="859671514" sldId="2147483672"/>
            <pc:sldLayoutMk cId="4040480420" sldId="2147483673"/>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2016504261" sldId="2147483674"/>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943470003" sldId="2147483675"/>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2392674331" sldId="2147483676"/>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564414631" sldId="2147483677"/>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3548343745" sldId="2147483678"/>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3817694009" sldId="2147483679"/>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4093992899" sldId="2147483680"/>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3365360996" sldId="2147483681"/>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2654288" sldId="2147483682"/>
          </pc:sldLayoutMkLst>
        </pc:sldLayoutChg>
        <pc:sldLayoutChg chg="add replId">
          <pc:chgData name="Kayla Kauffman" userId="3aed65f92af57c49" providerId="Windows Live" clId="Web-{0195E096-A34A-457A-865B-1A4B34AC36C5}" dt="2020-03-09T18:16:37.705" v="813"/>
          <pc:sldLayoutMkLst>
            <pc:docMk/>
            <pc:sldMasterMk cId="859671514" sldId="2147483672"/>
            <pc:sldLayoutMk cId="2934534650" sldId="2147483683"/>
          </pc:sldLayoutMkLst>
        </pc:sldLayoutChg>
      </pc:sldMasterChg>
    </pc:docChg>
  </pc:docChgLst>
  <pc:docChgLst>
    <pc:chgData name="Kayla Kauffman" userId="3aed65f92af57c49" providerId="Windows Live" clId="Web-{5D227002-9268-4F76-8902-4915BA94DD89}"/>
    <pc:docChg chg="addSld delSld modSld sldOrd">
      <pc:chgData name="Kayla Kauffman" userId="3aed65f92af57c49" providerId="Windows Live" clId="Web-{5D227002-9268-4F76-8902-4915BA94DD89}" dt="2020-03-11T18:39:28.771" v="1212" actId="14100"/>
      <pc:docMkLst>
        <pc:docMk/>
      </pc:docMkLst>
      <pc:sldChg chg="modSp">
        <pc:chgData name="Kayla Kauffman" userId="3aed65f92af57c49" providerId="Windows Live" clId="Web-{5D227002-9268-4F76-8902-4915BA94DD89}" dt="2020-03-11T18:23:27.110" v="686" actId="20577"/>
        <pc:sldMkLst>
          <pc:docMk/>
          <pc:sldMk cId="279184498" sldId="281"/>
        </pc:sldMkLst>
        <pc:spChg chg="mod">
          <ac:chgData name="Kayla Kauffman" userId="3aed65f92af57c49" providerId="Windows Live" clId="Web-{5D227002-9268-4F76-8902-4915BA94DD89}" dt="2020-03-11T18:23:27.110" v="686" actId="20577"/>
          <ac:spMkLst>
            <pc:docMk/>
            <pc:sldMk cId="279184498" sldId="281"/>
            <ac:spMk id="2" creationId="{00000000-0000-0000-0000-000000000000}"/>
          </ac:spMkLst>
        </pc:spChg>
      </pc:sldChg>
      <pc:sldChg chg="modSp ord">
        <pc:chgData name="Kayla Kauffman" userId="3aed65f92af57c49" providerId="Windows Live" clId="Web-{5D227002-9268-4F76-8902-4915BA94DD89}" dt="2020-03-11T18:07:08.791" v="679" actId="20577"/>
        <pc:sldMkLst>
          <pc:docMk/>
          <pc:sldMk cId="3868807214" sldId="288"/>
        </pc:sldMkLst>
        <pc:spChg chg="mod">
          <ac:chgData name="Kayla Kauffman" userId="3aed65f92af57c49" providerId="Windows Live" clId="Web-{5D227002-9268-4F76-8902-4915BA94DD89}" dt="2020-03-11T18:07:08.791" v="679" actId="20577"/>
          <ac:spMkLst>
            <pc:docMk/>
            <pc:sldMk cId="3868807214" sldId="288"/>
            <ac:spMk id="3" creationId="{A0C5C680-368C-4477-96CB-3314EA4472DF}"/>
          </ac:spMkLst>
        </pc:spChg>
      </pc:sldChg>
      <pc:sldChg chg="ord">
        <pc:chgData name="Kayla Kauffman" userId="3aed65f92af57c49" providerId="Windows Live" clId="Web-{5D227002-9268-4F76-8902-4915BA94DD89}" dt="2020-03-11T17:51:14.099" v="452"/>
        <pc:sldMkLst>
          <pc:docMk/>
          <pc:sldMk cId="1987995533" sldId="290"/>
        </pc:sldMkLst>
      </pc:sldChg>
      <pc:sldChg chg="ord">
        <pc:chgData name="Kayla Kauffman" userId="3aed65f92af57c49" providerId="Windows Live" clId="Web-{5D227002-9268-4F76-8902-4915BA94DD89}" dt="2020-03-11T17:53:34.959" v="456"/>
        <pc:sldMkLst>
          <pc:docMk/>
          <pc:sldMk cId="1838749231" sldId="383"/>
        </pc:sldMkLst>
      </pc:sldChg>
      <pc:sldChg chg="del">
        <pc:chgData name="Kayla Kauffman" userId="3aed65f92af57c49" providerId="Windows Live" clId="Web-{5D227002-9268-4F76-8902-4915BA94DD89}" dt="2020-03-11T18:20:42.608" v="681"/>
        <pc:sldMkLst>
          <pc:docMk/>
          <pc:sldMk cId="4009990355" sldId="385"/>
        </pc:sldMkLst>
      </pc:sldChg>
      <pc:sldChg chg="modSp">
        <pc:chgData name="Kayla Kauffman" userId="3aed65f92af57c49" providerId="Windows Live" clId="Web-{5D227002-9268-4F76-8902-4915BA94DD89}" dt="2020-03-11T18:39:28.771" v="1212" actId="14100"/>
        <pc:sldMkLst>
          <pc:docMk/>
          <pc:sldMk cId="948687519" sldId="391"/>
        </pc:sldMkLst>
        <pc:spChg chg="mod">
          <ac:chgData name="Kayla Kauffman" userId="3aed65f92af57c49" providerId="Windows Live" clId="Web-{5D227002-9268-4F76-8902-4915BA94DD89}" dt="2020-03-11T18:39:28.771" v="1212" actId="14100"/>
          <ac:spMkLst>
            <pc:docMk/>
            <pc:sldMk cId="948687519" sldId="391"/>
            <ac:spMk id="2" creationId="{7FB6A855-F297-4495-A394-7911C81E069C}"/>
          </ac:spMkLst>
        </pc:spChg>
        <pc:picChg chg="mod">
          <ac:chgData name="Kayla Kauffman" userId="3aed65f92af57c49" providerId="Windows Live" clId="Web-{5D227002-9268-4F76-8902-4915BA94DD89}" dt="2020-03-11T18:38:29.567" v="1015" actId="14100"/>
          <ac:picMkLst>
            <pc:docMk/>
            <pc:sldMk cId="948687519" sldId="391"/>
            <ac:picMk id="5" creationId="{0D6760F6-E4EF-4FB7-9C79-2957A08FEDA2}"/>
          </ac:picMkLst>
        </pc:picChg>
      </pc:sldChg>
      <pc:sldChg chg="ord">
        <pc:chgData name="Kayla Kauffman" userId="3aed65f92af57c49" providerId="Windows Live" clId="Web-{5D227002-9268-4F76-8902-4915BA94DD89}" dt="2020-03-11T17:57:07.132" v="544"/>
        <pc:sldMkLst>
          <pc:docMk/>
          <pc:sldMk cId="2823654051" sldId="393"/>
        </pc:sldMkLst>
      </pc:sldChg>
      <pc:sldChg chg="ord">
        <pc:chgData name="Kayla Kauffman" userId="3aed65f92af57c49" providerId="Windows Live" clId="Web-{5D227002-9268-4F76-8902-4915BA94DD89}" dt="2020-03-11T17:53:34.959" v="455"/>
        <pc:sldMkLst>
          <pc:docMk/>
          <pc:sldMk cId="737858107" sldId="403"/>
        </pc:sldMkLst>
      </pc:sldChg>
      <pc:sldChg chg="ord">
        <pc:chgData name="Kayla Kauffman" userId="3aed65f92af57c49" providerId="Windows Live" clId="Web-{5D227002-9268-4F76-8902-4915BA94DD89}" dt="2020-03-11T18:24:47.813" v="689"/>
        <pc:sldMkLst>
          <pc:docMk/>
          <pc:sldMk cId="1080467670" sldId="404"/>
        </pc:sldMkLst>
      </pc:sldChg>
      <pc:sldChg chg="ord">
        <pc:chgData name="Kayla Kauffman" userId="3aed65f92af57c49" providerId="Windows Live" clId="Web-{5D227002-9268-4F76-8902-4915BA94DD89}" dt="2020-03-11T17:57:49.289" v="545"/>
        <pc:sldMkLst>
          <pc:docMk/>
          <pc:sldMk cId="853894011" sldId="407"/>
        </pc:sldMkLst>
      </pc:sldChg>
      <pc:sldChg chg="del">
        <pc:chgData name="Kayla Kauffman" userId="3aed65f92af57c49" providerId="Windows Live" clId="Web-{5D227002-9268-4F76-8902-4915BA94DD89}" dt="2020-03-11T18:20:47.218" v="682"/>
        <pc:sldMkLst>
          <pc:docMk/>
          <pc:sldMk cId="1731979292" sldId="412"/>
        </pc:sldMkLst>
      </pc:sldChg>
      <pc:sldChg chg="modSp del ord">
        <pc:chgData name="Kayla Kauffman" userId="3aed65f92af57c49" providerId="Windows Live" clId="Web-{5D227002-9268-4F76-8902-4915BA94DD89}" dt="2020-03-11T18:21:37.140" v="683"/>
        <pc:sldMkLst>
          <pc:docMk/>
          <pc:sldMk cId="2757093146" sldId="438"/>
        </pc:sldMkLst>
        <pc:spChg chg="mod">
          <ac:chgData name="Kayla Kauffman" userId="3aed65f92af57c49" providerId="Windows Live" clId="Web-{5D227002-9268-4F76-8902-4915BA94DD89}" dt="2020-03-11T17:56:58.273" v="542" actId="20577"/>
          <ac:spMkLst>
            <pc:docMk/>
            <pc:sldMk cId="2757093146" sldId="438"/>
            <ac:spMk id="2" creationId="{00000000-0000-0000-0000-000000000000}"/>
          </ac:spMkLst>
        </pc:spChg>
      </pc:sldChg>
      <pc:sldChg chg="modSp new">
        <pc:chgData name="Kayla Kauffman" userId="3aed65f92af57c49" providerId="Windows Live" clId="Web-{5D227002-9268-4F76-8902-4915BA94DD89}" dt="2020-03-11T18:06:08.650" v="657" actId="20577"/>
        <pc:sldMkLst>
          <pc:docMk/>
          <pc:sldMk cId="2645273121" sldId="444"/>
        </pc:sldMkLst>
        <pc:spChg chg="mod">
          <ac:chgData name="Kayla Kauffman" userId="3aed65f92af57c49" providerId="Windows Live" clId="Web-{5D227002-9268-4F76-8902-4915BA94DD89}" dt="2020-03-11T17:28:28.263" v="9" actId="20577"/>
          <ac:spMkLst>
            <pc:docMk/>
            <pc:sldMk cId="2645273121" sldId="444"/>
            <ac:spMk id="2" creationId="{4B6AC5C0-4157-46B1-970E-45AC4588F3E5}"/>
          </ac:spMkLst>
        </pc:spChg>
        <pc:spChg chg="mod">
          <ac:chgData name="Kayla Kauffman" userId="3aed65f92af57c49" providerId="Windows Live" clId="Web-{5D227002-9268-4F76-8902-4915BA94DD89}" dt="2020-03-11T18:06:08.650" v="657" actId="20577"/>
          <ac:spMkLst>
            <pc:docMk/>
            <pc:sldMk cId="2645273121" sldId="444"/>
            <ac:spMk id="3" creationId="{39C40A15-E6C2-424F-8CB9-5D2FA56866F0}"/>
          </ac:spMkLst>
        </pc:spChg>
      </pc:sldChg>
    </pc:docChg>
  </pc:docChgLst>
  <pc:docChgLst>
    <pc:chgData name="Kayla Kauffman" userId="3aed65f92af57c49" providerId="LiveId" clId="{F3018FC2-4209-4B70-AC9A-CAAE1E013517}"/>
    <pc:docChg chg="addSld modSld">
      <pc:chgData name="Kayla Kauffman" userId="3aed65f92af57c49" providerId="LiveId" clId="{F3018FC2-4209-4B70-AC9A-CAAE1E013517}" dt="2020-03-02T13:28:38.481" v="0"/>
      <pc:docMkLst>
        <pc:docMk/>
      </pc:docMkLst>
      <pc:sldChg chg="add">
        <pc:chgData name="Kayla Kauffman" userId="3aed65f92af57c49" providerId="LiveId" clId="{F3018FC2-4209-4B70-AC9A-CAAE1E013517}" dt="2020-03-02T13:28:38.481" v="0"/>
        <pc:sldMkLst>
          <pc:docMk/>
          <pc:sldMk cId="1004506475" sldId="279"/>
        </pc:sldMkLst>
      </pc:sldChg>
      <pc:sldChg chg="add">
        <pc:chgData name="Kayla Kauffman" userId="3aed65f92af57c49" providerId="LiveId" clId="{F3018FC2-4209-4B70-AC9A-CAAE1E013517}" dt="2020-03-02T13:28:38.481" v="0"/>
        <pc:sldMkLst>
          <pc:docMk/>
          <pc:sldMk cId="279184498" sldId="281"/>
        </pc:sldMkLst>
      </pc:sldChg>
      <pc:sldChg chg="add">
        <pc:chgData name="Kayla Kauffman" userId="3aed65f92af57c49" providerId="LiveId" clId="{F3018FC2-4209-4B70-AC9A-CAAE1E013517}" dt="2020-03-02T13:28:38.481" v="0"/>
        <pc:sldMkLst>
          <pc:docMk/>
          <pc:sldMk cId="388246336" sldId="283"/>
        </pc:sldMkLst>
      </pc:sldChg>
      <pc:sldChg chg="add">
        <pc:chgData name="Kayla Kauffman" userId="3aed65f92af57c49" providerId="LiveId" clId="{F3018FC2-4209-4B70-AC9A-CAAE1E013517}" dt="2020-03-02T13:28:38.481" v="0"/>
        <pc:sldMkLst>
          <pc:docMk/>
          <pc:sldMk cId="3868807214" sldId="288"/>
        </pc:sldMkLst>
      </pc:sldChg>
      <pc:sldChg chg="add">
        <pc:chgData name="Kayla Kauffman" userId="3aed65f92af57c49" providerId="LiveId" clId="{F3018FC2-4209-4B70-AC9A-CAAE1E013517}" dt="2020-03-02T13:28:38.481" v="0"/>
        <pc:sldMkLst>
          <pc:docMk/>
          <pc:sldMk cId="1987995533" sldId="290"/>
        </pc:sldMkLst>
      </pc:sldChg>
      <pc:sldChg chg="add">
        <pc:chgData name="Kayla Kauffman" userId="3aed65f92af57c49" providerId="LiveId" clId="{F3018FC2-4209-4B70-AC9A-CAAE1E013517}" dt="2020-03-02T13:28:38.481" v="0"/>
        <pc:sldMkLst>
          <pc:docMk/>
          <pc:sldMk cId="1945384538" sldId="376"/>
        </pc:sldMkLst>
      </pc:sldChg>
      <pc:sldChg chg="add">
        <pc:chgData name="Kayla Kauffman" userId="3aed65f92af57c49" providerId="LiveId" clId="{F3018FC2-4209-4B70-AC9A-CAAE1E013517}" dt="2020-03-02T13:28:38.481" v="0"/>
        <pc:sldMkLst>
          <pc:docMk/>
          <pc:sldMk cId="3492029574" sldId="377"/>
        </pc:sldMkLst>
      </pc:sldChg>
      <pc:sldChg chg="add">
        <pc:chgData name="Kayla Kauffman" userId="3aed65f92af57c49" providerId="LiveId" clId="{F3018FC2-4209-4B70-AC9A-CAAE1E013517}" dt="2020-03-02T13:28:38.481" v="0"/>
        <pc:sldMkLst>
          <pc:docMk/>
          <pc:sldMk cId="1019574323" sldId="378"/>
        </pc:sldMkLst>
      </pc:sldChg>
      <pc:sldChg chg="add">
        <pc:chgData name="Kayla Kauffman" userId="3aed65f92af57c49" providerId="LiveId" clId="{F3018FC2-4209-4B70-AC9A-CAAE1E013517}" dt="2020-03-02T13:28:38.481" v="0"/>
        <pc:sldMkLst>
          <pc:docMk/>
          <pc:sldMk cId="1574859093" sldId="380"/>
        </pc:sldMkLst>
      </pc:sldChg>
      <pc:sldChg chg="add">
        <pc:chgData name="Kayla Kauffman" userId="3aed65f92af57c49" providerId="LiveId" clId="{F3018FC2-4209-4B70-AC9A-CAAE1E013517}" dt="2020-03-02T13:28:38.481" v="0"/>
        <pc:sldMkLst>
          <pc:docMk/>
          <pc:sldMk cId="2356082435" sldId="381"/>
        </pc:sldMkLst>
      </pc:sldChg>
      <pc:sldChg chg="add">
        <pc:chgData name="Kayla Kauffman" userId="3aed65f92af57c49" providerId="LiveId" clId="{F3018FC2-4209-4B70-AC9A-CAAE1E013517}" dt="2020-03-02T13:28:38.481" v="0"/>
        <pc:sldMkLst>
          <pc:docMk/>
          <pc:sldMk cId="424819878" sldId="382"/>
        </pc:sldMkLst>
      </pc:sldChg>
      <pc:sldChg chg="add">
        <pc:chgData name="Kayla Kauffman" userId="3aed65f92af57c49" providerId="LiveId" clId="{F3018FC2-4209-4B70-AC9A-CAAE1E013517}" dt="2020-03-02T13:28:38.481" v="0"/>
        <pc:sldMkLst>
          <pc:docMk/>
          <pc:sldMk cId="1838749231" sldId="383"/>
        </pc:sldMkLst>
      </pc:sldChg>
      <pc:sldChg chg="add">
        <pc:chgData name="Kayla Kauffman" userId="3aed65f92af57c49" providerId="LiveId" clId="{F3018FC2-4209-4B70-AC9A-CAAE1E013517}" dt="2020-03-02T13:28:38.481" v="0"/>
        <pc:sldMkLst>
          <pc:docMk/>
          <pc:sldMk cId="678738408" sldId="384"/>
        </pc:sldMkLst>
      </pc:sldChg>
      <pc:sldChg chg="add">
        <pc:chgData name="Kayla Kauffman" userId="3aed65f92af57c49" providerId="LiveId" clId="{F3018FC2-4209-4B70-AC9A-CAAE1E013517}" dt="2020-03-02T13:28:38.481" v="0"/>
        <pc:sldMkLst>
          <pc:docMk/>
          <pc:sldMk cId="4009990355" sldId="385"/>
        </pc:sldMkLst>
      </pc:sldChg>
      <pc:sldChg chg="add">
        <pc:chgData name="Kayla Kauffman" userId="3aed65f92af57c49" providerId="LiveId" clId="{F3018FC2-4209-4B70-AC9A-CAAE1E013517}" dt="2020-03-02T13:28:38.481" v="0"/>
        <pc:sldMkLst>
          <pc:docMk/>
          <pc:sldMk cId="522984843" sldId="386"/>
        </pc:sldMkLst>
      </pc:sldChg>
      <pc:sldChg chg="add">
        <pc:chgData name="Kayla Kauffman" userId="3aed65f92af57c49" providerId="LiveId" clId="{F3018FC2-4209-4B70-AC9A-CAAE1E013517}" dt="2020-03-02T13:28:38.481" v="0"/>
        <pc:sldMkLst>
          <pc:docMk/>
          <pc:sldMk cId="3738197656" sldId="387"/>
        </pc:sldMkLst>
      </pc:sldChg>
      <pc:sldChg chg="add">
        <pc:chgData name="Kayla Kauffman" userId="3aed65f92af57c49" providerId="LiveId" clId="{F3018FC2-4209-4B70-AC9A-CAAE1E013517}" dt="2020-03-02T13:28:38.481" v="0"/>
        <pc:sldMkLst>
          <pc:docMk/>
          <pc:sldMk cId="3504696352" sldId="389"/>
        </pc:sldMkLst>
      </pc:sldChg>
      <pc:sldChg chg="add">
        <pc:chgData name="Kayla Kauffman" userId="3aed65f92af57c49" providerId="LiveId" clId="{F3018FC2-4209-4B70-AC9A-CAAE1E013517}" dt="2020-03-02T13:28:38.481" v="0"/>
        <pc:sldMkLst>
          <pc:docMk/>
          <pc:sldMk cId="4020769532" sldId="390"/>
        </pc:sldMkLst>
      </pc:sldChg>
      <pc:sldChg chg="add">
        <pc:chgData name="Kayla Kauffman" userId="3aed65f92af57c49" providerId="LiveId" clId="{F3018FC2-4209-4B70-AC9A-CAAE1E013517}" dt="2020-03-02T13:28:38.481" v="0"/>
        <pc:sldMkLst>
          <pc:docMk/>
          <pc:sldMk cId="948687519" sldId="391"/>
        </pc:sldMkLst>
      </pc:sldChg>
      <pc:sldChg chg="add">
        <pc:chgData name="Kayla Kauffman" userId="3aed65f92af57c49" providerId="LiveId" clId="{F3018FC2-4209-4B70-AC9A-CAAE1E013517}" dt="2020-03-02T13:28:38.481" v="0"/>
        <pc:sldMkLst>
          <pc:docMk/>
          <pc:sldMk cId="1664329092" sldId="392"/>
        </pc:sldMkLst>
      </pc:sldChg>
      <pc:sldChg chg="add">
        <pc:chgData name="Kayla Kauffman" userId="3aed65f92af57c49" providerId="LiveId" clId="{F3018FC2-4209-4B70-AC9A-CAAE1E013517}" dt="2020-03-02T13:28:38.481" v="0"/>
        <pc:sldMkLst>
          <pc:docMk/>
          <pc:sldMk cId="2823654051" sldId="393"/>
        </pc:sldMkLst>
      </pc:sldChg>
      <pc:sldChg chg="add">
        <pc:chgData name="Kayla Kauffman" userId="3aed65f92af57c49" providerId="LiveId" clId="{F3018FC2-4209-4B70-AC9A-CAAE1E013517}" dt="2020-03-02T13:28:38.481" v="0"/>
        <pc:sldMkLst>
          <pc:docMk/>
          <pc:sldMk cId="3736313655" sldId="395"/>
        </pc:sldMkLst>
      </pc:sldChg>
      <pc:sldChg chg="add">
        <pc:chgData name="Kayla Kauffman" userId="3aed65f92af57c49" providerId="LiveId" clId="{F3018FC2-4209-4B70-AC9A-CAAE1E013517}" dt="2020-03-02T13:28:38.481" v="0"/>
        <pc:sldMkLst>
          <pc:docMk/>
          <pc:sldMk cId="1252377271" sldId="398"/>
        </pc:sldMkLst>
      </pc:sldChg>
      <pc:sldChg chg="add">
        <pc:chgData name="Kayla Kauffman" userId="3aed65f92af57c49" providerId="LiveId" clId="{F3018FC2-4209-4B70-AC9A-CAAE1E013517}" dt="2020-03-02T13:28:38.481" v="0"/>
        <pc:sldMkLst>
          <pc:docMk/>
          <pc:sldMk cId="687365" sldId="399"/>
        </pc:sldMkLst>
      </pc:sldChg>
      <pc:sldChg chg="add">
        <pc:chgData name="Kayla Kauffman" userId="3aed65f92af57c49" providerId="LiveId" clId="{F3018FC2-4209-4B70-AC9A-CAAE1E013517}" dt="2020-03-02T13:28:38.481" v="0"/>
        <pc:sldMkLst>
          <pc:docMk/>
          <pc:sldMk cId="2052244121" sldId="401"/>
        </pc:sldMkLst>
      </pc:sldChg>
      <pc:sldChg chg="add">
        <pc:chgData name="Kayla Kauffman" userId="3aed65f92af57c49" providerId="LiveId" clId="{F3018FC2-4209-4B70-AC9A-CAAE1E013517}" dt="2020-03-02T13:28:38.481" v="0"/>
        <pc:sldMkLst>
          <pc:docMk/>
          <pc:sldMk cId="238905094" sldId="402"/>
        </pc:sldMkLst>
      </pc:sldChg>
      <pc:sldChg chg="add">
        <pc:chgData name="Kayla Kauffman" userId="3aed65f92af57c49" providerId="LiveId" clId="{F3018FC2-4209-4B70-AC9A-CAAE1E013517}" dt="2020-03-02T13:28:38.481" v="0"/>
        <pc:sldMkLst>
          <pc:docMk/>
          <pc:sldMk cId="737858107" sldId="403"/>
        </pc:sldMkLst>
      </pc:sldChg>
      <pc:sldChg chg="add">
        <pc:chgData name="Kayla Kauffman" userId="3aed65f92af57c49" providerId="LiveId" clId="{F3018FC2-4209-4B70-AC9A-CAAE1E013517}" dt="2020-03-02T13:28:38.481" v="0"/>
        <pc:sldMkLst>
          <pc:docMk/>
          <pc:sldMk cId="1080467670" sldId="404"/>
        </pc:sldMkLst>
      </pc:sldChg>
      <pc:sldChg chg="add">
        <pc:chgData name="Kayla Kauffman" userId="3aed65f92af57c49" providerId="LiveId" clId="{F3018FC2-4209-4B70-AC9A-CAAE1E013517}" dt="2020-03-02T13:28:38.481" v="0"/>
        <pc:sldMkLst>
          <pc:docMk/>
          <pc:sldMk cId="3723174389" sldId="405"/>
        </pc:sldMkLst>
      </pc:sldChg>
      <pc:sldChg chg="add">
        <pc:chgData name="Kayla Kauffman" userId="3aed65f92af57c49" providerId="LiveId" clId="{F3018FC2-4209-4B70-AC9A-CAAE1E013517}" dt="2020-03-02T13:28:38.481" v="0"/>
        <pc:sldMkLst>
          <pc:docMk/>
          <pc:sldMk cId="1817107178" sldId="406"/>
        </pc:sldMkLst>
      </pc:sldChg>
      <pc:sldChg chg="add">
        <pc:chgData name="Kayla Kauffman" userId="3aed65f92af57c49" providerId="LiveId" clId="{F3018FC2-4209-4B70-AC9A-CAAE1E013517}" dt="2020-03-02T13:28:38.481" v="0"/>
        <pc:sldMkLst>
          <pc:docMk/>
          <pc:sldMk cId="853894011" sldId="407"/>
        </pc:sldMkLst>
      </pc:sldChg>
      <pc:sldChg chg="add">
        <pc:chgData name="Kayla Kauffman" userId="3aed65f92af57c49" providerId="LiveId" clId="{F3018FC2-4209-4B70-AC9A-CAAE1E013517}" dt="2020-03-02T13:28:38.481" v="0"/>
        <pc:sldMkLst>
          <pc:docMk/>
          <pc:sldMk cId="4210915208" sldId="408"/>
        </pc:sldMkLst>
      </pc:sldChg>
      <pc:sldChg chg="add">
        <pc:chgData name="Kayla Kauffman" userId="3aed65f92af57c49" providerId="LiveId" clId="{F3018FC2-4209-4B70-AC9A-CAAE1E013517}" dt="2020-03-02T13:28:38.481" v="0"/>
        <pc:sldMkLst>
          <pc:docMk/>
          <pc:sldMk cId="1731979292" sldId="412"/>
        </pc:sldMkLst>
      </pc:sldChg>
      <pc:sldChg chg="add">
        <pc:chgData name="Kayla Kauffman" userId="3aed65f92af57c49" providerId="LiveId" clId="{F3018FC2-4209-4B70-AC9A-CAAE1E013517}" dt="2020-03-02T13:28:38.481" v="0"/>
        <pc:sldMkLst>
          <pc:docMk/>
          <pc:sldMk cId="120839502" sldId="433"/>
        </pc:sldMkLst>
      </pc:sldChg>
      <pc:sldChg chg="add">
        <pc:chgData name="Kayla Kauffman" userId="3aed65f92af57c49" providerId="LiveId" clId="{F3018FC2-4209-4B70-AC9A-CAAE1E013517}" dt="2020-03-02T13:28:38.481" v="0"/>
        <pc:sldMkLst>
          <pc:docMk/>
          <pc:sldMk cId="2096545587" sldId="435"/>
        </pc:sldMkLst>
      </pc:sldChg>
      <pc:sldChg chg="add">
        <pc:chgData name="Kayla Kauffman" userId="3aed65f92af57c49" providerId="LiveId" clId="{F3018FC2-4209-4B70-AC9A-CAAE1E013517}" dt="2020-03-02T13:28:38.481" v="0"/>
        <pc:sldMkLst>
          <pc:docMk/>
          <pc:sldMk cId="359541346" sldId="436"/>
        </pc:sldMkLst>
      </pc:sldChg>
      <pc:sldChg chg="add">
        <pc:chgData name="Kayla Kauffman" userId="3aed65f92af57c49" providerId="LiveId" clId="{F3018FC2-4209-4B70-AC9A-CAAE1E013517}" dt="2020-03-02T13:28:38.481" v="0"/>
        <pc:sldMkLst>
          <pc:docMk/>
          <pc:sldMk cId="1215456269" sldId="437"/>
        </pc:sldMkLst>
      </pc:sldChg>
      <pc:sldChg chg="add">
        <pc:chgData name="Kayla Kauffman" userId="3aed65f92af57c49" providerId="LiveId" clId="{F3018FC2-4209-4B70-AC9A-CAAE1E013517}" dt="2020-03-02T13:28:38.481" v="0"/>
        <pc:sldMkLst>
          <pc:docMk/>
          <pc:sldMk cId="2757093146" sldId="438"/>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AE651-70A0-4F8F-B1B3-33305926BC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221A51-114F-4D52-892C-6FDB671DB1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F06F487-B60E-42EA-8849-6C21EB5E79E7}"/>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5" name="Footer Placeholder 4">
            <a:extLst>
              <a:ext uri="{FF2B5EF4-FFF2-40B4-BE49-F238E27FC236}">
                <a16:creationId xmlns:a16="http://schemas.microsoft.com/office/drawing/2014/main" id="{80D80D85-681D-4B4F-9115-5A57E100E2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DD7BC6-291D-42FA-A65F-9201C4727E7F}"/>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1959892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A8AE3-B026-4FA5-985A-5BCF328B615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A16B05B-4A8A-4B58-AFFA-2759C63EB29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005F6A-5946-4D9C-A4C0-D805AAC46318}"/>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5" name="Footer Placeholder 4">
            <a:extLst>
              <a:ext uri="{FF2B5EF4-FFF2-40B4-BE49-F238E27FC236}">
                <a16:creationId xmlns:a16="http://schemas.microsoft.com/office/drawing/2014/main" id="{FD9B0A99-1B83-4CA8-874C-31D8DA0039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5F12D4-C8E7-4198-96E8-13E096B47C72}"/>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2275311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2E1A976-09D5-4642-95AF-CB6C6D55EA2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4157035-1ED3-4A62-AE03-F36B4A9EEA4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6A2B560-B247-4C8B-B536-F55EF1A31A97}"/>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5" name="Footer Placeholder 4">
            <a:extLst>
              <a:ext uri="{FF2B5EF4-FFF2-40B4-BE49-F238E27FC236}">
                <a16:creationId xmlns:a16="http://schemas.microsoft.com/office/drawing/2014/main" id="{CDB30A81-59F3-41BC-B623-7A96C2F3A4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E6AF96-1B17-41D3-BD12-07B66F10F659}"/>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2774878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0E760-F1C5-4663-BBE3-00444A79BD2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C4C997-51FA-4358-B52F-CBEE386F37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E14C7FC-D8BD-4D36-AA82-19F6651A7F56}"/>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5" name="Footer Placeholder 4">
            <a:extLst>
              <a:ext uri="{FF2B5EF4-FFF2-40B4-BE49-F238E27FC236}">
                <a16:creationId xmlns:a16="http://schemas.microsoft.com/office/drawing/2014/main" id="{4810DF2A-C6F3-4421-A92D-36ECEF0BDD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E53B1B-BAD5-4EBA-B03C-4D49E232A285}"/>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40404804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6BA2F-8328-4A90-B7E3-A708104106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AA5762-36D4-44EE-BA9A-A7CFA8F7416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5BA6C2-7EB6-4C5F-A543-2809E75489BC}"/>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5" name="Footer Placeholder 4">
            <a:extLst>
              <a:ext uri="{FF2B5EF4-FFF2-40B4-BE49-F238E27FC236}">
                <a16:creationId xmlns:a16="http://schemas.microsoft.com/office/drawing/2014/main" id="{C12F4789-D9D3-44CB-9270-089C879617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6B4BCD-B974-4010-A308-BEB9006C6E73}"/>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2016504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AA72C-EB37-4403-8CD1-09AB82F834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647C098-9687-4D16-8231-B43C3DCB4C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34F3A7-3E49-4091-A2C7-6655CD9AF7B0}"/>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5" name="Footer Placeholder 4">
            <a:extLst>
              <a:ext uri="{FF2B5EF4-FFF2-40B4-BE49-F238E27FC236}">
                <a16:creationId xmlns:a16="http://schemas.microsoft.com/office/drawing/2014/main" id="{636C819A-89DE-4CD9-9B18-F481FCE51F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1D4B9B-ECC5-4E18-9033-2788BEF79537}"/>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943470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7F048-25D6-4227-8393-A062B48451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E6987D-96FD-4ED8-B528-54B94C0980E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CBC88D-B911-4128-A44D-BAAC376705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39EE85-DF60-4255-BA78-AD6D6130A606}"/>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6" name="Footer Placeholder 5">
            <a:extLst>
              <a:ext uri="{FF2B5EF4-FFF2-40B4-BE49-F238E27FC236}">
                <a16:creationId xmlns:a16="http://schemas.microsoft.com/office/drawing/2014/main" id="{846686AF-FAD0-42EA-912B-96EB7ADCF0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7642D7-4726-47E2-9CF4-167B4C1BAECB}"/>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2392674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B5B47-53DD-4239-80C2-630D952AEC8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4BE6A7A-16DB-4323-B08B-A2E3965AEEB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DD2D88D-7377-4FC5-B9A5-2508289048B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B5EB41C-E58F-4B11-9E29-753D54929B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C85881-0F1A-4673-959E-D0C33D5FB8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E8ABBE4-03B1-4327-8A57-49723E9EFEC7}"/>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8" name="Footer Placeholder 7">
            <a:extLst>
              <a:ext uri="{FF2B5EF4-FFF2-40B4-BE49-F238E27FC236}">
                <a16:creationId xmlns:a16="http://schemas.microsoft.com/office/drawing/2014/main" id="{893D4C64-30AA-4891-855C-598A9D98E8C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3D0470C-52D7-4F9B-A388-5BB6BF699968}"/>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5644146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B16D4-5ACF-418E-A02E-4062C147C5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DDE70E-1A95-409E-ACF5-C8DD32A0254E}"/>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4" name="Footer Placeholder 3">
            <a:extLst>
              <a:ext uri="{FF2B5EF4-FFF2-40B4-BE49-F238E27FC236}">
                <a16:creationId xmlns:a16="http://schemas.microsoft.com/office/drawing/2014/main" id="{5F6D089E-F5DB-45B4-9D6D-BF4C9D77540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E4348F1-FFD0-4F82-B4C6-220151DCDBCE}"/>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354834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C6682C-AE39-4D2E-9A74-75506E2A44DC}"/>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3" name="Footer Placeholder 2">
            <a:extLst>
              <a:ext uri="{FF2B5EF4-FFF2-40B4-BE49-F238E27FC236}">
                <a16:creationId xmlns:a16="http://schemas.microsoft.com/office/drawing/2014/main" id="{0473E982-0C43-45A2-A51F-3B1F777361E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94FAC9D-3633-469A-B0A2-EE7CB80B7707}"/>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3817694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38CB5-E30C-47C3-AE89-C4D57F3DBD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2C85A5D-89E2-438E-BCAB-FE948B6B826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0158105-573E-4A67-9B98-2FD1D1339C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772867-BA58-4B2F-97EF-62BBAC06E2C4}"/>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6" name="Footer Placeholder 5">
            <a:extLst>
              <a:ext uri="{FF2B5EF4-FFF2-40B4-BE49-F238E27FC236}">
                <a16:creationId xmlns:a16="http://schemas.microsoft.com/office/drawing/2014/main" id="{E346E76D-E8F5-41B4-8249-2D750191DD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3A3050-D8D1-4DF2-9F95-52D310547282}"/>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4093992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458C6-1532-4360-A9C4-3483D8BF4C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B3983B-E0D0-436B-9F98-E4F29DE07D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C3C3-AD41-40E1-A666-FD2EFC93D0CD}"/>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5" name="Footer Placeholder 4">
            <a:extLst>
              <a:ext uri="{FF2B5EF4-FFF2-40B4-BE49-F238E27FC236}">
                <a16:creationId xmlns:a16="http://schemas.microsoft.com/office/drawing/2014/main" id="{763F499A-2F95-4285-95B1-58FE1A0B93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8C4122-FBB5-48D5-ADDA-0FBFC4DDC6EF}"/>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37231298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64EF1-FF52-40D6-97E5-8186AA2B12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F1979B6-3807-497C-8645-C65E93120F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80C6E4-4066-4E99-B105-64A23B764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1CC84D-018E-47A3-8FEC-62407F0364AA}"/>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6" name="Footer Placeholder 5">
            <a:extLst>
              <a:ext uri="{FF2B5EF4-FFF2-40B4-BE49-F238E27FC236}">
                <a16:creationId xmlns:a16="http://schemas.microsoft.com/office/drawing/2014/main" id="{0F7DFF64-52B3-46D0-AEAF-7A1EC50446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092A31-E995-49BB-82F9-B91F2A3C06F1}"/>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33653609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4A362-FEDD-4649-9235-EDCAACF5E02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794F7C-71CD-4DFD-B736-8BE1AE27CCB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EE0D9E-35C0-4D70-B3C1-CAF71C2FBF5B}"/>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5" name="Footer Placeholder 4">
            <a:extLst>
              <a:ext uri="{FF2B5EF4-FFF2-40B4-BE49-F238E27FC236}">
                <a16:creationId xmlns:a16="http://schemas.microsoft.com/office/drawing/2014/main" id="{E489C57E-8853-4630-8702-7BBADCAFCB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F452B8-0B3A-444F-B466-E57B4037556B}"/>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26542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D4BCE1-7D33-4188-A683-5CBF3778E7D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11C72EB-3DE0-4898-9A82-113FA1A5BC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C504C9-D9E5-466D-834F-EAE7E80072B4}"/>
              </a:ext>
            </a:extLst>
          </p:cNvPr>
          <p:cNvSpPr>
            <a:spLocks noGrp="1"/>
          </p:cNvSpPr>
          <p:nvPr>
            <p:ph type="dt" sz="half" idx="10"/>
          </p:nvPr>
        </p:nvSpPr>
        <p:spPr/>
        <p:txBody>
          <a:bodyPr/>
          <a:lstStyle/>
          <a:p>
            <a:fld id="{64842BEA-024F-4A4C-8A86-0C18DD960C0E}" type="datetimeFigureOut">
              <a:rPr lang="en-US" smtClean="0"/>
              <a:t>3/11/2020</a:t>
            </a:fld>
            <a:endParaRPr lang="en-US"/>
          </a:p>
        </p:txBody>
      </p:sp>
      <p:sp>
        <p:nvSpPr>
          <p:cNvPr id="5" name="Footer Placeholder 4">
            <a:extLst>
              <a:ext uri="{FF2B5EF4-FFF2-40B4-BE49-F238E27FC236}">
                <a16:creationId xmlns:a16="http://schemas.microsoft.com/office/drawing/2014/main" id="{2B4D4A46-D075-4488-8494-BBF63C1C08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16A7DA-0679-465B-A7C6-360D5F2D276D}"/>
              </a:ext>
            </a:extLst>
          </p:cNvPr>
          <p:cNvSpPr>
            <a:spLocks noGrp="1"/>
          </p:cNvSpPr>
          <p:nvPr>
            <p:ph type="sldNum" sz="quarter" idx="12"/>
          </p:nvPr>
        </p:nvSpPr>
        <p:spPr/>
        <p:txBody>
          <a:bodyPr/>
          <a:lstStyle/>
          <a:p>
            <a:fld id="{42E70757-B6D5-47F6-9EAC-44BB0C91181E}" type="slidenum">
              <a:rPr lang="en-US" smtClean="0"/>
              <a:t>‹#›</a:t>
            </a:fld>
            <a:endParaRPr lang="en-US"/>
          </a:p>
        </p:txBody>
      </p:sp>
    </p:spTree>
    <p:extLst>
      <p:ext uri="{BB962C8B-B14F-4D97-AF65-F5344CB8AC3E}">
        <p14:creationId xmlns:p14="http://schemas.microsoft.com/office/powerpoint/2010/main" val="29345346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50174-5324-4060-8309-90B833F7C0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E7F07E-FCAD-4A72-8C31-6230C71D72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28A8F2A-8B89-48DD-BAE7-D74D48DF7F21}"/>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5" name="Footer Placeholder 4">
            <a:extLst>
              <a:ext uri="{FF2B5EF4-FFF2-40B4-BE49-F238E27FC236}">
                <a16:creationId xmlns:a16="http://schemas.microsoft.com/office/drawing/2014/main" id="{414BE29E-17FA-496A-BBC1-77DD8DD1B7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2E67F-627F-409F-9A28-4B027902E692}"/>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19948053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56BD8-CA53-48D6-8115-14D90A4FB1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B528B5-33FD-4694-AF5F-43C5A0C8C7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6D8BD6-87C5-4489-B72D-A25718026C82}"/>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5" name="Footer Placeholder 4">
            <a:extLst>
              <a:ext uri="{FF2B5EF4-FFF2-40B4-BE49-F238E27FC236}">
                <a16:creationId xmlns:a16="http://schemas.microsoft.com/office/drawing/2014/main" id="{5F533ABF-FBA0-49F5-97C2-547FCA159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451D38-E8A7-473E-8DB2-50856D582E54}"/>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22753441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C42E6-D08E-4276-8084-CD941A28DCD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1664589-6938-4CAB-B5D2-74F87D6941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CDAA110-C113-4E0B-8773-CA70C69DAA8E}"/>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5" name="Footer Placeholder 4">
            <a:extLst>
              <a:ext uri="{FF2B5EF4-FFF2-40B4-BE49-F238E27FC236}">
                <a16:creationId xmlns:a16="http://schemas.microsoft.com/office/drawing/2014/main" id="{00A272D1-C32A-4CEF-A96F-DF82CC45FA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B568FC-7044-49E6-87DC-5AC2703D8BCB}"/>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3093326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3AA59-1DF5-4415-A5F1-043DD8127B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088237-DE7E-43C6-BACC-FF704DADA3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0528DE-ED46-4D05-B434-5760FFB102D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93CA88-5139-41C8-97CE-CC5237D87E2D}"/>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6" name="Footer Placeholder 5">
            <a:extLst>
              <a:ext uri="{FF2B5EF4-FFF2-40B4-BE49-F238E27FC236}">
                <a16:creationId xmlns:a16="http://schemas.microsoft.com/office/drawing/2014/main" id="{7A2C87F7-16BD-4C23-8F7F-30D9B25C07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C396C4-A4B5-4B84-9977-8993BDDD5F67}"/>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39638636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F4E57-5714-4C10-A666-A3670096DE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06FF6BF-954D-4A34-ADDF-4C91C37A02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77DB07-1778-4716-A20B-29D56B93C9F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389519-B54B-45AA-8480-950AF16BE0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A9AB9C-6D87-4294-BF2C-C6C3D4A5E5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980741-FE8D-4563-AC35-33089679854F}"/>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8" name="Footer Placeholder 7">
            <a:extLst>
              <a:ext uri="{FF2B5EF4-FFF2-40B4-BE49-F238E27FC236}">
                <a16:creationId xmlns:a16="http://schemas.microsoft.com/office/drawing/2014/main" id="{7328DEA8-AB63-4751-8DFE-907F9D2C289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0EF6327-FCC6-4E54-AE4B-A7EF081B053A}"/>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31354628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39622-F246-4089-BDD7-9FBDA313CBB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2A565E-1659-4077-8D73-742C9084B66D}"/>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4" name="Footer Placeholder 3">
            <a:extLst>
              <a:ext uri="{FF2B5EF4-FFF2-40B4-BE49-F238E27FC236}">
                <a16:creationId xmlns:a16="http://schemas.microsoft.com/office/drawing/2014/main" id="{E91E37ED-F87F-4C34-864A-AD23B5A401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138EAF-7A66-4457-BAF9-25719AA6207B}"/>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23475413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7247F9-D738-4A17-9B15-561C7AE6ADC9}"/>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3" name="Footer Placeholder 2">
            <a:extLst>
              <a:ext uri="{FF2B5EF4-FFF2-40B4-BE49-F238E27FC236}">
                <a16:creationId xmlns:a16="http://schemas.microsoft.com/office/drawing/2014/main" id="{57F6B25B-A6C6-4738-B66E-3B23A198FAB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1D1B0D6-577B-4663-843C-47A4C69D40CE}"/>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1188897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6D5FC-315B-488F-8114-FE556C6159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B28E49C-DD52-435B-9064-36930D0EE1C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8036E5-3DBA-4F19-B631-C2D2C76F0B79}"/>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5" name="Footer Placeholder 4">
            <a:extLst>
              <a:ext uri="{FF2B5EF4-FFF2-40B4-BE49-F238E27FC236}">
                <a16:creationId xmlns:a16="http://schemas.microsoft.com/office/drawing/2014/main" id="{DDA7EB19-8079-48D8-A1D8-2901805D98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706BF7-1233-420A-AB70-DAFEF54D30A3}"/>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14514002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77684-A113-4389-923B-493CBB1AF3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AD75786-479D-4F68-BDFD-BD71D88709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C4D360-3880-4144-8754-A08CDEEB44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0A0B33-B9E2-47D3-8E7F-5FB9FA6DB908}"/>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6" name="Footer Placeholder 5">
            <a:extLst>
              <a:ext uri="{FF2B5EF4-FFF2-40B4-BE49-F238E27FC236}">
                <a16:creationId xmlns:a16="http://schemas.microsoft.com/office/drawing/2014/main" id="{74C14D7A-3037-4FDC-9BB2-9FD942C381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58CDB5-47C4-48BF-85AF-3304F9EE339D}"/>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10905107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398CD-9AA5-4382-B7DB-D726F4316B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169AAA2-F8C2-49AE-9B02-CB5AD1E3B0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D36A16-6D65-4EA7-99FD-83F55AD779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B158EA-A8BC-4CE1-AA00-36D87B197091}"/>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6" name="Footer Placeholder 5">
            <a:extLst>
              <a:ext uri="{FF2B5EF4-FFF2-40B4-BE49-F238E27FC236}">
                <a16:creationId xmlns:a16="http://schemas.microsoft.com/office/drawing/2014/main" id="{58952DEA-C84E-4A25-85D3-38659A03AC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664889-8EEF-43C9-8AF9-42C9A826B712}"/>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9485685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93CBB-9F90-4933-A778-7966470A0EE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741A61-97E3-4A6C-BAC8-038B9FE42A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CFB4BA-F612-44F5-B8E8-85AF5CD54982}"/>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5" name="Footer Placeholder 4">
            <a:extLst>
              <a:ext uri="{FF2B5EF4-FFF2-40B4-BE49-F238E27FC236}">
                <a16:creationId xmlns:a16="http://schemas.microsoft.com/office/drawing/2014/main" id="{6171534F-F781-46ED-82D3-79ED622954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75ADA5-A39C-4BA6-8BBC-B54A67022395}"/>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19172589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FDD46AD-514E-4A97-BD49-2CD062F127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0C73E9-307B-4090-B637-5692091409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77E675-BD3C-401C-AB1D-62E09F6D70FE}"/>
              </a:ext>
            </a:extLst>
          </p:cNvPr>
          <p:cNvSpPr>
            <a:spLocks noGrp="1"/>
          </p:cNvSpPr>
          <p:nvPr>
            <p:ph type="dt" sz="half" idx="10"/>
          </p:nvPr>
        </p:nvSpPr>
        <p:spPr/>
        <p:txBody>
          <a:bodyPr/>
          <a:lstStyle/>
          <a:p>
            <a:fld id="{134991DF-0C04-4683-A157-7BDDAAE9DC18}" type="datetimeFigureOut">
              <a:rPr lang="en-US" smtClean="0"/>
              <a:t>3/11/2020</a:t>
            </a:fld>
            <a:endParaRPr lang="en-US"/>
          </a:p>
        </p:txBody>
      </p:sp>
      <p:sp>
        <p:nvSpPr>
          <p:cNvPr id="5" name="Footer Placeholder 4">
            <a:extLst>
              <a:ext uri="{FF2B5EF4-FFF2-40B4-BE49-F238E27FC236}">
                <a16:creationId xmlns:a16="http://schemas.microsoft.com/office/drawing/2014/main" id="{822549F3-9539-499D-A5F2-BDD3B65BED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31288E-DCE8-495B-987E-1FA884EDE37F}"/>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2487303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74005-9E48-4979-83FA-E16ACD3F04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3C58493-0A31-4C98-92BE-B796FE50D7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3F2C6D2-756A-491A-9031-8E206A9E14E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B3F1BBC-01BB-42D6-A175-5A6D45E4463E}"/>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6" name="Footer Placeholder 5">
            <a:extLst>
              <a:ext uri="{FF2B5EF4-FFF2-40B4-BE49-F238E27FC236}">
                <a16:creationId xmlns:a16="http://schemas.microsoft.com/office/drawing/2014/main" id="{FF71681B-7A6C-4933-9A6B-819C4BBCD2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2E8297-57D3-41A2-931C-37AD5452F336}"/>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1855822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24A2C-24CE-4ED4-9DCC-07F5480254A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0517AF3-92BF-4237-8F4D-0894C91E464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B371605-AAEE-4F29-8941-1E9D0ECBEAA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A0F85D-556F-4344-895B-9FDBD89111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591150-8914-4CB9-961D-D1FCE66C971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B008A52-F4F0-48CA-A72D-C57D8338100C}"/>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8" name="Footer Placeholder 7">
            <a:extLst>
              <a:ext uri="{FF2B5EF4-FFF2-40B4-BE49-F238E27FC236}">
                <a16:creationId xmlns:a16="http://schemas.microsoft.com/office/drawing/2014/main" id="{48C29545-C9C7-42C5-8A9C-FAC9F46FC70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211D0CA-209B-4DAE-B027-520B1C9011F9}"/>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2040945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78D0A-6648-4E5F-A15F-7CEF0F060A2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42CA312-8484-487C-B581-764897A74B02}"/>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4" name="Footer Placeholder 3">
            <a:extLst>
              <a:ext uri="{FF2B5EF4-FFF2-40B4-BE49-F238E27FC236}">
                <a16:creationId xmlns:a16="http://schemas.microsoft.com/office/drawing/2014/main" id="{872B0B8F-EEE1-4D8E-B28C-7B4E2DE2C34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6384E0-4AE6-4D44-A1A6-2F11D15F0C38}"/>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340745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E4B5EC-3C38-4D89-AAEC-D84AB7FAF5BC}"/>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3" name="Footer Placeholder 2">
            <a:extLst>
              <a:ext uri="{FF2B5EF4-FFF2-40B4-BE49-F238E27FC236}">
                <a16:creationId xmlns:a16="http://schemas.microsoft.com/office/drawing/2014/main" id="{B27F9A6F-ADD2-49DB-AA46-9DDAE3CC0E6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175F360-9FCF-4ED0-B8B7-12CB6C1D1567}"/>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1357594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D249C-B414-4851-8682-5C80DA00BE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6580F0E-F7FB-4DB4-B2BD-53366517BA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54D55C2-C6E5-4D37-B8CB-C878253291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C71388-122A-4D44-BA82-94CD6CB05B85}"/>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6" name="Footer Placeholder 5">
            <a:extLst>
              <a:ext uri="{FF2B5EF4-FFF2-40B4-BE49-F238E27FC236}">
                <a16:creationId xmlns:a16="http://schemas.microsoft.com/office/drawing/2014/main" id="{7FFB873F-E26E-4C15-AE8F-3528C47DE0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B63A2C-2B08-4DCD-9FCB-1ABDB8E3E28F}"/>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2058642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992A2-41BE-4274-BCE1-54243EC7C8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6200488-3770-41AC-84DB-5C85C257DF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9C8B8B6-B8C0-4F64-A20F-B4D0638780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88557B-95F0-4C34-873D-7FBA89B92E8A}"/>
              </a:ext>
            </a:extLst>
          </p:cNvPr>
          <p:cNvSpPr>
            <a:spLocks noGrp="1"/>
          </p:cNvSpPr>
          <p:nvPr>
            <p:ph type="dt" sz="half" idx="10"/>
          </p:nvPr>
        </p:nvSpPr>
        <p:spPr/>
        <p:txBody>
          <a:bodyPr/>
          <a:lstStyle/>
          <a:p>
            <a:fld id="{93737A27-2138-40E2-AA69-E3C3ACDE71C1}" type="datetimeFigureOut">
              <a:rPr lang="en-US" smtClean="0"/>
              <a:t>3/11/2020</a:t>
            </a:fld>
            <a:endParaRPr lang="en-US"/>
          </a:p>
        </p:txBody>
      </p:sp>
      <p:sp>
        <p:nvSpPr>
          <p:cNvPr id="6" name="Footer Placeholder 5">
            <a:extLst>
              <a:ext uri="{FF2B5EF4-FFF2-40B4-BE49-F238E27FC236}">
                <a16:creationId xmlns:a16="http://schemas.microsoft.com/office/drawing/2014/main" id="{871DB1B8-8F56-4913-A4AA-8BE588BD3B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769B93-1153-420B-9C7A-566297ACF425}"/>
              </a:ext>
            </a:extLst>
          </p:cNvPr>
          <p:cNvSpPr>
            <a:spLocks noGrp="1"/>
          </p:cNvSpPr>
          <p:nvPr>
            <p:ph type="sldNum" sz="quarter" idx="12"/>
          </p:nvPr>
        </p:nvSpPr>
        <p:spPr/>
        <p:txBody>
          <a:bodyPr/>
          <a:lstStyle/>
          <a:p>
            <a:fld id="{75183108-000C-4EC3-861F-C93A68FAA731}" type="slidenum">
              <a:rPr lang="en-US" smtClean="0"/>
              <a:t>‹#›</a:t>
            </a:fld>
            <a:endParaRPr lang="en-US"/>
          </a:p>
        </p:txBody>
      </p:sp>
    </p:spTree>
    <p:extLst>
      <p:ext uri="{BB962C8B-B14F-4D97-AF65-F5344CB8AC3E}">
        <p14:creationId xmlns:p14="http://schemas.microsoft.com/office/powerpoint/2010/main" val="3984051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AF7F4D-2069-48A6-8B1B-D2A7558F3B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E5FF513-BE35-4878-935A-9F71432F48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E5965D-2C72-4E78-AC8F-82F2865E85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737A27-2138-40E2-AA69-E3C3ACDE71C1}" type="datetimeFigureOut">
              <a:rPr lang="en-US" smtClean="0"/>
              <a:t>3/11/2020</a:t>
            </a:fld>
            <a:endParaRPr lang="en-US"/>
          </a:p>
        </p:txBody>
      </p:sp>
      <p:sp>
        <p:nvSpPr>
          <p:cNvPr id="5" name="Footer Placeholder 4">
            <a:extLst>
              <a:ext uri="{FF2B5EF4-FFF2-40B4-BE49-F238E27FC236}">
                <a16:creationId xmlns:a16="http://schemas.microsoft.com/office/drawing/2014/main" id="{29A0D726-0D6F-41D5-8541-98736FABE6A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B082DA-64CD-4F5E-A659-C4C711543A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183108-000C-4EC3-861F-C93A68FAA731}" type="slidenum">
              <a:rPr lang="en-US" smtClean="0"/>
              <a:t>‹#›</a:t>
            </a:fld>
            <a:endParaRPr lang="en-US"/>
          </a:p>
        </p:txBody>
      </p:sp>
    </p:spTree>
    <p:extLst>
      <p:ext uri="{BB962C8B-B14F-4D97-AF65-F5344CB8AC3E}">
        <p14:creationId xmlns:p14="http://schemas.microsoft.com/office/powerpoint/2010/main" val="20948621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A6717D-A6E5-4AD5-B2A7-6A813EEB16B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B13BFF7-A57B-4AF4-A053-579BE5A59B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BD855E-FB67-4A11-BBDA-3AC720CDD9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842BEA-024F-4A4C-8A86-0C18DD960C0E}" type="datetimeFigureOut">
              <a:rPr lang="en-US" smtClean="0"/>
              <a:t>3/11/2020</a:t>
            </a:fld>
            <a:endParaRPr lang="en-US"/>
          </a:p>
        </p:txBody>
      </p:sp>
      <p:sp>
        <p:nvSpPr>
          <p:cNvPr id="5" name="Footer Placeholder 4">
            <a:extLst>
              <a:ext uri="{FF2B5EF4-FFF2-40B4-BE49-F238E27FC236}">
                <a16:creationId xmlns:a16="http://schemas.microsoft.com/office/drawing/2014/main" id="{D93137CF-077E-49CF-9B54-AE4737540F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0C56D4-7B43-437F-813F-A4F3ED8C4E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E70757-B6D5-47F6-9EAC-44BB0C91181E}" type="slidenum">
              <a:rPr lang="en-US" smtClean="0"/>
              <a:t>‹#›</a:t>
            </a:fld>
            <a:endParaRPr lang="en-US"/>
          </a:p>
        </p:txBody>
      </p:sp>
    </p:spTree>
    <p:extLst>
      <p:ext uri="{BB962C8B-B14F-4D97-AF65-F5344CB8AC3E}">
        <p14:creationId xmlns:p14="http://schemas.microsoft.com/office/powerpoint/2010/main" val="8596715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5BB5422-1069-499A-B0B3-EE00BD5811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9ABD57-86AF-4E48-8E6A-CABDD5A6A1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F5A1EF-4809-4E08-AF5A-A1D25C1633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4991DF-0C04-4683-A157-7BDDAAE9DC18}" type="datetimeFigureOut">
              <a:rPr lang="en-US" smtClean="0"/>
              <a:t>3/11/2020</a:t>
            </a:fld>
            <a:endParaRPr lang="en-US"/>
          </a:p>
        </p:txBody>
      </p:sp>
      <p:sp>
        <p:nvSpPr>
          <p:cNvPr id="5" name="Footer Placeholder 4">
            <a:extLst>
              <a:ext uri="{FF2B5EF4-FFF2-40B4-BE49-F238E27FC236}">
                <a16:creationId xmlns:a16="http://schemas.microsoft.com/office/drawing/2014/main" id="{F88D7163-BF21-4AA7-8996-6D0D8CB3F6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C2892A-FF74-443A-A546-9DC47CF8AC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980FD4-055D-48E6-AEF3-A88C8CD56BAA}" type="slidenum">
              <a:rPr lang="en-US" smtClean="0"/>
              <a:t>‹#›</a:t>
            </a:fld>
            <a:endParaRPr lang="en-US"/>
          </a:p>
        </p:txBody>
      </p:sp>
    </p:spTree>
    <p:extLst>
      <p:ext uri="{BB962C8B-B14F-4D97-AF65-F5344CB8AC3E}">
        <p14:creationId xmlns:p14="http://schemas.microsoft.com/office/powerpoint/2010/main" val="1172278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116155A-9032-4F44-9E0E-D311AC87AEA7}"/>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bg1"/>
                </a:solidFill>
              </a:rPr>
              <a:t>Spanish and Portuguese Catholic conquests of the Americas</a:t>
            </a:r>
          </a:p>
        </p:txBody>
      </p:sp>
      <p:pic>
        <p:nvPicPr>
          <p:cNvPr id="6" name="Content Placeholder 5">
            <a:extLst>
              <a:ext uri="{FF2B5EF4-FFF2-40B4-BE49-F238E27FC236}">
                <a16:creationId xmlns:a16="http://schemas.microsoft.com/office/drawing/2014/main" id="{9C101C5A-F24C-4BEC-B7D3-4464FCA1DBA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a:stretch/>
        </p:blipFill>
        <p:spPr>
          <a:xfrm>
            <a:off x="20" y="0"/>
            <a:ext cx="12191980" cy="6857990"/>
          </a:xfrm>
          <a:prstGeom prst="rect">
            <a:avLst/>
          </a:prstGeom>
        </p:spPr>
      </p:pic>
      <p:sp>
        <p:nvSpPr>
          <p:cNvPr id="2" name="TextBox 1"/>
          <p:cNvSpPr txBox="1"/>
          <p:nvPr/>
        </p:nvSpPr>
        <p:spPr>
          <a:xfrm>
            <a:off x="0" y="5132574"/>
            <a:ext cx="12192000" cy="646331"/>
          </a:xfrm>
          <a:prstGeom prst="rect">
            <a:avLst/>
          </a:prstGeom>
          <a:noFill/>
        </p:spPr>
        <p:txBody>
          <a:bodyPr wrap="square" rtlCol="0">
            <a:spAutoFit/>
          </a:bodyPr>
          <a:lstStyle/>
          <a:p>
            <a:pPr algn="ctr"/>
            <a:r>
              <a:rPr lang="en-US" sz="3600" dirty="0">
                <a:solidFill>
                  <a:schemeClr val="bg1"/>
                </a:solidFill>
              </a:rPr>
              <a:t>Spanish and Portuguese Catholic conquests of the Americas</a:t>
            </a:r>
            <a:r>
              <a:rPr lang="en-US" dirty="0"/>
              <a:t>​</a:t>
            </a:r>
          </a:p>
        </p:txBody>
      </p:sp>
    </p:spTree>
    <p:extLst>
      <p:ext uri="{BB962C8B-B14F-4D97-AF65-F5344CB8AC3E}">
        <p14:creationId xmlns:p14="http://schemas.microsoft.com/office/powerpoint/2010/main" val="1574859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A01CF-EFF4-4D23-9295-15C2F1E88B6C}"/>
              </a:ext>
            </a:extLst>
          </p:cNvPr>
          <p:cNvSpPr>
            <a:spLocks noGrp="1"/>
          </p:cNvSpPr>
          <p:nvPr>
            <p:ph type="title"/>
          </p:nvPr>
        </p:nvSpPr>
        <p:spPr/>
        <p:txBody>
          <a:bodyPr>
            <a:normAutofit/>
          </a:bodyPr>
          <a:lstStyle/>
          <a:p>
            <a:pPr algn="ctr"/>
            <a:r>
              <a:rPr lang="en-US" b="1">
                <a:latin typeface="+mn-lt"/>
              </a:rPr>
              <a:t>Discussion:</a:t>
            </a:r>
            <a:endParaRPr lang="en-US" b="1">
              <a:latin typeface="+mn-lt"/>
              <a:cs typeface="Calibri"/>
            </a:endParaRPr>
          </a:p>
        </p:txBody>
      </p:sp>
      <p:sp>
        <p:nvSpPr>
          <p:cNvPr id="3" name="Content Placeholder 2">
            <a:extLst>
              <a:ext uri="{FF2B5EF4-FFF2-40B4-BE49-F238E27FC236}">
                <a16:creationId xmlns:a16="http://schemas.microsoft.com/office/drawing/2014/main" id="{FF343D04-1797-4ABB-AD67-03679C660786}"/>
              </a:ext>
            </a:extLst>
          </p:cNvPr>
          <p:cNvSpPr>
            <a:spLocks noGrp="1"/>
          </p:cNvSpPr>
          <p:nvPr>
            <p:ph sz="half" idx="1"/>
          </p:nvPr>
        </p:nvSpPr>
        <p:spPr/>
        <p:txBody>
          <a:bodyPr vert="horz" lIns="91440" tIns="45720" rIns="91440" bIns="45720" rtlCol="0" anchor="ctr">
            <a:normAutofit fontScale="85000" lnSpcReduction="20000"/>
          </a:bodyPr>
          <a:lstStyle/>
          <a:p>
            <a:pPr marL="0" indent="0">
              <a:buNone/>
            </a:pPr>
            <a:r>
              <a:rPr lang="en-US" dirty="0"/>
              <a:t>How do you think Wall’s ideas of "cultural blinkers," or “theology springing from practical situations” apply to:</a:t>
            </a:r>
            <a:endParaRPr lang="en-US" dirty="0">
              <a:cs typeface="Calibri"/>
            </a:endParaRPr>
          </a:p>
          <a:p>
            <a:r>
              <a:rPr lang="en-US" dirty="0"/>
              <a:t>The Spanish theology of </a:t>
            </a:r>
            <a:r>
              <a:rPr lang="en-US" i="1" dirty="0"/>
              <a:t>encomienda; </a:t>
            </a:r>
            <a:r>
              <a:rPr lang="en-US" dirty="0"/>
              <a:t>“entrustment”? </a:t>
            </a:r>
            <a:endParaRPr lang="en-US" dirty="0">
              <a:cs typeface="Calibri"/>
            </a:endParaRPr>
          </a:p>
          <a:p>
            <a:r>
              <a:rPr lang="en-US" dirty="0"/>
              <a:t>Juan Diego’s vision and the popularity of Our Lady of Guadalupe?</a:t>
            </a:r>
            <a:endParaRPr lang="en-US" dirty="0">
              <a:cs typeface="Calibri"/>
            </a:endParaRPr>
          </a:p>
        </p:txBody>
      </p:sp>
      <p:sp>
        <p:nvSpPr>
          <p:cNvPr id="4" name="Content Placeholder 3">
            <a:extLst>
              <a:ext uri="{FF2B5EF4-FFF2-40B4-BE49-F238E27FC236}">
                <a16:creationId xmlns:a16="http://schemas.microsoft.com/office/drawing/2014/main" id="{19F963F5-9106-40D8-9C2D-0E212A707B4C}"/>
              </a:ext>
            </a:extLst>
          </p:cNvPr>
          <p:cNvSpPr>
            <a:spLocks noGrp="1"/>
          </p:cNvSpPr>
          <p:nvPr>
            <p:ph sz="half" idx="2"/>
          </p:nvPr>
        </p:nvSpPr>
        <p:spPr/>
        <p:txBody>
          <a:bodyPr vert="horz" lIns="91440" tIns="45720" rIns="91440" bIns="45720" rtlCol="0" anchor="t">
            <a:normAutofit fontScale="85000" lnSpcReduction="20000"/>
          </a:bodyPr>
          <a:lstStyle/>
          <a:p>
            <a:r>
              <a:rPr lang="en-US">
                <a:ea typeface="+mn-lt"/>
                <a:cs typeface="+mn-lt"/>
              </a:rPr>
              <a:t>Cultural blinkers…</a:t>
            </a:r>
            <a:endParaRPr lang="en-US" dirty="0">
              <a:ea typeface="+mn-lt"/>
              <a:cs typeface="+mn-lt"/>
            </a:endParaRPr>
          </a:p>
          <a:p>
            <a:pPr marL="0" indent="0">
              <a:buNone/>
            </a:pPr>
            <a:r>
              <a:rPr lang="en-US">
                <a:ea typeface="+mn-lt"/>
                <a:cs typeface="+mn-lt"/>
              </a:rPr>
              <a:t>“...each community recognizes in Scripture that God is speaking to its own situation. But it also means that we will approach Scripture wearing cultural blinkers, with assumptions determined by our time and place...it is not only that different ages and nations see different things in Scripture—it is that they </a:t>
            </a:r>
            <a:r>
              <a:rPr lang="en-US" i="1">
                <a:ea typeface="+mn-lt"/>
                <a:cs typeface="+mn-lt"/>
              </a:rPr>
              <a:t>need </a:t>
            </a:r>
            <a:r>
              <a:rPr lang="en-US">
                <a:ea typeface="+mn-lt"/>
                <a:cs typeface="+mn-lt"/>
              </a:rPr>
              <a:t>to see different things” (Walls 12).</a:t>
            </a:r>
            <a:endParaRPr lang="en-US" dirty="0">
              <a:ea typeface="+mn-lt"/>
              <a:cs typeface="+mn-lt"/>
            </a:endParaRPr>
          </a:p>
          <a:p>
            <a:endParaRPr lang="en-US" dirty="0">
              <a:ea typeface="+mn-lt"/>
              <a:cs typeface="+mn-lt"/>
            </a:endParaRPr>
          </a:p>
          <a:p>
            <a:r>
              <a:rPr lang="en-US">
                <a:ea typeface="+mn-lt"/>
                <a:cs typeface="+mn-lt"/>
              </a:rPr>
              <a:t>“</a:t>
            </a:r>
            <a:r>
              <a:rPr lang="en-US">
                <a:cs typeface="Calibri"/>
              </a:rPr>
              <a:t>Theology springs from practical situations,” (Walls page 10)</a:t>
            </a:r>
            <a:endParaRPr lang="en-US"/>
          </a:p>
        </p:txBody>
      </p:sp>
    </p:spTree>
    <p:extLst>
      <p:ext uri="{BB962C8B-B14F-4D97-AF65-F5344CB8AC3E}">
        <p14:creationId xmlns:p14="http://schemas.microsoft.com/office/powerpoint/2010/main" val="424819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151ED-23EE-4414-B28B-D7D6D8E85D4B}"/>
              </a:ext>
            </a:extLst>
          </p:cNvPr>
          <p:cNvSpPr>
            <a:spLocks noGrp="1"/>
          </p:cNvSpPr>
          <p:nvPr>
            <p:ph type="title"/>
          </p:nvPr>
        </p:nvSpPr>
        <p:spPr/>
        <p:txBody>
          <a:bodyPr/>
          <a:lstStyle/>
          <a:p>
            <a:pPr algn="ctr"/>
            <a:r>
              <a:rPr lang="en-US" b="1">
                <a:latin typeface="Calibri"/>
                <a:cs typeface="Calibri"/>
              </a:rPr>
              <a:t>Discussion:</a:t>
            </a:r>
            <a:endParaRPr lang="en-US">
              <a:cs typeface="Calibri Light" panose="020F0302020204030204"/>
            </a:endParaRPr>
          </a:p>
        </p:txBody>
      </p:sp>
      <p:sp>
        <p:nvSpPr>
          <p:cNvPr id="3" name="Content Placeholder 2">
            <a:extLst>
              <a:ext uri="{FF2B5EF4-FFF2-40B4-BE49-F238E27FC236}">
                <a16:creationId xmlns:a16="http://schemas.microsoft.com/office/drawing/2014/main" id="{0EC74F82-E32C-4BEB-8D0D-06CF6AF8842C}"/>
              </a:ext>
            </a:extLst>
          </p:cNvPr>
          <p:cNvSpPr>
            <a:spLocks noGrp="1"/>
          </p:cNvSpPr>
          <p:nvPr>
            <p:ph idx="1"/>
          </p:nvPr>
        </p:nvSpPr>
        <p:spPr/>
        <p:txBody>
          <a:bodyPr vert="horz" lIns="91440" tIns="45720" rIns="91440" bIns="45720" rtlCol="0" anchor="t">
            <a:normAutofit/>
          </a:bodyPr>
          <a:lstStyle/>
          <a:p>
            <a:r>
              <a:rPr lang="en-US" dirty="0">
                <a:ea typeface="+mn-lt"/>
                <a:cs typeface="+mn-lt"/>
              </a:rPr>
              <a:t>How does this missionary history square with your previous understandings of evangelization and conversion? How does this history shift your thinking on the Christian missionary history or the spread of Christianity? What reactions do you have?</a:t>
            </a:r>
          </a:p>
          <a:p>
            <a:r>
              <a:rPr lang="en-US" dirty="0">
                <a:cs typeface="Calibri"/>
              </a:rPr>
              <a:t>What do you think about Juan Diego's adaptation of the Europeans' Christian symbols and message? How does this example shift your thinking about the "purity" or flexibility of the Christian religion?</a:t>
            </a:r>
          </a:p>
        </p:txBody>
      </p:sp>
    </p:spTree>
    <p:extLst>
      <p:ext uri="{BB962C8B-B14F-4D97-AF65-F5344CB8AC3E}">
        <p14:creationId xmlns:p14="http://schemas.microsoft.com/office/powerpoint/2010/main" val="271214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Into the “Heart of Darkness”:</a:t>
            </a:r>
          </a:p>
        </p:txBody>
      </p:sp>
      <p:sp>
        <p:nvSpPr>
          <p:cNvPr id="5" name="Subtitle 4"/>
          <p:cNvSpPr>
            <a:spLocks noGrp="1"/>
          </p:cNvSpPr>
          <p:nvPr>
            <p:ph type="subTitle" idx="1"/>
          </p:nvPr>
        </p:nvSpPr>
        <p:spPr/>
        <p:txBody>
          <a:bodyPr/>
          <a:lstStyle/>
          <a:p>
            <a:r>
              <a:rPr lang="en-US" dirty="0"/>
              <a:t>Colonialism and Conversion in Africa</a:t>
            </a:r>
          </a:p>
        </p:txBody>
      </p:sp>
    </p:spTree>
    <p:extLst>
      <p:ext uri="{BB962C8B-B14F-4D97-AF65-F5344CB8AC3E}">
        <p14:creationId xmlns:p14="http://schemas.microsoft.com/office/powerpoint/2010/main" val="12154562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AC5C0-4157-46B1-970E-45AC4588F3E5}"/>
              </a:ext>
            </a:extLst>
          </p:cNvPr>
          <p:cNvSpPr>
            <a:spLocks noGrp="1"/>
          </p:cNvSpPr>
          <p:nvPr>
            <p:ph type="title"/>
          </p:nvPr>
        </p:nvSpPr>
        <p:spPr/>
        <p:txBody>
          <a:bodyPr/>
          <a:lstStyle/>
          <a:p>
            <a:r>
              <a:rPr lang="en-US" dirty="0">
                <a:cs typeface="Calibri Light"/>
              </a:rPr>
              <a:t>Today's take-aways...</a:t>
            </a:r>
            <a:endParaRPr lang="en-US" dirty="0"/>
          </a:p>
        </p:txBody>
      </p:sp>
      <p:sp>
        <p:nvSpPr>
          <p:cNvPr id="3" name="Content Placeholder 2">
            <a:extLst>
              <a:ext uri="{FF2B5EF4-FFF2-40B4-BE49-F238E27FC236}">
                <a16:creationId xmlns:a16="http://schemas.microsoft.com/office/drawing/2014/main" id="{39C40A15-E6C2-424F-8CB9-5D2FA56866F0}"/>
              </a:ext>
            </a:extLst>
          </p:cNvPr>
          <p:cNvSpPr>
            <a:spLocks noGrp="1"/>
          </p:cNvSpPr>
          <p:nvPr>
            <p:ph idx="1"/>
          </p:nvPr>
        </p:nvSpPr>
        <p:spPr/>
        <p:txBody>
          <a:bodyPr vert="horz" lIns="91440" tIns="45720" rIns="91440" bIns="45720" rtlCol="0" anchor="t">
            <a:normAutofit/>
          </a:bodyPr>
          <a:lstStyle/>
          <a:p>
            <a:r>
              <a:rPr lang="en-US" dirty="0">
                <a:cs typeface="Calibri"/>
              </a:rPr>
              <a:t>Europeans drew on Christian ideas to justify the enslavement of Africans (much like the Spanish idea of "entrustment")</a:t>
            </a:r>
          </a:p>
          <a:p>
            <a:r>
              <a:rPr lang="en-US" dirty="0">
                <a:cs typeface="Calibri"/>
              </a:rPr>
              <a:t>For Europeans, converting Africans was an essential component of  "civilizing," colonializing, and subjugating them</a:t>
            </a:r>
          </a:p>
        </p:txBody>
      </p:sp>
    </p:spTree>
    <p:extLst>
      <p:ext uri="{BB962C8B-B14F-4D97-AF65-F5344CB8AC3E}">
        <p14:creationId xmlns:p14="http://schemas.microsoft.com/office/powerpoint/2010/main" val="2645273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3BDE0-EAF4-4A41-BC09-FEF68E4D245C}"/>
              </a:ext>
            </a:extLst>
          </p:cNvPr>
          <p:cNvSpPr>
            <a:spLocks noGrp="1"/>
          </p:cNvSpPr>
          <p:nvPr>
            <p:ph type="title"/>
          </p:nvPr>
        </p:nvSpPr>
        <p:spPr>
          <a:xfrm>
            <a:off x="324080" y="723578"/>
            <a:ext cx="5421335" cy="1645501"/>
          </a:xfrm>
        </p:spPr>
        <p:txBody>
          <a:bodyPr vert="horz" lIns="91440" tIns="45720" rIns="91440" bIns="45720" rtlCol="0" anchor="ctr">
            <a:normAutofit/>
          </a:bodyPr>
          <a:lstStyle/>
          <a:p>
            <a:pPr algn="ctr"/>
            <a:r>
              <a:rPr lang="en-US" sz="3400"/>
              <a:t>Initial Colonial Expansion in Africa and the Beginning of the Slave </a:t>
            </a:r>
            <a:r>
              <a:rPr lang="en-US" sz="3400" dirty="0"/>
              <a:t>Trade</a:t>
            </a:r>
            <a:endParaRPr lang="en-US"/>
          </a:p>
        </p:txBody>
      </p:sp>
      <p:pic>
        <p:nvPicPr>
          <p:cNvPr id="5" name="Content Placeholder 4">
            <a:extLst>
              <a:ext uri="{FF2B5EF4-FFF2-40B4-BE49-F238E27FC236}">
                <a16:creationId xmlns:a16="http://schemas.microsoft.com/office/drawing/2014/main" id="{1747942A-7B5C-4A40-AE35-E06B8103B997}"/>
              </a:ext>
            </a:extLst>
          </p:cNvPr>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9502775" y="902550"/>
            <a:ext cx="2364317" cy="1578181"/>
          </a:xfrm>
          <a:prstGeom prst="rect">
            <a:avLst/>
          </a:prstGeom>
        </p:spPr>
      </p:pic>
      <p:sp>
        <p:nvSpPr>
          <p:cNvPr id="3" name="Text Placeholder 2">
            <a:extLst>
              <a:ext uri="{FF2B5EF4-FFF2-40B4-BE49-F238E27FC236}">
                <a16:creationId xmlns:a16="http://schemas.microsoft.com/office/drawing/2014/main" id="{A0C5C680-368C-4477-96CB-3314EA4472DF}"/>
              </a:ext>
            </a:extLst>
          </p:cNvPr>
          <p:cNvSpPr>
            <a:spLocks noGrp="1"/>
          </p:cNvSpPr>
          <p:nvPr>
            <p:ph type="body" sz="half" idx="2"/>
          </p:nvPr>
        </p:nvSpPr>
        <p:spPr>
          <a:xfrm>
            <a:off x="526056" y="2548467"/>
            <a:ext cx="5311166" cy="4234422"/>
          </a:xfrm>
        </p:spPr>
        <p:txBody>
          <a:bodyPr vert="horz" lIns="91440" tIns="45720" rIns="91440" bIns="45720" rtlCol="0" anchor="t">
            <a:normAutofit lnSpcReduction="10000"/>
          </a:bodyPr>
          <a:lstStyle/>
          <a:p>
            <a:pPr indent="-228600">
              <a:buFont typeface="Arial" panose="020B0604020202020204" pitchFamily="34" charset="0"/>
              <a:buChar char="•"/>
            </a:pPr>
            <a:r>
              <a:rPr lang="en-US" sz="2000" dirty="0">
                <a:cs typeface="Calibri"/>
              </a:rPr>
              <a:t>Because the indigenous populations in North and South America had largely died off or been chased off, labor was needed for the European sugar cane, cocoa, cotton, and coffee plantation owners</a:t>
            </a:r>
          </a:p>
          <a:p>
            <a:pPr indent="-228600">
              <a:buFont typeface="Arial" panose="020B0604020202020204" pitchFamily="34" charset="0"/>
              <a:buChar char="•"/>
            </a:pPr>
            <a:r>
              <a:rPr lang="en-US" sz="2000" dirty="0">
                <a:cs typeface="Calibri"/>
              </a:rPr>
              <a:t>Slaves were taken from Africa to fill this need</a:t>
            </a:r>
          </a:p>
          <a:p>
            <a:pPr indent="-228600">
              <a:buFont typeface="Arial" panose="020B0604020202020204" pitchFamily="34" charset="0"/>
              <a:buChar char="•"/>
            </a:pPr>
            <a:r>
              <a:rPr lang="en-US" sz="2000" dirty="0">
                <a:cs typeface="Calibri"/>
              </a:rPr>
              <a:t>Europeans also took control of areas in Africa and forced locals to work in mines and on plantations for Europeans to take home gold, silver, minerals, and agricultural resources</a:t>
            </a:r>
          </a:p>
          <a:p>
            <a:pPr indent="-228600">
              <a:buFont typeface="Arial" panose="020B0604020202020204" pitchFamily="34" charset="0"/>
              <a:buChar char="•"/>
            </a:pPr>
            <a:r>
              <a:rPr lang="en-US" sz="2000" dirty="0">
                <a:cs typeface="Calibri"/>
              </a:rPr>
              <a:t>Europeans justified these activities by claiming they were part of their "Christian duty" to spread "Christianity, civilization, and commerce" </a:t>
            </a:r>
            <a:r>
              <a:rPr lang="en-US" sz="2000" b="1" dirty="0">
                <a:cs typeface="Calibri"/>
              </a:rPr>
              <a:t>("The 3 C's")</a:t>
            </a:r>
            <a:r>
              <a:rPr lang="en-US" sz="2000" dirty="0">
                <a:cs typeface="Calibri"/>
              </a:rPr>
              <a:t> to uncivilized savages</a:t>
            </a:r>
          </a:p>
        </p:txBody>
      </p:sp>
      <p:pic>
        <p:nvPicPr>
          <p:cNvPr id="4" name="Picture 5" descr="A group of people posing for a photo&#10;&#10;Description generated with very high confidence">
            <a:extLst>
              <a:ext uri="{FF2B5EF4-FFF2-40B4-BE49-F238E27FC236}">
                <a16:creationId xmlns:a16="http://schemas.microsoft.com/office/drawing/2014/main" id="{D43F83C3-5AD6-4258-B544-D07AF81A67C5}"/>
              </a:ext>
            </a:extLst>
          </p:cNvPr>
          <p:cNvPicPr>
            <a:picLocks noChangeAspect="1"/>
          </p:cNvPicPr>
          <p:nvPr/>
        </p:nvPicPr>
        <p:blipFill>
          <a:blip r:embed="rId3"/>
          <a:stretch>
            <a:fillRect/>
          </a:stretch>
        </p:blipFill>
        <p:spPr>
          <a:xfrm>
            <a:off x="6420908" y="837532"/>
            <a:ext cx="2364317" cy="1708218"/>
          </a:xfrm>
          <a:prstGeom prst="rect">
            <a:avLst/>
          </a:prstGeom>
        </p:spPr>
      </p:pic>
      <p:pic>
        <p:nvPicPr>
          <p:cNvPr id="7" name="Picture 7" descr="An old photo of a person&#10;&#10;Description generated with high confidence">
            <a:extLst>
              <a:ext uri="{FF2B5EF4-FFF2-40B4-BE49-F238E27FC236}">
                <a16:creationId xmlns:a16="http://schemas.microsoft.com/office/drawing/2014/main" id="{99EAE9F5-E9BD-4918-AD3B-63468580FC48}"/>
              </a:ext>
            </a:extLst>
          </p:cNvPr>
          <p:cNvPicPr>
            <a:picLocks noChangeAspect="1"/>
          </p:cNvPicPr>
          <p:nvPr/>
        </p:nvPicPr>
        <p:blipFill>
          <a:blip r:embed="rId4"/>
          <a:stretch>
            <a:fillRect/>
          </a:stretch>
        </p:blipFill>
        <p:spPr>
          <a:xfrm>
            <a:off x="6868535" y="3796452"/>
            <a:ext cx="4550930" cy="2559898"/>
          </a:xfrm>
          <a:prstGeom prst="rect">
            <a:avLst/>
          </a:prstGeom>
        </p:spPr>
      </p:pic>
    </p:spTree>
    <p:extLst>
      <p:ext uri="{BB962C8B-B14F-4D97-AF65-F5344CB8AC3E}">
        <p14:creationId xmlns:p14="http://schemas.microsoft.com/office/powerpoint/2010/main" val="3868807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1ACE76E7-DCFE-47B3-9C41-95C7403B00E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6013" y="643466"/>
            <a:ext cx="8539974" cy="5571067"/>
          </a:xfrm>
          <a:prstGeom prst="rect">
            <a:avLst/>
          </a:prstGeom>
        </p:spPr>
      </p:pic>
    </p:spTree>
    <p:extLst>
      <p:ext uri="{BB962C8B-B14F-4D97-AF65-F5344CB8AC3E}">
        <p14:creationId xmlns:p14="http://schemas.microsoft.com/office/powerpoint/2010/main" val="19879955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07AE-E820-4AD4-BFF4-69E78A0FB4A0}"/>
              </a:ext>
            </a:extLst>
          </p:cNvPr>
          <p:cNvSpPr>
            <a:spLocks noGrp="1"/>
          </p:cNvSpPr>
          <p:nvPr>
            <p:ph type="ctrTitle"/>
          </p:nvPr>
        </p:nvSpPr>
        <p:spPr>
          <a:xfrm>
            <a:off x="739833" y="3298722"/>
            <a:ext cx="10814858" cy="1784402"/>
          </a:xfrm>
        </p:spPr>
        <p:txBody>
          <a:bodyPr anchor="b">
            <a:normAutofit/>
          </a:bodyPr>
          <a:lstStyle/>
          <a:p>
            <a:r>
              <a:rPr lang="en-US" sz="3800" dirty="0">
                <a:cs typeface="Calibri Light"/>
              </a:rPr>
              <a:t>"Scientific" and religious arguments for the inferiority of black Africans (19</a:t>
            </a:r>
            <a:r>
              <a:rPr lang="en-US" sz="3800" baseline="30000" dirty="0">
                <a:cs typeface="Calibri Light"/>
              </a:rPr>
              <a:t>th</a:t>
            </a:r>
            <a:r>
              <a:rPr lang="en-US" sz="3800" dirty="0">
                <a:cs typeface="Calibri Light"/>
              </a:rPr>
              <a:t> and 20</a:t>
            </a:r>
            <a:r>
              <a:rPr lang="en-US" sz="3800" baseline="30000" dirty="0">
                <a:cs typeface="Calibri Light"/>
              </a:rPr>
              <a:t>th</a:t>
            </a:r>
            <a:r>
              <a:rPr lang="en-US" sz="3800" dirty="0">
                <a:cs typeface="Calibri Light"/>
              </a:rPr>
              <a:t> centuries):</a:t>
            </a:r>
          </a:p>
        </p:txBody>
      </p:sp>
      <p:sp>
        <p:nvSpPr>
          <p:cNvPr id="3" name="Subtitle 2">
            <a:extLst>
              <a:ext uri="{FF2B5EF4-FFF2-40B4-BE49-F238E27FC236}">
                <a16:creationId xmlns:a16="http://schemas.microsoft.com/office/drawing/2014/main" id="{9466C09F-BC23-452B-B62A-462DB4C8C0DA}"/>
              </a:ext>
            </a:extLst>
          </p:cNvPr>
          <p:cNvSpPr>
            <a:spLocks noGrp="1"/>
          </p:cNvSpPr>
          <p:nvPr>
            <p:ph type="subTitle" idx="1"/>
          </p:nvPr>
        </p:nvSpPr>
        <p:spPr>
          <a:xfrm>
            <a:off x="1848465" y="5258851"/>
            <a:ext cx="8495070" cy="904005"/>
          </a:xfrm>
        </p:spPr>
        <p:txBody>
          <a:bodyPr>
            <a:normAutofit/>
          </a:bodyPr>
          <a:lstStyle/>
          <a:p>
            <a:r>
              <a:rPr lang="en-US" dirty="0"/>
              <a:t>A response to the need for slaves</a:t>
            </a:r>
          </a:p>
        </p:txBody>
      </p:sp>
      <p:pic>
        <p:nvPicPr>
          <p:cNvPr id="8" name="Graphic 6" descr="Venn Diagram">
            <a:extLst>
              <a:ext uri="{FF2B5EF4-FFF2-40B4-BE49-F238E27FC236}">
                <a16:creationId xmlns:a16="http://schemas.microsoft.com/office/drawing/2014/main" id="{0F5585D9-9C65-4853-9032-347A61C4C2C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508264" y="1371601"/>
            <a:ext cx="1175474" cy="1175474"/>
          </a:xfrm>
          <a:prstGeom prst="rect">
            <a:avLst/>
          </a:prstGeom>
        </p:spPr>
      </p:pic>
    </p:spTree>
    <p:extLst>
      <p:ext uri="{BB962C8B-B14F-4D97-AF65-F5344CB8AC3E}">
        <p14:creationId xmlns:p14="http://schemas.microsoft.com/office/powerpoint/2010/main" val="4210915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5430" y="629268"/>
            <a:ext cx="6586491" cy="1286160"/>
          </a:xfrm>
        </p:spPr>
        <p:txBody>
          <a:bodyPr vert="horz" lIns="91440" tIns="45720" rIns="91440" bIns="45720" rtlCol="0" anchor="b">
            <a:normAutofit/>
          </a:bodyPr>
          <a:lstStyle/>
          <a:p>
            <a:r>
              <a:rPr lang="en-US" dirty="0"/>
              <a:t>Biological Anthropology</a:t>
            </a:r>
          </a:p>
        </p:txBody>
      </p:sp>
      <p:pic>
        <p:nvPicPr>
          <p:cNvPr id="5" name="Content Placeholder 4"/>
          <p:cNvPicPr>
            <a:picLocks noGrp="1" noChangeAspect="1"/>
          </p:cNvPicPr>
          <p:nvPr>
            <p:ph sz="half" idx="1"/>
          </p:nvPr>
        </p:nvPicPr>
        <p:blipFill rotWithShape="1">
          <a:blip r:embed="rId2"/>
          <a:srcRect l="8965"/>
          <a:stretch/>
        </p:blipFill>
        <p:spPr>
          <a:xfrm>
            <a:off x="20" y="10"/>
            <a:ext cx="4635571" cy="6857990"/>
          </a:xfrm>
          <a:prstGeom prst="rect">
            <a:avLst/>
          </a:prstGeom>
          <a:effectLst/>
        </p:spPr>
      </p:pic>
      <p:sp>
        <p:nvSpPr>
          <p:cNvPr id="4" name="Content Placeholder 3"/>
          <p:cNvSpPr>
            <a:spLocks noGrp="1"/>
          </p:cNvSpPr>
          <p:nvPr>
            <p:ph sz="half" idx="2"/>
          </p:nvPr>
        </p:nvSpPr>
        <p:spPr>
          <a:xfrm>
            <a:off x="4965431" y="2438400"/>
            <a:ext cx="6586489" cy="3785419"/>
          </a:xfrm>
        </p:spPr>
        <p:txBody>
          <a:bodyPr vert="horz" lIns="91440" tIns="45720" rIns="91440" bIns="45720" rtlCol="0">
            <a:normAutofit/>
          </a:bodyPr>
          <a:lstStyle/>
          <a:p>
            <a:r>
              <a:rPr lang="en-US" sz="2000"/>
              <a:t>Johann Blumenbach (1752-1840)</a:t>
            </a:r>
          </a:p>
          <a:p>
            <a:r>
              <a:rPr lang="en-US" sz="2000" i="1"/>
              <a:t>Decas Craniorium</a:t>
            </a:r>
          </a:p>
          <a:p>
            <a:pPr lvl="1"/>
            <a:r>
              <a:rPr lang="en-US" sz="2000"/>
              <a:t>Five races: Caucasian, Mongolian, Aethiopian, Malayan, and American</a:t>
            </a:r>
          </a:p>
          <a:p>
            <a:pPr lvl="1"/>
            <a:endParaRPr lang="en-US" sz="2000"/>
          </a:p>
          <a:p>
            <a:pPr lvl="1"/>
            <a:r>
              <a:rPr lang="en-US" sz="2000"/>
              <a:t>Polygenism</a:t>
            </a:r>
          </a:p>
        </p:txBody>
      </p:sp>
    </p:spTree>
    <p:extLst>
      <p:ext uri="{BB962C8B-B14F-4D97-AF65-F5344CB8AC3E}">
        <p14:creationId xmlns:p14="http://schemas.microsoft.com/office/powerpoint/2010/main" val="10045064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CEA78-69E6-4556-878E-B522A35C9EBA}"/>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dirty="0"/>
              <a:t>Benjamin Waterhouse Hawkins, 1883</a:t>
            </a:r>
          </a:p>
        </p:txBody>
      </p:sp>
      <p:pic>
        <p:nvPicPr>
          <p:cNvPr id="6" name="Content Placeholder 5">
            <a:extLst>
              <a:ext uri="{FF2B5EF4-FFF2-40B4-BE49-F238E27FC236}">
                <a16:creationId xmlns:a16="http://schemas.microsoft.com/office/drawing/2014/main" id="{3FCD68B0-2790-4885-AAC5-21723B0F2B5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10499"/>
          <a:stretch/>
        </p:blipFill>
        <p:spPr>
          <a:xfrm>
            <a:off x="976251" y="942538"/>
            <a:ext cx="7163222" cy="4808332"/>
          </a:xfrm>
          <a:prstGeom prst="rect">
            <a:avLst/>
          </a:prstGeom>
          <a:effectLst/>
        </p:spPr>
      </p:pic>
    </p:spTree>
    <p:extLst>
      <p:ext uri="{BB962C8B-B14F-4D97-AF65-F5344CB8AC3E}">
        <p14:creationId xmlns:p14="http://schemas.microsoft.com/office/powerpoint/2010/main" val="2823654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Edward B. Tylor (1832-1917)</a:t>
            </a:r>
          </a:p>
        </p:txBody>
      </p:sp>
      <p:pic>
        <p:nvPicPr>
          <p:cNvPr id="4098" name="Picture 2" descr="Edward Burnett Tylor.jpg"/>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b="23362"/>
          <a:stretch/>
        </p:blipFill>
        <p:spPr bwMode="auto">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sz="half" idx="2"/>
          </p:nvPr>
        </p:nvSpPr>
        <p:spPr>
          <a:xfrm>
            <a:off x="762000" y="2279018"/>
            <a:ext cx="5314543" cy="3375920"/>
          </a:xfrm>
        </p:spPr>
        <p:txBody>
          <a:bodyPr vert="horz" lIns="91440" tIns="45720" rIns="91440" bIns="45720" rtlCol="0" anchor="t">
            <a:normAutofit/>
          </a:bodyPr>
          <a:lstStyle/>
          <a:p>
            <a:r>
              <a:rPr lang="en-US" sz="4400" dirty="0"/>
              <a:t>Cultural evolutionism</a:t>
            </a:r>
          </a:p>
          <a:p>
            <a:r>
              <a:rPr lang="en-US" sz="4400" i="1" dirty="0"/>
              <a:t>Primitive Culture </a:t>
            </a:r>
            <a:r>
              <a:rPr lang="en-US" sz="4400" dirty="0"/>
              <a:t>(1871)</a:t>
            </a:r>
            <a:endParaRPr lang="en-US" sz="4400" i="1" dirty="0"/>
          </a:p>
        </p:txBody>
      </p:sp>
    </p:spTree>
    <p:extLst>
      <p:ext uri="{BB962C8B-B14F-4D97-AF65-F5344CB8AC3E}">
        <p14:creationId xmlns:p14="http://schemas.microsoft.com/office/powerpoint/2010/main" val="388246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61785-107C-4202-AEF3-AC50AD1FB30F}"/>
              </a:ext>
            </a:extLst>
          </p:cNvPr>
          <p:cNvSpPr>
            <a:spLocks noGrp="1"/>
          </p:cNvSpPr>
          <p:nvPr>
            <p:ph type="title"/>
          </p:nvPr>
        </p:nvSpPr>
        <p:spPr/>
        <p:txBody>
          <a:bodyPr/>
          <a:lstStyle/>
          <a:p>
            <a:pPr algn="ctr"/>
            <a:r>
              <a:rPr lang="en-US" dirty="0"/>
              <a:t>Patterns of Christian conversion</a:t>
            </a:r>
          </a:p>
        </p:txBody>
      </p:sp>
      <p:sp>
        <p:nvSpPr>
          <p:cNvPr id="4" name="Text Placeholder 3">
            <a:extLst>
              <a:ext uri="{FF2B5EF4-FFF2-40B4-BE49-F238E27FC236}">
                <a16:creationId xmlns:a16="http://schemas.microsoft.com/office/drawing/2014/main" id="{63F0A2CE-D6F2-43C7-A755-C4894D3B6953}"/>
              </a:ext>
            </a:extLst>
          </p:cNvPr>
          <p:cNvSpPr>
            <a:spLocks noGrp="1"/>
          </p:cNvSpPr>
          <p:nvPr>
            <p:ph type="body" idx="1"/>
          </p:nvPr>
        </p:nvSpPr>
        <p:spPr/>
        <p:txBody>
          <a:bodyPr/>
          <a:lstStyle/>
          <a:p>
            <a:pPr algn="ctr"/>
            <a:r>
              <a:rPr lang="en-US" dirty="0"/>
              <a:t>Before Constantine</a:t>
            </a:r>
          </a:p>
        </p:txBody>
      </p:sp>
      <p:sp>
        <p:nvSpPr>
          <p:cNvPr id="3" name="Content Placeholder 2">
            <a:extLst>
              <a:ext uri="{FF2B5EF4-FFF2-40B4-BE49-F238E27FC236}">
                <a16:creationId xmlns:a16="http://schemas.microsoft.com/office/drawing/2014/main" id="{AE4A11A7-0752-4687-B9D5-4B78701E68C4}"/>
              </a:ext>
            </a:extLst>
          </p:cNvPr>
          <p:cNvSpPr>
            <a:spLocks noGrp="1"/>
          </p:cNvSpPr>
          <p:nvPr>
            <p:ph sz="half" idx="2"/>
          </p:nvPr>
        </p:nvSpPr>
        <p:spPr/>
        <p:txBody>
          <a:bodyPr>
            <a:normAutofit/>
          </a:bodyPr>
          <a:lstStyle/>
          <a:p>
            <a:r>
              <a:rPr lang="en-US" dirty="0"/>
              <a:t>Individual missionaries: preaching, pastoring, concern about sincere faith and practice</a:t>
            </a:r>
          </a:p>
        </p:txBody>
      </p:sp>
      <p:sp>
        <p:nvSpPr>
          <p:cNvPr id="5" name="Text Placeholder 4">
            <a:extLst>
              <a:ext uri="{FF2B5EF4-FFF2-40B4-BE49-F238E27FC236}">
                <a16:creationId xmlns:a16="http://schemas.microsoft.com/office/drawing/2014/main" id="{B73EF55C-2138-4F59-A5C0-14C94EDFF703}"/>
              </a:ext>
            </a:extLst>
          </p:cNvPr>
          <p:cNvSpPr>
            <a:spLocks noGrp="1"/>
          </p:cNvSpPr>
          <p:nvPr>
            <p:ph type="body" sz="quarter" idx="3"/>
          </p:nvPr>
        </p:nvSpPr>
        <p:spPr/>
        <p:txBody>
          <a:bodyPr/>
          <a:lstStyle/>
          <a:p>
            <a:pPr algn="ctr"/>
            <a:r>
              <a:rPr lang="en-US" dirty="0"/>
              <a:t>After Constantine</a:t>
            </a:r>
          </a:p>
        </p:txBody>
      </p:sp>
      <p:sp>
        <p:nvSpPr>
          <p:cNvPr id="6" name="Content Placeholder 5">
            <a:extLst>
              <a:ext uri="{FF2B5EF4-FFF2-40B4-BE49-F238E27FC236}">
                <a16:creationId xmlns:a16="http://schemas.microsoft.com/office/drawing/2014/main" id="{606D6DAD-1B26-4031-B141-CAB18138E870}"/>
              </a:ext>
            </a:extLst>
          </p:cNvPr>
          <p:cNvSpPr>
            <a:spLocks noGrp="1"/>
          </p:cNvSpPr>
          <p:nvPr>
            <p:ph sz="quarter" idx="4"/>
          </p:nvPr>
        </p:nvSpPr>
        <p:spPr/>
        <p:txBody>
          <a:bodyPr>
            <a:normAutofit/>
          </a:bodyPr>
          <a:lstStyle/>
          <a:p>
            <a:r>
              <a:rPr lang="en-US" dirty="0"/>
              <a:t>“Institutional conversions”: conversion of rulers, trade, and language translation</a:t>
            </a:r>
          </a:p>
          <a:p>
            <a:r>
              <a:rPr lang="en-US" dirty="0"/>
              <a:t>Adaptation to pagan cultures (British Isles)</a:t>
            </a:r>
          </a:p>
          <a:p>
            <a:r>
              <a:rPr lang="en-US" dirty="0"/>
              <a:t>Conquering/violence (King Charlemagne, colonialism)</a:t>
            </a:r>
          </a:p>
          <a:p>
            <a:endParaRPr lang="en-US" dirty="0"/>
          </a:p>
        </p:txBody>
      </p:sp>
    </p:spTree>
    <p:extLst>
      <p:ext uri="{BB962C8B-B14F-4D97-AF65-F5344CB8AC3E}">
        <p14:creationId xmlns:p14="http://schemas.microsoft.com/office/powerpoint/2010/main" val="1048312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4BD5E-D1D4-4605-B0D3-39F4701A60C4}"/>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kern="1200" dirty="0">
                <a:latin typeface="+mj-lt"/>
                <a:ea typeface="+mj-ea"/>
                <a:cs typeface="+mj-cs"/>
              </a:rPr>
              <a:t>European imaginations of African cannibalism, 1870</a:t>
            </a:r>
          </a:p>
        </p:txBody>
      </p:sp>
      <p:pic>
        <p:nvPicPr>
          <p:cNvPr id="5" name="Content Placeholder 4">
            <a:extLst>
              <a:ext uri="{FF2B5EF4-FFF2-40B4-BE49-F238E27FC236}">
                <a16:creationId xmlns:a16="http://schemas.microsoft.com/office/drawing/2014/main" id="{201BF55E-1908-4C06-B931-67A9F61360E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39286" y="311449"/>
            <a:ext cx="7352714" cy="6179552"/>
          </a:xfrm>
          <a:prstGeom prst="rect">
            <a:avLst/>
          </a:prstGeom>
        </p:spPr>
      </p:pic>
    </p:spTree>
    <p:extLst>
      <p:ext uri="{BB962C8B-B14F-4D97-AF65-F5344CB8AC3E}">
        <p14:creationId xmlns:p14="http://schemas.microsoft.com/office/powerpoint/2010/main" val="40207695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6628" y="1783959"/>
            <a:ext cx="4645250" cy="2889114"/>
          </a:xfrm>
        </p:spPr>
        <p:txBody>
          <a:bodyPr vert="horz" lIns="91440" tIns="45720" rIns="91440" bIns="45720" rtlCol="0" anchor="b">
            <a:normAutofit/>
          </a:bodyPr>
          <a:lstStyle/>
          <a:p>
            <a:r>
              <a:rPr lang="en-US" sz="4700" dirty="0"/>
              <a:t>The Hamitic Hypothesis (Curse of Ham), Gen 9:20-27</a:t>
            </a:r>
          </a:p>
        </p:txBody>
      </p:sp>
      <p:pic>
        <p:nvPicPr>
          <p:cNvPr id="2050" name="Picture 2" descr="Related image"/>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8001" r="-1" b="885"/>
          <a:stretch/>
        </p:blipFill>
        <p:spPr bwMode="auto">
          <a:xfrm>
            <a:off x="20" y="10"/>
            <a:ext cx="6024134" cy="685799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84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4D6C7-4B08-470A-A473-2F802671114E}"/>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3000" dirty="0"/>
              <a:t>The three C's of missions: Christianity, Civilization, and Commerce</a:t>
            </a:r>
          </a:p>
        </p:txBody>
      </p:sp>
      <p:pic>
        <p:nvPicPr>
          <p:cNvPr id="4" name="Picture 4">
            <a:extLst>
              <a:ext uri="{FF2B5EF4-FFF2-40B4-BE49-F238E27FC236}">
                <a16:creationId xmlns:a16="http://schemas.microsoft.com/office/drawing/2014/main" id="{8DECD921-5239-447B-BEC3-4703E71DD710}"/>
              </a:ext>
            </a:extLst>
          </p:cNvPr>
          <p:cNvPicPr>
            <a:picLocks noGrp="1" noChangeAspect="1"/>
          </p:cNvPicPr>
          <p:nvPr>
            <p:ph sz="half" idx="1"/>
          </p:nvPr>
        </p:nvPicPr>
        <p:blipFill>
          <a:blip r:embed="rId2"/>
          <a:stretch>
            <a:fillRect/>
          </a:stretch>
        </p:blipFill>
        <p:spPr>
          <a:xfrm>
            <a:off x="397933" y="2316857"/>
            <a:ext cx="5621867" cy="3641824"/>
          </a:xfrm>
          <a:prstGeom prst="rect">
            <a:avLst/>
          </a:prstGeom>
        </p:spPr>
      </p:pic>
      <p:pic>
        <p:nvPicPr>
          <p:cNvPr id="7" name="Picture 7" descr="A vintage photo of a group of people posing for the camera&#10;&#10;Description generated with very high confidence">
            <a:extLst>
              <a:ext uri="{FF2B5EF4-FFF2-40B4-BE49-F238E27FC236}">
                <a16:creationId xmlns:a16="http://schemas.microsoft.com/office/drawing/2014/main" id="{0AC1B1C4-014B-4F95-9249-861FF04423BC}"/>
              </a:ext>
            </a:extLst>
          </p:cNvPr>
          <p:cNvPicPr>
            <a:picLocks noGrp="1" noChangeAspect="1"/>
          </p:cNvPicPr>
          <p:nvPr>
            <p:ph sz="half" idx="2"/>
          </p:nvPr>
        </p:nvPicPr>
        <p:blipFill>
          <a:blip r:embed="rId3"/>
          <a:stretch>
            <a:fillRect/>
          </a:stretch>
        </p:blipFill>
        <p:spPr>
          <a:xfrm>
            <a:off x="6172202" y="2316857"/>
            <a:ext cx="5455917" cy="3641824"/>
          </a:xfrm>
          <a:prstGeom prst="rect">
            <a:avLst/>
          </a:prstGeom>
        </p:spPr>
      </p:pic>
    </p:spTree>
    <p:extLst>
      <p:ext uri="{BB962C8B-B14F-4D97-AF65-F5344CB8AC3E}">
        <p14:creationId xmlns:p14="http://schemas.microsoft.com/office/powerpoint/2010/main" val="1838749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244ED-0504-4F79-A90E-81D9B3D51995}"/>
              </a:ext>
            </a:extLst>
          </p:cNvPr>
          <p:cNvSpPr>
            <a:spLocks noGrp="1"/>
          </p:cNvSpPr>
          <p:nvPr>
            <p:ph type="title"/>
          </p:nvPr>
        </p:nvSpPr>
        <p:spPr>
          <a:xfrm>
            <a:off x="838200" y="1412488"/>
            <a:ext cx="2899189" cy="4363844"/>
          </a:xfrm>
        </p:spPr>
        <p:txBody>
          <a:bodyPr anchor="t">
            <a:normAutofit/>
          </a:bodyPr>
          <a:lstStyle/>
          <a:p>
            <a:r>
              <a:rPr lang="en-US" sz="4000" dirty="0">
                <a:cs typeface="Calibri Light"/>
              </a:rPr>
              <a:t>The conflation of Christianity and civilization</a:t>
            </a:r>
            <a:endParaRPr lang="en-US" sz="4000" dirty="0"/>
          </a:p>
        </p:txBody>
      </p:sp>
      <p:sp>
        <p:nvSpPr>
          <p:cNvPr id="3" name="Content Placeholder 2">
            <a:extLst>
              <a:ext uri="{FF2B5EF4-FFF2-40B4-BE49-F238E27FC236}">
                <a16:creationId xmlns:a16="http://schemas.microsoft.com/office/drawing/2014/main" id="{62AB1C2B-ED5D-40CD-9E1B-3CA95E7E5D20}"/>
              </a:ext>
            </a:extLst>
          </p:cNvPr>
          <p:cNvSpPr>
            <a:spLocks noGrp="1"/>
          </p:cNvSpPr>
          <p:nvPr>
            <p:ph sz="half" idx="1"/>
          </p:nvPr>
        </p:nvSpPr>
        <p:spPr>
          <a:xfrm>
            <a:off x="4380855" y="1412489"/>
            <a:ext cx="3427283" cy="4363844"/>
          </a:xfrm>
        </p:spPr>
        <p:txBody>
          <a:bodyPr vert="horz" lIns="91440" tIns="45720" rIns="91440" bIns="45720" rtlCol="0">
            <a:normAutofit/>
          </a:bodyPr>
          <a:lstStyle/>
          <a:p>
            <a:pPr marL="457200" lvl="1" indent="0">
              <a:buNone/>
            </a:pPr>
            <a:r>
              <a:rPr lang="en-US" sz="2000">
                <a:cs typeface="Calibri"/>
              </a:rPr>
              <a:t>“The greatness of England depended upon the knowledge of Christ”</a:t>
            </a:r>
          </a:p>
          <a:p>
            <a:pPr marL="457200" lvl="1" indent="0">
              <a:buNone/>
            </a:pPr>
            <a:endParaRPr lang="en-US" sz="2000">
              <a:cs typeface="Calibri"/>
            </a:endParaRPr>
          </a:p>
          <a:p>
            <a:pPr marL="457200" lvl="1" indent="0">
              <a:buNone/>
            </a:pPr>
            <a:r>
              <a:rPr lang="en-US" sz="2000">
                <a:cs typeface="Calibri"/>
              </a:rPr>
              <a:t>--Victoria, Queen of England</a:t>
            </a:r>
          </a:p>
        </p:txBody>
      </p:sp>
      <p:sp>
        <p:nvSpPr>
          <p:cNvPr id="4" name="Content Placeholder 3">
            <a:extLst>
              <a:ext uri="{FF2B5EF4-FFF2-40B4-BE49-F238E27FC236}">
                <a16:creationId xmlns:a16="http://schemas.microsoft.com/office/drawing/2014/main" id="{C1CA6752-5A4C-4177-9A7E-A8B8A97B1367}"/>
              </a:ext>
            </a:extLst>
          </p:cNvPr>
          <p:cNvSpPr>
            <a:spLocks noGrp="1"/>
          </p:cNvSpPr>
          <p:nvPr>
            <p:ph sz="half" idx="2"/>
          </p:nvPr>
        </p:nvSpPr>
        <p:spPr>
          <a:xfrm>
            <a:off x="8451604" y="1412489"/>
            <a:ext cx="3197701" cy="4363844"/>
          </a:xfrm>
        </p:spPr>
        <p:txBody>
          <a:bodyPr vert="horz" lIns="91440" tIns="45720" rIns="91440" bIns="45720" rtlCol="0" anchor="t">
            <a:normAutofit/>
          </a:bodyPr>
          <a:lstStyle/>
          <a:p>
            <a:pPr>
              <a:buNone/>
            </a:pPr>
            <a:r>
              <a:rPr lang="en-US" sz="2000" dirty="0">
                <a:cs typeface="Calibri"/>
              </a:rPr>
              <a:t>Conversions “never can be secured and rendered permanent among them without their civilization. Civilization is to the Christian religion what the body is to the soul.”</a:t>
            </a:r>
          </a:p>
          <a:p>
            <a:pPr>
              <a:buNone/>
            </a:pPr>
            <a:r>
              <a:rPr lang="en-US" sz="2000" dirty="0">
                <a:cs typeface="Calibri"/>
              </a:rPr>
              <a:t>--John Phillips, English missionary</a:t>
            </a:r>
          </a:p>
          <a:p>
            <a:pPr marL="0" indent="0">
              <a:buNone/>
            </a:pPr>
            <a:endParaRPr lang="en-US" sz="2000">
              <a:cs typeface="Calibri"/>
            </a:endParaRPr>
          </a:p>
        </p:txBody>
      </p:sp>
    </p:spTree>
    <p:extLst>
      <p:ext uri="{BB962C8B-B14F-4D97-AF65-F5344CB8AC3E}">
        <p14:creationId xmlns:p14="http://schemas.microsoft.com/office/powerpoint/2010/main" val="8538940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BDA84-4AB7-4D63-AD49-DF718BD70108}"/>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ctr"/>
            <a:r>
              <a:rPr lang="en-US" dirty="0">
                <a:cs typeface="Calibri Light"/>
              </a:rPr>
              <a:t>Traits of "civilization":</a:t>
            </a:r>
          </a:p>
        </p:txBody>
      </p:sp>
      <p:pic>
        <p:nvPicPr>
          <p:cNvPr id="5" name="Picture 5" descr="A group of people posing for a photo&#10;&#10;Description generated with very high confidence">
            <a:extLst>
              <a:ext uri="{FF2B5EF4-FFF2-40B4-BE49-F238E27FC236}">
                <a16:creationId xmlns:a16="http://schemas.microsoft.com/office/drawing/2014/main" id="{8B4DC537-04AC-4C0F-B8F9-EA6149714C43}"/>
              </a:ext>
            </a:extLst>
          </p:cNvPr>
          <p:cNvPicPr>
            <a:picLocks noGrp="1" noChangeAspect="1"/>
          </p:cNvPicPr>
          <p:nvPr>
            <p:ph sz="half" idx="1"/>
          </p:nvPr>
        </p:nvPicPr>
        <p:blipFill rotWithShape="1">
          <a:blip r:embed="rId2"/>
          <a:srcRect r="3796"/>
          <a:stretch/>
        </p:blipFill>
        <p:spPr>
          <a:xfrm>
            <a:off x="327547" y="321733"/>
            <a:ext cx="7058306" cy="4107392"/>
          </a:xfrm>
          <a:prstGeom prst="rect">
            <a:avLst/>
          </a:prstGeom>
        </p:spPr>
      </p:pic>
      <p:sp>
        <p:nvSpPr>
          <p:cNvPr id="4" name="Content Placeholder 3">
            <a:extLst>
              <a:ext uri="{FF2B5EF4-FFF2-40B4-BE49-F238E27FC236}">
                <a16:creationId xmlns:a16="http://schemas.microsoft.com/office/drawing/2014/main" id="{432D1DBA-3143-475E-9A13-07D433ABDF1B}"/>
              </a:ext>
            </a:extLst>
          </p:cNvPr>
          <p:cNvSpPr>
            <a:spLocks noGrp="1"/>
          </p:cNvSpPr>
          <p:nvPr>
            <p:ph sz="half" idx="2"/>
          </p:nvPr>
        </p:nvSpPr>
        <p:spPr>
          <a:xfrm>
            <a:off x="7625368" y="917725"/>
            <a:ext cx="3828690" cy="4852362"/>
          </a:xfrm>
        </p:spPr>
        <p:txBody>
          <a:bodyPr vert="horz" lIns="91440" tIns="45720" rIns="91440" bIns="45720" rtlCol="0" anchor="ctr">
            <a:noAutofit/>
          </a:bodyPr>
          <a:lstStyle/>
          <a:p>
            <a:pPr lvl="1"/>
            <a:r>
              <a:rPr lang="en-US" sz="2000" dirty="0">
                <a:cs typeface="Calibri"/>
              </a:rPr>
              <a:t>Commerce:</a:t>
            </a:r>
          </a:p>
          <a:p>
            <a:pPr lvl="2"/>
            <a:r>
              <a:rPr lang="en-US" sz="1600" dirty="0">
                <a:cs typeface="Calibri"/>
              </a:rPr>
              <a:t>Industrial factories</a:t>
            </a:r>
            <a:endParaRPr lang="en-US" dirty="0"/>
          </a:p>
          <a:p>
            <a:pPr lvl="2"/>
            <a:r>
              <a:rPr lang="en-US" sz="1600" dirty="0">
                <a:cs typeface="Calibri"/>
              </a:rPr>
              <a:t>Mass production of sellable materials</a:t>
            </a:r>
          </a:p>
          <a:p>
            <a:pPr lvl="2"/>
            <a:r>
              <a:rPr lang="en-US" sz="1600" dirty="0">
                <a:cs typeface="Calibri"/>
              </a:rPr>
              <a:t>International trade</a:t>
            </a:r>
          </a:p>
          <a:p>
            <a:pPr lvl="1"/>
            <a:r>
              <a:rPr lang="en-US" sz="2000" dirty="0">
                <a:cs typeface="Calibri"/>
              </a:rPr>
              <a:t>Electricity</a:t>
            </a:r>
          </a:p>
          <a:p>
            <a:pPr lvl="1"/>
            <a:r>
              <a:rPr lang="en-US" sz="2000" dirty="0">
                <a:cs typeface="Calibri"/>
              </a:rPr>
              <a:t>Clocks</a:t>
            </a:r>
            <a:endParaRPr lang="en-US" sz="2000">
              <a:cs typeface="Calibri"/>
            </a:endParaRPr>
          </a:p>
          <a:p>
            <a:pPr lvl="1"/>
            <a:r>
              <a:rPr lang="en-US" sz="2000" dirty="0">
                <a:cs typeface="Calibri"/>
              </a:rPr>
              <a:t>Christianity</a:t>
            </a:r>
          </a:p>
          <a:p>
            <a:pPr lvl="2"/>
            <a:r>
              <a:rPr lang="en-US" sz="1600" dirty="0">
                <a:cs typeface="Calibri"/>
              </a:rPr>
              <a:t>Strict, proper gender roles</a:t>
            </a:r>
          </a:p>
          <a:p>
            <a:pPr lvl="2"/>
            <a:r>
              <a:rPr lang="en-US" sz="1600" dirty="0">
                <a:cs typeface="Calibri"/>
              </a:rPr>
              <a:t>English dress</a:t>
            </a:r>
          </a:p>
          <a:p>
            <a:pPr lvl="2"/>
            <a:r>
              <a:rPr lang="en-US" sz="1600" dirty="0">
                <a:cs typeface="Calibri"/>
              </a:rPr>
              <a:t>English techniques of gardening and cultivation</a:t>
            </a:r>
          </a:p>
          <a:p>
            <a:pPr lvl="1"/>
            <a:r>
              <a:rPr lang="en-US" sz="2000" dirty="0">
                <a:cs typeface="Calibri"/>
              </a:rPr>
              <a:t>…everything "European"</a:t>
            </a:r>
          </a:p>
          <a:p>
            <a:endParaRPr lang="en-US" sz="2000" dirty="0">
              <a:solidFill>
                <a:srgbClr val="FFFFFF"/>
              </a:solidFill>
              <a:cs typeface="Calibri"/>
            </a:endParaRPr>
          </a:p>
        </p:txBody>
      </p:sp>
    </p:spTree>
    <p:extLst>
      <p:ext uri="{BB962C8B-B14F-4D97-AF65-F5344CB8AC3E}">
        <p14:creationId xmlns:p14="http://schemas.microsoft.com/office/powerpoint/2010/main" val="1080467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22DBF-118D-4536-A3D4-3B8481B90CD4}"/>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a:solidFill>
                  <a:srgbClr val="FFFFFF"/>
                </a:solidFill>
                <a:latin typeface="+mj-lt"/>
                <a:ea typeface="+mj-ea"/>
                <a:cs typeface="+mj-cs"/>
              </a:rPr>
              <a:t>European “civilization” vs. African “savagery”</a:t>
            </a:r>
          </a:p>
        </p:txBody>
      </p:sp>
      <p:pic>
        <p:nvPicPr>
          <p:cNvPr id="4" name="Picture 4" descr="A group of people sitting on a bench&#10;&#10;Description generated with high confidence">
            <a:extLst>
              <a:ext uri="{FF2B5EF4-FFF2-40B4-BE49-F238E27FC236}">
                <a16:creationId xmlns:a16="http://schemas.microsoft.com/office/drawing/2014/main" id="{912B80D1-5A53-4755-B976-FB3E2145F186}"/>
              </a:ext>
            </a:extLst>
          </p:cNvPr>
          <p:cNvPicPr>
            <a:picLocks noGrp="1" noChangeAspect="1"/>
          </p:cNvPicPr>
          <p:nvPr>
            <p:ph idx="1"/>
          </p:nvPr>
        </p:nvPicPr>
        <p:blipFill>
          <a:blip r:embed="rId2"/>
          <a:stretch>
            <a:fillRect/>
          </a:stretch>
        </p:blipFill>
        <p:spPr>
          <a:xfrm>
            <a:off x="3481040" y="312708"/>
            <a:ext cx="8609978" cy="6173438"/>
          </a:xfrm>
          <a:prstGeom prst="rect">
            <a:avLst/>
          </a:prstGeom>
        </p:spPr>
      </p:pic>
    </p:spTree>
    <p:extLst>
      <p:ext uri="{BB962C8B-B14F-4D97-AF65-F5344CB8AC3E}">
        <p14:creationId xmlns:p14="http://schemas.microsoft.com/office/powerpoint/2010/main" val="737858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2FE00-743F-4F04-AC15-5C8C1797CF49}"/>
              </a:ext>
            </a:extLst>
          </p:cNvPr>
          <p:cNvSpPr>
            <a:spLocks noGrp="1"/>
          </p:cNvSpPr>
          <p:nvPr>
            <p:ph type="ctrTitle"/>
          </p:nvPr>
        </p:nvSpPr>
        <p:spPr/>
        <p:txBody>
          <a:bodyPr/>
          <a:lstStyle/>
          <a:p>
            <a:r>
              <a:rPr lang="en-US" dirty="0">
                <a:cs typeface="Calibri Light"/>
              </a:rPr>
              <a:t>Examples of the overlap of the "3 C's":</a:t>
            </a:r>
            <a:endParaRPr lang="en-US" dirty="0"/>
          </a:p>
        </p:txBody>
      </p:sp>
      <p:sp>
        <p:nvSpPr>
          <p:cNvPr id="3" name="Subtitle 2">
            <a:extLst>
              <a:ext uri="{FF2B5EF4-FFF2-40B4-BE49-F238E27FC236}">
                <a16:creationId xmlns:a16="http://schemas.microsoft.com/office/drawing/2014/main" id="{2AD68465-55A4-43D1-9E61-E1D5F4AB69F6}"/>
              </a:ext>
            </a:extLst>
          </p:cNvPr>
          <p:cNvSpPr>
            <a:spLocks noGrp="1"/>
          </p:cNvSpPr>
          <p:nvPr>
            <p:ph type="subTitle" idx="1"/>
          </p:nvPr>
        </p:nvSpPr>
        <p:spPr/>
        <p:txBody>
          <a:bodyPr vert="horz" lIns="91440" tIns="45720" rIns="91440" bIns="45720" rtlCol="0" anchor="t">
            <a:normAutofit/>
          </a:bodyPr>
          <a:lstStyle/>
          <a:p>
            <a:r>
              <a:rPr lang="en-US" dirty="0">
                <a:cs typeface="Calibri"/>
              </a:rPr>
              <a:t>David Livingstone, Missionary Societies, and Colonialism</a:t>
            </a:r>
            <a:endParaRPr lang="en-US" dirty="0"/>
          </a:p>
        </p:txBody>
      </p:sp>
    </p:spTree>
    <p:extLst>
      <p:ext uri="{BB962C8B-B14F-4D97-AF65-F5344CB8AC3E}">
        <p14:creationId xmlns:p14="http://schemas.microsoft.com/office/powerpoint/2010/main" val="3595413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98625-8479-4BE4-B81B-9535FB26332F}"/>
              </a:ext>
            </a:extLst>
          </p:cNvPr>
          <p:cNvSpPr>
            <a:spLocks noGrp="1"/>
          </p:cNvSpPr>
          <p:nvPr>
            <p:ph type="title"/>
          </p:nvPr>
        </p:nvSpPr>
        <p:spPr>
          <a:xfrm>
            <a:off x="804673" y="3320859"/>
            <a:ext cx="4524973" cy="2076333"/>
          </a:xfrm>
        </p:spPr>
        <p:txBody>
          <a:bodyPr vert="horz" lIns="91440" tIns="45720" rIns="91440" bIns="45720" rtlCol="0" anchor="t">
            <a:normAutofit/>
          </a:bodyPr>
          <a:lstStyle/>
          <a:p>
            <a:r>
              <a:rPr lang="en-US" sz="4800" dirty="0"/>
              <a:t>David Livingstone</a:t>
            </a:r>
          </a:p>
        </p:txBody>
      </p:sp>
      <p:pic>
        <p:nvPicPr>
          <p:cNvPr id="4" name="Picture 4" descr="A picture containing text, book, photo, sitting&#10;&#10;Description generated with very high confidence">
            <a:extLst>
              <a:ext uri="{FF2B5EF4-FFF2-40B4-BE49-F238E27FC236}">
                <a16:creationId xmlns:a16="http://schemas.microsoft.com/office/drawing/2014/main" id="{35B02C08-1E42-4830-8BC1-EAB757031CC9}"/>
              </a:ext>
            </a:extLst>
          </p:cNvPr>
          <p:cNvPicPr>
            <a:picLocks noGrp="1" noChangeAspect="1"/>
          </p:cNvPicPr>
          <p:nvPr>
            <p:ph idx="1"/>
          </p:nvPr>
        </p:nvPicPr>
        <p:blipFill rotWithShape="1">
          <a:blip r:embed="rId2"/>
          <a:srcRect r="-1" b="20712"/>
          <a:stretch/>
        </p:blipFill>
        <p:spPr>
          <a:xfrm>
            <a:off x="6021086" y="544777"/>
            <a:ext cx="6170914" cy="6313225"/>
          </a:xfrm>
          <a:custGeom>
            <a:avLst/>
            <a:gdLst>
              <a:gd name="connsiteX0" fmla="*/ 3397813 w 6170914"/>
              <a:gd name="connsiteY0" fmla="*/ 0 h 6313225"/>
              <a:gd name="connsiteX1" fmla="*/ 6019731 w 6170914"/>
              <a:gd name="connsiteY1" fmla="*/ 1236489 h 6313225"/>
              <a:gd name="connsiteX2" fmla="*/ 6170914 w 6170914"/>
              <a:gd name="connsiteY2" fmla="*/ 1438663 h 6313225"/>
              <a:gd name="connsiteX3" fmla="*/ 6170914 w 6170914"/>
              <a:gd name="connsiteY3" fmla="*/ 5356963 h 6313225"/>
              <a:gd name="connsiteX4" fmla="*/ 6019731 w 6170914"/>
              <a:gd name="connsiteY4" fmla="*/ 5559138 h 6313225"/>
              <a:gd name="connsiteX5" fmla="*/ 5194591 w 6170914"/>
              <a:gd name="connsiteY5" fmla="*/ 6282226 h 6313225"/>
              <a:gd name="connsiteX6" fmla="*/ 5141791 w 6170914"/>
              <a:gd name="connsiteY6" fmla="*/ 6313225 h 6313225"/>
              <a:gd name="connsiteX7" fmla="*/ 1659199 w 6170914"/>
              <a:gd name="connsiteY7" fmla="*/ 6313225 h 6313225"/>
              <a:gd name="connsiteX8" fmla="*/ 1498064 w 6170914"/>
              <a:gd name="connsiteY8" fmla="*/ 6215333 h 6313225"/>
              <a:gd name="connsiteX9" fmla="*/ 0 w 6170914"/>
              <a:gd name="connsiteY9" fmla="*/ 3397813 h 6313225"/>
              <a:gd name="connsiteX10" fmla="*/ 3397813 w 6170914"/>
              <a:gd name="connsiteY10" fmla="*/ 0 h 63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0914" h="6313225">
                <a:moveTo>
                  <a:pt x="3397813" y="0"/>
                </a:moveTo>
                <a:cubicBezTo>
                  <a:pt x="4453378" y="0"/>
                  <a:pt x="5396522" y="481334"/>
                  <a:pt x="6019731" y="1236489"/>
                </a:cubicBezTo>
                <a:lnTo>
                  <a:pt x="6170914" y="1438663"/>
                </a:lnTo>
                <a:lnTo>
                  <a:pt x="6170914" y="5356963"/>
                </a:lnTo>
                <a:lnTo>
                  <a:pt x="6019731" y="5559138"/>
                </a:lnTo>
                <a:cubicBezTo>
                  <a:pt x="5786028" y="5842321"/>
                  <a:pt x="5507333" y="6086998"/>
                  <a:pt x="5194591" y="6282226"/>
                </a:cubicBezTo>
                <a:lnTo>
                  <a:pt x="5141791" y="6313225"/>
                </a:lnTo>
                <a:lnTo>
                  <a:pt x="1659199" y="6313225"/>
                </a:lnTo>
                <a:lnTo>
                  <a:pt x="1498064" y="6215333"/>
                </a:lnTo>
                <a:cubicBezTo>
                  <a:pt x="594240" y="5604721"/>
                  <a:pt x="0" y="4570663"/>
                  <a:pt x="0" y="3397813"/>
                </a:cubicBezTo>
                <a:cubicBezTo>
                  <a:pt x="0" y="1521253"/>
                  <a:pt x="1521253" y="0"/>
                  <a:pt x="3397813" y="0"/>
                </a:cubicBezTo>
                <a:close/>
              </a:path>
            </a:pathLst>
          </a:custGeom>
        </p:spPr>
      </p:pic>
    </p:spTree>
    <p:extLst>
      <p:ext uri="{BB962C8B-B14F-4D97-AF65-F5344CB8AC3E}">
        <p14:creationId xmlns:p14="http://schemas.microsoft.com/office/powerpoint/2010/main" val="678738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6A855-F297-4495-A394-7911C81E069C}"/>
              </a:ext>
            </a:extLst>
          </p:cNvPr>
          <p:cNvSpPr>
            <a:spLocks noGrp="1"/>
          </p:cNvSpPr>
          <p:nvPr>
            <p:ph type="title"/>
          </p:nvPr>
        </p:nvSpPr>
        <p:spPr>
          <a:xfrm>
            <a:off x="143492" y="225967"/>
            <a:ext cx="4524973" cy="6133983"/>
          </a:xfrm>
        </p:spPr>
        <p:txBody>
          <a:bodyPr vert="horz" lIns="91440" tIns="45720" rIns="91440" bIns="45720" rtlCol="0" anchor="t">
            <a:normAutofit/>
          </a:bodyPr>
          <a:lstStyle/>
          <a:p>
            <a:pPr algn="ctr"/>
            <a:r>
              <a:rPr lang="en-US" sz="4800" dirty="0"/>
              <a:t>The Heroic African Explorer</a:t>
            </a:r>
            <a:br>
              <a:rPr lang="en-US" sz="4800" dirty="0"/>
            </a:br>
            <a:r>
              <a:rPr lang="en-US" sz="4800" dirty="0"/>
              <a:t/>
            </a:r>
            <a:br>
              <a:rPr lang="en-US" sz="4800" dirty="0"/>
            </a:br>
            <a:r>
              <a:rPr lang="en-US" sz="2000" dirty="0">
                <a:cs typeface="Calibri Light"/>
              </a:rPr>
              <a:t>Believed that Africans were savages and like children would remain that way unless they made contact "with superior races" and were shown the "light" of "true religion" and civilization</a:t>
            </a:r>
            <a:br>
              <a:rPr lang="en-US" sz="2000" dirty="0">
                <a:cs typeface="Calibri Light"/>
              </a:rPr>
            </a:br>
            <a:r>
              <a:rPr lang="en-US" sz="2000" dirty="0">
                <a:cs typeface="Calibri Light"/>
              </a:rPr>
              <a:t/>
            </a:r>
            <a:br>
              <a:rPr lang="en-US" sz="2000" dirty="0">
                <a:cs typeface="Calibri Light"/>
              </a:rPr>
            </a:br>
            <a:r>
              <a:rPr lang="en-US" sz="2000" dirty="0">
                <a:cs typeface="Calibri Light"/>
              </a:rPr>
              <a:t/>
            </a:r>
            <a:br>
              <a:rPr lang="en-US" sz="2000" dirty="0">
                <a:cs typeface="Calibri Light"/>
              </a:rPr>
            </a:br>
            <a:r>
              <a:rPr lang="en-US" sz="2000" dirty="0">
                <a:cs typeface="Calibri Light"/>
              </a:rPr>
              <a:t>"The double influence of the spirit of commerce and Christianity [is needed] to stay the bitter foundation of African misery"</a:t>
            </a:r>
            <a:br>
              <a:rPr lang="en-US" sz="2000" dirty="0">
                <a:cs typeface="Calibri Light"/>
              </a:rPr>
            </a:br>
            <a:r>
              <a:rPr lang="en-US" sz="2000" dirty="0">
                <a:cs typeface="Calibri Light"/>
              </a:rPr>
              <a:t>--David Livingstone</a:t>
            </a:r>
          </a:p>
        </p:txBody>
      </p:sp>
      <p:pic>
        <p:nvPicPr>
          <p:cNvPr id="5" name="Content Placeholder 4">
            <a:extLst>
              <a:ext uri="{FF2B5EF4-FFF2-40B4-BE49-F238E27FC236}">
                <a16:creationId xmlns:a16="http://schemas.microsoft.com/office/drawing/2014/main" id="{0D6760F6-E4EF-4FB7-9C79-2957A08FEDA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254"/>
          <a:stretch/>
        </p:blipFill>
        <p:spPr>
          <a:xfrm>
            <a:off x="4499610" y="1"/>
            <a:ext cx="7303184" cy="6858002"/>
          </a:xfrm>
          <a:custGeom>
            <a:avLst/>
            <a:gdLst>
              <a:gd name="connsiteX0" fmla="*/ 3397813 w 6170914"/>
              <a:gd name="connsiteY0" fmla="*/ 0 h 6313225"/>
              <a:gd name="connsiteX1" fmla="*/ 6019731 w 6170914"/>
              <a:gd name="connsiteY1" fmla="*/ 1236489 h 6313225"/>
              <a:gd name="connsiteX2" fmla="*/ 6170914 w 6170914"/>
              <a:gd name="connsiteY2" fmla="*/ 1438663 h 6313225"/>
              <a:gd name="connsiteX3" fmla="*/ 6170914 w 6170914"/>
              <a:gd name="connsiteY3" fmla="*/ 5356963 h 6313225"/>
              <a:gd name="connsiteX4" fmla="*/ 6019731 w 6170914"/>
              <a:gd name="connsiteY4" fmla="*/ 5559138 h 6313225"/>
              <a:gd name="connsiteX5" fmla="*/ 5194591 w 6170914"/>
              <a:gd name="connsiteY5" fmla="*/ 6282226 h 6313225"/>
              <a:gd name="connsiteX6" fmla="*/ 5141791 w 6170914"/>
              <a:gd name="connsiteY6" fmla="*/ 6313225 h 6313225"/>
              <a:gd name="connsiteX7" fmla="*/ 1659199 w 6170914"/>
              <a:gd name="connsiteY7" fmla="*/ 6313225 h 6313225"/>
              <a:gd name="connsiteX8" fmla="*/ 1498064 w 6170914"/>
              <a:gd name="connsiteY8" fmla="*/ 6215333 h 6313225"/>
              <a:gd name="connsiteX9" fmla="*/ 0 w 6170914"/>
              <a:gd name="connsiteY9" fmla="*/ 3397813 h 6313225"/>
              <a:gd name="connsiteX10" fmla="*/ 3397813 w 6170914"/>
              <a:gd name="connsiteY10" fmla="*/ 0 h 63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0914" h="6313225">
                <a:moveTo>
                  <a:pt x="3397813" y="0"/>
                </a:moveTo>
                <a:cubicBezTo>
                  <a:pt x="4453378" y="0"/>
                  <a:pt x="5396522" y="481334"/>
                  <a:pt x="6019731" y="1236489"/>
                </a:cubicBezTo>
                <a:lnTo>
                  <a:pt x="6170914" y="1438663"/>
                </a:lnTo>
                <a:lnTo>
                  <a:pt x="6170914" y="5356963"/>
                </a:lnTo>
                <a:lnTo>
                  <a:pt x="6019731" y="5559138"/>
                </a:lnTo>
                <a:cubicBezTo>
                  <a:pt x="5786028" y="5842321"/>
                  <a:pt x="5507333" y="6086998"/>
                  <a:pt x="5194591" y="6282226"/>
                </a:cubicBezTo>
                <a:lnTo>
                  <a:pt x="5141791" y="6313225"/>
                </a:lnTo>
                <a:lnTo>
                  <a:pt x="1659199" y="6313225"/>
                </a:lnTo>
                <a:lnTo>
                  <a:pt x="1498064" y="6215333"/>
                </a:lnTo>
                <a:cubicBezTo>
                  <a:pt x="594240" y="5604721"/>
                  <a:pt x="0" y="4570663"/>
                  <a:pt x="0" y="3397813"/>
                </a:cubicBezTo>
                <a:cubicBezTo>
                  <a:pt x="0" y="1521253"/>
                  <a:pt x="1521253" y="0"/>
                  <a:pt x="3397813" y="0"/>
                </a:cubicBezTo>
                <a:close/>
              </a:path>
            </a:pathLst>
          </a:custGeom>
        </p:spPr>
      </p:pic>
    </p:spTree>
    <p:extLst>
      <p:ext uri="{BB962C8B-B14F-4D97-AF65-F5344CB8AC3E}">
        <p14:creationId xmlns:p14="http://schemas.microsoft.com/office/powerpoint/2010/main" val="948687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037AC-0C47-4B18-A924-C969E960F5CC}"/>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kern="1200" dirty="0">
                <a:latin typeface="+mj-lt"/>
                <a:ea typeface="+mj-ea"/>
                <a:cs typeface="+mj-cs"/>
              </a:rPr>
              <a:t>Livingstone’s journeys, 1851-1873</a:t>
            </a:r>
          </a:p>
        </p:txBody>
      </p:sp>
      <p:pic>
        <p:nvPicPr>
          <p:cNvPr id="5" name="Content Placeholder 4">
            <a:extLst>
              <a:ext uri="{FF2B5EF4-FFF2-40B4-BE49-F238E27FC236}">
                <a16:creationId xmlns:a16="http://schemas.microsoft.com/office/drawing/2014/main" id="{88909C43-F482-4FC0-8628-286008F1D0F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25218" y="321177"/>
            <a:ext cx="7366782" cy="6179552"/>
          </a:xfrm>
          <a:prstGeom prst="rect">
            <a:avLst/>
          </a:prstGeom>
        </p:spPr>
      </p:pic>
    </p:spTree>
    <p:extLst>
      <p:ext uri="{BB962C8B-B14F-4D97-AF65-F5344CB8AC3E}">
        <p14:creationId xmlns:p14="http://schemas.microsoft.com/office/powerpoint/2010/main" val="1664329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778EE-FC51-4DAF-98DE-F20108719266}"/>
              </a:ext>
            </a:extLst>
          </p:cNvPr>
          <p:cNvSpPr>
            <a:spLocks noGrp="1"/>
          </p:cNvSpPr>
          <p:nvPr>
            <p:ph type="title"/>
          </p:nvPr>
        </p:nvSpPr>
        <p:spPr/>
        <p:txBody>
          <a:bodyPr/>
          <a:lstStyle/>
          <a:p>
            <a:pPr algn="ctr"/>
            <a:r>
              <a:rPr lang="en-US">
                <a:cs typeface="Calibri Light" panose="020F0302020204030204"/>
              </a:rPr>
              <a:t>Today's Take-aways</a:t>
            </a:r>
          </a:p>
        </p:txBody>
      </p:sp>
      <p:sp>
        <p:nvSpPr>
          <p:cNvPr id="3" name="Content Placeholder 2">
            <a:extLst>
              <a:ext uri="{FF2B5EF4-FFF2-40B4-BE49-F238E27FC236}">
                <a16:creationId xmlns:a16="http://schemas.microsoft.com/office/drawing/2014/main" id="{42A1F33F-E1C3-4F8E-B9E6-4D522A64BB70}"/>
              </a:ext>
            </a:extLst>
          </p:cNvPr>
          <p:cNvSpPr>
            <a:spLocks noGrp="1"/>
          </p:cNvSpPr>
          <p:nvPr>
            <p:ph idx="1"/>
          </p:nvPr>
        </p:nvSpPr>
        <p:spPr/>
        <p:txBody>
          <a:bodyPr vert="horz" lIns="91440" tIns="45720" rIns="91440" bIns="45720" rtlCol="0" anchor="t">
            <a:normAutofit/>
          </a:bodyPr>
          <a:lstStyle/>
          <a:p>
            <a:r>
              <a:rPr lang="en-US">
                <a:cs typeface="Calibri"/>
              </a:rPr>
              <a:t>Europeans were responsible for spreading Christianity to the New World and many parts of Africa. They developed conversion methods that suited their needs</a:t>
            </a:r>
          </a:p>
          <a:p>
            <a:r>
              <a:rPr lang="en-US">
                <a:cs typeface="Calibri"/>
              </a:rPr>
              <a:t>People in the new world did not reject Christianity as a religion of colonial oppressors. Rather, they adapted it, made it their own, and drew on it to reject their oppressors</a:t>
            </a:r>
            <a:endParaRPr lang="en-US" dirty="0">
              <a:cs typeface="Calibri"/>
            </a:endParaRPr>
          </a:p>
        </p:txBody>
      </p:sp>
    </p:spTree>
    <p:extLst>
      <p:ext uri="{BB962C8B-B14F-4D97-AF65-F5344CB8AC3E}">
        <p14:creationId xmlns:p14="http://schemas.microsoft.com/office/powerpoint/2010/main" val="25423390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1C043-F47F-4CAA-A988-655DCFE4A20D}"/>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4600" dirty="0"/>
              <a:t>Missionary societies and the colonial project</a:t>
            </a:r>
          </a:p>
        </p:txBody>
      </p:sp>
      <p:pic>
        <p:nvPicPr>
          <p:cNvPr id="5" name="Picture 5" descr="A group of people posing for a photo&#10;&#10;Description generated with very high confidence">
            <a:extLst>
              <a:ext uri="{FF2B5EF4-FFF2-40B4-BE49-F238E27FC236}">
                <a16:creationId xmlns:a16="http://schemas.microsoft.com/office/drawing/2014/main" id="{F4B156D9-C209-41F6-B4AB-49EF1380CE8B}"/>
              </a:ext>
            </a:extLst>
          </p:cNvPr>
          <p:cNvPicPr>
            <a:picLocks noGrp="1" noChangeAspect="1"/>
          </p:cNvPicPr>
          <p:nvPr>
            <p:ph sz="half" idx="1"/>
          </p:nvPr>
        </p:nvPicPr>
        <p:blipFill>
          <a:blip r:embed="rId2"/>
          <a:stretch>
            <a:fillRect/>
          </a:stretch>
        </p:blipFill>
        <p:spPr>
          <a:xfrm>
            <a:off x="356967" y="2135108"/>
            <a:ext cx="5455917" cy="3982818"/>
          </a:xfrm>
          <a:prstGeom prst="rect">
            <a:avLst/>
          </a:prstGeom>
        </p:spPr>
      </p:pic>
      <p:pic>
        <p:nvPicPr>
          <p:cNvPr id="7" name="Picture 7" descr="A group of people standing in front of a crowd&#10;&#10;Description generated with very high confidence">
            <a:extLst>
              <a:ext uri="{FF2B5EF4-FFF2-40B4-BE49-F238E27FC236}">
                <a16:creationId xmlns:a16="http://schemas.microsoft.com/office/drawing/2014/main" id="{09CAC172-3BC2-4EFE-868C-FC46E885AEA4}"/>
              </a:ext>
            </a:extLst>
          </p:cNvPr>
          <p:cNvPicPr>
            <a:picLocks noGrp="1" noChangeAspect="1"/>
          </p:cNvPicPr>
          <p:nvPr>
            <p:ph sz="half" idx="2"/>
          </p:nvPr>
        </p:nvPicPr>
        <p:blipFill>
          <a:blip r:embed="rId3"/>
          <a:stretch>
            <a:fillRect/>
          </a:stretch>
        </p:blipFill>
        <p:spPr>
          <a:xfrm>
            <a:off x="6172200" y="2135108"/>
            <a:ext cx="5181600" cy="3982818"/>
          </a:xfrm>
          <a:prstGeom prst="rect">
            <a:avLst/>
          </a:prstGeom>
        </p:spPr>
      </p:pic>
    </p:spTree>
    <p:extLst>
      <p:ext uri="{BB962C8B-B14F-4D97-AF65-F5344CB8AC3E}">
        <p14:creationId xmlns:p14="http://schemas.microsoft.com/office/powerpoint/2010/main" val="37231743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79C15-76CE-4156-B7F2-A1049E19E38F}"/>
              </a:ext>
            </a:extLst>
          </p:cNvPr>
          <p:cNvSpPr>
            <a:spLocks noGrp="1"/>
          </p:cNvSpPr>
          <p:nvPr>
            <p:ph type="title"/>
          </p:nvPr>
        </p:nvSpPr>
        <p:spPr>
          <a:xfrm>
            <a:off x="527538" y="4756638"/>
            <a:ext cx="11139854" cy="930447"/>
          </a:xfrm>
        </p:spPr>
        <p:txBody>
          <a:bodyPr vert="horz" lIns="91440" tIns="45720" rIns="91440" bIns="45720" rtlCol="0" anchor="b">
            <a:normAutofit/>
          </a:bodyPr>
          <a:lstStyle/>
          <a:p>
            <a:pPr algn="ctr"/>
            <a:r>
              <a:rPr lang="en-US" sz="5400" dirty="0"/>
              <a:t>London Missionary Society</a:t>
            </a:r>
            <a:r>
              <a:rPr lang="en-US" sz="5400" dirty="0">
                <a:cs typeface="Calibri Light"/>
              </a:rPr>
              <a:t> (LMS)</a:t>
            </a:r>
            <a:endParaRPr lang="en-US" sz="5400" dirty="0"/>
          </a:p>
        </p:txBody>
      </p:sp>
      <p:pic>
        <p:nvPicPr>
          <p:cNvPr id="5" name="Content Placeholder 4">
            <a:extLst>
              <a:ext uri="{FF2B5EF4-FFF2-40B4-BE49-F238E27FC236}">
                <a16:creationId xmlns:a16="http://schemas.microsoft.com/office/drawing/2014/main" id="{7D3C4467-F141-40AB-9821-ADEF89AF5996}"/>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7145183" y="307731"/>
            <a:ext cx="3997637" cy="3997637"/>
          </a:xfrm>
          <a:prstGeom prst="rect">
            <a:avLst/>
          </a:prstGeom>
        </p:spPr>
      </p:pic>
      <p:pic>
        <p:nvPicPr>
          <p:cNvPr id="11" name="Content Placeholder 10">
            <a:extLst>
              <a:ext uri="{FF2B5EF4-FFF2-40B4-BE49-F238E27FC236}">
                <a16:creationId xmlns:a16="http://schemas.microsoft.com/office/drawing/2014/main" id="{38065266-D147-41AE-A28B-5359ECBD263A}"/>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154118" y="307731"/>
            <a:ext cx="3787761" cy="3997637"/>
          </a:xfrm>
          <a:prstGeom prst="rect">
            <a:avLst/>
          </a:prstGeom>
        </p:spPr>
      </p:pic>
    </p:spTree>
    <p:extLst>
      <p:ext uri="{BB962C8B-B14F-4D97-AF65-F5344CB8AC3E}">
        <p14:creationId xmlns:p14="http://schemas.microsoft.com/office/powerpoint/2010/main" val="37363136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05F34-AE2A-43AB-A7C1-73B29664ACE9}"/>
              </a:ext>
            </a:extLst>
          </p:cNvPr>
          <p:cNvSpPr>
            <a:spLocks noGrp="1"/>
          </p:cNvSpPr>
          <p:nvPr>
            <p:ph type="title"/>
          </p:nvPr>
        </p:nvSpPr>
        <p:spPr/>
        <p:txBody>
          <a:bodyPr/>
          <a:lstStyle/>
          <a:p>
            <a:pPr algn="ctr"/>
            <a:r>
              <a:rPr lang="en-US">
                <a:cs typeface="Calibri Light"/>
              </a:rPr>
              <a:t>Church Missionary Society (CMS)</a:t>
            </a:r>
          </a:p>
        </p:txBody>
      </p:sp>
      <p:pic>
        <p:nvPicPr>
          <p:cNvPr id="5" name="Picture 5">
            <a:extLst>
              <a:ext uri="{FF2B5EF4-FFF2-40B4-BE49-F238E27FC236}">
                <a16:creationId xmlns:a16="http://schemas.microsoft.com/office/drawing/2014/main" id="{D19E6228-07E1-4040-B14D-5246FD720B5C}"/>
              </a:ext>
            </a:extLst>
          </p:cNvPr>
          <p:cNvPicPr>
            <a:picLocks noGrp="1" noChangeAspect="1"/>
          </p:cNvPicPr>
          <p:nvPr>
            <p:ph sz="half" idx="1"/>
          </p:nvPr>
        </p:nvPicPr>
        <p:blipFill>
          <a:blip r:embed="rId2"/>
          <a:stretch>
            <a:fillRect/>
          </a:stretch>
        </p:blipFill>
        <p:spPr>
          <a:xfrm>
            <a:off x="1687876" y="1938501"/>
            <a:ext cx="3684223" cy="3813442"/>
          </a:xfrm>
          <a:prstGeom prst="rect">
            <a:avLst/>
          </a:prstGeom>
        </p:spPr>
      </p:pic>
      <p:pic>
        <p:nvPicPr>
          <p:cNvPr id="7" name="Picture 7">
            <a:extLst>
              <a:ext uri="{FF2B5EF4-FFF2-40B4-BE49-F238E27FC236}">
                <a16:creationId xmlns:a16="http://schemas.microsoft.com/office/drawing/2014/main" id="{D9277DE7-DF44-4CF7-99D1-F97BD1B49064}"/>
              </a:ext>
            </a:extLst>
          </p:cNvPr>
          <p:cNvPicPr>
            <a:picLocks noGrp="1" noChangeAspect="1"/>
          </p:cNvPicPr>
          <p:nvPr>
            <p:ph sz="half" idx="2"/>
          </p:nvPr>
        </p:nvPicPr>
        <p:blipFill>
          <a:blip r:embed="rId3"/>
          <a:stretch>
            <a:fillRect/>
          </a:stretch>
        </p:blipFill>
        <p:spPr>
          <a:xfrm>
            <a:off x="5492827" y="1999178"/>
            <a:ext cx="5860973" cy="3664546"/>
          </a:xfrm>
          <a:prstGeom prst="rect">
            <a:avLst/>
          </a:prstGeom>
        </p:spPr>
      </p:pic>
    </p:spTree>
    <p:extLst>
      <p:ext uri="{BB962C8B-B14F-4D97-AF65-F5344CB8AC3E}">
        <p14:creationId xmlns:p14="http://schemas.microsoft.com/office/powerpoint/2010/main" val="37381976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502F80DA-DDD2-41CB-88AD-69F0E9E34B27}"/>
              </a:ext>
            </a:extLst>
          </p:cNvPr>
          <p:cNvSpPr>
            <a:spLocks noGrp="1"/>
          </p:cNvSpPr>
          <p:nvPr>
            <p:ph type="title"/>
          </p:nvPr>
        </p:nvSpPr>
        <p:spPr>
          <a:xfrm>
            <a:off x="527538" y="4756638"/>
            <a:ext cx="11139854" cy="930447"/>
          </a:xfrm>
        </p:spPr>
        <p:txBody>
          <a:bodyPr vert="horz" lIns="91440" tIns="45720" rIns="91440" bIns="45720" rtlCol="0" anchor="b">
            <a:normAutofit/>
          </a:bodyPr>
          <a:lstStyle/>
          <a:p>
            <a:pPr algn="ctr"/>
            <a:r>
              <a:rPr lang="en-US" sz="5400" dirty="0"/>
              <a:t>Missionary Magazines, 19</a:t>
            </a:r>
            <a:r>
              <a:rPr lang="en-US" sz="5400" baseline="30000" dirty="0"/>
              <a:t>th</a:t>
            </a:r>
            <a:r>
              <a:rPr lang="en-US" sz="5400" dirty="0"/>
              <a:t> c.</a:t>
            </a:r>
          </a:p>
        </p:txBody>
      </p:sp>
      <p:pic>
        <p:nvPicPr>
          <p:cNvPr id="54" name="Content Placeholder 53">
            <a:extLst>
              <a:ext uri="{FF2B5EF4-FFF2-40B4-BE49-F238E27FC236}">
                <a16:creationId xmlns:a16="http://schemas.microsoft.com/office/drawing/2014/main" id="{11D7B571-0EC5-46D0-B918-E98A84483282}"/>
              </a:ext>
            </a:extLst>
          </p:cNvPr>
          <p:cNvPicPr>
            <a:picLocks noGrp="1" noChangeAspect="1"/>
          </p:cNvPicPr>
          <p:nvPr>
            <p:ph sz="half" idx="1"/>
          </p:nvPr>
        </p:nvPicPr>
        <p:blipFill>
          <a:blip r:embed="rId2"/>
          <a:stretch>
            <a:fillRect/>
          </a:stretch>
        </p:blipFill>
        <p:spPr>
          <a:xfrm>
            <a:off x="4065689" y="670082"/>
            <a:ext cx="4060621" cy="3657600"/>
          </a:xfrm>
          <a:prstGeom prst="rect">
            <a:avLst/>
          </a:prstGeom>
        </p:spPr>
      </p:pic>
      <p:pic>
        <p:nvPicPr>
          <p:cNvPr id="15" name="Content Placeholder 14">
            <a:extLst>
              <a:ext uri="{FF2B5EF4-FFF2-40B4-BE49-F238E27FC236}">
                <a16:creationId xmlns:a16="http://schemas.microsoft.com/office/drawing/2014/main" id="{BCD8742B-67A3-4E11-AFBF-59A774F8D9C0}"/>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692564" y="330045"/>
            <a:ext cx="2938238" cy="3997637"/>
          </a:xfrm>
          <a:prstGeom prst="rect">
            <a:avLst/>
          </a:prstGeom>
        </p:spPr>
      </p:pic>
      <p:pic>
        <p:nvPicPr>
          <p:cNvPr id="5" name="Picture 4">
            <a:extLst>
              <a:ext uri="{FF2B5EF4-FFF2-40B4-BE49-F238E27FC236}">
                <a16:creationId xmlns:a16="http://schemas.microsoft.com/office/drawing/2014/main" id="{F1E6ADC5-6464-4AF1-9AD1-674133F922C6}"/>
              </a:ext>
            </a:extLst>
          </p:cNvPr>
          <p:cNvPicPr>
            <a:picLocks noChangeAspect="1"/>
          </p:cNvPicPr>
          <p:nvPr/>
        </p:nvPicPr>
        <p:blipFill>
          <a:blip r:embed="rId4"/>
          <a:stretch>
            <a:fillRect/>
          </a:stretch>
        </p:blipFill>
        <p:spPr>
          <a:xfrm>
            <a:off x="320040" y="527012"/>
            <a:ext cx="3425609" cy="3559074"/>
          </a:xfrm>
          <a:prstGeom prst="rect">
            <a:avLst/>
          </a:prstGeom>
        </p:spPr>
      </p:pic>
    </p:spTree>
    <p:extLst>
      <p:ext uri="{BB962C8B-B14F-4D97-AF65-F5344CB8AC3E}">
        <p14:creationId xmlns:p14="http://schemas.microsoft.com/office/powerpoint/2010/main" val="34920295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1E3DBAF-7449-4058-B301-4AE9553D1DAC}"/>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3600" dirty="0"/>
              <a:t>Blumenbach’s theory used to encourage missions, 1871</a:t>
            </a:r>
          </a:p>
        </p:txBody>
      </p:sp>
      <p:pic>
        <p:nvPicPr>
          <p:cNvPr id="22" name="Content Placeholder 9">
            <a:extLst>
              <a:ext uri="{FF2B5EF4-FFF2-40B4-BE49-F238E27FC236}">
                <a16:creationId xmlns:a16="http://schemas.microsoft.com/office/drawing/2014/main" id="{F835A594-C2D4-477A-9C85-B9D3F2E2C571}"/>
              </a:ext>
            </a:extLst>
          </p:cNvPr>
          <p:cNvPicPr>
            <a:picLocks noGrp="1" noChangeAspect="1"/>
          </p:cNvPicPr>
          <p:nvPr>
            <p:ph sz="half" idx="1"/>
          </p:nvPr>
        </p:nvPicPr>
        <p:blipFill>
          <a:blip r:embed="rId2"/>
          <a:stretch>
            <a:fillRect/>
          </a:stretch>
        </p:blipFill>
        <p:spPr>
          <a:xfrm>
            <a:off x="838200" y="2306161"/>
            <a:ext cx="5181600" cy="3390265"/>
          </a:xfrm>
          <a:prstGeom prst="rect">
            <a:avLst/>
          </a:prstGeom>
        </p:spPr>
      </p:pic>
      <p:pic>
        <p:nvPicPr>
          <p:cNvPr id="11" name="Content Placeholder 10">
            <a:extLst>
              <a:ext uri="{FF2B5EF4-FFF2-40B4-BE49-F238E27FC236}">
                <a16:creationId xmlns:a16="http://schemas.microsoft.com/office/drawing/2014/main" id="{21DAE42B-1F2A-456A-A9B6-0BE1AF68FEF9}"/>
              </a:ext>
            </a:extLst>
          </p:cNvPr>
          <p:cNvPicPr>
            <a:picLocks noGrp="1" noChangeAspect="1"/>
          </p:cNvPicPr>
          <p:nvPr>
            <p:ph sz="half" idx="2"/>
          </p:nvPr>
        </p:nvPicPr>
        <p:blipFill>
          <a:blip r:embed="rId3"/>
          <a:stretch>
            <a:fillRect/>
          </a:stretch>
        </p:blipFill>
        <p:spPr>
          <a:xfrm>
            <a:off x="6433631" y="2062751"/>
            <a:ext cx="4920169" cy="3997637"/>
          </a:xfrm>
          <a:prstGeom prst="rect">
            <a:avLst/>
          </a:prstGeom>
        </p:spPr>
      </p:pic>
    </p:spTree>
    <p:extLst>
      <p:ext uri="{BB962C8B-B14F-4D97-AF65-F5344CB8AC3E}">
        <p14:creationId xmlns:p14="http://schemas.microsoft.com/office/powerpoint/2010/main" val="19453845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5430" y="629268"/>
            <a:ext cx="6586491" cy="1286160"/>
          </a:xfrm>
        </p:spPr>
        <p:txBody>
          <a:bodyPr vert="horz" lIns="91440" tIns="45720" rIns="91440" bIns="45720" rtlCol="0" anchor="b">
            <a:normAutofit/>
          </a:bodyPr>
          <a:lstStyle/>
          <a:p>
            <a:r>
              <a:rPr lang="en-US" dirty="0"/>
              <a:t>Biological Anthropology</a:t>
            </a:r>
          </a:p>
        </p:txBody>
      </p:sp>
      <p:pic>
        <p:nvPicPr>
          <p:cNvPr id="5" name="Content Placeholder 4"/>
          <p:cNvPicPr>
            <a:picLocks noGrp="1" noChangeAspect="1"/>
          </p:cNvPicPr>
          <p:nvPr>
            <p:ph sz="half" idx="1"/>
          </p:nvPr>
        </p:nvPicPr>
        <p:blipFill rotWithShape="1">
          <a:blip r:embed="rId2"/>
          <a:srcRect l="8965"/>
          <a:stretch/>
        </p:blipFill>
        <p:spPr>
          <a:xfrm>
            <a:off x="20" y="10"/>
            <a:ext cx="4635571" cy="6857990"/>
          </a:xfrm>
          <a:prstGeom prst="rect">
            <a:avLst/>
          </a:prstGeom>
          <a:effectLst/>
        </p:spPr>
      </p:pic>
      <p:sp>
        <p:nvSpPr>
          <p:cNvPr id="4" name="Content Placeholder 3"/>
          <p:cNvSpPr>
            <a:spLocks noGrp="1"/>
          </p:cNvSpPr>
          <p:nvPr>
            <p:ph sz="half" idx="2"/>
          </p:nvPr>
        </p:nvSpPr>
        <p:spPr>
          <a:xfrm>
            <a:off x="4965431" y="2438400"/>
            <a:ext cx="6586489" cy="3785419"/>
          </a:xfrm>
        </p:spPr>
        <p:txBody>
          <a:bodyPr vert="horz" lIns="91440" tIns="45720" rIns="91440" bIns="45720" rtlCol="0">
            <a:normAutofit/>
          </a:bodyPr>
          <a:lstStyle/>
          <a:p>
            <a:r>
              <a:rPr lang="en-US" sz="2000"/>
              <a:t>Johann Blumenbach (1752-1840)</a:t>
            </a:r>
          </a:p>
          <a:p>
            <a:r>
              <a:rPr lang="en-US" sz="2000" i="1"/>
              <a:t>Decas Craniorium</a:t>
            </a:r>
          </a:p>
          <a:p>
            <a:pPr lvl="1"/>
            <a:r>
              <a:rPr lang="en-US" sz="2000"/>
              <a:t>Five races: Caucasian, Mongolian, Aethiopian, Malayan, and American</a:t>
            </a:r>
          </a:p>
          <a:p>
            <a:pPr lvl="1"/>
            <a:endParaRPr lang="en-US" sz="2000"/>
          </a:p>
          <a:p>
            <a:pPr lvl="1"/>
            <a:r>
              <a:rPr lang="en-US" sz="2000"/>
              <a:t>Polygenism</a:t>
            </a:r>
          </a:p>
        </p:txBody>
      </p:sp>
    </p:spTree>
    <p:extLst>
      <p:ext uri="{BB962C8B-B14F-4D97-AF65-F5344CB8AC3E}">
        <p14:creationId xmlns:p14="http://schemas.microsoft.com/office/powerpoint/2010/main" val="20522441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EEDA4-9B3F-48CB-8835-B047C957611F}"/>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4B78ADE0-5B19-4C81-9BB8-EC0E6BAD581F}"/>
              </a:ext>
            </a:extLst>
          </p:cNvPr>
          <p:cNvPicPr>
            <a:picLocks noGrp="1" noChangeAspect="1"/>
          </p:cNvPicPr>
          <p:nvPr>
            <p:ph idx="1"/>
          </p:nvPr>
        </p:nvPicPr>
        <p:blipFill>
          <a:blip r:embed="rId2"/>
          <a:stretch>
            <a:fillRect/>
          </a:stretch>
        </p:blipFill>
        <p:spPr>
          <a:xfrm>
            <a:off x="1097280" y="196948"/>
            <a:ext cx="9847385" cy="6457070"/>
          </a:xfrm>
          <a:prstGeom prst="rect">
            <a:avLst/>
          </a:prstGeom>
        </p:spPr>
      </p:pic>
    </p:spTree>
    <p:extLst>
      <p:ext uri="{BB962C8B-B14F-4D97-AF65-F5344CB8AC3E}">
        <p14:creationId xmlns:p14="http://schemas.microsoft.com/office/powerpoint/2010/main" val="10195743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Edward B. Tylor (1832-1917)</a:t>
            </a:r>
          </a:p>
        </p:txBody>
      </p:sp>
      <p:pic>
        <p:nvPicPr>
          <p:cNvPr id="4098" name="Picture 2" descr="Edward Burnett Tylor.jpg"/>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b="23362"/>
          <a:stretch/>
        </p:blipFill>
        <p:spPr bwMode="auto">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a:noFill/>
          <a:extLst>
            <a:ext uri="{909E8E84-426E-40DD-AFC4-6F175D3DCCD1}">
              <a14:hiddenFill xmlns:a14="http://schemas.microsoft.com/office/drawing/2010/main">
                <a:solidFill>
                  <a:srgbClr val="FFFFFF"/>
                </a:solidFill>
              </a14:hiddenFill>
            </a:ext>
          </a:extLst>
        </p:spPr>
      </p:pic>
      <p:sp>
        <p:nvSpPr>
          <p:cNvPr id="4" name="Content Placeholder 3"/>
          <p:cNvSpPr>
            <a:spLocks noGrp="1"/>
          </p:cNvSpPr>
          <p:nvPr>
            <p:ph sz="half" idx="2"/>
          </p:nvPr>
        </p:nvSpPr>
        <p:spPr>
          <a:xfrm>
            <a:off x="762000" y="2279018"/>
            <a:ext cx="5314543" cy="3375920"/>
          </a:xfrm>
        </p:spPr>
        <p:txBody>
          <a:bodyPr vert="horz" lIns="91440" tIns="45720" rIns="91440" bIns="45720" rtlCol="0" anchor="t">
            <a:normAutofit/>
          </a:bodyPr>
          <a:lstStyle/>
          <a:p>
            <a:r>
              <a:rPr lang="en-US" sz="4400" dirty="0"/>
              <a:t>Cultural evolutionism</a:t>
            </a:r>
          </a:p>
          <a:p>
            <a:r>
              <a:rPr lang="en-US" sz="4400" i="1" dirty="0"/>
              <a:t>Primitive Culture </a:t>
            </a:r>
            <a:r>
              <a:rPr lang="en-US" sz="4400" dirty="0"/>
              <a:t>(1871)</a:t>
            </a:r>
            <a:endParaRPr lang="en-US" sz="4400" i="1" dirty="0"/>
          </a:p>
        </p:txBody>
      </p:sp>
    </p:spTree>
    <p:extLst>
      <p:ext uri="{BB962C8B-B14F-4D97-AF65-F5344CB8AC3E}">
        <p14:creationId xmlns:p14="http://schemas.microsoft.com/office/powerpoint/2010/main" val="2389050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87A06-41A7-4471-919D-3E36B96C1B47}"/>
              </a:ext>
            </a:extLst>
          </p:cNvPr>
          <p:cNvSpPr>
            <a:spLocks noGrp="1"/>
          </p:cNvSpPr>
          <p:nvPr>
            <p:ph type="title"/>
          </p:nvPr>
        </p:nvSpPr>
        <p:spPr>
          <a:xfrm>
            <a:off x="838200" y="723578"/>
            <a:ext cx="4595071" cy="1645501"/>
          </a:xfrm>
        </p:spPr>
        <p:txBody>
          <a:bodyPr vert="horz" lIns="91440" tIns="45720" rIns="91440" bIns="45720" rtlCol="0" anchor="ctr">
            <a:normAutofit/>
          </a:bodyPr>
          <a:lstStyle/>
          <a:p>
            <a:r>
              <a:rPr lang="en-US" sz="3700"/>
              <a:t>Overlap of Missionary and Colonial objectives:</a:t>
            </a:r>
          </a:p>
          <a:p>
            <a:endParaRPr lang="en-US" sz="3700"/>
          </a:p>
        </p:txBody>
      </p:sp>
      <p:sp>
        <p:nvSpPr>
          <p:cNvPr id="12" name="Content Placeholder 11">
            <a:extLst>
              <a:ext uri="{FF2B5EF4-FFF2-40B4-BE49-F238E27FC236}">
                <a16:creationId xmlns:a16="http://schemas.microsoft.com/office/drawing/2014/main" id="{D5528879-46CB-42B7-8425-CD6126D4C21F}"/>
              </a:ext>
            </a:extLst>
          </p:cNvPr>
          <p:cNvSpPr>
            <a:spLocks noGrp="1"/>
          </p:cNvSpPr>
          <p:nvPr>
            <p:ph sz="half" idx="1"/>
          </p:nvPr>
        </p:nvSpPr>
        <p:spPr>
          <a:xfrm>
            <a:off x="838200" y="2548467"/>
            <a:ext cx="4595071" cy="3628495"/>
          </a:xfrm>
        </p:spPr>
        <p:txBody>
          <a:bodyPr vert="horz" lIns="91440" tIns="45720" rIns="91440" bIns="45720" rtlCol="0" anchor="t">
            <a:normAutofit/>
          </a:bodyPr>
          <a:lstStyle/>
          <a:p>
            <a:pPr marL="0" indent="0">
              <a:buNone/>
            </a:pPr>
            <a:r>
              <a:rPr lang="en-US" sz="2000" dirty="0"/>
              <a:t>“Evangelize the n*****s so that they stay forever in submission to the white colonialists, so they never revolt against the restraints they are undergoing. Recite every day – ‘Happy are those who are weeping because the kingdom of God is for them.’”</a:t>
            </a:r>
            <a:endParaRPr lang="en-US" dirty="0"/>
          </a:p>
          <a:p>
            <a:endParaRPr lang="en-US" sz="2000"/>
          </a:p>
          <a:p>
            <a:pPr marL="0" indent="0">
              <a:buNone/>
            </a:pPr>
            <a:r>
              <a:rPr lang="en-US" sz="2000" dirty="0"/>
              <a:t>--Letter from King Leopold II of Belgium to Colonial Missionaries, 1883</a:t>
            </a:r>
            <a:endParaRPr lang="en-US" sz="2000" dirty="0">
              <a:cs typeface="Calibri" panose="020F0502020204030204"/>
            </a:endParaRPr>
          </a:p>
        </p:txBody>
      </p:sp>
      <p:pic>
        <p:nvPicPr>
          <p:cNvPr id="7" name="Picture 7" descr="A person posing for the camera&#10;&#10;Description generated with very high confidence">
            <a:extLst>
              <a:ext uri="{FF2B5EF4-FFF2-40B4-BE49-F238E27FC236}">
                <a16:creationId xmlns:a16="http://schemas.microsoft.com/office/drawing/2014/main" id="{85C565E1-6407-476D-990D-B5F2155EFB23}"/>
              </a:ext>
            </a:extLst>
          </p:cNvPr>
          <p:cNvPicPr>
            <a:picLocks noGrp="1" noChangeAspect="1"/>
          </p:cNvPicPr>
          <p:nvPr>
            <p:ph sz="half" idx="2"/>
          </p:nvPr>
        </p:nvPicPr>
        <p:blipFill>
          <a:blip r:embed="rId2"/>
          <a:stretch>
            <a:fillRect/>
          </a:stretch>
        </p:blipFill>
        <p:spPr>
          <a:xfrm>
            <a:off x="9261166" y="137776"/>
            <a:ext cx="2819657" cy="3117023"/>
          </a:xfrm>
          <a:prstGeom prst="rect">
            <a:avLst/>
          </a:prstGeom>
        </p:spPr>
      </p:pic>
      <p:pic>
        <p:nvPicPr>
          <p:cNvPr id="5" name="Picture 10" descr="A group of people posing for a photo&#10;&#10;Description generated with very high confidence">
            <a:extLst>
              <a:ext uri="{FF2B5EF4-FFF2-40B4-BE49-F238E27FC236}">
                <a16:creationId xmlns:a16="http://schemas.microsoft.com/office/drawing/2014/main" id="{3CBA5527-B355-4EFD-B526-852E2D8CE1DF}"/>
              </a:ext>
            </a:extLst>
          </p:cNvPr>
          <p:cNvPicPr>
            <a:picLocks noChangeAspect="1"/>
          </p:cNvPicPr>
          <p:nvPr/>
        </p:nvPicPr>
        <p:blipFill>
          <a:blip r:embed="rId3"/>
          <a:stretch>
            <a:fillRect/>
          </a:stretch>
        </p:blipFill>
        <p:spPr>
          <a:xfrm>
            <a:off x="6308570" y="135881"/>
            <a:ext cx="2616870" cy="3120813"/>
          </a:xfrm>
          <a:prstGeom prst="rect">
            <a:avLst/>
          </a:prstGeom>
        </p:spPr>
      </p:pic>
      <p:pic>
        <p:nvPicPr>
          <p:cNvPr id="10" name="Picture 5" descr="A group of people standing in front of a crowd&#10;&#10;Description generated with very high confidence">
            <a:extLst>
              <a:ext uri="{FF2B5EF4-FFF2-40B4-BE49-F238E27FC236}">
                <a16:creationId xmlns:a16="http://schemas.microsoft.com/office/drawing/2014/main" id="{5B0694CC-3218-4A2D-9BC6-D95ED265445F}"/>
              </a:ext>
            </a:extLst>
          </p:cNvPr>
          <p:cNvPicPr>
            <a:picLocks noChangeAspect="1"/>
          </p:cNvPicPr>
          <p:nvPr/>
        </p:nvPicPr>
        <p:blipFill>
          <a:blip r:embed="rId4"/>
          <a:stretch>
            <a:fillRect/>
          </a:stretch>
        </p:blipFill>
        <p:spPr>
          <a:xfrm>
            <a:off x="6418440" y="3554842"/>
            <a:ext cx="5460412" cy="3145337"/>
          </a:xfrm>
          <a:prstGeom prst="rect">
            <a:avLst/>
          </a:prstGeom>
        </p:spPr>
      </p:pic>
    </p:spTree>
    <p:extLst>
      <p:ext uri="{BB962C8B-B14F-4D97-AF65-F5344CB8AC3E}">
        <p14:creationId xmlns:p14="http://schemas.microsoft.com/office/powerpoint/2010/main" val="18171071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BF098-7330-4091-8632-CA7471C3B272}"/>
              </a:ext>
            </a:extLst>
          </p:cNvPr>
          <p:cNvSpPr>
            <a:spLocks noGrp="1"/>
          </p:cNvSpPr>
          <p:nvPr>
            <p:ph type="title"/>
          </p:nvPr>
        </p:nvSpPr>
        <p:spPr>
          <a:xfrm>
            <a:off x="114717" y="112147"/>
            <a:ext cx="7516367" cy="835504"/>
          </a:xfrm>
        </p:spPr>
        <p:txBody>
          <a:bodyPr vert="horz" lIns="91440" tIns="45720" rIns="91440" bIns="45720" rtlCol="0" anchor="t">
            <a:normAutofit/>
          </a:bodyPr>
          <a:lstStyle/>
          <a:p>
            <a:r>
              <a:rPr lang="en-US" sz="4800" dirty="0"/>
              <a:t>Samuel Crowther, 1809-1891</a:t>
            </a:r>
          </a:p>
        </p:txBody>
      </p:sp>
      <p:pic>
        <p:nvPicPr>
          <p:cNvPr id="4" name="Picture 4" descr="A black and white photo of a person&#10;&#10;Description generated with very high confidence">
            <a:extLst>
              <a:ext uri="{FF2B5EF4-FFF2-40B4-BE49-F238E27FC236}">
                <a16:creationId xmlns:a16="http://schemas.microsoft.com/office/drawing/2014/main" id="{F30E48B4-9029-4FD0-BC2D-42E8C655E2E0}"/>
              </a:ext>
            </a:extLst>
          </p:cNvPr>
          <p:cNvPicPr>
            <a:picLocks noGrp="1" noChangeAspect="1"/>
          </p:cNvPicPr>
          <p:nvPr>
            <p:ph idx="1"/>
          </p:nvPr>
        </p:nvPicPr>
        <p:blipFill rotWithShape="1">
          <a:blip r:embed="rId2"/>
          <a:srcRect b="14413"/>
          <a:stretch/>
        </p:blipFill>
        <p:spPr>
          <a:xfrm>
            <a:off x="6021086" y="544777"/>
            <a:ext cx="6170914" cy="6313225"/>
          </a:xfrm>
          <a:custGeom>
            <a:avLst/>
            <a:gdLst>
              <a:gd name="connsiteX0" fmla="*/ 3397813 w 6170914"/>
              <a:gd name="connsiteY0" fmla="*/ 0 h 6313225"/>
              <a:gd name="connsiteX1" fmla="*/ 6019731 w 6170914"/>
              <a:gd name="connsiteY1" fmla="*/ 1236489 h 6313225"/>
              <a:gd name="connsiteX2" fmla="*/ 6170914 w 6170914"/>
              <a:gd name="connsiteY2" fmla="*/ 1438663 h 6313225"/>
              <a:gd name="connsiteX3" fmla="*/ 6170914 w 6170914"/>
              <a:gd name="connsiteY3" fmla="*/ 5356963 h 6313225"/>
              <a:gd name="connsiteX4" fmla="*/ 6019731 w 6170914"/>
              <a:gd name="connsiteY4" fmla="*/ 5559138 h 6313225"/>
              <a:gd name="connsiteX5" fmla="*/ 5194591 w 6170914"/>
              <a:gd name="connsiteY5" fmla="*/ 6282226 h 6313225"/>
              <a:gd name="connsiteX6" fmla="*/ 5141791 w 6170914"/>
              <a:gd name="connsiteY6" fmla="*/ 6313225 h 6313225"/>
              <a:gd name="connsiteX7" fmla="*/ 1659199 w 6170914"/>
              <a:gd name="connsiteY7" fmla="*/ 6313225 h 6313225"/>
              <a:gd name="connsiteX8" fmla="*/ 1498064 w 6170914"/>
              <a:gd name="connsiteY8" fmla="*/ 6215333 h 6313225"/>
              <a:gd name="connsiteX9" fmla="*/ 0 w 6170914"/>
              <a:gd name="connsiteY9" fmla="*/ 3397813 h 6313225"/>
              <a:gd name="connsiteX10" fmla="*/ 3397813 w 6170914"/>
              <a:gd name="connsiteY10" fmla="*/ 0 h 63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0914" h="6313225">
                <a:moveTo>
                  <a:pt x="3397813" y="0"/>
                </a:moveTo>
                <a:cubicBezTo>
                  <a:pt x="4453378" y="0"/>
                  <a:pt x="5396522" y="481334"/>
                  <a:pt x="6019731" y="1236489"/>
                </a:cubicBezTo>
                <a:lnTo>
                  <a:pt x="6170914" y="1438663"/>
                </a:lnTo>
                <a:lnTo>
                  <a:pt x="6170914" y="5356963"/>
                </a:lnTo>
                <a:lnTo>
                  <a:pt x="6019731" y="5559138"/>
                </a:lnTo>
                <a:cubicBezTo>
                  <a:pt x="5786028" y="5842321"/>
                  <a:pt x="5507333" y="6086998"/>
                  <a:pt x="5194591" y="6282226"/>
                </a:cubicBezTo>
                <a:lnTo>
                  <a:pt x="5141791" y="6313225"/>
                </a:lnTo>
                <a:lnTo>
                  <a:pt x="1659199" y="6313225"/>
                </a:lnTo>
                <a:lnTo>
                  <a:pt x="1498064" y="6215333"/>
                </a:lnTo>
                <a:cubicBezTo>
                  <a:pt x="594240" y="5604721"/>
                  <a:pt x="0" y="4570663"/>
                  <a:pt x="0" y="3397813"/>
                </a:cubicBezTo>
                <a:cubicBezTo>
                  <a:pt x="0" y="1521253"/>
                  <a:pt x="1521253" y="0"/>
                  <a:pt x="3397813" y="0"/>
                </a:cubicBezTo>
                <a:close/>
              </a:path>
            </a:pathLst>
          </a:custGeom>
        </p:spPr>
      </p:pic>
      <p:pic>
        <p:nvPicPr>
          <p:cNvPr id="5" name="Picture 4" descr="A close up of a map&#10;&#10;Description generated with high confidence">
            <a:extLst>
              <a:ext uri="{FF2B5EF4-FFF2-40B4-BE49-F238E27FC236}">
                <a16:creationId xmlns:a16="http://schemas.microsoft.com/office/drawing/2014/main" id="{ACC98E78-CD29-406D-B19D-95389138B529}"/>
              </a:ext>
            </a:extLst>
          </p:cNvPr>
          <p:cNvPicPr>
            <a:picLocks noChangeAspect="1"/>
          </p:cNvPicPr>
          <p:nvPr/>
        </p:nvPicPr>
        <p:blipFill>
          <a:blip r:embed="rId3"/>
          <a:stretch>
            <a:fillRect/>
          </a:stretch>
        </p:blipFill>
        <p:spPr>
          <a:xfrm>
            <a:off x="407324" y="1213842"/>
            <a:ext cx="5613762" cy="4771322"/>
          </a:xfrm>
          <a:prstGeom prst="rect">
            <a:avLst/>
          </a:prstGeom>
        </p:spPr>
      </p:pic>
      <p:sp>
        <p:nvSpPr>
          <p:cNvPr id="3" name="Oval 2"/>
          <p:cNvSpPr/>
          <p:nvPr/>
        </p:nvSpPr>
        <p:spPr>
          <a:xfrm>
            <a:off x="2169622" y="2552007"/>
            <a:ext cx="2219498" cy="229431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0" y="5908254"/>
            <a:ext cx="6810103" cy="646331"/>
          </a:xfrm>
          <a:prstGeom prst="rect">
            <a:avLst/>
          </a:prstGeom>
          <a:noFill/>
        </p:spPr>
        <p:txBody>
          <a:bodyPr wrap="square" rtlCol="0">
            <a:spAutoFit/>
          </a:bodyPr>
          <a:lstStyle/>
          <a:p>
            <a:r>
              <a:rPr lang="en-US" dirty="0"/>
              <a:t>Yorubaland, Crowther’s home where he evangelized and translated the Bible into Yoruba, gaining more converts than any European missionary</a:t>
            </a:r>
          </a:p>
        </p:txBody>
      </p:sp>
    </p:spTree>
    <p:extLst>
      <p:ext uri="{BB962C8B-B14F-4D97-AF65-F5344CB8AC3E}">
        <p14:creationId xmlns:p14="http://schemas.microsoft.com/office/powerpoint/2010/main" val="522984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1492: A year of Christian conquest</a:t>
            </a:r>
          </a:p>
        </p:txBody>
      </p:sp>
      <p:sp>
        <p:nvSpPr>
          <p:cNvPr id="3" name="Content Placeholder 2"/>
          <p:cNvSpPr>
            <a:spLocks noGrp="1"/>
          </p:cNvSpPr>
          <p:nvPr>
            <p:ph sz="half" idx="1"/>
          </p:nvPr>
        </p:nvSpPr>
        <p:spPr/>
        <p:txBody>
          <a:bodyPr vert="horz" lIns="91440" tIns="45720" rIns="91440" bIns="45720" rtlCol="0" anchor="t">
            <a:normAutofit fontScale="85000" lnSpcReduction="20000"/>
          </a:bodyPr>
          <a:lstStyle/>
          <a:p>
            <a:r>
              <a:rPr lang="en-US" dirty="0"/>
              <a:t>1492: Columbus sent to sail to India, discovers South America</a:t>
            </a:r>
          </a:p>
          <a:p>
            <a:r>
              <a:rPr lang="en-US"/>
              <a:t>Also 1492: the Spanish </a:t>
            </a:r>
            <a:r>
              <a:rPr lang="en-US" dirty="0"/>
              <a:t>Inquisition—The Spanish king forced Jews and Muslims to convert. If they didn’t, they had to leave or be killed. Conversion included acclimating to “Spanish” customs: language, dress, etc. The inquisition continued for over a century</a:t>
            </a:r>
            <a:endParaRPr lang="en-US" sz="2400" dirty="0"/>
          </a:p>
          <a:p>
            <a:r>
              <a:rPr lang="en-US" dirty="0"/>
              <a:t>The logics and actions of the inquisition was applied to the new world by the conquistadores and colonizers. </a:t>
            </a:r>
          </a:p>
        </p:txBody>
      </p:sp>
      <p:pic>
        <p:nvPicPr>
          <p:cNvPr id="8196" name="Picture 4" descr="Related image"/>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508215" y="4514850"/>
            <a:ext cx="2381250" cy="2179638"/>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spanish inquisi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4550" y="1381124"/>
            <a:ext cx="5905500" cy="3133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65455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4CF25-B4DE-4B06-AB4E-E61557EB548F}"/>
              </a:ext>
            </a:extLst>
          </p:cNvPr>
          <p:cNvSpPr>
            <a:spLocks noGrp="1"/>
          </p:cNvSpPr>
          <p:nvPr>
            <p:ph type="title"/>
          </p:nvPr>
        </p:nvSpPr>
        <p:spPr>
          <a:xfrm>
            <a:off x="648929" y="170230"/>
            <a:ext cx="3651467" cy="1529712"/>
          </a:xfrm>
        </p:spPr>
        <p:txBody>
          <a:bodyPr>
            <a:normAutofit/>
          </a:bodyPr>
          <a:lstStyle/>
          <a:p>
            <a:r>
              <a:rPr lang="en-US" sz="3700">
                <a:cs typeface="Calibri Light"/>
              </a:rPr>
              <a:t>Niger river (Niger Expeditions)</a:t>
            </a:r>
          </a:p>
        </p:txBody>
      </p:sp>
      <p:sp>
        <p:nvSpPr>
          <p:cNvPr id="9" name="Content Placeholder 8">
            <a:extLst>
              <a:ext uri="{FF2B5EF4-FFF2-40B4-BE49-F238E27FC236}">
                <a16:creationId xmlns:a16="http://schemas.microsoft.com/office/drawing/2014/main" id="{5C092B63-AF21-48BF-B36B-D420855D660B}"/>
              </a:ext>
            </a:extLst>
          </p:cNvPr>
          <p:cNvSpPr>
            <a:spLocks noGrp="1"/>
          </p:cNvSpPr>
          <p:nvPr>
            <p:ph idx="1"/>
          </p:nvPr>
        </p:nvSpPr>
        <p:spPr>
          <a:xfrm>
            <a:off x="648931" y="1878376"/>
            <a:ext cx="3651466" cy="4813659"/>
          </a:xfrm>
        </p:spPr>
        <p:txBody>
          <a:bodyPr vert="horz" lIns="91440" tIns="45720" rIns="91440" bIns="45720" rtlCol="0" anchor="t">
            <a:normAutofit fontScale="92500" lnSpcReduction="20000"/>
          </a:bodyPr>
          <a:lstStyle/>
          <a:p>
            <a:r>
              <a:rPr lang="en-US" sz="1800" dirty="0">
                <a:cs typeface="Calibri"/>
              </a:rPr>
              <a:t>British missionaries chose Samuel Crowther to lead/guide their "Niger expeditions" in 1841 and 1857—one of the first missionary excursions inland.</a:t>
            </a:r>
            <a:endParaRPr lang="en-US" dirty="0"/>
          </a:p>
          <a:p>
            <a:r>
              <a:rPr lang="en-US" sz="1800" dirty="0">
                <a:cs typeface="Calibri"/>
              </a:rPr>
              <a:t>Crowther understood many different languages and was able to communicate with the communities along the river.</a:t>
            </a:r>
          </a:p>
          <a:p>
            <a:r>
              <a:rPr lang="en-US" sz="1800" dirty="0">
                <a:cs typeface="Calibri"/>
              </a:rPr>
              <a:t>Crowther was responsible for more African converts than any other mission or missionary</a:t>
            </a:r>
          </a:p>
          <a:p>
            <a:r>
              <a:rPr lang="en-US" sz="1800" dirty="0">
                <a:cs typeface="Calibri"/>
              </a:rPr>
              <a:t>He explained Christianity in terms local people could understand—he compared God and Jesus to gods that they already knew without denouncing local practices</a:t>
            </a:r>
          </a:p>
          <a:p>
            <a:r>
              <a:rPr lang="en-US" sz="1800" dirty="0">
                <a:cs typeface="Calibri"/>
              </a:rPr>
              <a:t>Because of this "leniency" towards "heathenism" and because they feared African leadership, the Anglican church stripped him of his title</a:t>
            </a:r>
          </a:p>
        </p:txBody>
      </p:sp>
      <p:pic>
        <p:nvPicPr>
          <p:cNvPr id="7" name="Picture 4" descr="A close up of a map&#10;&#10;Description generated with high confidence">
            <a:extLst>
              <a:ext uri="{FF2B5EF4-FFF2-40B4-BE49-F238E27FC236}">
                <a16:creationId xmlns:a16="http://schemas.microsoft.com/office/drawing/2014/main" id="{F79C2DB1-ED76-4423-A7F0-1AFF30DCA155}"/>
              </a:ext>
            </a:extLst>
          </p:cNvPr>
          <p:cNvPicPr>
            <a:picLocks noChangeAspect="1"/>
          </p:cNvPicPr>
          <p:nvPr/>
        </p:nvPicPr>
        <p:blipFill rotWithShape="1">
          <a:blip r:embed="rId2"/>
          <a:srcRect l="11468" r="19147" b="-1"/>
          <a:stretch/>
        </p:blipFill>
        <p:spPr>
          <a:xfrm>
            <a:off x="4639056" y="10"/>
            <a:ext cx="7552944" cy="6857990"/>
          </a:xfrm>
          <a:prstGeom prst="rect">
            <a:avLst/>
          </a:prstGeom>
          <a:effectLst/>
        </p:spPr>
      </p:pic>
      <p:sp>
        <p:nvSpPr>
          <p:cNvPr id="3" name="Oval 2"/>
          <p:cNvSpPr/>
          <p:nvPr/>
        </p:nvSpPr>
        <p:spPr>
          <a:xfrm>
            <a:off x="4929051" y="170230"/>
            <a:ext cx="7262949" cy="668777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252754" y="1193074"/>
            <a:ext cx="4920343" cy="646331"/>
          </a:xfrm>
          <a:prstGeom prst="rect">
            <a:avLst/>
          </a:prstGeom>
          <a:noFill/>
        </p:spPr>
        <p:txBody>
          <a:bodyPr wrap="square" rtlCol="0">
            <a:spAutoFit/>
          </a:bodyPr>
          <a:lstStyle/>
          <a:p>
            <a:r>
              <a:rPr lang="en-US" sz="3600" dirty="0"/>
              <a:t>Niger River</a:t>
            </a:r>
          </a:p>
        </p:txBody>
      </p:sp>
    </p:spTree>
    <p:extLst>
      <p:ext uri="{BB962C8B-B14F-4D97-AF65-F5344CB8AC3E}">
        <p14:creationId xmlns:p14="http://schemas.microsoft.com/office/powerpoint/2010/main" val="3504696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AF7A4-B22E-425A-8A57-BDA6FEA5F56E}"/>
              </a:ext>
            </a:extLst>
          </p:cNvPr>
          <p:cNvSpPr>
            <a:spLocks noGrp="1"/>
          </p:cNvSpPr>
          <p:nvPr>
            <p:ph type="title"/>
          </p:nvPr>
        </p:nvSpPr>
        <p:spPr>
          <a:xfrm>
            <a:off x="709448" y="814648"/>
            <a:ext cx="4204137" cy="980902"/>
          </a:xfrm>
        </p:spPr>
        <p:txBody>
          <a:bodyPr vert="horz" lIns="91440" tIns="45720" rIns="91440" bIns="45720" rtlCol="0" anchor="ctr">
            <a:normAutofit fontScale="90000"/>
          </a:bodyPr>
          <a:lstStyle/>
          <a:p>
            <a:pPr algn="ctr"/>
            <a:r>
              <a:rPr lang="en-US" sz="3600"/>
              <a:t>Conquistadores: "Glory, Gold, and God"</a:t>
            </a:r>
            <a:endParaRPr lang="en-US" sz="3600" dirty="0"/>
          </a:p>
        </p:txBody>
      </p:sp>
      <p:sp>
        <p:nvSpPr>
          <p:cNvPr id="4" name="Content Placeholder 3">
            <a:extLst>
              <a:ext uri="{FF2B5EF4-FFF2-40B4-BE49-F238E27FC236}">
                <a16:creationId xmlns:a16="http://schemas.microsoft.com/office/drawing/2014/main" id="{2B610467-8862-4A25-BD05-CE65AE4E5FA1}"/>
              </a:ext>
            </a:extLst>
          </p:cNvPr>
          <p:cNvSpPr>
            <a:spLocks noGrp="1"/>
          </p:cNvSpPr>
          <p:nvPr>
            <p:ph sz="half" idx="1"/>
          </p:nvPr>
        </p:nvSpPr>
        <p:spPr>
          <a:xfrm>
            <a:off x="525516" y="1878677"/>
            <a:ext cx="4593021" cy="4158736"/>
          </a:xfrm>
        </p:spPr>
        <p:txBody>
          <a:bodyPr vert="horz" lIns="91440" tIns="45720" rIns="91440" bIns="45720" rtlCol="0" anchor="ctr">
            <a:normAutofit/>
          </a:bodyPr>
          <a:lstStyle/>
          <a:p>
            <a:pPr lvl="0"/>
            <a:r>
              <a:rPr lang="en-US" sz="1800" dirty="0"/>
              <a:t>The conquistadores discover the Americas, looking for gold or India. </a:t>
            </a:r>
          </a:p>
          <a:p>
            <a:pPr lvl="0"/>
            <a:r>
              <a:rPr lang="en-US" sz="1800" dirty="0"/>
              <a:t>They conquer the people there hoping to be able to extract their gold. </a:t>
            </a:r>
          </a:p>
          <a:p>
            <a:r>
              <a:rPr lang="en-US" sz="1800" dirty="0"/>
              <a:t>They did not find much gold, but they DID discover sugar cane, cocoa, and coffee</a:t>
            </a:r>
          </a:p>
          <a:p>
            <a:r>
              <a:rPr lang="en-US" sz="1800" dirty="0"/>
              <a:t>Populations where these resources were located were quickly took over and/or killed</a:t>
            </a:r>
          </a:p>
        </p:txBody>
      </p:sp>
      <p:pic>
        <p:nvPicPr>
          <p:cNvPr id="11" name="Content Placeholder 10">
            <a:extLst>
              <a:ext uri="{FF2B5EF4-FFF2-40B4-BE49-F238E27FC236}">
                <a16:creationId xmlns:a16="http://schemas.microsoft.com/office/drawing/2014/main" id="{373939F7-9ED8-4E87-BFDF-5DDD2B0D2BDF}"/>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3109" b="2621"/>
          <a:stretch/>
        </p:blipFill>
        <p:spPr>
          <a:xfrm>
            <a:off x="5427133" y="1117600"/>
            <a:ext cx="6493934" cy="5054599"/>
          </a:xfrm>
          <a:prstGeom prst="rect">
            <a:avLst/>
          </a:prstGeom>
        </p:spPr>
      </p:pic>
    </p:spTree>
    <p:extLst>
      <p:ext uri="{BB962C8B-B14F-4D97-AF65-F5344CB8AC3E}">
        <p14:creationId xmlns:p14="http://schemas.microsoft.com/office/powerpoint/2010/main" val="1252377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8CFC2-0D9A-4EB5-8D76-B6AA618AC9F1}"/>
              </a:ext>
            </a:extLst>
          </p:cNvPr>
          <p:cNvSpPr>
            <a:spLocks noGrp="1"/>
          </p:cNvSpPr>
          <p:nvPr>
            <p:ph type="title"/>
          </p:nvPr>
        </p:nvSpPr>
        <p:spPr/>
        <p:txBody>
          <a:bodyPr/>
          <a:lstStyle/>
          <a:p>
            <a:pPr algn="ctr"/>
            <a:r>
              <a:rPr lang="en-US" i="1">
                <a:cs typeface="Calibri Light"/>
              </a:rPr>
              <a:t>Fazendas</a:t>
            </a:r>
            <a:r>
              <a:rPr lang="en-US">
                <a:cs typeface="Calibri Light"/>
              </a:rPr>
              <a:t>: plantations on which priests were employed</a:t>
            </a:r>
          </a:p>
        </p:txBody>
      </p:sp>
      <p:sp>
        <p:nvSpPr>
          <p:cNvPr id="3" name="Content Placeholder 2">
            <a:extLst>
              <a:ext uri="{FF2B5EF4-FFF2-40B4-BE49-F238E27FC236}">
                <a16:creationId xmlns:a16="http://schemas.microsoft.com/office/drawing/2014/main" id="{D2F22791-0068-4CD6-B06C-B37B2350FD10}"/>
              </a:ext>
            </a:extLst>
          </p:cNvPr>
          <p:cNvSpPr>
            <a:spLocks noGrp="1"/>
          </p:cNvSpPr>
          <p:nvPr>
            <p:ph sz="half" idx="1"/>
          </p:nvPr>
        </p:nvSpPr>
        <p:spPr/>
        <p:txBody>
          <a:bodyPr vert="horz" lIns="91440" tIns="45720" rIns="91440" bIns="45720" rtlCol="0" anchor="t">
            <a:normAutofit fontScale="92500" lnSpcReduction="20000"/>
          </a:bodyPr>
          <a:lstStyle/>
          <a:p>
            <a:r>
              <a:rPr lang="en-US">
                <a:ea typeface="+mn-lt"/>
                <a:cs typeface="+mn-lt"/>
              </a:rPr>
              <a:t>Priests, sent by the king of Spain/Portugal, made money in Latin America by enslaving their “parishioners” to sell corn, wine, cocoa, and chilies</a:t>
            </a:r>
          </a:p>
          <a:p>
            <a:r>
              <a:rPr lang="en-US">
                <a:ea typeface="+mn-lt"/>
                <a:cs typeface="+mn-lt"/>
              </a:rPr>
              <a:t>Priests forced conversion and then charged for giving the funeral and wedding mass and the sacraments</a:t>
            </a:r>
            <a:endParaRPr lang="en-US" dirty="0">
              <a:ea typeface="+mn-lt"/>
              <a:cs typeface="+mn-lt"/>
            </a:endParaRPr>
          </a:p>
          <a:p>
            <a:endParaRPr lang="en-US" dirty="0">
              <a:cs typeface="Calibri"/>
            </a:endParaRPr>
          </a:p>
        </p:txBody>
      </p:sp>
      <p:sp>
        <p:nvSpPr>
          <p:cNvPr id="4" name="Content Placeholder 3">
            <a:extLst>
              <a:ext uri="{FF2B5EF4-FFF2-40B4-BE49-F238E27FC236}">
                <a16:creationId xmlns:a16="http://schemas.microsoft.com/office/drawing/2014/main" id="{7671E32F-DCC1-42BC-847D-38D22D44F6B1}"/>
              </a:ext>
            </a:extLst>
          </p:cNvPr>
          <p:cNvSpPr>
            <a:spLocks noGrp="1"/>
          </p:cNvSpPr>
          <p:nvPr>
            <p:ph sz="half" idx="2"/>
          </p:nvPr>
        </p:nvSpPr>
        <p:spPr/>
        <p:txBody>
          <a:bodyPr vert="horz" lIns="91440" tIns="45720" rIns="91440" bIns="45720" rtlCol="0" anchor="t">
            <a:normAutofit fontScale="92500" lnSpcReduction="20000"/>
          </a:bodyPr>
          <a:lstStyle/>
          <a:p>
            <a:pPr marL="0" indent="0">
              <a:buNone/>
            </a:pPr>
            <a:r>
              <a:rPr lang="en-US" dirty="0">
                <a:cs typeface="Calibri"/>
              </a:rPr>
              <a:t>"(Priests) show an unholy greed for worldly weath and the sins of the flesh and a good example would be set to everyone if they were punished by the Holy Inquisition. These priests are irascible and arrogant. They wield considerable power and usually act with great severity towards their parishioners, as if they had forgotten that Our Lord was poor and humble and the </a:t>
            </a:r>
            <a:r>
              <a:rPr lang="en-US">
                <a:cs typeface="Calibri"/>
              </a:rPr>
              <a:t>friend of sinners."</a:t>
            </a:r>
            <a:endParaRPr lang="en-US"/>
          </a:p>
          <a:p>
            <a:pPr marL="0" indent="0">
              <a:buNone/>
            </a:pPr>
            <a:r>
              <a:rPr lang="en-US">
                <a:cs typeface="Calibri"/>
              </a:rPr>
              <a:t>--Felipe Huaman Poma de Ayala, Peruvian convert to Christianity</a:t>
            </a:r>
            <a:endParaRPr lang="en-US" dirty="0">
              <a:cs typeface="Calibri"/>
            </a:endParaRPr>
          </a:p>
        </p:txBody>
      </p:sp>
    </p:spTree>
    <p:extLst>
      <p:ext uri="{BB962C8B-B14F-4D97-AF65-F5344CB8AC3E}">
        <p14:creationId xmlns:p14="http://schemas.microsoft.com/office/powerpoint/2010/main" val="1432827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D702E-C61E-4264-AFB1-875D220715C8}"/>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dirty="0"/>
              <a:t>Colonizers and </a:t>
            </a:r>
            <a:r>
              <a:rPr lang="en-US" i="1" dirty="0"/>
              <a:t>Encomienda</a:t>
            </a:r>
            <a:endParaRPr lang="en-US" dirty="0"/>
          </a:p>
        </p:txBody>
      </p:sp>
      <p:pic>
        <p:nvPicPr>
          <p:cNvPr id="7" name="Content Placeholder 6">
            <a:extLst>
              <a:ext uri="{FF2B5EF4-FFF2-40B4-BE49-F238E27FC236}">
                <a16:creationId xmlns:a16="http://schemas.microsoft.com/office/drawing/2014/main" id="{02B5D8E5-887C-4AB1-83AA-290533D1FC4B}"/>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4735" t="3704" r="5557" b="2592"/>
          <a:stretch/>
        </p:blipFill>
        <p:spPr>
          <a:xfrm>
            <a:off x="673331" y="473825"/>
            <a:ext cx="6550429" cy="3848793"/>
          </a:xfrm>
          <a:prstGeom prst="rect">
            <a:avLst/>
          </a:prstGeom>
        </p:spPr>
      </p:pic>
      <p:sp>
        <p:nvSpPr>
          <p:cNvPr id="5" name="Content Placeholder 4">
            <a:extLst>
              <a:ext uri="{FF2B5EF4-FFF2-40B4-BE49-F238E27FC236}">
                <a16:creationId xmlns:a16="http://schemas.microsoft.com/office/drawing/2014/main" id="{B194FDB4-F30C-4D78-811F-FBDED3CDF5BA}"/>
              </a:ext>
            </a:extLst>
          </p:cNvPr>
          <p:cNvSpPr>
            <a:spLocks noGrp="1"/>
          </p:cNvSpPr>
          <p:nvPr>
            <p:ph sz="half" idx="2"/>
          </p:nvPr>
        </p:nvSpPr>
        <p:spPr>
          <a:xfrm>
            <a:off x="7410194" y="508847"/>
            <a:ext cx="4529639" cy="5261240"/>
          </a:xfrm>
        </p:spPr>
        <p:txBody>
          <a:bodyPr vert="horz" lIns="91440" tIns="45720" rIns="91440" bIns="45720" rtlCol="0" anchor="ctr">
            <a:noAutofit/>
          </a:bodyPr>
          <a:lstStyle/>
          <a:p>
            <a:r>
              <a:rPr lang="en-US" sz="1600" i="1">
                <a:ea typeface="+mn-lt"/>
                <a:cs typeface="+mn-lt"/>
              </a:rPr>
              <a:t>encomienda </a:t>
            </a:r>
            <a:r>
              <a:rPr lang="en-US" sz="1600">
                <a:ea typeface="+mn-lt"/>
                <a:cs typeface="+mn-lt"/>
              </a:rPr>
              <a:t>(“entrustment”=institution of slavery)</a:t>
            </a:r>
            <a:endParaRPr lang="en-US" sz="1600" dirty="0"/>
          </a:p>
          <a:p>
            <a:r>
              <a:rPr lang="en-US" sz="1600">
                <a:cs typeface="Calibri"/>
              </a:rPr>
              <a:t>According to this theological idea, God's plan was that American natives should be "entrusted" to Spanish colonizers and priests, who should have free access to their labor. In this process, the souls of American slaves would be saved, therefore justifying their enslavement</a:t>
            </a:r>
            <a:endParaRPr lang="en-US" sz="1600" dirty="0"/>
          </a:p>
          <a:p>
            <a:r>
              <a:rPr lang="en-US" sz="1600"/>
              <a:t>No</a:t>
            </a:r>
            <a:r>
              <a:rPr lang="en-US" sz="1600" dirty="0"/>
              <a:t> concern for local languages, beliefs (thought they were a “blank slate”), of humanity</a:t>
            </a:r>
            <a:endParaRPr lang="en-US" sz="1600">
              <a:cs typeface="Calibri"/>
            </a:endParaRPr>
          </a:p>
          <a:p>
            <a:r>
              <a:rPr lang="en-US" sz="1600" dirty="0"/>
              <a:t>No thought to local concerns</a:t>
            </a:r>
            <a:endParaRPr lang="en-US" sz="1600" dirty="0">
              <a:cs typeface="Calibri"/>
            </a:endParaRPr>
          </a:p>
          <a:p>
            <a:r>
              <a:rPr lang="en-US" sz="1600" dirty="0"/>
              <a:t>People were baptized without </a:t>
            </a:r>
            <a:r>
              <a:rPr lang="en-US" sz="1600"/>
              <a:t>knowing what it meant</a:t>
            </a:r>
            <a:endParaRPr lang="en-US" sz="1600" dirty="0">
              <a:cs typeface="Calibri"/>
            </a:endParaRPr>
          </a:p>
          <a:p>
            <a:r>
              <a:rPr lang="en-US" sz="1600" dirty="0"/>
              <a:t>The gospels were not </a:t>
            </a:r>
            <a:r>
              <a:rPr lang="en-US" sz="1600"/>
              <a:t>taught</a:t>
            </a:r>
            <a:endParaRPr lang="en-US" sz="1600">
              <a:cs typeface="Calibri"/>
            </a:endParaRPr>
          </a:p>
          <a:p>
            <a:r>
              <a:rPr lang="en-US" sz="1600">
                <a:ea typeface="+mn-lt"/>
                <a:cs typeface="+mn-lt"/>
              </a:rPr>
              <a:t>Colonizers were not comfortable with true conversions because they feared they would lead to uprisings against them</a:t>
            </a:r>
          </a:p>
          <a:p>
            <a:endParaRPr lang="en-US" sz="1400" dirty="0">
              <a:solidFill>
                <a:srgbClr val="FFFFFF"/>
              </a:solidFill>
              <a:cs typeface="Calibri"/>
            </a:endParaRPr>
          </a:p>
        </p:txBody>
      </p:sp>
    </p:spTree>
    <p:extLst>
      <p:ext uri="{BB962C8B-B14F-4D97-AF65-F5344CB8AC3E}">
        <p14:creationId xmlns:p14="http://schemas.microsoft.com/office/powerpoint/2010/main" val="687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63F84-FB06-48E2-A4B6-5710172F0912}"/>
              </a:ext>
            </a:extLst>
          </p:cNvPr>
          <p:cNvSpPr>
            <a:spLocks noGrp="1"/>
          </p:cNvSpPr>
          <p:nvPr>
            <p:ph type="title"/>
          </p:nvPr>
        </p:nvSpPr>
        <p:spPr>
          <a:xfrm>
            <a:off x="833002" y="448253"/>
            <a:ext cx="10520702" cy="1325563"/>
          </a:xfrm>
        </p:spPr>
        <p:txBody>
          <a:bodyPr vert="horz" lIns="91440" tIns="45720" rIns="91440" bIns="45720" rtlCol="0" anchor="ctr">
            <a:normAutofit/>
          </a:bodyPr>
          <a:lstStyle/>
          <a:p>
            <a:r>
              <a:rPr lang="en-US" kern="1200">
                <a:solidFill>
                  <a:schemeClr val="tx1"/>
                </a:solidFill>
                <a:latin typeface="+mj-lt"/>
                <a:ea typeface="+mj-ea"/>
                <a:cs typeface="+mj-cs"/>
              </a:rPr>
              <a:t>Juan Diego and Our Lady of Guadalupe, Tepeyac, Mexico</a:t>
            </a:r>
          </a:p>
        </p:txBody>
      </p:sp>
      <p:pic>
        <p:nvPicPr>
          <p:cNvPr id="6" name="Content Placeholder 5">
            <a:extLst>
              <a:ext uri="{FF2B5EF4-FFF2-40B4-BE49-F238E27FC236}">
                <a16:creationId xmlns:a16="http://schemas.microsoft.com/office/drawing/2014/main" id="{A3E1ED9E-1E7C-4685-A23E-15A15F7E9EAB}"/>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34583" t="19551" r="35428" b="26741"/>
          <a:stretch/>
        </p:blipFill>
        <p:spPr>
          <a:xfrm>
            <a:off x="5842001" y="1591733"/>
            <a:ext cx="5063066" cy="4343400"/>
          </a:xfrm>
          <a:prstGeom prst="rect">
            <a:avLst/>
          </a:prstGeom>
        </p:spPr>
      </p:pic>
      <p:pic>
        <p:nvPicPr>
          <p:cNvPr id="7170" name="Picture 2" descr="Image result for map mexico"/>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10633" t="11397" r="9170" b="15153"/>
          <a:stretch/>
        </p:blipFill>
        <p:spPr bwMode="auto">
          <a:xfrm>
            <a:off x="556953" y="1903615"/>
            <a:ext cx="5187142" cy="4031517"/>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3474720" y="4763192"/>
            <a:ext cx="49876" cy="748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3142212" y="4605251"/>
            <a:ext cx="498764" cy="30757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614229" y="4235919"/>
            <a:ext cx="2236123" cy="369332"/>
          </a:xfrm>
          <a:prstGeom prst="rect">
            <a:avLst/>
          </a:prstGeom>
          <a:noFill/>
        </p:spPr>
        <p:txBody>
          <a:bodyPr wrap="square" rtlCol="0">
            <a:spAutoFit/>
          </a:bodyPr>
          <a:lstStyle/>
          <a:p>
            <a:r>
              <a:rPr lang="en-US" dirty="0" err="1"/>
              <a:t>Tepeyac</a:t>
            </a:r>
            <a:r>
              <a:rPr lang="en-US" dirty="0"/>
              <a:t>, Mexico</a:t>
            </a:r>
          </a:p>
        </p:txBody>
      </p:sp>
    </p:spTree>
    <p:extLst>
      <p:ext uri="{BB962C8B-B14F-4D97-AF65-F5344CB8AC3E}">
        <p14:creationId xmlns:p14="http://schemas.microsoft.com/office/powerpoint/2010/main" val="2356082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63F84-FB06-48E2-A4B6-5710172F0912}"/>
              </a:ext>
            </a:extLst>
          </p:cNvPr>
          <p:cNvSpPr>
            <a:spLocks noGrp="1"/>
          </p:cNvSpPr>
          <p:nvPr>
            <p:ph type="title"/>
          </p:nvPr>
        </p:nvSpPr>
        <p:spPr>
          <a:xfrm>
            <a:off x="833002" y="448253"/>
            <a:ext cx="10520702" cy="1325563"/>
          </a:xfrm>
        </p:spPr>
        <p:txBody>
          <a:bodyPr vert="horz" lIns="91440" tIns="45720" rIns="91440" bIns="45720" rtlCol="0" anchor="ctr">
            <a:normAutofit/>
          </a:bodyPr>
          <a:lstStyle/>
          <a:p>
            <a:r>
              <a:rPr lang="en-US" kern="1200">
                <a:solidFill>
                  <a:schemeClr val="tx1"/>
                </a:solidFill>
                <a:latin typeface="+mj-lt"/>
                <a:ea typeface="+mj-ea"/>
                <a:cs typeface="+mj-cs"/>
              </a:rPr>
              <a:t>Juan Diego and Our Lady of Guadalupe, Tepeyac, Mexico</a:t>
            </a:r>
          </a:p>
        </p:txBody>
      </p:sp>
      <p:pic>
        <p:nvPicPr>
          <p:cNvPr id="6" name="Content Placeholder 5">
            <a:extLst>
              <a:ext uri="{FF2B5EF4-FFF2-40B4-BE49-F238E27FC236}">
                <a16:creationId xmlns:a16="http://schemas.microsoft.com/office/drawing/2014/main" id="{A3E1ED9E-1E7C-4685-A23E-15A15F7E9EAB}"/>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34583" t="19551" r="35428" b="26741"/>
          <a:stretch/>
        </p:blipFill>
        <p:spPr>
          <a:xfrm>
            <a:off x="5842001" y="1591733"/>
            <a:ext cx="5063066" cy="4343400"/>
          </a:xfrm>
          <a:prstGeom prst="rect">
            <a:avLst/>
          </a:prstGeom>
        </p:spPr>
      </p:pic>
      <p:sp>
        <p:nvSpPr>
          <p:cNvPr id="3" name="Content Placeholder 2">
            <a:extLst>
              <a:ext uri="{FF2B5EF4-FFF2-40B4-BE49-F238E27FC236}">
                <a16:creationId xmlns:a16="http://schemas.microsoft.com/office/drawing/2014/main" id="{5B816500-AA8E-4F89-AEA2-FF55D5CA4B47}"/>
              </a:ext>
            </a:extLst>
          </p:cNvPr>
          <p:cNvSpPr>
            <a:spLocks noGrp="1"/>
          </p:cNvSpPr>
          <p:nvPr>
            <p:ph sz="half" idx="2"/>
          </p:nvPr>
        </p:nvSpPr>
        <p:spPr>
          <a:xfrm>
            <a:off x="29737" y="2191807"/>
            <a:ext cx="4954652" cy="3985155"/>
          </a:xfrm>
        </p:spPr>
        <p:txBody>
          <a:bodyPr vert="horz" lIns="91440" tIns="45720" rIns="91440" bIns="45720" rtlCol="0" anchor="t">
            <a:normAutofit/>
          </a:bodyPr>
          <a:lstStyle/>
          <a:p>
            <a:pPr lvl="2"/>
            <a:r>
              <a:rPr lang="en-US" sz="1700" dirty="0"/>
              <a:t>Our Lady of Guadalupe appeared as a local, peasant woman with dark complexion</a:t>
            </a:r>
          </a:p>
          <a:p>
            <a:pPr lvl="2"/>
            <a:r>
              <a:rPr lang="en-US" sz="1700" dirty="0"/>
              <a:t>Her shrine became a national symbol in Mexico for the hope of liberation of believers from suffering, alienation from their land, and exploitation</a:t>
            </a:r>
            <a:endParaRPr lang="en-US" sz="1700" dirty="0">
              <a:cs typeface="Calibri"/>
            </a:endParaRPr>
          </a:p>
          <a:p>
            <a:pPr lvl="2"/>
            <a:r>
              <a:rPr lang="en-US" sz="1700" dirty="0"/>
              <a:t>Her adoption indicated the local belief that God is on the side of the local people and against the Spanish and Portuguese conquerors</a:t>
            </a:r>
            <a:endParaRPr lang="en-US" sz="1700" dirty="0">
              <a:cs typeface="Calibri"/>
            </a:endParaRPr>
          </a:p>
          <a:p>
            <a:pPr lvl="2"/>
            <a:r>
              <a:rPr lang="en-US" sz="1700" dirty="0"/>
              <a:t>This is an example of local appropriation of Christianity—in this case to resist the Catholic colonizers, not be converted by them.</a:t>
            </a:r>
            <a:endParaRPr lang="en-US" sz="1700" dirty="0">
              <a:cs typeface="Calibri"/>
            </a:endParaRPr>
          </a:p>
          <a:p>
            <a:endParaRPr lang="en-US" sz="1700"/>
          </a:p>
        </p:txBody>
      </p:sp>
    </p:spTree>
    <p:extLst>
      <p:ext uri="{BB962C8B-B14F-4D97-AF65-F5344CB8AC3E}">
        <p14:creationId xmlns:p14="http://schemas.microsoft.com/office/powerpoint/2010/main" val="1208395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1033</Words>
  <Application>Microsoft Office PowerPoint</Application>
  <PresentationFormat>Widescreen</PresentationFormat>
  <Paragraphs>128</Paragraphs>
  <Slides>40</Slides>
  <Notes>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40</vt:i4>
      </vt:variant>
    </vt:vector>
  </HeadingPairs>
  <TitlesOfParts>
    <vt:vector size="46" baseType="lpstr">
      <vt:lpstr>Arial</vt:lpstr>
      <vt:lpstr>Calibri</vt:lpstr>
      <vt:lpstr>Calibri Light</vt:lpstr>
      <vt:lpstr>Office Theme</vt:lpstr>
      <vt:lpstr>Office Theme</vt:lpstr>
      <vt:lpstr>Office Theme</vt:lpstr>
      <vt:lpstr>Spanish and Portuguese Catholic conquests of the Americas</vt:lpstr>
      <vt:lpstr>Patterns of Christian conversion</vt:lpstr>
      <vt:lpstr>Today's Take-aways</vt:lpstr>
      <vt:lpstr>1492: A year of Christian conquest</vt:lpstr>
      <vt:lpstr>Conquistadores: "Glory, Gold, and God"</vt:lpstr>
      <vt:lpstr>Fazendas: plantations on which priests were employed</vt:lpstr>
      <vt:lpstr>Colonizers and Encomienda</vt:lpstr>
      <vt:lpstr>Juan Diego and Our Lady of Guadalupe, Tepeyac, Mexico</vt:lpstr>
      <vt:lpstr>Juan Diego and Our Lady of Guadalupe, Tepeyac, Mexico</vt:lpstr>
      <vt:lpstr>Discussion:</vt:lpstr>
      <vt:lpstr>Discussion:</vt:lpstr>
      <vt:lpstr>Into the “Heart of Darkness”:</vt:lpstr>
      <vt:lpstr>Today's take-aways...</vt:lpstr>
      <vt:lpstr>Initial Colonial Expansion in Africa and the Beginning of the Slave Trade</vt:lpstr>
      <vt:lpstr>PowerPoint Presentation</vt:lpstr>
      <vt:lpstr>"Scientific" and religious arguments for the inferiority of black Africans (19th and 20th centuries):</vt:lpstr>
      <vt:lpstr>Biological Anthropology</vt:lpstr>
      <vt:lpstr>Benjamin Waterhouse Hawkins, 1883</vt:lpstr>
      <vt:lpstr>Edward B. Tylor (1832-1917)</vt:lpstr>
      <vt:lpstr>European imaginations of African cannibalism, 1870</vt:lpstr>
      <vt:lpstr>The Hamitic Hypothesis (Curse of Ham), Gen 9:20-27</vt:lpstr>
      <vt:lpstr>The three C's of missions: Christianity, Civilization, and Commerce</vt:lpstr>
      <vt:lpstr>The conflation of Christianity and civilization</vt:lpstr>
      <vt:lpstr>Traits of "civilization":</vt:lpstr>
      <vt:lpstr>European “civilization” vs. African “savagery”</vt:lpstr>
      <vt:lpstr>Examples of the overlap of the "3 C's":</vt:lpstr>
      <vt:lpstr>David Livingstone</vt:lpstr>
      <vt:lpstr>The Heroic African Explorer  Believed that Africans were savages and like children would remain that way unless they made contact "with superior races" and were shown the "light" of "true religion" and civilization   "The double influence of the spirit of commerce and Christianity [is needed] to stay the bitter foundation of African misery" --David Livingstone</vt:lpstr>
      <vt:lpstr>Livingstone’s journeys, 1851-1873</vt:lpstr>
      <vt:lpstr>Missionary societies and the colonial project</vt:lpstr>
      <vt:lpstr>London Missionary Society (LMS)</vt:lpstr>
      <vt:lpstr>Church Missionary Society (CMS)</vt:lpstr>
      <vt:lpstr>Missionary Magazines, 19th c.</vt:lpstr>
      <vt:lpstr>Blumenbach’s theory used to encourage missions, 1871</vt:lpstr>
      <vt:lpstr>Biological Anthropology</vt:lpstr>
      <vt:lpstr>PowerPoint Presentation</vt:lpstr>
      <vt:lpstr>Edward B. Tylor (1832-1917)</vt:lpstr>
      <vt:lpstr>Overlap of Missionary and Colonial objectives: </vt:lpstr>
      <vt:lpstr>Samuel Crowther, 1809-1891</vt:lpstr>
      <vt:lpstr>Niger river (Niger Expeditions)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Kayla Kauffman</dc:creator>
  <cp:lastModifiedBy>Kayla Kauffman</cp:lastModifiedBy>
  <cp:revision>270</cp:revision>
  <dcterms:created xsi:type="dcterms:W3CDTF">2020-03-02T13:26:46Z</dcterms:created>
  <dcterms:modified xsi:type="dcterms:W3CDTF">2020-03-11T18:48:20Z</dcterms:modified>
</cp:coreProperties>
</file>