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35" r:id="rId2"/>
    <p:sldId id="436" r:id="rId3"/>
    <p:sldId id="437" r:id="rId4"/>
    <p:sldId id="438" r:id="rId5"/>
    <p:sldId id="319" r:id="rId6"/>
    <p:sldId id="354" r:id="rId7"/>
    <p:sldId id="442" r:id="rId8"/>
    <p:sldId id="443" r:id="rId9"/>
    <p:sldId id="444" r:id="rId10"/>
    <p:sldId id="256" r:id="rId11"/>
    <p:sldId id="441" r:id="rId12"/>
    <p:sldId id="349" r:id="rId13"/>
    <p:sldId id="347" r:id="rId14"/>
    <p:sldId id="348" r:id="rId15"/>
    <p:sldId id="387" r:id="rId16"/>
    <p:sldId id="389" r:id="rId17"/>
    <p:sldId id="361" r:id="rId18"/>
    <p:sldId id="391" r:id="rId19"/>
    <p:sldId id="350" r:id="rId20"/>
    <p:sldId id="397" r:id="rId21"/>
    <p:sldId id="390" r:id="rId22"/>
    <p:sldId id="393" r:id="rId23"/>
    <p:sldId id="445"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FD453D-15E5-4B2C-A5A6-3F7E938FBE49}" v="1" dt="2020-02-25T14:48:28.9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yla Kauffman" userId="3aed65f92af57c49" providerId="LiveId" clId="{B3FD453D-15E5-4B2C-A5A6-3F7E938FBE49}"/>
    <pc:docChg chg="undo custSel addSld delSld modSld sldOrd">
      <pc:chgData name="Kayla Kauffman" userId="3aed65f92af57c49" providerId="LiveId" clId="{B3FD453D-15E5-4B2C-A5A6-3F7E938FBE49}" dt="2020-03-02T01:35:32.231" v="4217" actId="962"/>
      <pc:docMkLst>
        <pc:docMk/>
      </pc:docMkLst>
      <pc:sldChg chg="modSp">
        <pc:chgData name="Kayla Kauffman" userId="3aed65f92af57c49" providerId="LiveId" clId="{B3FD453D-15E5-4B2C-A5A6-3F7E938FBE49}" dt="2020-02-27T23:45:36.710" v="427" actId="20577"/>
        <pc:sldMkLst>
          <pc:docMk/>
          <pc:sldMk cId="4004893097" sldId="256"/>
        </pc:sldMkLst>
        <pc:spChg chg="mod">
          <ac:chgData name="Kayla Kauffman" userId="3aed65f92af57c49" providerId="LiveId" clId="{B3FD453D-15E5-4B2C-A5A6-3F7E938FBE49}" dt="2020-02-27T23:45:36.710" v="427" actId="20577"/>
          <ac:spMkLst>
            <pc:docMk/>
            <pc:sldMk cId="4004893097" sldId="256"/>
            <ac:spMk id="2" creationId="{BB8E981F-54D3-4CFF-B734-71A80B1118D3}"/>
          </ac:spMkLst>
        </pc:spChg>
      </pc:sldChg>
      <pc:sldChg chg="add">
        <pc:chgData name="Kayla Kauffman" userId="3aed65f92af57c49" providerId="LiveId" clId="{B3FD453D-15E5-4B2C-A5A6-3F7E938FBE49}" dt="2020-03-02T00:32:28.969" v="3681"/>
        <pc:sldMkLst>
          <pc:docMk/>
          <pc:sldMk cId="0" sldId="319"/>
        </pc:sldMkLst>
      </pc:sldChg>
      <pc:sldChg chg="add del ord">
        <pc:chgData name="Kayla Kauffman" userId="3aed65f92af57c49" providerId="LiveId" clId="{B3FD453D-15E5-4B2C-A5A6-3F7E938FBE49}" dt="2020-03-01T23:59:11.230" v="1396" actId="2696"/>
        <pc:sldMkLst>
          <pc:docMk/>
          <pc:sldMk cId="2027423609" sldId="345"/>
        </pc:sldMkLst>
      </pc:sldChg>
      <pc:sldChg chg="addSp delSp modSp add ord">
        <pc:chgData name="Kayla Kauffman" userId="3aed65f92af57c49" providerId="LiveId" clId="{B3FD453D-15E5-4B2C-A5A6-3F7E938FBE49}" dt="2020-03-02T00:00:31.860" v="1717" actId="962"/>
        <pc:sldMkLst>
          <pc:docMk/>
          <pc:sldMk cId="753028233" sldId="347"/>
        </pc:sldMkLst>
        <pc:spChg chg="add del mod">
          <ac:chgData name="Kayla Kauffman" userId="3aed65f92af57c49" providerId="LiveId" clId="{B3FD453D-15E5-4B2C-A5A6-3F7E938FBE49}" dt="2020-02-27T23:40:51.576" v="292"/>
          <ac:spMkLst>
            <pc:docMk/>
            <pc:sldMk cId="753028233" sldId="347"/>
            <ac:spMk id="3" creationId="{24FD1567-50B1-47E6-B4AE-5478FB6351D3}"/>
          </ac:spMkLst>
        </pc:spChg>
        <pc:picChg chg="add mod">
          <ac:chgData name="Kayla Kauffman" userId="3aed65f92af57c49" providerId="LiveId" clId="{B3FD453D-15E5-4B2C-A5A6-3F7E938FBE49}" dt="2020-03-02T00:00:31.860" v="1717" actId="962"/>
          <ac:picMkLst>
            <pc:docMk/>
            <pc:sldMk cId="753028233" sldId="347"/>
            <ac:picMk id="5" creationId="{439A69BB-8A8C-42A1-A8F9-329924F1A64A}"/>
          </ac:picMkLst>
        </pc:picChg>
        <pc:picChg chg="mod">
          <ac:chgData name="Kayla Kauffman" userId="3aed65f92af57c49" providerId="LiveId" clId="{B3FD453D-15E5-4B2C-A5A6-3F7E938FBE49}" dt="2020-03-01T23:59:39.154" v="1527" actId="962"/>
          <ac:picMkLst>
            <pc:docMk/>
            <pc:sldMk cId="753028233" sldId="347"/>
            <ac:picMk id="6" creationId="{555D3704-D90C-4A51-9341-02955B63BB25}"/>
          </ac:picMkLst>
        </pc:picChg>
      </pc:sldChg>
      <pc:sldChg chg="addSp delSp modSp add ord">
        <pc:chgData name="Kayla Kauffman" userId="3aed65f92af57c49" providerId="LiveId" clId="{B3FD453D-15E5-4B2C-A5A6-3F7E938FBE49}" dt="2020-03-02T00:01:28.952" v="2065" actId="962"/>
        <pc:sldMkLst>
          <pc:docMk/>
          <pc:sldMk cId="3629245987" sldId="348"/>
        </pc:sldMkLst>
        <pc:spChg chg="mod">
          <ac:chgData name="Kayla Kauffman" userId="3aed65f92af57c49" providerId="LiveId" clId="{B3FD453D-15E5-4B2C-A5A6-3F7E938FBE49}" dt="2020-02-27T23:41:22.108" v="314" actId="20577"/>
          <ac:spMkLst>
            <pc:docMk/>
            <pc:sldMk cId="3629245987" sldId="348"/>
            <ac:spMk id="2" creationId="{3AB6C9D5-3027-4370-AC05-24005A43BEE4}"/>
          </ac:spMkLst>
        </pc:spChg>
        <pc:spChg chg="add del mod">
          <ac:chgData name="Kayla Kauffman" userId="3aed65f92af57c49" providerId="LiveId" clId="{B3FD453D-15E5-4B2C-A5A6-3F7E938FBE49}" dt="2020-02-27T23:42:05.473" v="317"/>
          <ac:spMkLst>
            <pc:docMk/>
            <pc:sldMk cId="3629245987" sldId="348"/>
            <ac:spMk id="3" creationId="{F2332800-65E3-4A76-93F5-B8391CCA18B2}"/>
          </ac:spMkLst>
        </pc:spChg>
        <pc:picChg chg="mod">
          <ac:chgData name="Kayla Kauffman" userId="3aed65f92af57c49" providerId="LiveId" clId="{B3FD453D-15E5-4B2C-A5A6-3F7E938FBE49}" dt="2020-03-02T00:01:02.469" v="1889" actId="962"/>
          <ac:picMkLst>
            <pc:docMk/>
            <pc:sldMk cId="3629245987" sldId="348"/>
            <ac:picMk id="5" creationId="{FB679A57-24D2-45F1-AC9E-404AE8860691}"/>
          </ac:picMkLst>
        </pc:picChg>
        <pc:picChg chg="add mod">
          <ac:chgData name="Kayla Kauffman" userId="3aed65f92af57c49" providerId="LiveId" clId="{B3FD453D-15E5-4B2C-A5A6-3F7E938FBE49}" dt="2020-03-02T00:01:28.952" v="2065" actId="962"/>
          <ac:picMkLst>
            <pc:docMk/>
            <pc:sldMk cId="3629245987" sldId="348"/>
            <ac:picMk id="6" creationId="{AD31233E-1C2F-43DD-A925-60D83442E05A}"/>
          </ac:picMkLst>
        </pc:picChg>
      </pc:sldChg>
      <pc:sldChg chg="modSp add">
        <pc:chgData name="Kayla Kauffman" userId="3aed65f92af57c49" providerId="LiveId" clId="{B3FD453D-15E5-4B2C-A5A6-3F7E938FBE49}" dt="2020-03-01T23:57:47.907" v="1281" actId="962"/>
        <pc:sldMkLst>
          <pc:docMk/>
          <pc:sldMk cId="2056066880" sldId="349"/>
        </pc:sldMkLst>
        <pc:spChg chg="mod">
          <ac:chgData name="Kayla Kauffman" userId="3aed65f92af57c49" providerId="LiveId" clId="{B3FD453D-15E5-4B2C-A5A6-3F7E938FBE49}" dt="2020-02-27T23:44:39.137" v="372" actId="20577"/>
          <ac:spMkLst>
            <pc:docMk/>
            <pc:sldMk cId="2056066880" sldId="349"/>
            <ac:spMk id="2" creationId="{E45407A5-F877-4954-AB73-D0EDEA2F73A3}"/>
          </ac:spMkLst>
        </pc:spChg>
        <pc:picChg chg="mod">
          <ac:chgData name="Kayla Kauffman" userId="3aed65f92af57c49" providerId="LiveId" clId="{B3FD453D-15E5-4B2C-A5A6-3F7E938FBE49}" dt="2020-03-01T23:57:47.907" v="1281" actId="962"/>
          <ac:picMkLst>
            <pc:docMk/>
            <pc:sldMk cId="2056066880" sldId="349"/>
            <ac:picMk id="5" creationId="{6856DB13-EAB3-4ED3-8173-CA003E539461}"/>
          </ac:picMkLst>
        </pc:picChg>
      </pc:sldChg>
      <pc:sldChg chg="modSp add ord">
        <pc:chgData name="Kayla Kauffman" userId="3aed65f92af57c49" providerId="LiveId" clId="{B3FD453D-15E5-4B2C-A5A6-3F7E938FBE49}" dt="2020-03-02T00:30:06.920" v="3657" actId="6549"/>
        <pc:sldMkLst>
          <pc:docMk/>
          <pc:sldMk cId="2161645831" sldId="350"/>
        </pc:sldMkLst>
        <pc:spChg chg="mod">
          <ac:chgData name="Kayla Kauffman" userId="3aed65f92af57c49" providerId="LiveId" clId="{B3FD453D-15E5-4B2C-A5A6-3F7E938FBE49}" dt="2020-03-02T00:30:06.920" v="3657" actId="6549"/>
          <ac:spMkLst>
            <pc:docMk/>
            <pc:sldMk cId="2161645831" sldId="350"/>
            <ac:spMk id="2" creationId="{E76C6070-851E-462F-95D4-D45E8B6821E5}"/>
          </ac:spMkLst>
        </pc:spChg>
        <pc:picChg chg="mod">
          <ac:chgData name="Kayla Kauffman" userId="3aed65f92af57c49" providerId="LiveId" clId="{B3FD453D-15E5-4B2C-A5A6-3F7E938FBE49}" dt="2020-03-02T00:29:18.524" v="3634" actId="14100"/>
          <ac:picMkLst>
            <pc:docMk/>
            <pc:sldMk cId="2161645831" sldId="350"/>
            <ac:picMk id="5" creationId="{9703DAEF-FFB6-42EE-95E4-3044DA7A072C}"/>
          </ac:picMkLst>
        </pc:picChg>
      </pc:sldChg>
      <pc:sldChg chg="add">
        <pc:chgData name="Kayla Kauffman" userId="3aed65f92af57c49" providerId="LiveId" clId="{B3FD453D-15E5-4B2C-A5A6-3F7E938FBE49}" dt="2020-03-02T00:32:28.969" v="3681"/>
        <pc:sldMkLst>
          <pc:docMk/>
          <pc:sldMk cId="2969237280" sldId="354"/>
        </pc:sldMkLst>
      </pc:sldChg>
      <pc:sldChg chg="add del">
        <pc:chgData name="Kayla Kauffman" userId="3aed65f92af57c49" providerId="LiveId" clId="{B3FD453D-15E5-4B2C-A5A6-3F7E938FBE49}" dt="2020-03-02T00:31:34.257" v="3680" actId="2696"/>
        <pc:sldMkLst>
          <pc:docMk/>
          <pc:sldMk cId="4006660059" sldId="358"/>
        </pc:sldMkLst>
      </pc:sldChg>
      <pc:sldChg chg="modSp add ord">
        <pc:chgData name="Kayla Kauffman" userId="3aed65f92af57c49" providerId="LiveId" clId="{B3FD453D-15E5-4B2C-A5A6-3F7E938FBE49}" dt="2020-03-02T01:35:14.146" v="4213" actId="962"/>
        <pc:sldMkLst>
          <pc:docMk/>
          <pc:sldMk cId="2236103662" sldId="361"/>
        </pc:sldMkLst>
        <pc:picChg chg="mod">
          <ac:chgData name="Kayla Kauffman" userId="3aed65f92af57c49" providerId="LiveId" clId="{B3FD453D-15E5-4B2C-A5A6-3F7E938FBE49}" dt="2020-03-02T01:35:14.146" v="4213" actId="962"/>
          <ac:picMkLst>
            <pc:docMk/>
            <pc:sldMk cId="2236103662" sldId="361"/>
            <ac:picMk id="5" creationId="{EC0144C8-325F-4F3D-A967-EEAABF21A6A6}"/>
          </ac:picMkLst>
        </pc:picChg>
      </pc:sldChg>
      <pc:sldChg chg="add del">
        <pc:chgData name="Kayla Kauffman" userId="3aed65f92af57c49" providerId="LiveId" clId="{B3FD453D-15E5-4B2C-A5A6-3F7E938FBE49}" dt="2020-02-27T23:43:03.412" v="324" actId="2696"/>
        <pc:sldMkLst>
          <pc:docMk/>
          <pc:sldMk cId="4148220813" sldId="362"/>
        </pc:sldMkLst>
      </pc:sldChg>
      <pc:sldChg chg="add del">
        <pc:chgData name="Kayla Kauffman" userId="3aed65f92af57c49" providerId="LiveId" clId="{B3FD453D-15E5-4B2C-A5A6-3F7E938FBE49}" dt="2020-02-27T23:42:48.278" v="320" actId="2696"/>
        <pc:sldMkLst>
          <pc:docMk/>
          <pc:sldMk cId="1066568466" sldId="363"/>
        </pc:sldMkLst>
      </pc:sldChg>
      <pc:sldChg chg="add del ord">
        <pc:chgData name="Kayla Kauffman" userId="3aed65f92af57c49" providerId="LiveId" clId="{B3FD453D-15E5-4B2C-A5A6-3F7E938FBE49}" dt="2020-02-27T23:41:07.826" v="293" actId="2696"/>
        <pc:sldMkLst>
          <pc:docMk/>
          <pc:sldMk cId="2962407780" sldId="378"/>
        </pc:sldMkLst>
      </pc:sldChg>
      <pc:sldChg chg="add del">
        <pc:chgData name="Kayla Kauffman" userId="3aed65f92af57c49" providerId="LiveId" clId="{B3FD453D-15E5-4B2C-A5A6-3F7E938FBE49}" dt="2020-03-02T00:01:52.907" v="2066" actId="2696"/>
        <pc:sldMkLst>
          <pc:docMk/>
          <pc:sldMk cId="723537524" sldId="380"/>
        </pc:sldMkLst>
      </pc:sldChg>
      <pc:sldChg chg="add del">
        <pc:chgData name="Kayla Kauffman" userId="3aed65f92af57c49" providerId="LiveId" clId="{B3FD453D-15E5-4B2C-A5A6-3F7E938FBE49}" dt="2020-02-27T23:27:06.852" v="263" actId="2696"/>
        <pc:sldMkLst>
          <pc:docMk/>
          <pc:sldMk cId="76575193" sldId="381"/>
        </pc:sldMkLst>
      </pc:sldChg>
      <pc:sldChg chg="addSp delSp modSp add ord">
        <pc:chgData name="Kayla Kauffman" userId="3aed65f92af57c49" providerId="LiveId" clId="{B3FD453D-15E5-4B2C-A5A6-3F7E938FBE49}" dt="2020-03-02T00:26:03.960" v="3350" actId="5793"/>
        <pc:sldMkLst>
          <pc:docMk/>
          <pc:sldMk cId="2121268442" sldId="387"/>
        </pc:sldMkLst>
        <pc:spChg chg="mod">
          <ac:chgData name="Kayla Kauffman" userId="3aed65f92af57c49" providerId="LiveId" clId="{B3FD453D-15E5-4B2C-A5A6-3F7E938FBE49}" dt="2020-03-02T00:26:00.747" v="3348" actId="122"/>
          <ac:spMkLst>
            <pc:docMk/>
            <pc:sldMk cId="2121268442" sldId="387"/>
            <ac:spMk id="2" creationId="{34A4A06E-34D1-44FD-A46A-85300C2CF80A}"/>
          </ac:spMkLst>
        </pc:spChg>
        <pc:spChg chg="del">
          <ac:chgData name="Kayla Kauffman" userId="3aed65f92af57c49" providerId="LiveId" clId="{B3FD453D-15E5-4B2C-A5A6-3F7E938FBE49}" dt="2020-03-02T00:25:57.268" v="3347"/>
          <ac:spMkLst>
            <pc:docMk/>
            <pc:sldMk cId="2121268442" sldId="387"/>
            <ac:spMk id="3" creationId="{C45B9EB8-70D1-4084-864F-1DF1B1B2F7A1}"/>
          </ac:spMkLst>
        </pc:spChg>
        <pc:spChg chg="add mod">
          <ac:chgData name="Kayla Kauffman" userId="3aed65f92af57c49" providerId="LiveId" clId="{B3FD453D-15E5-4B2C-A5A6-3F7E938FBE49}" dt="2020-03-02T00:26:03.960" v="3350" actId="5793"/>
          <ac:spMkLst>
            <pc:docMk/>
            <pc:sldMk cId="2121268442" sldId="387"/>
            <ac:spMk id="4" creationId="{56C8CC5B-3B6B-470B-B479-D4DAB421C6BF}"/>
          </ac:spMkLst>
        </pc:spChg>
      </pc:sldChg>
      <pc:sldChg chg="add del">
        <pc:chgData name="Kayla Kauffman" userId="3aed65f92af57c49" providerId="LiveId" clId="{B3FD453D-15E5-4B2C-A5A6-3F7E938FBE49}" dt="2020-02-27T23:42:58.467" v="323" actId="2696"/>
        <pc:sldMkLst>
          <pc:docMk/>
          <pc:sldMk cId="1927106431" sldId="388"/>
        </pc:sldMkLst>
      </pc:sldChg>
      <pc:sldChg chg="addSp delSp modSp add ord">
        <pc:chgData name="Kayla Kauffman" userId="3aed65f92af57c49" providerId="LiveId" clId="{B3FD453D-15E5-4B2C-A5A6-3F7E938FBE49}" dt="2020-03-02T00:25:28.837" v="3342" actId="20577"/>
        <pc:sldMkLst>
          <pc:docMk/>
          <pc:sldMk cId="774816025" sldId="389"/>
        </pc:sldMkLst>
        <pc:spChg chg="mod">
          <ac:chgData name="Kayla Kauffman" userId="3aed65f92af57c49" providerId="LiveId" clId="{B3FD453D-15E5-4B2C-A5A6-3F7E938FBE49}" dt="2020-03-02T00:14:51.995" v="2739" actId="122"/>
          <ac:spMkLst>
            <pc:docMk/>
            <pc:sldMk cId="774816025" sldId="389"/>
            <ac:spMk id="2" creationId="{ECD907AF-0FB3-4526-8B42-6E58A3EDFC0A}"/>
          </ac:spMkLst>
        </pc:spChg>
        <pc:spChg chg="del">
          <ac:chgData name="Kayla Kauffman" userId="3aed65f92af57c49" providerId="LiveId" clId="{B3FD453D-15E5-4B2C-A5A6-3F7E938FBE49}" dt="2020-03-02T00:14:49.682" v="2738"/>
          <ac:spMkLst>
            <pc:docMk/>
            <pc:sldMk cId="774816025" sldId="389"/>
            <ac:spMk id="3" creationId="{96DD59CE-8C66-4F40-9C2D-70A97370AD4D}"/>
          </ac:spMkLst>
        </pc:spChg>
        <pc:spChg chg="add mod">
          <ac:chgData name="Kayla Kauffman" userId="3aed65f92af57c49" providerId="LiveId" clId="{B3FD453D-15E5-4B2C-A5A6-3F7E938FBE49}" dt="2020-03-02T00:25:28.837" v="3342" actId="20577"/>
          <ac:spMkLst>
            <pc:docMk/>
            <pc:sldMk cId="774816025" sldId="389"/>
            <ac:spMk id="4" creationId="{283FE0D5-2680-4158-A5B7-A985D8B9CC7E}"/>
          </ac:spMkLst>
        </pc:spChg>
      </pc:sldChg>
      <pc:sldChg chg="addSp delSp modSp add">
        <pc:chgData name="Kayla Kauffman" userId="3aed65f92af57c49" providerId="LiveId" clId="{B3FD453D-15E5-4B2C-A5A6-3F7E938FBE49}" dt="2020-03-02T00:29:01.238" v="3630" actId="20577"/>
        <pc:sldMkLst>
          <pc:docMk/>
          <pc:sldMk cId="3142099465" sldId="390"/>
        </pc:sldMkLst>
        <pc:spChg chg="mod">
          <ac:chgData name="Kayla Kauffman" userId="3aed65f92af57c49" providerId="LiveId" clId="{B3FD453D-15E5-4B2C-A5A6-3F7E938FBE49}" dt="2020-03-02T00:26:53.193" v="3353" actId="122"/>
          <ac:spMkLst>
            <pc:docMk/>
            <pc:sldMk cId="3142099465" sldId="390"/>
            <ac:spMk id="2" creationId="{1864D64D-EADA-4D32-A93B-832D14FAA4CE}"/>
          </ac:spMkLst>
        </pc:spChg>
        <pc:spChg chg="del">
          <ac:chgData name="Kayla Kauffman" userId="3aed65f92af57c49" providerId="LiveId" clId="{B3FD453D-15E5-4B2C-A5A6-3F7E938FBE49}" dt="2020-03-02T00:26:49.779" v="3352"/>
          <ac:spMkLst>
            <pc:docMk/>
            <pc:sldMk cId="3142099465" sldId="390"/>
            <ac:spMk id="3" creationId="{A06738E4-B5F7-4386-B925-C2B5D84810A3}"/>
          </ac:spMkLst>
        </pc:spChg>
        <pc:spChg chg="add mod">
          <ac:chgData name="Kayla Kauffman" userId="3aed65f92af57c49" providerId="LiveId" clId="{B3FD453D-15E5-4B2C-A5A6-3F7E938FBE49}" dt="2020-03-02T00:29:01.238" v="3630" actId="20577"/>
          <ac:spMkLst>
            <pc:docMk/>
            <pc:sldMk cId="3142099465" sldId="390"/>
            <ac:spMk id="4" creationId="{68FB4FBB-1C80-430F-B354-7E4D45D73564}"/>
          </ac:spMkLst>
        </pc:spChg>
      </pc:sldChg>
      <pc:sldChg chg="addSp modSp add del ord">
        <pc:chgData name="Kayla Kauffman" userId="3aed65f92af57c49" providerId="LiveId" clId="{B3FD453D-15E5-4B2C-A5A6-3F7E938FBE49}" dt="2020-03-02T01:35:32.231" v="4217" actId="962"/>
        <pc:sldMkLst>
          <pc:docMk/>
          <pc:sldMk cId="3285016687" sldId="391"/>
        </pc:sldMkLst>
        <pc:spChg chg="mod">
          <ac:chgData name="Kayla Kauffman" userId="3aed65f92af57c49" providerId="LiveId" clId="{B3FD453D-15E5-4B2C-A5A6-3F7E938FBE49}" dt="2020-03-02T01:35:32.231" v="4217" actId="962"/>
          <ac:spMkLst>
            <pc:docMk/>
            <pc:sldMk cId="3285016687" sldId="391"/>
            <ac:spMk id="2" creationId="{D72BDD2C-2495-4B3E-AFDD-992C5BDEE950}"/>
          </ac:spMkLst>
        </pc:spChg>
        <pc:spChg chg="add mod">
          <ac:chgData name="Kayla Kauffman" userId="3aed65f92af57c49" providerId="LiveId" clId="{B3FD453D-15E5-4B2C-A5A6-3F7E938FBE49}" dt="2020-03-02T00:23:57.218" v="3117" actId="255"/>
          <ac:spMkLst>
            <pc:docMk/>
            <pc:sldMk cId="3285016687" sldId="391"/>
            <ac:spMk id="3" creationId="{3E4C984C-4580-427A-9468-59E6DFB87665}"/>
          </ac:spMkLst>
        </pc:spChg>
        <pc:picChg chg="mod">
          <ac:chgData name="Kayla Kauffman" userId="3aed65f92af57c49" providerId="LiveId" clId="{B3FD453D-15E5-4B2C-A5A6-3F7E938FBE49}" dt="2020-03-02T01:35:23.826" v="4215" actId="962"/>
          <ac:picMkLst>
            <pc:docMk/>
            <pc:sldMk cId="3285016687" sldId="391"/>
            <ac:picMk id="6" creationId="{88C1A938-8341-4917-BDFC-2BDC7CF80AE4}"/>
          </ac:picMkLst>
        </pc:picChg>
        <pc:picChg chg="mod">
          <ac:chgData name="Kayla Kauffman" userId="3aed65f92af57c49" providerId="LiveId" clId="{B3FD453D-15E5-4B2C-A5A6-3F7E938FBE49}" dt="2020-03-02T00:22:09.388" v="2922" actId="14100"/>
          <ac:picMkLst>
            <pc:docMk/>
            <pc:sldMk cId="3285016687" sldId="391"/>
            <ac:picMk id="8" creationId="{696A3499-1107-4A7B-BC5A-863F28FEAD59}"/>
          </ac:picMkLst>
        </pc:picChg>
      </pc:sldChg>
      <pc:sldChg chg="add del">
        <pc:chgData name="Kayla Kauffman" userId="3aed65f92af57c49" providerId="LiveId" clId="{B3FD453D-15E5-4B2C-A5A6-3F7E938FBE49}" dt="2020-02-27T23:43:32.649" v="326" actId="2696"/>
        <pc:sldMkLst>
          <pc:docMk/>
          <pc:sldMk cId="1023190917" sldId="392"/>
        </pc:sldMkLst>
      </pc:sldChg>
      <pc:sldChg chg="modSp add">
        <pc:chgData name="Kayla Kauffman" userId="3aed65f92af57c49" providerId="LiveId" clId="{B3FD453D-15E5-4B2C-A5A6-3F7E938FBE49}" dt="2020-03-02T00:05:28.736" v="2733" actId="962"/>
        <pc:sldMkLst>
          <pc:docMk/>
          <pc:sldMk cId="3517223572" sldId="393"/>
        </pc:sldMkLst>
        <pc:picChg chg="mod">
          <ac:chgData name="Kayla Kauffman" userId="3aed65f92af57c49" providerId="LiveId" clId="{B3FD453D-15E5-4B2C-A5A6-3F7E938FBE49}" dt="2020-03-02T00:05:28.736" v="2733" actId="962"/>
          <ac:picMkLst>
            <pc:docMk/>
            <pc:sldMk cId="3517223572" sldId="393"/>
            <ac:picMk id="5" creationId="{36E7EA5B-B6B6-4E9D-8FE7-B8ECCA723BDE}"/>
          </ac:picMkLst>
        </pc:picChg>
      </pc:sldChg>
      <pc:sldChg chg="add del">
        <pc:chgData name="Kayla Kauffman" userId="3aed65f92af57c49" providerId="LiveId" clId="{B3FD453D-15E5-4B2C-A5A6-3F7E938FBE49}" dt="2020-02-27T23:43:56.267" v="328" actId="2696"/>
        <pc:sldMkLst>
          <pc:docMk/>
          <pc:sldMk cId="3996177487" sldId="394"/>
        </pc:sldMkLst>
      </pc:sldChg>
      <pc:sldChg chg="addSp delSp modSp add del ord">
        <pc:chgData name="Kayla Kauffman" userId="3aed65f92af57c49" providerId="LiveId" clId="{B3FD453D-15E5-4B2C-A5A6-3F7E938FBE49}" dt="2020-02-27T23:42:14.351" v="318" actId="2696"/>
        <pc:sldMkLst>
          <pc:docMk/>
          <pc:sldMk cId="1168835359" sldId="396"/>
        </pc:sldMkLst>
        <pc:spChg chg="add mod">
          <ac:chgData name="Kayla Kauffman" userId="3aed65f92af57c49" providerId="LiveId" clId="{B3FD453D-15E5-4B2C-A5A6-3F7E938FBE49}" dt="2020-02-27T23:28:19.740" v="279" actId="1582"/>
          <ac:spMkLst>
            <pc:docMk/>
            <pc:sldMk cId="1168835359" sldId="396"/>
            <ac:spMk id="3" creationId="{CA0A8626-9973-4B78-A4E5-8EB20AD76FB1}"/>
          </ac:spMkLst>
        </pc:spChg>
        <pc:spChg chg="add mod">
          <ac:chgData name="Kayla Kauffman" userId="3aed65f92af57c49" providerId="LiveId" clId="{B3FD453D-15E5-4B2C-A5A6-3F7E938FBE49}" dt="2020-02-27T23:42:02.911" v="316" actId="21"/>
          <ac:spMkLst>
            <pc:docMk/>
            <pc:sldMk cId="1168835359" sldId="396"/>
            <ac:spMk id="5" creationId="{3AB48120-78AB-407C-A13B-89E1DA6165FB}"/>
          </ac:spMkLst>
        </pc:spChg>
        <pc:picChg chg="del">
          <ac:chgData name="Kayla Kauffman" userId="3aed65f92af57c49" providerId="LiveId" clId="{B3FD453D-15E5-4B2C-A5A6-3F7E938FBE49}" dt="2020-02-27T23:42:02.911" v="316" actId="21"/>
          <ac:picMkLst>
            <pc:docMk/>
            <pc:sldMk cId="1168835359" sldId="396"/>
            <ac:picMk id="6" creationId="{E5C8488C-A981-4268-B024-88FD7DAE05DB}"/>
          </ac:picMkLst>
        </pc:picChg>
      </pc:sldChg>
      <pc:sldChg chg="addSp delSp modSp add ord">
        <pc:chgData name="Kayla Kauffman" userId="3aed65f92af57c49" providerId="LiveId" clId="{B3FD453D-15E5-4B2C-A5A6-3F7E938FBE49}" dt="2020-03-02T00:31:04.702" v="3679" actId="20577"/>
        <pc:sldMkLst>
          <pc:docMk/>
          <pc:sldMk cId="2010651242" sldId="397"/>
        </pc:sldMkLst>
        <pc:spChg chg="add del mod">
          <ac:chgData name="Kayla Kauffman" userId="3aed65f92af57c49" providerId="LiveId" clId="{B3FD453D-15E5-4B2C-A5A6-3F7E938FBE49}" dt="2020-03-02T00:30:25.484" v="3659"/>
          <ac:spMkLst>
            <pc:docMk/>
            <pc:sldMk cId="2010651242" sldId="397"/>
            <ac:spMk id="4" creationId="{20097109-1590-42F4-8E45-0AA2E387DAB5}"/>
          </ac:spMkLst>
        </pc:spChg>
        <pc:spChg chg="add mod">
          <ac:chgData name="Kayla Kauffman" userId="3aed65f92af57c49" providerId="LiveId" clId="{B3FD453D-15E5-4B2C-A5A6-3F7E938FBE49}" dt="2020-03-02T00:30:49.772" v="3663" actId="1582"/>
          <ac:spMkLst>
            <pc:docMk/>
            <pc:sldMk cId="2010651242" sldId="397"/>
            <ac:spMk id="5" creationId="{029C586E-B69E-40C3-AF51-CDD73CF1C0AB}"/>
          </ac:spMkLst>
        </pc:spChg>
        <pc:spChg chg="add mod">
          <ac:chgData name="Kayla Kauffman" userId="3aed65f92af57c49" providerId="LiveId" clId="{B3FD453D-15E5-4B2C-A5A6-3F7E938FBE49}" dt="2020-03-02T00:31:04.702" v="3679" actId="20577"/>
          <ac:spMkLst>
            <pc:docMk/>
            <pc:sldMk cId="2010651242" sldId="397"/>
            <ac:spMk id="7" creationId="{5ED6FFC7-4378-49A7-842F-513D915A1299}"/>
          </ac:spMkLst>
        </pc:spChg>
        <pc:picChg chg="del">
          <ac:chgData name="Kayla Kauffman" userId="3aed65f92af57c49" providerId="LiveId" clId="{B3FD453D-15E5-4B2C-A5A6-3F7E938FBE49}" dt="2020-03-02T00:30:22.103" v="3658" actId="478"/>
          <ac:picMkLst>
            <pc:docMk/>
            <pc:sldMk cId="2010651242" sldId="397"/>
            <ac:picMk id="6" creationId="{0F8DD0D5-74FF-4CBB-9ED9-83264419E998}"/>
          </ac:picMkLst>
        </pc:picChg>
      </pc:sldChg>
      <pc:sldChg chg="modSp add ord">
        <pc:chgData name="Kayla Kauffman" userId="3aed65f92af57c49" providerId="LiveId" clId="{B3FD453D-15E5-4B2C-A5A6-3F7E938FBE49}" dt="2020-02-27T23:29:42.421" v="288"/>
        <pc:sldMkLst>
          <pc:docMk/>
          <pc:sldMk cId="1170180177" sldId="398"/>
        </pc:sldMkLst>
        <pc:spChg chg="mod">
          <ac:chgData name="Kayla Kauffman" userId="3aed65f92af57c49" providerId="LiveId" clId="{B3FD453D-15E5-4B2C-A5A6-3F7E938FBE49}" dt="2020-02-27T23:29:38.586" v="286" actId="207"/>
          <ac:spMkLst>
            <pc:docMk/>
            <pc:sldMk cId="1170180177" sldId="398"/>
            <ac:spMk id="2" creationId="{7769443A-9023-4CD9-8D0F-0D9429D0B56A}"/>
          </ac:spMkLst>
        </pc:spChg>
      </pc:sldChg>
      <pc:sldChg chg="add del ord">
        <pc:chgData name="Kayla Kauffman" userId="3aed65f92af57c49" providerId="LiveId" clId="{B3FD453D-15E5-4B2C-A5A6-3F7E938FBE49}" dt="2020-03-01T23:59:14.720" v="1397" actId="2696"/>
        <pc:sldMkLst>
          <pc:docMk/>
          <pc:sldMk cId="2551011134" sldId="400"/>
        </pc:sldMkLst>
      </pc:sldChg>
      <pc:sldChg chg="add del">
        <pc:chgData name="Kayla Kauffman" userId="3aed65f92af57c49" providerId="LiveId" clId="{B3FD453D-15E5-4B2C-A5A6-3F7E938FBE49}" dt="2020-02-27T23:43:08.329" v="325" actId="2696"/>
        <pc:sldMkLst>
          <pc:docMk/>
          <pc:sldMk cId="1388318052" sldId="413"/>
        </pc:sldMkLst>
      </pc:sldChg>
      <pc:sldChg chg="add del">
        <pc:chgData name="Kayla Kauffman" userId="3aed65f92af57c49" providerId="LiveId" clId="{B3FD453D-15E5-4B2C-A5A6-3F7E938FBE49}" dt="2020-02-27T23:43:52.239" v="327" actId="2696"/>
        <pc:sldMkLst>
          <pc:docMk/>
          <pc:sldMk cId="1157362360" sldId="421"/>
        </pc:sldMkLst>
      </pc:sldChg>
      <pc:sldChg chg="add">
        <pc:chgData name="Kayla Kauffman" userId="3aed65f92af57c49" providerId="LiveId" clId="{B3FD453D-15E5-4B2C-A5A6-3F7E938FBE49}" dt="2020-03-02T00:32:28.969" v="3681"/>
        <pc:sldMkLst>
          <pc:docMk/>
          <pc:sldMk cId="1989939368" sldId="435"/>
        </pc:sldMkLst>
      </pc:sldChg>
      <pc:sldChg chg="add">
        <pc:chgData name="Kayla Kauffman" userId="3aed65f92af57c49" providerId="LiveId" clId="{B3FD453D-15E5-4B2C-A5A6-3F7E938FBE49}" dt="2020-03-02T00:32:28.969" v="3681"/>
        <pc:sldMkLst>
          <pc:docMk/>
          <pc:sldMk cId="715023800" sldId="436"/>
        </pc:sldMkLst>
      </pc:sldChg>
      <pc:sldChg chg="add">
        <pc:chgData name="Kayla Kauffman" userId="3aed65f92af57c49" providerId="LiveId" clId="{B3FD453D-15E5-4B2C-A5A6-3F7E938FBE49}" dt="2020-03-02T00:32:28.969" v="3681"/>
        <pc:sldMkLst>
          <pc:docMk/>
          <pc:sldMk cId="2982013459" sldId="437"/>
        </pc:sldMkLst>
      </pc:sldChg>
      <pc:sldChg chg="add">
        <pc:chgData name="Kayla Kauffman" userId="3aed65f92af57c49" providerId="LiveId" clId="{B3FD453D-15E5-4B2C-A5A6-3F7E938FBE49}" dt="2020-03-02T00:32:28.969" v="3681"/>
        <pc:sldMkLst>
          <pc:docMk/>
          <pc:sldMk cId="3757490532" sldId="438"/>
        </pc:sldMkLst>
      </pc:sldChg>
      <pc:sldChg chg="add del">
        <pc:chgData name="Kayla Kauffman" userId="3aed65f92af57c49" providerId="LiveId" clId="{B3FD453D-15E5-4B2C-A5A6-3F7E938FBE49}" dt="2020-02-27T23:42:43.871" v="319" actId="2696"/>
        <pc:sldMkLst>
          <pc:docMk/>
          <pc:sldMk cId="2253789937" sldId="440"/>
        </pc:sldMkLst>
      </pc:sldChg>
      <pc:sldChg chg="addSp modSp add">
        <pc:chgData name="Kayla Kauffman" userId="3aed65f92af57c49" providerId="LiveId" clId="{B3FD453D-15E5-4B2C-A5A6-3F7E938FBE49}" dt="2020-03-01T23:58:59.601" v="1395" actId="20577"/>
        <pc:sldMkLst>
          <pc:docMk/>
          <pc:sldMk cId="2742091327" sldId="441"/>
        </pc:sldMkLst>
        <pc:spChg chg="mod">
          <ac:chgData name="Kayla Kauffman" userId="3aed65f92af57c49" providerId="LiveId" clId="{B3FD453D-15E5-4B2C-A5A6-3F7E938FBE49}" dt="2020-02-27T23:23:39.751" v="34" actId="122"/>
          <ac:spMkLst>
            <pc:docMk/>
            <pc:sldMk cId="2742091327" sldId="441"/>
            <ac:spMk id="2" creationId="{32961785-107C-4202-AEF3-AC50AD1FB30F}"/>
          </ac:spMkLst>
        </pc:spChg>
        <pc:spChg chg="mod">
          <ac:chgData name="Kayla Kauffman" userId="3aed65f92af57c49" providerId="LiveId" clId="{B3FD453D-15E5-4B2C-A5A6-3F7E938FBE49}" dt="2020-03-01T23:54:51.718" v="722" actId="21"/>
          <ac:spMkLst>
            <pc:docMk/>
            <pc:sldMk cId="2742091327" sldId="441"/>
            <ac:spMk id="3" creationId="{AE4A11A7-0752-4687-B9D5-4B78701E68C4}"/>
          </ac:spMkLst>
        </pc:spChg>
        <pc:spChg chg="add mod">
          <ac:chgData name="Kayla Kauffman" userId="3aed65f92af57c49" providerId="LiveId" clId="{B3FD453D-15E5-4B2C-A5A6-3F7E938FBE49}" dt="2020-03-01T23:54:27.212" v="665" actId="122"/>
          <ac:spMkLst>
            <pc:docMk/>
            <pc:sldMk cId="2742091327" sldId="441"/>
            <ac:spMk id="4" creationId="{63F0A2CE-D6F2-43C7-A755-C4894D3B6953}"/>
          </ac:spMkLst>
        </pc:spChg>
        <pc:spChg chg="add mod">
          <ac:chgData name="Kayla Kauffman" userId="3aed65f92af57c49" providerId="LiveId" clId="{B3FD453D-15E5-4B2C-A5A6-3F7E938FBE49}" dt="2020-03-01T23:54:35.662" v="685" actId="122"/>
          <ac:spMkLst>
            <pc:docMk/>
            <pc:sldMk cId="2742091327" sldId="441"/>
            <ac:spMk id="5" creationId="{B73EF55C-2138-4F59-A5C0-14C94EDFF703}"/>
          </ac:spMkLst>
        </pc:spChg>
        <pc:spChg chg="add mod">
          <ac:chgData name="Kayla Kauffman" userId="3aed65f92af57c49" providerId="LiveId" clId="{B3FD453D-15E5-4B2C-A5A6-3F7E938FBE49}" dt="2020-03-01T23:58:59.601" v="1395" actId="20577"/>
          <ac:spMkLst>
            <pc:docMk/>
            <pc:sldMk cId="2742091327" sldId="441"/>
            <ac:spMk id="6" creationId="{606D6DAD-1B26-4031-B141-CAB18138E870}"/>
          </ac:spMkLst>
        </pc:spChg>
      </pc:sldChg>
      <pc:sldChg chg="modSp add del">
        <pc:chgData name="Kayla Kauffman" userId="3aed65f92af57c49" providerId="LiveId" clId="{B3FD453D-15E5-4B2C-A5A6-3F7E938FBE49}" dt="2020-03-02T00:26:07.442" v="3351" actId="2696"/>
        <pc:sldMkLst>
          <pc:docMk/>
          <pc:sldMk cId="899582370" sldId="442"/>
        </pc:sldMkLst>
        <pc:spChg chg="mod">
          <ac:chgData name="Kayla Kauffman" userId="3aed65f92af57c49" providerId="LiveId" clId="{B3FD453D-15E5-4B2C-A5A6-3F7E938FBE49}" dt="2020-03-02T00:25:52.487" v="3346" actId="21"/>
          <ac:spMkLst>
            <pc:docMk/>
            <pc:sldMk cId="899582370" sldId="442"/>
            <ac:spMk id="3" creationId="{D66E3242-D804-41C1-A52B-5B78705F1111}"/>
          </ac:spMkLst>
        </pc:spChg>
      </pc:sldChg>
      <pc:sldChg chg="modSp add">
        <pc:chgData name="Kayla Kauffman" userId="3aed65f92af57c49" providerId="LiveId" clId="{B3FD453D-15E5-4B2C-A5A6-3F7E938FBE49}" dt="2020-03-02T00:45:11.253" v="3764" actId="20577"/>
        <pc:sldMkLst>
          <pc:docMk/>
          <pc:sldMk cId="1332810589" sldId="442"/>
        </pc:sldMkLst>
        <pc:spChg chg="mod">
          <ac:chgData name="Kayla Kauffman" userId="3aed65f92af57c49" providerId="LiveId" clId="{B3FD453D-15E5-4B2C-A5A6-3F7E938FBE49}" dt="2020-03-02T00:43:28.007" v="3705" actId="20577"/>
          <ac:spMkLst>
            <pc:docMk/>
            <pc:sldMk cId="1332810589" sldId="442"/>
            <ac:spMk id="2" creationId="{581E4ECD-2C9C-4E71-A027-2BB208353389}"/>
          </ac:spMkLst>
        </pc:spChg>
        <pc:spChg chg="mod">
          <ac:chgData name="Kayla Kauffman" userId="3aed65f92af57c49" providerId="LiveId" clId="{B3FD453D-15E5-4B2C-A5A6-3F7E938FBE49}" dt="2020-03-02T00:45:11.253" v="3764" actId="20577"/>
          <ac:spMkLst>
            <pc:docMk/>
            <pc:sldMk cId="1332810589" sldId="442"/>
            <ac:spMk id="3" creationId="{292EE2FE-1D7A-4453-B9A5-B196C2F5E681}"/>
          </ac:spMkLst>
        </pc:spChg>
      </pc:sldChg>
      <pc:sldChg chg="add del">
        <pc:chgData name="Kayla Kauffman" userId="3aed65f92af57c49" providerId="LiveId" clId="{B3FD453D-15E5-4B2C-A5A6-3F7E938FBE49}" dt="2020-02-27T23:42:55.287" v="322" actId="2696"/>
        <pc:sldMkLst>
          <pc:docMk/>
          <pc:sldMk cId="1566047524" sldId="442"/>
        </pc:sldMkLst>
      </pc:sldChg>
      <pc:sldChg chg="modSp add">
        <pc:chgData name="Kayla Kauffman" userId="3aed65f92af57c49" providerId="LiveId" clId="{B3FD453D-15E5-4B2C-A5A6-3F7E938FBE49}" dt="2020-03-02T00:46:59.608" v="3898" actId="115"/>
        <pc:sldMkLst>
          <pc:docMk/>
          <pc:sldMk cId="2505636540" sldId="443"/>
        </pc:sldMkLst>
        <pc:spChg chg="mod">
          <ac:chgData name="Kayla Kauffman" userId="3aed65f92af57c49" providerId="LiveId" clId="{B3FD453D-15E5-4B2C-A5A6-3F7E938FBE49}" dt="2020-03-02T00:46:59.608" v="3898" actId="115"/>
          <ac:spMkLst>
            <pc:docMk/>
            <pc:sldMk cId="2505636540" sldId="443"/>
            <ac:spMk id="3" creationId="{292EE2FE-1D7A-4453-B9A5-B196C2F5E681}"/>
          </ac:spMkLst>
        </pc:spChg>
      </pc:sldChg>
      <pc:sldChg chg="add del">
        <pc:chgData name="Kayla Kauffman" userId="3aed65f92af57c49" providerId="LiveId" clId="{B3FD453D-15E5-4B2C-A5A6-3F7E938FBE49}" dt="2020-03-02T00:14:37.762" v="2737" actId="2696"/>
        <pc:sldMkLst>
          <pc:docMk/>
          <pc:sldMk cId="3707804213" sldId="443"/>
        </pc:sldMkLst>
      </pc:sldChg>
      <pc:sldChg chg="addSp delSp modSp add">
        <pc:chgData name="Kayla Kauffman" userId="3aed65f92af57c49" providerId="LiveId" clId="{B3FD453D-15E5-4B2C-A5A6-3F7E938FBE49}" dt="2020-03-02T01:32:56.510" v="3905" actId="14100"/>
        <pc:sldMkLst>
          <pc:docMk/>
          <pc:sldMk cId="591470873" sldId="444"/>
        </pc:sldMkLst>
        <pc:spChg chg="del">
          <ac:chgData name="Kayla Kauffman" userId="3aed65f92af57c49" providerId="LiveId" clId="{B3FD453D-15E5-4B2C-A5A6-3F7E938FBE49}" dt="2020-03-02T01:32:40.230" v="3900"/>
          <ac:spMkLst>
            <pc:docMk/>
            <pc:sldMk cId="591470873" sldId="444"/>
            <ac:spMk id="3" creationId="{EA315197-6043-4C15-AB8E-2E5661694505}"/>
          </ac:spMkLst>
        </pc:spChg>
        <pc:picChg chg="add mod">
          <ac:chgData name="Kayla Kauffman" userId="3aed65f92af57c49" providerId="LiveId" clId="{B3FD453D-15E5-4B2C-A5A6-3F7E938FBE49}" dt="2020-03-02T01:32:56.510" v="3905" actId="14100"/>
          <ac:picMkLst>
            <pc:docMk/>
            <pc:sldMk cId="591470873" sldId="444"/>
            <ac:picMk id="5" creationId="{678C42C8-5872-4DCE-BAA6-58CCECB0DA25}"/>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50174-5324-4060-8309-90B833F7C0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E7F07E-FCAD-4A72-8C31-6230C71D72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28A8F2A-8B89-48DD-BAE7-D74D48DF7F21}"/>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414BE29E-17FA-496A-BBC1-77DD8DD1B7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2E67F-627F-409F-9A28-4B027902E692}"/>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994805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93CBB-9F90-4933-A778-7966470A0E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741A61-97E3-4A6C-BAC8-038B9FE42A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CFB4BA-F612-44F5-B8E8-85AF5CD54982}"/>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6171534F-F781-46ED-82D3-79ED622954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75ADA5-A39C-4BA6-8BBC-B54A67022395}"/>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917258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FDD46AD-514E-4A97-BD49-2CD062F127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C0C73E9-307B-4090-B637-5692091409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77E675-BD3C-401C-AB1D-62E09F6D70FE}"/>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822549F3-9539-499D-A5F2-BDD3B65BED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31288E-DCE8-495B-987E-1FA884EDE37F}"/>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487303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56BD8-CA53-48D6-8115-14D90A4FB1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9B528B5-33FD-4694-AF5F-43C5A0C8C7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6D8BD6-87C5-4489-B72D-A25718026C82}"/>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5F533ABF-FBA0-49F5-97C2-547FCA159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451D38-E8A7-473E-8DB2-50856D582E54}"/>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275344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C42E6-D08E-4276-8084-CD941A28DCD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1664589-6938-4CAB-B5D2-74F87D6941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CDAA110-C113-4E0B-8773-CA70C69DAA8E}"/>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00A272D1-C32A-4CEF-A96F-DF82CC45FA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B568FC-7044-49E6-87DC-5AC2703D8BCB}"/>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09332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3AA59-1DF5-4415-A5F1-043DD8127B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088237-DE7E-43C6-BACC-FF704DADA3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0528DE-ED46-4D05-B434-5760FFB102D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93CA88-5139-41C8-97CE-CC5237D87E2D}"/>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6" name="Footer Placeholder 5">
            <a:extLst>
              <a:ext uri="{FF2B5EF4-FFF2-40B4-BE49-F238E27FC236}">
                <a16:creationId xmlns:a16="http://schemas.microsoft.com/office/drawing/2014/main" id="{7A2C87F7-16BD-4C23-8F7F-30D9B25C07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C396C4-A4B5-4B84-9977-8993BDDD5F67}"/>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963863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4E57-5714-4C10-A666-A3670096DE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06FF6BF-954D-4A34-ADDF-4C91C37A02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77DB07-1778-4716-A20B-29D56B93C9F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389519-B54B-45AA-8480-950AF16BE0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A9AB9C-6D87-4294-BF2C-C6C3D4A5E5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980741-FE8D-4563-AC35-33089679854F}"/>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8" name="Footer Placeholder 7">
            <a:extLst>
              <a:ext uri="{FF2B5EF4-FFF2-40B4-BE49-F238E27FC236}">
                <a16:creationId xmlns:a16="http://schemas.microsoft.com/office/drawing/2014/main" id="{7328DEA8-AB63-4751-8DFE-907F9D2C28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EF6327-FCC6-4E54-AE4B-A7EF081B053A}"/>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3135462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39622-F246-4089-BDD7-9FBDA313CBB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82A565E-1659-4077-8D73-742C9084B66D}"/>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4" name="Footer Placeholder 3">
            <a:extLst>
              <a:ext uri="{FF2B5EF4-FFF2-40B4-BE49-F238E27FC236}">
                <a16:creationId xmlns:a16="http://schemas.microsoft.com/office/drawing/2014/main" id="{E91E37ED-F87F-4C34-864A-AD23B5A401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138EAF-7A66-4457-BAF9-25719AA6207B}"/>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234754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7247F9-D738-4A17-9B15-561C7AE6ADC9}"/>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3" name="Footer Placeholder 2">
            <a:extLst>
              <a:ext uri="{FF2B5EF4-FFF2-40B4-BE49-F238E27FC236}">
                <a16:creationId xmlns:a16="http://schemas.microsoft.com/office/drawing/2014/main" id="{57F6B25B-A6C6-4738-B66E-3B23A198FAB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D1B0D6-577B-4663-843C-47A4C69D40CE}"/>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188897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77684-A113-4389-923B-493CBB1AF3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AD75786-479D-4F68-BDFD-BD71D88709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C4D360-3880-4144-8754-A08CDEEB44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0A0B33-B9E2-47D3-8E7F-5FB9FA6DB908}"/>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6" name="Footer Placeholder 5">
            <a:extLst>
              <a:ext uri="{FF2B5EF4-FFF2-40B4-BE49-F238E27FC236}">
                <a16:creationId xmlns:a16="http://schemas.microsoft.com/office/drawing/2014/main" id="{74C14D7A-3037-4FDC-9BB2-9FD942C381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58CDB5-47C4-48BF-85AF-3304F9EE339D}"/>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1090510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398CD-9AA5-4382-B7DB-D726F4316B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69AAA2-F8C2-49AE-9B02-CB5AD1E3B0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D36A16-6D65-4EA7-99FD-83F55AD779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B158EA-A8BC-4CE1-AA00-36D87B197091}"/>
              </a:ext>
            </a:extLst>
          </p:cNvPr>
          <p:cNvSpPr>
            <a:spLocks noGrp="1"/>
          </p:cNvSpPr>
          <p:nvPr>
            <p:ph type="dt" sz="half" idx="10"/>
          </p:nvPr>
        </p:nvSpPr>
        <p:spPr/>
        <p:txBody>
          <a:bodyPr/>
          <a:lstStyle/>
          <a:p>
            <a:fld id="{134991DF-0C04-4683-A157-7BDDAAE9DC18}" type="datetimeFigureOut">
              <a:rPr lang="en-US" smtClean="0"/>
              <a:t>3/2/2020</a:t>
            </a:fld>
            <a:endParaRPr lang="en-US"/>
          </a:p>
        </p:txBody>
      </p:sp>
      <p:sp>
        <p:nvSpPr>
          <p:cNvPr id="6" name="Footer Placeholder 5">
            <a:extLst>
              <a:ext uri="{FF2B5EF4-FFF2-40B4-BE49-F238E27FC236}">
                <a16:creationId xmlns:a16="http://schemas.microsoft.com/office/drawing/2014/main" id="{58952DEA-C84E-4A25-85D3-38659A03AC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664889-8EEF-43C9-8AF9-42C9A826B712}"/>
              </a:ext>
            </a:extLst>
          </p:cNvPr>
          <p:cNvSpPr>
            <a:spLocks noGrp="1"/>
          </p:cNvSpPr>
          <p:nvPr>
            <p:ph type="sldNum" sz="quarter" idx="12"/>
          </p:nvPr>
        </p:nvSpPr>
        <p:spPr/>
        <p:txBody>
          <a:bodyPr/>
          <a:lstStyle/>
          <a:p>
            <a:fld id="{2D980FD4-055D-48E6-AEF3-A88C8CD56BAA}" type="slidenum">
              <a:rPr lang="en-US" smtClean="0"/>
              <a:t>‹#›</a:t>
            </a:fld>
            <a:endParaRPr lang="en-US"/>
          </a:p>
        </p:txBody>
      </p:sp>
    </p:spTree>
    <p:extLst>
      <p:ext uri="{BB962C8B-B14F-4D97-AF65-F5344CB8AC3E}">
        <p14:creationId xmlns:p14="http://schemas.microsoft.com/office/powerpoint/2010/main" val="948568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BB5422-1069-499A-B0B3-EE00BD5811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9ABD57-86AF-4E48-8E6A-CABDD5A6A1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F5A1EF-4809-4E08-AF5A-A1D25C1633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991DF-0C04-4683-A157-7BDDAAE9DC18}" type="datetimeFigureOut">
              <a:rPr lang="en-US" smtClean="0"/>
              <a:t>3/2/2020</a:t>
            </a:fld>
            <a:endParaRPr lang="en-US"/>
          </a:p>
        </p:txBody>
      </p:sp>
      <p:sp>
        <p:nvSpPr>
          <p:cNvPr id="5" name="Footer Placeholder 4">
            <a:extLst>
              <a:ext uri="{FF2B5EF4-FFF2-40B4-BE49-F238E27FC236}">
                <a16:creationId xmlns:a16="http://schemas.microsoft.com/office/drawing/2014/main" id="{F88D7163-BF21-4AA7-8996-6D0D8CB3F6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C2892A-FF74-443A-A546-9DC47CF8AC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980FD4-055D-48E6-AEF3-A88C8CD56BAA}" type="slidenum">
              <a:rPr lang="en-US" smtClean="0"/>
              <a:t>‹#›</a:t>
            </a:fld>
            <a:endParaRPr lang="en-US"/>
          </a:p>
        </p:txBody>
      </p:sp>
    </p:spTree>
    <p:extLst>
      <p:ext uri="{BB962C8B-B14F-4D97-AF65-F5344CB8AC3E}">
        <p14:creationId xmlns:p14="http://schemas.microsoft.com/office/powerpoint/2010/main" val="1172278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Timkat</a:t>
            </a:r>
            <a:r>
              <a:rPr lang="en-US" dirty="0"/>
              <a:t> festival</a:t>
            </a:r>
          </a:p>
        </p:txBody>
      </p:sp>
      <p:sp>
        <p:nvSpPr>
          <p:cNvPr id="3" name="Content Placeholder 2"/>
          <p:cNvSpPr>
            <a:spLocks noGrp="1"/>
          </p:cNvSpPr>
          <p:nvPr>
            <p:ph idx="1"/>
          </p:nvPr>
        </p:nvSpPr>
        <p:spPr/>
        <p:txBody>
          <a:bodyPr/>
          <a:lstStyle/>
          <a:p>
            <a:r>
              <a:rPr lang="en-US" dirty="0"/>
              <a:t>Commemorates Epiphany (baptism of Jesus)</a:t>
            </a:r>
          </a:p>
          <a:p>
            <a:r>
              <a:rPr lang="en-US" dirty="0"/>
              <a:t>Procession of the </a:t>
            </a:r>
            <a:r>
              <a:rPr lang="en-US" dirty="0" err="1"/>
              <a:t>tabot</a:t>
            </a:r>
            <a:r>
              <a:rPr lang="en-US" dirty="0"/>
              <a:t>, which is rarely seen by the laity and which represents the manifestation of Jesus when he was baptized in the Jordan</a:t>
            </a:r>
          </a:p>
          <a:p>
            <a:r>
              <a:rPr lang="en-US" dirty="0"/>
              <a:t>Liturgy is spoken over a pool or body of water</a:t>
            </a:r>
          </a:p>
          <a:p>
            <a:r>
              <a:rPr lang="en-US" dirty="0"/>
              <a:t>Attendees immerse themselves for blessings and to renew their baptismal vows</a:t>
            </a:r>
          </a:p>
          <a:p>
            <a:r>
              <a:rPr lang="en-US" dirty="0"/>
              <a:t>Lots of celebrating, dancing, and singing while the </a:t>
            </a:r>
            <a:r>
              <a:rPr lang="en-US" dirty="0" err="1"/>
              <a:t>tabot</a:t>
            </a:r>
            <a:r>
              <a:rPr lang="en-US" dirty="0"/>
              <a:t> is out</a:t>
            </a:r>
          </a:p>
        </p:txBody>
      </p:sp>
    </p:spTree>
    <p:extLst>
      <p:ext uri="{BB962C8B-B14F-4D97-AF65-F5344CB8AC3E}">
        <p14:creationId xmlns:p14="http://schemas.microsoft.com/office/powerpoint/2010/main" val="19899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E981F-54D3-4CFF-B734-71A80B1118D3}"/>
              </a:ext>
            </a:extLst>
          </p:cNvPr>
          <p:cNvSpPr>
            <a:spLocks noGrp="1"/>
          </p:cNvSpPr>
          <p:nvPr>
            <p:ph type="ctrTitle"/>
          </p:nvPr>
        </p:nvSpPr>
        <p:spPr/>
        <p:txBody>
          <a:bodyPr>
            <a:normAutofit fontScale="90000"/>
          </a:bodyPr>
          <a:lstStyle/>
          <a:p>
            <a:r>
              <a:rPr lang="en-US" dirty="0"/>
              <a:t>Conversion and spread of Christianity after </a:t>
            </a:r>
            <a:r>
              <a:rPr lang="en-US" dirty="0" smtClean="0"/>
              <a:t>Constantine:</a:t>
            </a:r>
            <a:endParaRPr lang="en-US" dirty="0"/>
          </a:p>
        </p:txBody>
      </p:sp>
      <p:sp>
        <p:nvSpPr>
          <p:cNvPr id="3" name="Subtitle 2">
            <a:extLst>
              <a:ext uri="{FF2B5EF4-FFF2-40B4-BE49-F238E27FC236}">
                <a16:creationId xmlns:a16="http://schemas.microsoft.com/office/drawing/2014/main" id="{62EE58C1-B366-430E-97B9-30018898C88D}"/>
              </a:ext>
            </a:extLst>
          </p:cNvPr>
          <p:cNvSpPr>
            <a:spLocks noGrp="1"/>
          </p:cNvSpPr>
          <p:nvPr>
            <p:ph type="subTitle" idx="1"/>
          </p:nvPr>
        </p:nvSpPr>
        <p:spPr/>
        <p:txBody>
          <a:bodyPr/>
          <a:lstStyle/>
          <a:p>
            <a:r>
              <a:rPr lang="en-US" dirty="0" smtClean="0"/>
              <a:t>The rise of a global religion</a:t>
            </a:r>
            <a:endParaRPr lang="en-US" dirty="0"/>
          </a:p>
        </p:txBody>
      </p:sp>
    </p:spTree>
    <p:extLst>
      <p:ext uri="{BB962C8B-B14F-4D97-AF65-F5344CB8AC3E}">
        <p14:creationId xmlns:p14="http://schemas.microsoft.com/office/powerpoint/2010/main" val="40048930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61785-107C-4202-AEF3-AC50AD1FB30F}"/>
              </a:ext>
            </a:extLst>
          </p:cNvPr>
          <p:cNvSpPr>
            <a:spLocks noGrp="1"/>
          </p:cNvSpPr>
          <p:nvPr>
            <p:ph type="title"/>
          </p:nvPr>
        </p:nvSpPr>
        <p:spPr/>
        <p:txBody>
          <a:bodyPr/>
          <a:lstStyle/>
          <a:p>
            <a:pPr algn="ctr"/>
            <a:r>
              <a:rPr lang="en-US" dirty="0"/>
              <a:t>Patterns of Christian conversion</a:t>
            </a:r>
          </a:p>
        </p:txBody>
      </p:sp>
      <p:sp>
        <p:nvSpPr>
          <p:cNvPr id="4" name="Text Placeholder 3">
            <a:extLst>
              <a:ext uri="{FF2B5EF4-FFF2-40B4-BE49-F238E27FC236}">
                <a16:creationId xmlns:a16="http://schemas.microsoft.com/office/drawing/2014/main" id="{63F0A2CE-D6F2-43C7-A755-C4894D3B6953}"/>
              </a:ext>
            </a:extLst>
          </p:cNvPr>
          <p:cNvSpPr>
            <a:spLocks noGrp="1"/>
          </p:cNvSpPr>
          <p:nvPr>
            <p:ph type="body" idx="1"/>
          </p:nvPr>
        </p:nvSpPr>
        <p:spPr/>
        <p:txBody>
          <a:bodyPr/>
          <a:lstStyle/>
          <a:p>
            <a:pPr algn="ctr"/>
            <a:r>
              <a:rPr lang="en-US" dirty="0"/>
              <a:t>Before Constantine</a:t>
            </a:r>
          </a:p>
        </p:txBody>
      </p:sp>
      <p:sp>
        <p:nvSpPr>
          <p:cNvPr id="3" name="Content Placeholder 2">
            <a:extLst>
              <a:ext uri="{FF2B5EF4-FFF2-40B4-BE49-F238E27FC236}">
                <a16:creationId xmlns:a16="http://schemas.microsoft.com/office/drawing/2014/main" id="{AE4A11A7-0752-4687-B9D5-4B78701E68C4}"/>
              </a:ext>
            </a:extLst>
          </p:cNvPr>
          <p:cNvSpPr>
            <a:spLocks noGrp="1"/>
          </p:cNvSpPr>
          <p:nvPr>
            <p:ph sz="half" idx="2"/>
          </p:nvPr>
        </p:nvSpPr>
        <p:spPr/>
        <p:txBody>
          <a:bodyPr>
            <a:normAutofit/>
          </a:bodyPr>
          <a:lstStyle/>
          <a:p>
            <a:r>
              <a:rPr lang="en-US" dirty="0"/>
              <a:t>Individual missionaries: preaching, pastoring, concern about sincere faith and practice</a:t>
            </a:r>
          </a:p>
        </p:txBody>
      </p:sp>
      <p:sp>
        <p:nvSpPr>
          <p:cNvPr id="5" name="Text Placeholder 4">
            <a:extLst>
              <a:ext uri="{FF2B5EF4-FFF2-40B4-BE49-F238E27FC236}">
                <a16:creationId xmlns:a16="http://schemas.microsoft.com/office/drawing/2014/main" id="{B73EF55C-2138-4F59-A5C0-14C94EDFF703}"/>
              </a:ext>
            </a:extLst>
          </p:cNvPr>
          <p:cNvSpPr>
            <a:spLocks noGrp="1"/>
          </p:cNvSpPr>
          <p:nvPr>
            <p:ph type="body" sz="quarter" idx="3"/>
          </p:nvPr>
        </p:nvSpPr>
        <p:spPr/>
        <p:txBody>
          <a:bodyPr/>
          <a:lstStyle/>
          <a:p>
            <a:pPr algn="ctr"/>
            <a:r>
              <a:rPr lang="en-US" dirty="0"/>
              <a:t>After Constantine</a:t>
            </a:r>
          </a:p>
        </p:txBody>
      </p:sp>
      <p:sp>
        <p:nvSpPr>
          <p:cNvPr id="6" name="Content Placeholder 5">
            <a:extLst>
              <a:ext uri="{FF2B5EF4-FFF2-40B4-BE49-F238E27FC236}">
                <a16:creationId xmlns:a16="http://schemas.microsoft.com/office/drawing/2014/main" id="{606D6DAD-1B26-4031-B141-CAB18138E870}"/>
              </a:ext>
            </a:extLst>
          </p:cNvPr>
          <p:cNvSpPr>
            <a:spLocks noGrp="1"/>
          </p:cNvSpPr>
          <p:nvPr>
            <p:ph sz="quarter" idx="4"/>
          </p:nvPr>
        </p:nvSpPr>
        <p:spPr/>
        <p:txBody>
          <a:bodyPr>
            <a:normAutofit/>
          </a:bodyPr>
          <a:lstStyle/>
          <a:p>
            <a:r>
              <a:rPr lang="en-US" dirty="0"/>
              <a:t>“Institutional conversions”: conversion of rulers, trade, and language translation</a:t>
            </a:r>
          </a:p>
          <a:p>
            <a:r>
              <a:rPr lang="en-US" dirty="0"/>
              <a:t>Adaptation to pagan cultures (British Isles)</a:t>
            </a:r>
          </a:p>
          <a:p>
            <a:r>
              <a:rPr lang="en-US" dirty="0"/>
              <a:t>Conquering/violence (King Charlemagne, colonialism)</a:t>
            </a:r>
          </a:p>
          <a:p>
            <a:endParaRPr lang="en-US" dirty="0"/>
          </a:p>
        </p:txBody>
      </p:sp>
    </p:spTree>
    <p:extLst>
      <p:ext uri="{BB962C8B-B14F-4D97-AF65-F5344CB8AC3E}">
        <p14:creationId xmlns:p14="http://schemas.microsoft.com/office/powerpoint/2010/main" val="27420913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407A5-F877-4954-AB73-D0EDEA2F73A3}"/>
              </a:ext>
            </a:extLst>
          </p:cNvPr>
          <p:cNvSpPr>
            <a:spLocks noGrp="1"/>
          </p:cNvSpPr>
          <p:nvPr>
            <p:ph type="title"/>
          </p:nvPr>
        </p:nvSpPr>
        <p:spPr>
          <a:xfrm>
            <a:off x="838200" y="365126"/>
            <a:ext cx="10515600" cy="832610"/>
          </a:xfrm>
        </p:spPr>
        <p:txBody>
          <a:bodyPr>
            <a:normAutofit fontScale="90000"/>
          </a:bodyPr>
          <a:lstStyle/>
          <a:p>
            <a:pPr algn="ctr"/>
            <a:r>
              <a:rPr lang="en-US" sz="3600" dirty="0"/>
              <a:t>Development of spread of Christianity, 1-800 CE: Enormous spread after Constantine</a:t>
            </a:r>
          </a:p>
        </p:txBody>
      </p:sp>
      <p:pic>
        <p:nvPicPr>
          <p:cNvPr id="5" name="Content Placeholder 4" descr="map of the Roman Empire showing Christianized areas before and After Constantine. The map indicates that before Constantine, Christianized areas were small pockets--usually surrounding cities. After Constantine almost the entire area is Christianized.">
            <a:extLst>
              <a:ext uri="{FF2B5EF4-FFF2-40B4-BE49-F238E27FC236}">
                <a16:creationId xmlns:a16="http://schemas.microsoft.com/office/drawing/2014/main" id="{6856DB13-EAB3-4ED3-8173-CA003E53946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4855" y="1197736"/>
            <a:ext cx="9684913" cy="5409126"/>
          </a:xfrm>
        </p:spPr>
      </p:pic>
    </p:spTree>
    <p:extLst>
      <p:ext uri="{BB962C8B-B14F-4D97-AF65-F5344CB8AC3E}">
        <p14:creationId xmlns:p14="http://schemas.microsoft.com/office/powerpoint/2010/main" val="2056066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B9B94-DDC9-49F2-9CBB-C1A27877F4DB}"/>
              </a:ext>
            </a:extLst>
          </p:cNvPr>
          <p:cNvSpPr>
            <a:spLocks noGrp="1"/>
          </p:cNvSpPr>
          <p:nvPr>
            <p:ph type="title"/>
          </p:nvPr>
        </p:nvSpPr>
        <p:spPr/>
        <p:txBody>
          <a:bodyPr/>
          <a:lstStyle/>
          <a:p>
            <a:pPr algn="ctr"/>
            <a:r>
              <a:rPr lang="en-US" dirty="0"/>
              <a:t>Conversion in Armenia</a:t>
            </a:r>
          </a:p>
        </p:txBody>
      </p:sp>
      <p:pic>
        <p:nvPicPr>
          <p:cNvPr id="6" name="Content Placeholder 5" descr="Photograph of a Medieval church in the mountains of Armenia">
            <a:extLst>
              <a:ext uri="{FF2B5EF4-FFF2-40B4-BE49-F238E27FC236}">
                <a16:creationId xmlns:a16="http://schemas.microsoft.com/office/drawing/2014/main" id="{555D3704-D90C-4A51-9341-02955B63BB25}"/>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705894"/>
            <a:ext cx="5181600" cy="2590800"/>
          </a:xfrm>
        </p:spPr>
      </p:pic>
      <p:pic>
        <p:nvPicPr>
          <p:cNvPr id="5" name="Content Placeholder 4" descr="Map of Armenia. Armenia is located just east of Turkey and north of Iran.">
            <a:extLst>
              <a:ext uri="{FF2B5EF4-FFF2-40B4-BE49-F238E27FC236}">
                <a16:creationId xmlns:a16="http://schemas.microsoft.com/office/drawing/2014/main" id="{439A69BB-8A8C-42A1-A8F9-329924F1A64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191720"/>
            <a:ext cx="5181600" cy="3619148"/>
          </a:xfrm>
        </p:spPr>
      </p:pic>
    </p:spTree>
    <p:extLst>
      <p:ext uri="{BB962C8B-B14F-4D97-AF65-F5344CB8AC3E}">
        <p14:creationId xmlns:p14="http://schemas.microsoft.com/office/powerpoint/2010/main" val="753028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6C9D5-3027-4370-AC05-24005A43BEE4}"/>
              </a:ext>
            </a:extLst>
          </p:cNvPr>
          <p:cNvSpPr>
            <a:spLocks noGrp="1"/>
          </p:cNvSpPr>
          <p:nvPr>
            <p:ph type="title"/>
          </p:nvPr>
        </p:nvSpPr>
        <p:spPr/>
        <p:txBody>
          <a:bodyPr/>
          <a:lstStyle/>
          <a:p>
            <a:pPr algn="ctr"/>
            <a:r>
              <a:rPr lang="en-US" dirty="0"/>
              <a:t>Conversion in Georgia</a:t>
            </a:r>
          </a:p>
        </p:txBody>
      </p:sp>
      <p:pic>
        <p:nvPicPr>
          <p:cNvPr id="5" name="Content Placeholder 4" descr="photograph of a medieval church in the mountains of the country of Georgia">
            <a:extLst>
              <a:ext uri="{FF2B5EF4-FFF2-40B4-BE49-F238E27FC236}">
                <a16:creationId xmlns:a16="http://schemas.microsoft.com/office/drawing/2014/main" id="{FB679A57-24D2-45F1-AC9E-404AE8860691}"/>
              </a:ext>
            </a:extLst>
          </p:cNvPr>
          <p:cNvPicPr>
            <a:picLocks noGrp="1" noChangeAspect="1"/>
          </p:cNvPicPr>
          <p:nvPr>
            <p:ph sz="half" idx="1"/>
          </p:nvPr>
        </p:nvPicPr>
        <p:blipFill>
          <a:blip r:embed="rId2" cstate="hqprint">
            <a:extLst>
              <a:ext uri="{28A0092B-C50C-407E-A947-70E740481C1C}">
                <a14:useLocalDpi xmlns:a14="http://schemas.microsoft.com/office/drawing/2010/main" val="0"/>
              </a:ext>
            </a:extLst>
          </a:blip>
          <a:stretch>
            <a:fillRect/>
          </a:stretch>
        </p:blipFill>
        <p:spPr>
          <a:xfrm>
            <a:off x="838200" y="2479452"/>
            <a:ext cx="5181600" cy="3043683"/>
          </a:xfrm>
        </p:spPr>
      </p:pic>
      <p:pic>
        <p:nvPicPr>
          <p:cNvPr id="6" name="Content Placeholder 5" descr="a map of Georgia. Georgia is located northeast of Turkey and north of Iran and Armenia">
            <a:extLst>
              <a:ext uri="{FF2B5EF4-FFF2-40B4-BE49-F238E27FC236}">
                <a16:creationId xmlns:a16="http://schemas.microsoft.com/office/drawing/2014/main" id="{AD31233E-1C2F-43DD-A925-60D83442E05A}"/>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9663" t="20639"/>
          <a:stretch/>
        </p:blipFill>
        <p:spPr>
          <a:xfrm>
            <a:off x="6172200" y="2136108"/>
            <a:ext cx="5181600" cy="3730371"/>
          </a:xfrm>
          <a:prstGeom prst="rect">
            <a:avLst/>
          </a:prstGeom>
        </p:spPr>
      </p:pic>
    </p:spTree>
    <p:extLst>
      <p:ext uri="{BB962C8B-B14F-4D97-AF65-F5344CB8AC3E}">
        <p14:creationId xmlns:p14="http://schemas.microsoft.com/office/powerpoint/2010/main" val="36292459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4A06E-34D1-44FD-A46A-85300C2CF80A}"/>
              </a:ext>
            </a:extLst>
          </p:cNvPr>
          <p:cNvSpPr>
            <a:spLocks noGrp="1"/>
          </p:cNvSpPr>
          <p:nvPr>
            <p:ph type="title"/>
          </p:nvPr>
        </p:nvSpPr>
        <p:spPr/>
        <p:txBody>
          <a:bodyPr anchor="ctr">
            <a:normAutofit/>
          </a:bodyPr>
          <a:lstStyle/>
          <a:p>
            <a:pPr algn="ctr"/>
            <a:r>
              <a:rPr lang="en-US" dirty="0"/>
              <a:t>Conversion of Rulers</a:t>
            </a:r>
          </a:p>
        </p:txBody>
      </p:sp>
      <p:sp>
        <p:nvSpPr>
          <p:cNvPr id="4" name="Content Placeholder 3">
            <a:extLst>
              <a:ext uri="{FF2B5EF4-FFF2-40B4-BE49-F238E27FC236}">
                <a16:creationId xmlns:a16="http://schemas.microsoft.com/office/drawing/2014/main" id="{56C8CC5B-3B6B-470B-B479-D4DAB421C6BF}"/>
              </a:ext>
            </a:extLst>
          </p:cNvPr>
          <p:cNvSpPr>
            <a:spLocks noGrp="1"/>
          </p:cNvSpPr>
          <p:nvPr>
            <p:ph idx="1"/>
          </p:nvPr>
        </p:nvSpPr>
        <p:spPr/>
        <p:txBody>
          <a:bodyPr/>
          <a:lstStyle/>
          <a:p>
            <a:pPr marL="0" indent="0">
              <a:buNone/>
            </a:pPr>
            <a:r>
              <a:rPr lang="en-US" dirty="0"/>
              <a:t>“The adoption of Christianity by a new people had less to do with the reorientation of the soul than it did with rituals and behavior and the customs and laws of the society”</a:t>
            </a:r>
          </a:p>
          <a:p>
            <a:pPr marL="0" indent="0">
              <a:buNone/>
            </a:pPr>
            <a:r>
              <a:rPr lang="en-US" dirty="0"/>
              <a:t>---Wilken, page 237</a:t>
            </a:r>
          </a:p>
          <a:p>
            <a:pPr marL="0" indent="0">
              <a:buNone/>
            </a:pPr>
            <a:endParaRPr lang="en-US" dirty="0"/>
          </a:p>
        </p:txBody>
      </p:sp>
    </p:spTree>
    <p:extLst>
      <p:ext uri="{BB962C8B-B14F-4D97-AF65-F5344CB8AC3E}">
        <p14:creationId xmlns:p14="http://schemas.microsoft.com/office/powerpoint/2010/main" val="21212684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907AF-0FB3-4526-8B42-6E58A3EDFC0A}"/>
              </a:ext>
            </a:extLst>
          </p:cNvPr>
          <p:cNvSpPr>
            <a:spLocks noGrp="1"/>
          </p:cNvSpPr>
          <p:nvPr>
            <p:ph type="title"/>
          </p:nvPr>
        </p:nvSpPr>
        <p:spPr/>
        <p:txBody>
          <a:bodyPr anchor="ctr">
            <a:normAutofit/>
          </a:bodyPr>
          <a:lstStyle/>
          <a:p>
            <a:pPr algn="ctr"/>
            <a:r>
              <a:rPr lang="en-US" dirty="0"/>
              <a:t>Trade</a:t>
            </a:r>
          </a:p>
        </p:txBody>
      </p:sp>
      <p:sp>
        <p:nvSpPr>
          <p:cNvPr id="4" name="Content Placeholder 3">
            <a:extLst>
              <a:ext uri="{FF2B5EF4-FFF2-40B4-BE49-F238E27FC236}">
                <a16:creationId xmlns:a16="http://schemas.microsoft.com/office/drawing/2014/main" id="{283FE0D5-2680-4158-A5B7-A985D8B9CC7E}"/>
              </a:ext>
            </a:extLst>
          </p:cNvPr>
          <p:cNvSpPr>
            <a:spLocks noGrp="1"/>
          </p:cNvSpPr>
          <p:nvPr>
            <p:ph idx="1"/>
          </p:nvPr>
        </p:nvSpPr>
        <p:spPr/>
        <p:txBody>
          <a:bodyPr/>
          <a:lstStyle/>
          <a:p>
            <a:r>
              <a:rPr lang="en-US" dirty="0"/>
              <a:t>Christianity had been brought to Iran (Persia), India, and China since the 7</a:t>
            </a:r>
            <a:r>
              <a:rPr lang="en-US" baseline="30000" dirty="0"/>
              <a:t>th</a:t>
            </a:r>
            <a:r>
              <a:rPr lang="en-US" dirty="0"/>
              <a:t>-9</a:t>
            </a:r>
            <a:r>
              <a:rPr lang="en-US" baseline="30000" dirty="0"/>
              <a:t>th</a:t>
            </a:r>
            <a:r>
              <a:rPr lang="en-US" dirty="0"/>
              <a:t> centuries, largely because of traders who traveled by the Silk Road and by </a:t>
            </a:r>
            <a:r>
              <a:rPr lang="en-US" dirty="0" smtClean="0"/>
              <a:t>sea</a:t>
            </a:r>
          </a:p>
          <a:p>
            <a:pPr marL="0" indent="0">
              <a:buNone/>
            </a:pPr>
            <a:r>
              <a:rPr lang="en-US" dirty="0" smtClean="0"/>
              <a:t>Why did trade matter for the spread of Christianity?</a:t>
            </a:r>
            <a:endParaRPr lang="en-US" dirty="0"/>
          </a:p>
          <a:p>
            <a:r>
              <a:rPr lang="en-US" dirty="0"/>
              <a:t>Christian missionaries and monks profited from the roads and relationships built by merchants</a:t>
            </a:r>
          </a:p>
          <a:p>
            <a:r>
              <a:rPr lang="en-US" dirty="0"/>
              <a:t>Kings and communities in the far East encouraged Christian missionaries </a:t>
            </a:r>
            <a:r>
              <a:rPr lang="en-US" dirty="0" smtClean="0"/>
              <a:t>in order </a:t>
            </a:r>
            <a:r>
              <a:rPr lang="en-US" smtClean="0"/>
              <a:t>to spur trade </a:t>
            </a:r>
            <a:r>
              <a:rPr lang="en-US" dirty="0"/>
              <a:t>and economic growth</a:t>
            </a:r>
          </a:p>
        </p:txBody>
      </p:sp>
    </p:spTree>
    <p:extLst>
      <p:ext uri="{BB962C8B-B14F-4D97-AF65-F5344CB8AC3E}">
        <p14:creationId xmlns:p14="http://schemas.microsoft.com/office/powerpoint/2010/main" val="774816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1D94C-C582-4228-B3EC-BB090A1B07FD}"/>
              </a:ext>
            </a:extLst>
          </p:cNvPr>
          <p:cNvSpPr>
            <a:spLocks noGrp="1"/>
          </p:cNvSpPr>
          <p:nvPr>
            <p:ph type="title"/>
          </p:nvPr>
        </p:nvSpPr>
        <p:spPr/>
        <p:txBody>
          <a:bodyPr/>
          <a:lstStyle/>
          <a:p>
            <a:pPr algn="ctr"/>
            <a:r>
              <a:rPr lang="en-US" dirty="0"/>
              <a:t>Silk Road Routes</a:t>
            </a:r>
          </a:p>
        </p:txBody>
      </p:sp>
      <p:pic>
        <p:nvPicPr>
          <p:cNvPr id="5" name="Content Placeholder 4" descr="a map of the silk road. the road spans roughly 2000 miles and links Antioch on the Mediterranean sea in the west to Chang'an in eastern China.">
            <a:extLst>
              <a:ext uri="{FF2B5EF4-FFF2-40B4-BE49-F238E27FC236}">
                <a16:creationId xmlns:a16="http://schemas.microsoft.com/office/drawing/2014/main" id="{EC0144C8-325F-4F3D-A967-EEAABF21A6A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25769" y="1339403"/>
            <a:ext cx="8744755" cy="5048518"/>
          </a:xfrm>
        </p:spPr>
      </p:pic>
    </p:spTree>
    <p:extLst>
      <p:ext uri="{BB962C8B-B14F-4D97-AF65-F5344CB8AC3E}">
        <p14:creationId xmlns:p14="http://schemas.microsoft.com/office/powerpoint/2010/main" val="2236103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Chinese Christian monument in Sian-fu temple, circa 781 CE">
            <a:extLst>
              <a:ext uri="{FF2B5EF4-FFF2-40B4-BE49-F238E27FC236}">
                <a16:creationId xmlns:a16="http://schemas.microsoft.com/office/drawing/2014/main" id="{D72BDD2C-2495-4B3E-AFDD-992C5BDEE950}"/>
              </a:ext>
            </a:extLst>
          </p:cNvPr>
          <p:cNvSpPr>
            <a:spLocks noGrp="1"/>
          </p:cNvSpPr>
          <p:nvPr>
            <p:ph type="title"/>
          </p:nvPr>
        </p:nvSpPr>
        <p:spPr/>
        <p:txBody>
          <a:bodyPr>
            <a:normAutofit/>
          </a:bodyPr>
          <a:lstStyle/>
          <a:p>
            <a:r>
              <a:rPr lang="en-US" dirty="0"/>
              <a:t>Syriac/Chinese Christian monument in Sian-fu temple, circa 781 CE</a:t>
            </a:r>
          </a:p>
        </p:txBody>
      </p:sp>
      <p:pic>
        <p:nvPicPr>
          <p:cNvPr id="6" name="Content Placeholder 5">
            <a:extLst>
              <a:ext uri="{FF2B5EF4-FFF2-40B4-BE49-F238E27FC236}">
                <a16:creationId xmlns:a16="http://schemas.microsoft.com/office/drawing/2014/main" id="{88C1A938-8341-4917-BDFC-2BDC7CF80AE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057905" y="1825626"/>
            <a:ext cx="2544440" cy="3871156"/>
          </a:xfrm>
        </p:spPr>
      </p:pic>
      <p:pic>
        <p:nvPicPr>
          <p:cNvPr id="8" name="Content Placeholder 7" descr="A picture containing text&#10;&#10;Description automatically generated">
            <a:extLst>
              <a:ext uri="{FF2B5EF4-FFF2-40B4-BE49-F238E27FC236}">
                <a16:creationId xmlns:a16="http://schemas.microsoft.com/office/drawing/2014/main" id="{696A3499-1107-4A7B-BC5A-863F28FEAD59}"/>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847463" y="1825625"/>
            <a:ext cx="2544441" cy="3871156"/>
          </a:xfrm>
        </p:spPr>
      </p:pic>
      <p:sp>
        <p:nvSpPr>
          <p:cNvPr id="3" name="TextBox 2">
            <a:extLst>
              <a:ext uri="{FF2B5EF4-FFF2-40B4-BE49-F238E27FC236}">
                <a16:creationId xmlns:a16="http://schemas.microsoft.com/office/drawing/2014/main" id="{3E4C984C-4580-427A-9468-59E6DFB87665}"/>
              </a:ext>
            </a:extLst>
          </p:cNvPr>
          <p:cNvSpPr txBox="1"/>
          <p:nvPr/>
        </p:nvSpPr>
        <p:spPr>
          <a:xfrm>
            <a:off x="668739" y="2415654"/>
            <a:ext cx="4144047" cy="3970318"/>
          </a:xfrm>
          <a:prstGeom prst="rect">
            <a:avLst/>
          </a:prstGeom>
          <a:noFill/>
        </p:spPr>
        <p:txBody>
          <a:bodyPr wrap="square" rtlCol="0">
            <a:spAutoFit/>
          </a:bodyPr>
          <a:lstStyle/>
          <a:p>
            <a:r>
              <a:rPr lang="en-US" sz="2800" dirty="0"/>
              <a:t>In China, “there were economic motives behind the patronage of Christians. Giving support to Christians from Persia would encourage more Christian merchants to come to China” (Wilken 242).</a:t>
            </a:r>
          </a:p>
        </p:txBody>
      </p:sp>
    </p:spTree>
    <p:extLst>
      <p:ext uri="{BB962C8B-B14F-4D97-AF65-F5344CB8AC3E}">
        <p14:creationId xmlns:p14="http://schemas.microsoft.com/office/powerpoint/2010/main" val="32850166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C6070-851E-462F-95D4-D45E8B6821E5}"/>
              </a:ext>
            </a:extLst>
          </p:cNvPr>
          <p:cNvSpPr>
            <a:spLocks noGrp="1"/>
          </p:cNvSpPr>
          <p:nvPr>
            <p:ph type="title"/>
          </p:nvPr>
        </p:nvSpPr>
        <p:spPr>
          <a:prstGeom prst="ellipse">
            <a:avLst/>
          </a:prstGeom>
          <a:solidFill>
            <a:srgbClr val="FFFFFF"/>
          </a:solidFill>
          <a:ln w="174625" cmpd="thinThick">
            <a:solidFill>
              <a:srgbClr val="FFFFFF"/>
            </a:solidFill>
          </a:ln>
        </p:spPr>
        <p:txBody>
          <a:bodyPr vert="horz" lIns="91440" tIns="45720" rIns="91440" bIns="45720" rtlCol="0" anchor="ctr">
            <a:normAutofit/>
          </a:bodyPr>
          <a:lstStyle/>
          <a:p>
            <a:pPr algn="ctr"/>
            <a:r>
              <a:rPr lang="en-US" sz="2800" dirty="0">
                <a:solidFill>
                  <a:srgbClr val="262626"/>
                </a:solidFill>
              </a:rPr>
              <a:t>St. Thomas arriving in India</a:t>
            </a:r>
          </a:p>
        </p:txBody>
      </p:sp>
      <p:pic>
        <p:nvPicPr>
          <p:cNvPr id="5" name="Content Placeholder 4" descr="a painting showing St. Thomas arriving by boat to India. He is shown with a halo with shipments behind him being delivered off the boat by traders">
            <a:extLst>
              <a:ext uri="{FF2B5EF4-FFF2-40B4-BE49-F238E27FC236}">
                <a16:creationId xmlns:a16="http://schemas.microsoft.com/office/drawing/2014/main" id="{9703DAEF-FFB6-42EE-95E4-3044DA7A072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1624084" y="1569493"/>
            <a:ext cx="8802806" cy="4923382"/>
          </a:xfrm>
          <a:prstGeom prst="rect">
            <a:avLst/>
          </a:prstGeom>
        </p:spPr>
      </p:pic>
    </p:spTree>
    <p:extLst>
      <p:ext uri="{BB962C8B-B14F-4D97-AF65-F5344CB8AC3E}">
        <p14:creationId xmlns:p14="http://schemas.microsoft.com/office/powerpoint/2010/main" val="21616458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descr="Ethiopia_17">
            <a:extLst>
              <a:ext uri="{FF2B5EF4-FFF2-40B4-BE49-F238E27FC236}">
                <a16:creationId xmlns:a16="http://schemas.microsoft.com/office/drawing/2014/main" id="{C403DFD0-57CF-4569-BF95-C3DAE7717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6038"/>
            <a:ext cx="4508500" cy="681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1">
            <a:extLst>
              <a:ext uri="{FF2B5EF4-FFF2-40B4-BE49-F238E27FC236}">
                <a16:creationId xmlns:a16="http://schemas.microsoft.com/office/drawing/2014/main" id="{F752E7C2-5859-4CA1-BCF8-EB2CD558921B}"/>
              </a:ext>
            </a:extLst>
          </p:cNvPr>
          <p:cNvSpPr txBox="1">
            <a:spLocks noChangeArrowheads="1"/>
          </p:cNvSpPr>
          <p:nvPr/>
        </p:nvSpPr>
        <p:spPr bwMode="auto">
          <a:xfrm>
            <a:off x="1676401" y="685800"/>
            <a:ext cx="31845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800"/>
              <a:t>Timkat procession,</a:t>
            </a:r>
          </a:p>
          <a:p>
            <a:pPr eaLnBrk="1" hangingPunct="1">
              <a:spcBef>
                <a:spcPct val="0"/>
              </a:spcBef>
              <a:buFontTx/>
              <a:buNone/>
            </a:pPr>
            <a:r>
              <a:rPr lang="en-US" altLang="en-US" sz="2800"/>
              <a:t>Lalibela</a:t>
            </a:r>
          </a:p>
        </p:txBody>
      </p:sp>
    </p:spTree>
    <p:extLst>
      <p:ext uri="{BB962C8B-B14F-4D97-AF65-F5344CB8AC3E}">
        <p14:creationId xmlns:p14="http://schemas.microsoft.com/office/powerpoint/2010/main" val="7150238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B4DC1-4331-4FE8-A99C-3AD92FDF8242}"/>
              </a:ext>
            </a:extLst>
          </p:cNvPr>
          <p:cNvSpPr>
            <a:spLocks noGrp="1"/>
          </p:cNvSpPr>
          <p:nvPr>
            <p:ph type="title"/>
          </p:nvPr>
        </p:nvSpPr>
        <p:spPr/>
        <p:txBody>
          <a:bodyPr vert="horz" lIns="91440" tIns="45720" rIns="91440" bIns="45720" rtlCol="0" anchor="b">
            <a:normAutofit/>
          </a:bodyPr>
          <a:lstStyle/>
          <a:p>
            <a:pPr algn="ctr"/>
            <a:r>
              <a:rPr lang="en-US" sz="3800" dirty="0"/>
              <a:t>St. Thomas’s destinations in India: </a:t>
            </a:r>
            <a:r>
              <a:rPr lang="en-US" sz="3800" dirty="0" smtClean="0"/>
              <a:t>Punjab</a:t>
            </a:r>
            <a:endParaRPr lang="en-US" sz="3800" dirty="0"/>
          </a:p>
        </p:txBody>
      </p:sp>
      <p:pic>
        <p:nvPicPr>
          <p:cNvPr id="8" name="Content Placeholder 7">
            <a:extLst>
              <a:ext uri="{FF2B5EF4-FFF2-40B4-BE49-F238E27FC236}">
                <a16:creationId xmlns:a16="http://schemas.microsoft.com/office/drawing/2014/main" id="{E6D0226F-D25E-468B-BB56-57AFB449B30D}"/>
              </a:ext>
            </a:extLst>
          </p:cNvPr>
          <p:cNvPicPr>
            <a:picLocks noGrp="1" noChangeAspect="1"/>
          </p:cNvPicPr>
          <p:nvPr>
            <p:ph idx="1"/>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774917" y="1900440"/>
            <a:ext cx="3940739" cy="4351338"/>
          </a:xfrm>
          <a:prstGeom prst="rect">
            <a:avLst/>
          </a:prstGeom>
        </p:spPr>
      </p:pic>
      <p:sp>
        <p:nvSpPr>
          <p:cNvPr id="5" name="Oval 4">
            <a:extLst>
              <a:ext uri="{FF2B5EF4-FFF2-40B4-BE49-F238E27FC236}">
                <a16:creationId xmlns:a16="http://schemas.microsoft.com/office/drawing/2014/main" id="{029C586E-B69E-40C3-AF51-CDD73CF1C0AB}"/>
              </a:ext>
            </a:extLst>
          </p:cNvPr>
          <p:cNvSpPr/>
          <p:nvPr/>
        </p:nvSpPr>
        <p:spPr>
          <a:xfrm>
            <a:off x="8395606" y="2396174"/>
            <a:ext cx="1141863" cy="887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ED6FFC7-4378-49A7-842F-513D915A1299}"/>
              </a:ext>
            </a:extLst>
          </p:cNvPr>
          <p:cNvSpPr txBox="1"/>
          <p:nvPr/>
        </p:nvSpPr>
        <p:spPr>
          <a:xfrm>
            <a:off x="9664848" y="2312453"/>
            <a:ext cx="1842990" cy="369332"/>
          </a:xfrm>
          <a:prstGeom prst="rect">
            <a:avLst/>
          </a:prstGeom>
          <a:noFill/>
        </p:spPr>
        <p:txBody>
          <a:bodyPr wrap="square" rtlCol="0">
            <a:spAutoFit/>
          </a:bodyPr>
          <a:lstStyle/>
          <a:p>
            <a:r>
              <a:rPr lang="en-US" dirty="0"/>
              <a:t>Punjab province</a:t>
            </a:r>
          </a:p>
        </p:txBody>
      </p:sp>
      <p:pic>
        <p:nvPicPr>
          <p:cNvPr id="6" name="Content Placeholder 5" descr="A vintage photo of a group of people posing for the camera&#10;&#10;Description automatically generated">
            <a:extLst>
              <a:ext uri="{FF2B5EF4-FFF2-40B4-BE49-F238E27FC236}">
                <a16:creationId xmlns:a16="http://schemas.microsoft.com/office/drawing/2014/main" id="{D3379319-4AC6-4A17-8C66-20D02465C793}"/>
              </a:ext>
            </a:extLst>
          </p:cNvPr>
          <p:cNvPicPr>
            <a:picLocks noChangeAspect="1"/>
          </p:cNvPicPr>
          <p:nvPr/>
        </p:nvPicPr>
        <p:blipFill rotWithShape="1">
          <a:blip r:embed="rId4">
            <a:extLst>
              <a:ext uri="{28A0092B-C50C-407E-A947-70E740481C1C}">
                <a14:useLocalDpi xmlns:a14="http://schemas.microsoft.com/office/drawing/2010/main" val="0"/>
              </a:ext>
            </a:extLst>
          </a:blip>
          <a:srcRect l="428" r="4610" b="-2"/>
          <a:stretch/>
        </p:blipFill>
        <p:spPr>
          <a:xfrm>
            <a:off x="226195" y="1835256"/>
            <a:ext cx="3514532" cy="4416522"/>
          </a:xfrm>
          <a:prstGeom prst="rect">
            <a:avLst/>
          </a:prstGeom>
        </p:spPr>
      </p:pic>
      <p:pic>
        <p:nvPicPr>
          <p:cNvPr id="9" name="Content Placeholder 7" descr="A close up of a coin&#10;&#10;Description automatically generated">
            <a:extLst>
              <a:ext uri="{FF2B5EF4-FFF2-40B4-BE49-F238E27FC236}">
                <a16:creationId xmlns:a16="http://schemas.microsoft.com/office/drawing/2014/main" id="{661D43C7-3DF4-4D97-9D24-D4575F328BC8}"/>
              </a:ext>
            </a:extLst>
          </p:cNvPr>
          <p:cNvPicPr>
            <a:picLocks noChangeAspect="1"/>
          </p:cNvPicPr>
          <p:nvPr/>
        </p:nvPicPr>
        <p:blipFill rotWithShape="1">
          <a:blip r:embed="rId5">
            <a:extLst>
              <a:ext uri="{28A0092B-C50C-407E-A947-70E740481C1C}">
                <a14:useLocalDpi xmlns:a14="http://schemas.microsoft.com/office/drawing/2010/main" val="0"/>
              </a:ext>
            </a:extLst>
          </a:blip>
          <a:srcRect t="14936" r="2" b="2"/>
          <a:stretch/>
        </p:blipFill>
        <p:spPr>
          <a:xfrm>
            <a:off x="4139739" y="2338906"/>
            <a:ext cx="3507800" cy="1917210"/>
          </a:xfrm>
          <a:prstGeom prst="rect">
            <a:avLst/>
          </a:prstGeom>
        </p:spPr>
      </p:pic>
      <p:sp>
        <p:nvSpPr>
          <p:cNvPr id="3" name="Rectangle 2"/>
          <p:cNvSpPr/>
          <p:nvPr/>
        </p:nvSpPr>
        <p:spPr>
          <a:xfrm>
            <a:off x="226195" y="6211680"/>
            <a:ext cx="4240263" cy="369332"/>
          </a:xfrm>
          <a:prstGeom prst="rect">
            <a:avLst/>
          </a:prstGeom>
        </p:spPr>
        <p:txBody>
          <a:bodyPr wrap="none">
            <a:spAutoFit/>
          </a:bodyPr>
          <a:lstStyle/>
          <a:p>
            <a:r>
              <a:rPr lang="en-US" dirty="0" err="1"/>
              <a:t>Gundaphar</a:t>
            </a:r>
            <a:r>
              <a:rPr lang="en-US" dirty="0"/>
              <a:t> and St. Thomas in Punjab, India</a:t>
            </a:r>
            <a:endParaRPr lang="en-US" dirty="0"/>
          </a:p>
        </p:txBody>
      </p:sp>
    </p:spTree>
    <p:extLst>
      <p:ext uri="{BB962C8B-B14F-4D97-AF65-F5344CB8AC3E}">
        <p14:creationId xmlns:p14="http://schemas.microsoft.com/office/powerpoint/2010/main" val="20106512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4D64D-EADA-4D32-A93B-832D14FAA4CE}"/>
              </a:ext>
            </a:extLst>
          </p:cNvPr>
          <p:cNvSpPr>
            <a:spLocks noGrp="1"/>
          </p:cNvSpPr>
          <p:nvPr>
            <p:ph type="title"/>
          </p:nvPr>
        </p:nvSpPr>
        <p:spPr/>
        <p:txBody>
          <a:bodyPr anchor="ctr">
            <a:normAutofit/>
          </a:bodyPr>
          <a:lstStyle/>
          <a:p>
            <a:pPr algn="ctr"/>
            <a:r>
              <a:rPr lang="en-US" dirty="0"/>
              <a:t>Language and translation</a:t>
            </a:r>
          </a:p>
        </p:txBody>
      </p:sp>
      <p:sp>
        <p:nvSpPr>
          <p:cNvPr id="4" name="Content Placeholder 3">
            <a:extLst>
              <a:ext uri="{FF2B5EF4-FFF2-40B4-BE49-F238E27FC236}">
                <a16:creationId xmlns:a16="http://schemas.microsoft.com/office/drawing/2014/main" id="{68FB4FBB-1C80-430F-B354-7E4D45D73564}"/>
              </a:ext>
            </a:extLst>
          </p:cNvPr>
          <p:cNvSpPr>
            <a:spLocks noGrp="1"/>
          </p:cNvSpPr>
          <p:nvPr>
            <p:ph idx="1"/>
          </p:nvPr>
        </p:nvSpPr>
        <p:spPr/>
        <p:txBody>
          <a:bodyPr/>
          <a:lstStyle/>
          <a:p>
            <a:pPr marL="0" indent="0">
              <a:buNone/>
            </a:pPr>
            <a:r>
              <a:rPr lang="en-US" dirty="0"/>
              <a:t>“Christian faith required books, and the spread and establishment of Christianity among a new people needed a written language…If Christianity was to put down deep roots among the Armenians and create a Christian culture, a written language was essential” (Wilken 230)</a:t>
            </a:r>
          </a:p>
        </p:txBody>
      </p:sp>
    </p:spTree>
    <p:extLst>
      <p:ext uri="{BB962C8B-B14F-4D97-AF65-F5344CB8AC3E}">
        <p14:creationId xmlns:p14="http://schemas.microsoft.com/office/powerpoint/2010/main" val="3142099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F2ED-7C22-4D11-81F9-C6DA730A886C}"/>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a:solidFill>
                  <a:schemeClr val="tx1">
                    <a:lumMod val="85000"/>
                    <a:lumOff val="15000"/>
                  </a:schemeClr>
                </a:solidFill>
              </a:rPr>
              <a:t>Armenian</a:t>
            </a:r>
          </a:p>
        </p:txBody>
      </p:sp>
      <p:pic>
        <p:nvPicPr>
          <p:cNvPr id="5" name="Content Placeholder 4" descr="image of the story of Noah and the ark in Genesis in the Armenian bible written in Armenian text.">
            <a:extLst>
              <a:ext uri="{FF2B5EF4-FFF2-40B4-BE49-F238E27FC236}">
                <a16:creationId xmlns:a16="http://schemas.microsoft.com/office/drawing/2014/main" id="{36E7EA5B-B6B6-4E9D-8FE7-B8ECCA723BDE}"/>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681" b="10434"/>
          <a:stretch/>
        </p:blipFill>
        <p:spPr>
          <a:xfrm>
            <a:off x="20" y="10"/>
            <a:ext cx="12191980" cy="6857990"/>
          </a:xfrm>
          <a:prstGeom prst="rect">
            <a:avLst/>
          </a:prstGeom>
        </p:spPr>
      </p:pic>
    </p:spTree>
    <p:extLst>
      <p:ext uri="{BB962C8B-B14F-4D97-AF65-F5344CB8AC3E}">
        <p14:creationId xmlns:p14="http://schemas.microsoft.com/office/powerpoint/2010/main" val="35172235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a:t>
            </a:r>
            <a:endParaRPr lang="en-US" dirty="0"/>
          </a:p>
        </p:txBody>
      </p:sp>
      <p:sp>
        <p:nvSpPr>
          <p:cNvPr id="3" name="Content Placeholder 2"/>
          <p:cNvSpPr>
            <a:spLocks noGrp="1"/>
          </p:cNvSpPr>
          <p:nvPr>
            <p:ph idx="1"/>
          </p:nvPr>
        </p:nvSpPr>
        <p:spPr/>
        <p:txBody>
          <a:bodyPr/>
          <a:lstStyle/>
          <a:p>
            <a:r>
              <a:rPr lang="en-US" dirty="0" smtClean="0"/>
              <a:t>What do you think about the motivations of those who converted in Armenia, Georgia, India, and China?</a:t>
            </a:r>
          </a:p>
          <a:p>
            <a:r>
              <a:rPr lang="en-US" dirty="0" smtClean="0"/>
              <a:t>How do you think that this kind of spread and conversion impacted Christian faith, belief, and practice (versus conversion as a result of Paul’s missionary travels for example)?</a:t>
            </a:r>
            <a:endParaRPr lang="en-US" dirty="0"/>
          </a:p>
        </p:txBody>
      </p:sp>
    </p:spTree>
    <p:extLst>
      <p:ext uri="{BB962C8B-B14F-4D97-AF65-F5344CB8AC3E}">
        <p14:creationId xmlns:p14="http://schemas.microsoft.com/office/powerpoint/2010/main" val="27173373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Ethiopia_26">
            <a:extLst>
              <a:ext uri="{FF2B5EF4-FFF2-40B4-BE49-F238E27FC236}">
                <a16:creationId xmlns:a16="http://schemas.microsoft.com/office/drawing/2014/main" id="{E4DACE27-F937-403A-9F9B-93C5892778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0"/>
            <a:ext cx="4476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1">
            <a:extLst>
              <a:ext uri="{FF2B5EF4-FFF2-40B4-BE49-F238E27FC236}">
                <a16:creationId xmlns:a16="http://schemas.microsoft.com/office/drawing/2014/main" id="{59E9008D-A1A5-4A4A-BC34-92A65F75BB96}"/>
              </a:ext>
            </a:extLst>
          </p:cNvPr>
          <p:cNvSpPr txBox="1">
            <a:spLocks noChangeArrowheads="1"/>
          </p:cNvSpPr>
          <p:nvPr/>
        </p:nvSpPr>
        <p:spPr bwMode="auto">
          <a:xfrm>
            <a:off x="1905001" y="533401"/>
            <a:ext cx="2670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400"/>
              <a:t>Timkat procession</a:t>
            </a:r>
          </a:p>
          <a:p>
            <a:pPr eaLnBrk="1" hangingPunct="1">
              <a:spcBef>
                <a:spcPct val="0"/>
              </a:spcBef>
              <a:buFontTx/>
              <a:buNone/>
            </a:pPr>
            <a:r>
              <a:rPr lang="en-US" altLang="en-US" sz="2400"/>
              <a:t>in Gondar</a:t>
            </a:r>
          </a:p>
        </p:txBody>
      </p:sp>
    </p:spTree>
    <p:extLst>
      <p:ext uri="{BB962C8B-B14F-4D97-AF65-F5344CB8AC3E}">
        <p14:creationId xmlns:p14="http://schemas.microsoft.com/office/powerpoint/2010/main" val="2982013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a:extLst>
              <a:ext uri="{FF2B5EF4-FFF2-40B4-BE49-F238E27FC236}">
                <a16:creationId xmlns:a16="http://schemas.microsoft.com/office/drawing/2014/main" id="{321841DE-98D6-4CB6-807E-887E565C8C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68300"/>
            <a:ext cx="9144000" cy="610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4905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a:extLst>
              <a:ext uri="{FF2B5EF4-FFF2-40B4-BE49-F238E27FC236}">
                <a16:creationId xmlns:a16="http://schemas.microsoft.com/office/drawing/2014/main" id="{EF3D7290-7B86-4F03-A741-F7150B28F4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3250" y="838200"/>
            <a:ext cx="8763000"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2">
            <a:extLst>
              <a:ext uri="{FF2B5EF4-FFF2-40B4-BE49-F238E27FC236}">
                <a16:creationId xmlns:a16="http://schemas.microsoft.com/office/drawing/2014/main" id="{0D76981F-7F42-4CA3-956C-8FEEE9D9DA12}"/>
              </a:ext>
            </a:extLst>
          </p:cNvPr>
          <p:cNvSpPr txBox="1">
            <a:spLocks noChangeArrowheads="1"/>
          </p:cNvSpPr>
          <p:nvPr/>
        </p:nvSpPr>
        <p:spPr bwMode="auto">
          <a:xfrm>
            <a:off x="2614613" y="304801"/>
            <a:ext cx="6532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t>Priest carrying a tabot, Timkat festival, Lalibela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1FA40-2E97-4AFB-B908-A2D0E3BC4ADD}"/>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dirty="0" err="1"/>
              <a:t>Timkat</a:t>
            </a:r>
            <a:r>
              <a:rPr lang="en-US" sz="5400" dirty="0"/>
              <a:t> festival in Gondar, Ethiopia</a:t>
            </a:r>
          </a:p>
        </p:txBody>
      </p:sp>
      <p:pic>
        <p:nvPicPr>
          <p:cNvPr id="7" name="Content Placeholder 6">
            <a:extLst>
              <a:ext uri="{FF2B5EF4-FFF2-40B4-BE49-F238E27FC236}">
                <a16:creationId xmlns:a16="http://schemas.microsoft.com/office/drawing/2014/main" id="{FFB01FA6-913A-438E-802C-9187EE21025F}"/>
              </a:ext>
            </a:extLst>
          </p:cNvPr>
          <p:cNvPicPr>
            <a:picLocks noGrp="1" noChangeAspect="1"/>
          </p:cNvPicPr>
          <p:nvPr>
            <p:ph sz="half" idx="1"/>
          </p:nvPr>
        </p:nvPicPr>
        <p:blipFill>
          <a:blip r:embed="rId2" cstate="hqprint">
            <a:extLst>
              <a:ext uri="{28A0092B-C50C-407E-A947-70E740481C1C}">
                <a14:useLocalDpi xmlns:a14="http://schemas.microsoft.com/office/drawing/2010/main" val="0"/>
              </a:ext>
            </a:extLst>
          </a:blip>
          <a:stretch>
            <a:fillRect/>
          </a:stretch>
        </p:blipFill>
        <p:spPr>
          <a:xfrm>
            <a:off x="838200" y="2543968"/>
            <a:ext cx="5455916" cy="3600905"/>
          </a:xfrm>
          <a:prstGeom prst="rect">
            <a:avLst/>
          </a:prstGeom>
        </p:spPr>
      </p:pic>
      <p:pic>
        <p:nvPicPr>
          <p:cNvPr id="10" name="Content Placeholder 9">
            <a:extLst>
              <a:ext uri="{FF2B5EF4-FFF2-40B4-BE49-F238E27FC236}">
                <a16:creationId xmlns:a16="http://schemas.microsoft.com/office/drawing/2014/main" id="{5209ADC3-59FE-4721-8312-A89A02A80AE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00547" y="2543969"/>
            <a:ext cx="5455917" cy="3600905"/>
          </a:xfrm>
          <a:prstGeom prst="rect">
            <a:avLst/>
          </a:prstGeom>
        </p:spPr>
      </p:pic>
    </p:spTree>
    <p:extLst>
      <p:ext uri="{BB962C8B-B14F-4D97-AF65-F5344CB8AC3E}">
        <p14:creationId xmlns:p14="http://schemas.microsoft.com/office/powerpoint/2010/main" val="2969237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E4ECD-2C9C-4E71-A027-2BB208353389}"/>
              </a:ext>
            </a:extLst>
          </p:cNvPr>
          <p:cNvSpPr>
            <a:spLocks noGrp="1"/>
          </p:cNvSpPr>
          <p:nvPr>
            <p:ph type="title"/>
          </p:nvPr>
        </p:nvSpPr>
        <p:spPr/>
        <p:txBody>
          <a:bodyPr/>
          <a:lstStyle/>
          <a:p>
            <a:r>
              <a:rPr lang="en-US" dirty="0"/>
              <a:t>(Practice map quiz)</a:t>
            </a:r>
          </a:p>
        </p:txBody>
      </p:sp>
      <p:sp>
        <p:nvSpPr>
          <p:cNvPr id="3" name="Content Placeholder 2">
            <a:extLst>
              <a:ext uri="{FF2B5EF4-FFF2-40B4-BE49-F238E27FC236}">
                <a16:creationId xmlns:a16="http://schemas.microsoft.com/office/drawing/2014/main" id="{292EE2FE-1D7A-4453-B9A5-B196C2F5E681}"/>
              </a:ext>
            </a:extLst>
          </p:cNvPr>
          <p:cNvSpPr>
            <a:spLocks noGrp="1"/>
          </p:cNvSpPr>
          <p:nvPr>
            <p:ph idx="1"/>
          </p:nvPr>
        </p:nvSpPr>
        <p:spPr/>
        <p:txBody>
          <a:bodyPr>
            <a:normAutofit fontScale="77500" lnSpcReduction="20000"/>
          </a:bodyPr>
          <a:lstStyle/>
          <a:p>
            <a:pPr marL="0" lvl="0" indent="0">
              <a:buNone/>
            </a:pPr>
            <a:r>
              <a:rPr lang="en-US" dirty="0"/>
              <a:t>1. The city where St. Paul is from</a:t>
            </a:r>
          </a:p>
          <a:p>
            <a:pPr marL="0" lvl="0" indent="0">
              <a:buNone/>
            </a:pPr>
            <a:r>
              <a:rPr lang="en-US" dirty="0"/>
              <a:t>2. The city that was the site of the first schism in Christianity. This schism was brought about by an argument between St. Paul and St. James regarding whether or not he message of Jesus should be taken to the gentiles</a:t>
            </a:r>
          </a:p>
          <a:p>
            <a:pPr marL="0" lvl="0" indent="0">
              <a:buNone/>
            </a:pPr>
            <a:r>
              <a:rPr lang="en-US" dirty="0"/>
              <a:t>3. The city where the Jewish temple was located and where St. James resided as the first leader of the followers of Jesus</a:t>
            </a:r>
          </a:p>
          <a:p>
            <a:pPr marL="0" lvl="0" indent="0">
              <a:buNone/>
            </a:pPr>
            <a:r>
              <a:rPr lang="en-US" dirty="0"/>
              <a:t>4. The site where the gospel of Mary Magdala was discovered in the late 1800s</a:t>
            </a:r>
          </a:p>
          <a:p>
            <a:pPr marL="0" lvl="0" indent="0">
              <a:buNone/>
            </a:pPr>
            <a:r>
              <a:rPr lang="en-US" dirty="0"/>
              <a:t>5. The city where Irenaeus was bishop. Irenaeus was the first bishop to suggest that Christians should only read four gospels to “match the four winds”</a:t>
            </a:r>
          </a:p>
          <a:p>
            <a:pPr marL="0" lvl="0" indent="0">
              <a:buNone/>
            </a:pPr>
            <a:r>
              <a:rPr lang="en-US" dirty="0"/>
              <a:t>6. The area where St. Pachomius established monastic communities, which came to be known as monasteries</a:t>
            </a:r>
          </a:p>
          <a:p>
            <a:pPr marL="0" lvl="0" indent="0">
              <a:buNone/>
            </a:pPr>
            <a:r>
              <a:rPr lang="en-US" dirty="0"/>
              <a:t>7. The city where St. Mark (the author of the gospel of Mark) took the message of Jesus and established the first church. This city is also the heart of Coptic Christianity</a:t>
            </a:r>
          </a:p>
          <a:p>
            <a:pPr marL="0" lvl="0" indent="0">
              <a:buNone/>
            </a:pPr>
            <a:r>
              <a:rPr lang="en-US" dirty="0"/>
              <a:t>8. The city of the origin of Ethiopian Orthodox Christianity</a:t>
            </a:r>
          </a:p>
          <a:p>
            <a:pPr marL="0" indent="0">
              <a:buNone/>
            </a:pPr>
            <a:endParaRPr lang="en-US" dirty="0"/>
          </a:p>
        </p:txBody>
      </p:sp>
    </p:spTree>
    <p:extLst>
      <p:ext uri="{BB962C8B-B14F-4D97-AF65-F5344CB8AC3E}">
        <p14:creationId xmlns:p14="http://schemas.microsoft.com/office/powerpoint/2010/main" val="1332810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E4ECD-2C9C-4E71-A027-2BB208353389}"/>
              </a:ext>
            </a:extLst>
          </p:cNvPr>
          <p:cNvSpPr>
            <a:spLocks noGrp="1"/>
          </p:cNvSpPr>
          <p:nvPr>
            <p:ph type="title"/>
          </p:nvPr>
        </p:nvSpPr>
        <p:spPr/>
        <p:txBody>
          <a:bodyPr/>
          <a:lstStyle/>
          <a:p>
            <a:r>
              <a:rPr lang="en-US" dirty="0"/>
              <a:t>(Practice map quiz)</a:t>
            </a:r>
          </a:p>
        </p:txBody>
      </p:sp>
      <p:sp>
        <p:nvSpPr>
          <p:cNvPr id="3" name="Content Placeholder 2">
            <a:extLst>
              <a:ext uri="{FF2B5EF4-FFF2-40B4-BE49-F238E27FC236}">
                <a16:creationId xmlns:a16="http://schemas.microsoft.com/office/drawing/2014/main" id="{292EE2FE-1D7A-4453-B9A5-B196C2F5E681}"/>
              </a:ext>
            </a:extLst>
          </p:cNvPr>
          <p:cNvSpPr>
            <a:spLocks noGrp="1"/>
          </p:cNvSpPr>
          <p:nvPr>
            <p:ph idx="1"/>
          </p:nvPr>
        </p:nvSpPr>
        <p:spPr/>
        <p:txBody>
          <a:bodyPr>
            <a:normAutofit fontScale="70000" lnSpcReduction="20000"/>
          </a:bodyPr>
          <a:lstStyle/>
          <a:p>
            <a:pPr marL="0" lvl="0" indent="0">
              <a:buNone/>
            </a:pPr>
            <a:r>
              <a:rPr lang="en-US" dirty="0"/>
              <a:t>1. The city where St. Paul is from: </a:t>
            </a:r>
            <a:r>
              <a:rPr lang="en-US" b="1" u="sng" dirty="0"/>
              <a:t>TARSUS</a:t>
            </a:r>
          </a:p>
          <a:p>
            <a:pPr marL="0" lvl="0" indent="0">
              <a:buNone/>
            </a:pPr>
            <a:r>
              <a:rPr lang="en-US" dirty="0"/>
              <a:t>2. The city that was the site of the first schism in Christianity. This schism was brought about by an argument between St. Paul and St. James regarding whether or not he message of Jesus should be taken to the gentiles: </a:t>
            </a:r>
            <a:r>
              <a:rPr lang="en-US" b="1" u="sng" dirty="0"/>
              <a:t>ANTIOCH</a:t>
            </a:r>
          </a:p>
          <a:p>
            <a:pPr marL="0" lvl="0" indent="0">
              <a:buNone/>
            </a:pPr>
            <a:r>
              <a:rPr lang="en-US" dirty="0"/>
              <a:t>3. The city where the Jewish temple was located and where St. James resided as the first leader of the followers of Jesus: </a:t>
            </a:r>
            <a:r>
              <a:rPr lang="en-US" b="1" u="sng" dirty="0"/>
              <a:t>JERUSALEM</a:t>
            </a:r>
          </a:p>
          <a:p>
            <a:pPr marL="0" lvl="0" indent="0">
              <a:buNone/>
            </a:pPr>
            <a:r>
              <a:rPr lang="en-US" dirty="0"/>
              <a:t>4. The site where the gospel of Mary Magdala was discovered in the late 1800s: </a:t>
            </a:r>
            <a:r>
              <a:rPr lang="en-US" b="1" u="sng" dirty="0"/>
              <a:t>NAG HAMMADI</a:t>
            </a:r>
          </a:p>
          <a:p>
            <a:pPr marL="0" lvl="0" indent="0">
              <a:buNone/>
            </a:pPr>
            <a:r>
              <a:rPr lang="en-US" dirty="0"/>
              <a:t>5. The city where Irenaeus was bishop. Irenaeus was the first bishop to suggest that Christians should only read four gospels to “match the four winds”: </a:t>
            </a:r>
            <a:r>
              <a:rPr lang="en-US" b="1" u="sng" dirty="0"/>
              <a:t>LYONS</a:t>
            </a:r>
          </a:p>
          <a:p>
            <a:pPr marL="0" lvl="0" indent="0">
              <a:buNone/>
            </a:pPr>
            <a:r>
              <a:rPr lang="en-US" dirty="0"/>
              <a:t>6. The area where St. Pachomius established monastic communities, which came to be known as monasteries: </a:t>
            </a:r>
            <a:r>
              <a:rPr lang="en-US" b="1" u="sng" dirty="0"/>
              <a:t>CENTRAL EGYPT/ALONG THE NILE</a:t>
            </a:r>
          </a:p>
          <a:p>
            <a:pPr marL="0" lvl="0" indent="0">
              <a:buNone/>
            </a:pPr>
            <a:r>
              <a:rPr lang="en-US" dirty="0"/>
              <a:t>7. The city where St. Mark (the author of the gospel of Mark) took the message of Jesus and established the first church. This city is also the heart of Coptic Christianity: </a:t>
            </a:r>
            <a:r>
              <a:rPr lang="en-US" b="1" u="sng" dirty="0"/>
              <a:t>ALEXANDRIA</a:t>
            </a:r>
          </a:p>
          <a:p>
            <a:pPr marL="0" lvl="0" indent="0">
              <a:buNone/>
            </a:pPr>
            <a:r>
              <a:rPr lang="en-US" dirty="0"/>
              <a:t>8. The city of the origin of Ethiopian Orthodox Christianity: </a:t>
            </a:r>
            <a:r>
              <a:rPr lang="en-US" b="1" u="sng" dirty="0"/>
              <a:t>AXUM</a:t>
            </a:r>
          </a:p>
          <a:p>
            <a:pPr marL="0" indent="0">
              <a:buNone/>
            </a:pPr>
            <a:endParaRPr lang="en-US" dirty="0"/>
          </a:p>
        </p:txBody>
      </p:sp>
    </p:spTree>
    <p:extLst>
      <p:ext uri="{BB962C8B-B14F-4D97-AF65-F5344CB8AC3E}">
        <p14:creationId xmlns:p14="http://schemas.microsoft.com/office/powerpoint/2010/main" val="25056365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3F309-FEFE-44F0-8D43-2A4A81BE4AD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78C42C8-5872-4DCE-BAA6-58CCECB0DA2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75463" y="0"/>
            <a:ext cx="6428095" cy="6857999"/>
          </a:xfrm>
        </p:spPr>
      </p:pic>
    </p:spTree>
    <p:extLst>
      <p:ext uri="{BB962C8B-B14F-4D97-AF65-F5344CB8AC3E}">
        <p14:creationId xmlns:p14="http://schemas.microsoft.com/office/powerpoint/2010/main" val="5914708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1162</TotalTime>
  <Words>883</Words>
  <Application>Microsoft Office PowerPoint</Application>
  <PresentationFormat>Widescreen</PresentationFormat>
  <Paragraphs>63</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MS PGothic</vt:lpstr>
      <vt:lpstr>Arial</vt:lpstr>
      <vt:lpstr>Calibri</vt:lpstr>
      <vt:lpstr>Calibri Light</vt:lpstr>
      <vt:lpstr>Office Theme</vt:lpstr>
      <vt:lpstr>Timkat festival</vt:lpstr>
      <vt:lpstr>PowerPoint Presentation</vt:lpstr>
      <vt:lpstr>PowerPoint Presentation</vt:lpstr>
      <vt:lpstr>PowerPoint Presentation</vt:lpstr>
      <vt:lpstr>PowerPoint Presentation</vt:lpstr>
      <vt:lpstr>Timkat festival in Gondar, Ethiopia</vt:lpstr>
      <vt:lpstr>(Practice map quiz)</vt:lpstr>
      <vt:lpstr>(Practice map quiz)</vt:lpstr>
      <vt:lpstr>PowerPoint Presentation</vt:lpstr>
      <vt:lpstr>Conversion and spread of Christianity after Constantine:</vt:lpstr>
      <vt:lpstr>Patterns of Christian conversion</vt:lpstr>
      <vt:lpstr>Development of spread of Christianity, 1-800 CE: Enormous spread after Constantine</vt:lpstr>
      <vt:lpstr>Conversion in Armenia</vt:lpstr>
      <vt:lpstr>Conversion in Georgia</vt:lpstr>
      <vt:lpstr>Conversion of Rulers</vt:lpstr>
      <vt:lpstr>Trade</vt:lpstr>
      <vt:lpstr>Silk Road Routes</vt:lpstr>
      <vt:lpstr>Syriac/Chinese Christian monument in Sian-fu temple, circa 781 CE</vt:lpstr>
      <vt:lpstr>St. Thomas arriving in India</vt:lpstr>
      <vt:lpstr>St. Thomas’s destinations in India: Punjab</vt:lpstr>
      <vt:lpstr>Language and translation</vt:lpstr>
      <vt:lpstr>Armenian</vt:lpstr>
      <vt:lpstr>Reflect…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Kayla Kauffman</dc:creator>
  <cp:lastModifiedBy>Kayla Kauffman</cp:lastModifiedBy>
  <cp:revision>12</cp:revision>
  <dcterms:created xsi:type="dcterms:W3CDTF">2020-02-25T14:18:51Z</dcterms:created>
  <dcterms:modified xsi:type="dcterms:W3CDTF">2020-03-02T19:48:45Z</dcterms:modified>
</cp:coreProperties>
</file>