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63" r:id="rId7"/>
    <p:sldId id="264" r:id="rId8"/>
    <p:sldId id="265" r:id="rId9"/>
    <p:sldId id="262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5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5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8/30/2015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t9gVN-KxH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Protein Expression and Extraction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Ch</a:t>
            </a:r>
            <a:r>
              <a:rPr lang="en-US" dirty="0" smtClean="0"/>
              <a:t> 5 </a:t>
            </a:r>
            <a:r>
              <a:rPr lang="en-US" dirty="0" err="1" smtClean="0"/>
              <a:t>Voet</a:t>
            </a:r>
            <a:r>
              <a:rPr lang="en-US" dirty="0" smtClean="0"/>
              <a:t>, </a:t>
            </a:r>
            <a:r>
              <a:rPr lang="en-US" dirty="0" err="1" smtClean="0"/>
              <a:t>Voet</a:t>
            </a:r>
            <a:r>
              <a:rPr lang="en-US" dirty="0" smtClean="0"/>
              <a:t> and Pratt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3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07" y="5757332"/>
            <a:ext cx="8534400" cy="1507067"/>
          </a:xfrm>
        </p:spPr>
        <p:txBody>
          <a:bodyPr/>
          <a:lstStyle/>
          <a:p>
            <a:r>
              <a:rPr lang="en-US" dirty="0" smtClean="0"/>
              <a:t>Extraction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425" y="165099"/>
            <a:ext cx="8242518" cy="5904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831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869" y="5764589"/>
            <a:ext cx="8534400" cy="1507067"/>
          </a:xfrm>
        </p:spPr>
        <p:txBody>
          <a:bodyPr/>
          <a:lstStyle/>
          <a:p>
            <a:r>
              <a:rPr lang="en-US" dirty="0" smtClean="0"/>
              <a:t>Centrifugation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25" y="832219"/>
            <a:ext cx="10806246" cy="493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53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Proteins govern nearly all cellular processes</a:t>
            </a:r>
          </a:p>
          <a:p>
            <a:pPr lvl="1"/>
            <a:r>
              <a:rPr lang="en-US" dirty="0" smtClean="0"/>
              <a:t>Regulatory Processes</a:t>
            </a:r>
          </a:p>
          <a:p>
            <a:pPr lvl="1"/>
            <a:r>
              <a:rPr lang="en-US" dirty="0" smtClean="0"/>
              <a:t>Information Relay</a:t>
            </a:r>
          </a:p>
          <a:p>
            <a:pPr lvl="1"/>
            <a:r>
              <a:rPr lang="en-US" dirty="0" smtClean="0"/>
              <a:t>Structural Functions</a:t>
            </a:r>
          </a:p>
          <a:p>
            <a:pPr lvl="1"/>
            <a:r>
              <a:rPr lang="en-US" dirty="0" smtClean="0"/>
              <a:t>Metabolism</a:t>
            </a:r>
          </a:p>
          <a:p>
            <a:r>
              <a:rPr lang="en-US" dirty="0" smtClean="0"/>
              <a:t>The analysis of a protein’s structure and function allows us to further understand their role in the cell, and can provide a unique target for drug design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606" y="-215590"/>
            <a:ext cx="3884341" cy="3884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514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753" y="5074630"/>
            <a:ext cx="8534400" cy="1507067"/>
          </a:xfrm>
        </p:spPr>
        <p:txBody>
          <a:bodyPr/>
          <a:lstStyle/>
          <a:p>
            <a:r>
              <a:rPr lang="en-US" dirty="0" smtClean="0"/>
              <a:t>Protein Diversity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1" y="685800"/>
            <a:ext cx="9916881" cy="4191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With 20 possible Amino acids, any given polypeptide can have 20</a:t>
            </a:r>
            <a:r>
              <a:rPr lang="en-US" baseline="30000" dirty="0" smtClean="0"/>
              <a:t>n</a:t>
            </a:r>
            <a:r>
              <a:rPr lang="en-US" dirty="0" smtClean="0"/>
              <a:t> possible combinations, where n is the number of amino acids</a:t>
            </a:r>
          </a:p>
          <a:p>
            <a:r>
              <a:rPr lang="en-US" dirty="0" smtClean="0"/>
              <a:t>Majority of peptides are 100 – 1000 AA in length</a:t>
            </a:r>
          </a:p>
          <a:p>
            <a:r>
              <a:rPr lang="en-US" dirty="0" smtClean="0"/>
              <a:t>40 residues – minimum </a:t>
            </a:r>
            <a:r>
              <a:rPr lang="en-US" dirty="0" err="1" smtClean="0"/>
              <a:t>req</a:t>
            </a:r>
            <a:r>
              <a:rPr lang="en-US" dirty="0" smtClean="0"/>
              <a:t> for folding into stable shape</a:t>
            </a:r>
          </a:p>
          <a:p>
            <a:r>
              <a:rPr lang="en-US" dirty="0" smtClean="0"/>
              <a:t>&gt;1000 residues – increased risk of errors in transcription and translation.</a:t>
            </a:r>
          </a:p>
          <a:p>
            <a:pPr lvl="1"/>
            <a:r>
              <a:rPr lang="en-US" dirty="0" smtClean="0"/>
              <a:t>Multi-subunit proteins</a:t>
            </a:r>
          </a:p>
          <a:p>
            <a:r>
              <a:rPr lang="en-US" dirty="0" smtClean="0"/>
              <a:t>Most abundant AA:</a:t>
            </a:r>
          </a:p>
          <a:p>
            <a:pPr lvl="1"/>
            <a:r>
              <a:rPr lang="en-US" dirty="0" err="1" smtClean="0"/>
              <a:t>Leu</a:t>
            </a:r>
            <a:r>
              <a:rPr lang="en-US" dirty="0" smtClean="0"/>
              <a:t>, Ala, </a:t>
            </a:r>
            <a:r>
              <a:rPr lang="en-US" dirty="0" err="1" smtClean="0"/>
              <a:t>Gly</a:t>
            </a:r>
            <a:r>
              <a:rPr lang="en-US" dirty="0" smtClean="0"/>
              <a:t>, </a:t>
            </a:r>
            <a:r>
              <a:rPr lang="en-US" dirty="0" err="1" smtClean="0"/>
              <a:t>Ser</a:t>
            </a:r>
            <a:r>
              <a:rPr lang="en-US" dirty="0" smtClean="0"/>
              <a:t>, Val and </a:t>
            </a:r>
            <a:r>
              <a:rPr lang="en-US" dirty="0" err="1" smtClean="0"/>
              <a:t>Glu</a:t>
            </a:r>
            <a:endParaRPr lang="en-US" dirty="0" smtClean="0"/>
          </a:p>
          <a:p>
            <a:r>
              <a:rPr lang="en-US" dirty="0" smtClean="0"/>
              <a:t>Rarest AA:</a:t>
            </a:r>
          </a:p>
          <a:p>
            <a:pPr lvl="1"/>
            <a:r>
              <a:rPr lang="en-US" dirty="0" err="1" smtClean="0"/>
              <a:t>Trp</a:t>
            </a:r>
            <a:r>
              <a:rPr lang="en-US" dirty="0" smtClean="0"/>
              <a:t>, </a:t>
            </a:r>
            <a:r>
              <a:rPr lang="en-US" dirty="0" err="1" smtClean="0"/>
              <a:t>Cys</a:t>
            </a:r>
            <a:r>
              <a:rPr lang="en-US" dirty="0" smtClean="0"/>
              <a:t>, Met, His</a:t>
            </a:r>
          </a:p>
          <a:p>
            <a:r>
              <a:rPr lang="en-US" dirty="0" smtClean="0"/>
              <a:t>“KITCHEN” vs “THICKEN”</a:t>
            </a:r>
          </a:p>
        </p:txBody>
      </p:sp>
    </p:spTree>
    <p:extLst>
      <p:ext uri="{BB962C8B-B14F-4D97-AF65-F5344CB8AC3E}">
        <p14:creationId xmlns:p14="http://schemas.microsoft.com/office/powerpoint/2010/main" val="207560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Target the protein of interest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Extract the protein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Purify the protein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Verify purity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Analyze the protein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322" y="0"/>
            <a:ext cx="449967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64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Expression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Naturally abundant proteins found in various tissues or micro-organisms, can be directly extracted. </a:t>
            </a:r>
          </a:p>
          <a:p>
            <a:pPr lvl="1"/>
            <a:r>
              <a:rPr lang="en-US" dirty="0" smtClean="0"/>
              <a:t>Hemoglobin</a:t>
            </a:r>
          </a:p>
          <a:p>
            <a:pPr lvl="1"/>
            <a:r>
              <a:rPr lang="en-US" dirty="0" smtClean="0"/>
              <a:t>LDH</a:t>
            </a:r>
          </a:p>
          <a:p>
            <a:r>
              <a:rPr lang="en-US" dirty="0" smtClean="0"/>
              <a:t>Less naturally abundant proteins can be cloned into micro-organisms through genetic recombination and triggered to express up to 40% of the organisms total protein as the targeted cloned protein </a:t>
            </a:r>
          </a:p>
        </p:txBody>
      </p:sp>
    </p:spTree>
    <p:extLst>
      <p:ext uri="{BB962C8B-B14F-4D97-AF65-F5344CB8AC3E}">
        <p14:creationId xmlns:p14="http://schemas.microsoft.com/office/powerpoint/2010/main" val="310417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Plasmid (or vector)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955" y="605631"/>
            <a:ext cx="4727314" cy="361473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76" y="260350"/>
            <a:ext cx="6388100" cy="430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13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84" y="5256589"/>
            <a:ext cx="8534400" cy="1507067"/>
          </a:xfrm>
        </p:spPr>
        <p:txBody>
          <a:bodyPr/>
          <a:lstStyle/>
          <a:p>
            <a:r>
              <a:rPr lang="en-US" dirty="0" smtClean="0"/>
              <a:t>Transformation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245" y="302479"/>
            <a:ext cx="4108441" cy="626171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00" y="302479"/>
            <a:ext cx="6887029" cy="516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9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Culture and induction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12" y="872594"/>
            <a:ext cx="5458110" cy="361473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990" y="233589"/>
            <a:ext cx="3390900" cy="3371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428" y="4230915"/>
            <a:ext cx="3391728" cy="1292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68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085" y="5758571"/>
            <a:ext cx="8534400" cy="1507067"/>
          </a:xfrm>
        </p:spPr>
        <p:txBody>
          <a:bodyPr/>
          <a:lstStyle/>
          <a:p>
            <a:r>
              <a:rPr lang="en-US" dirty="0" smtClean="0"/>
              <a:t>Overexpression</a:t>
            </a:r>
            <a:endParaRPr lang="en-US" dirty="0"/>
          </a:p>
        </p:txBody>
      </p:sp>
      <p:pic>
        <p:nvPicPr>
          <p:cNvPr id="4" name="ct9gVN-KxHc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66383" y="289932"/>
            <a:ext cx="10242600" cy="576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65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1211</TotalTime>
  <Words>229</Words>
  <Application>Microsoft Office PowerPoint</Application>
  <PresentationFormat>Widescreen</PresentationFormat>
  <Paragraphs>37</Paragraphs>
  <Slides>11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Wingdings 3</vt:lpstr>
      <vt:lpstr>Slice</vt:lpstr>
      <vt:lpstr>Protein Expression and Extraction</vt:lpstr>
      <vt:lpstr>Why do we care?</vt:lpstr>
      <vt:lpstr>Protein Diversity</vt:lpstr>
      <vt:lpstr>Protein Analysis</vt:lpstr>
      <vt:lpstr>Protein Expression</vt:lpstr>
      <vt:lpstr>The Plasmid (or vector)</vt:lpstr>
      <vt:lpstr>Transformation</vt:lpstr>
      <vt:lpstr>Culture and induction</vt:lpstr>
      <vt:lpstr>Overexpression</vt:lpstr>
      <vt:lpstr>Extraction</vt:lpstr>
      <vt:lpstr>Centrifugation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Protein Expression and Extraction</dc:title>
  <dc:creator>Kate Hayden</dc:creator>
  <cp:lastModifiedBy>Kate Hayden</cp:lastModifiedBy>
  <cp:revision>12</cp:revision>
  <dcterms:created xsi:type="dcterms:W3CDTF">2015-08-31T00:39:05Z</dcterms:created>
  <dcterms:modified xsi:type="dcterms:W3CDTF">2015-08-31T20:50:47Z</dcterms:modified>
</cp:coreProperties>
</file>