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138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9/6/2016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9/6/2016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9/6/2016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9/6/2016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9/6/2016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9/6/2016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Protein PAGE and sequencing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Ch</a:t>
            </a:r>
            <a:r>
              <a:rPr lang="en-US" dirty="0" smtClean="0"/>
              <a:t> 5, sections 2 and 3. from </a:t>
            </a:r>
            <a:r>
              <a:rPr lang="en-US" dirty="0" err="1" smtClean="0"/>
              <a:t>Voet</a:t>
            </a:r>
            <a:r>
              <a:rPr lang="en-US" dirty="0" smtClean="0"/>
              <a:t>, </a:t>
            </a:r>
            <a:r>
              <a:rPr lang="en-US" dirty="0" err="1" smtClean="0"/>
              <a:t>Voet</a:t>
            </a:r>
            <a:r>
              <a:rPr lang="en-US" dirty="0" smtClean="0"/>
              <a:t> and Pratt.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88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 Acrylamide Gel Electrophoresis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Separation is based on ________________, _____________, and ________________.</a:t>
            </a:r>
            <a:endParaRPr lang="en-US" dirty="0"/>
          </a:p>
          <a:p>
            <a:r>
              <a:rPr lang="en-US" dirty="0" smtClean="0"/>
              <a:t>How does PAGE differ from size exclusion chromatography?</a:t>
            </a:r>
          </a:p>
          <a:p>
            <a:r>
              <a:rPr lang="en-US" dirty="0" smtClean="0"/>
              <a:t>Ways in which we can visualize bands?</a:t>
            </a:r>
          </a:p>
          <a:p>
            <a:pPr lvl="1"/>
            <a:r>
              <a:rPr lang="en-US" dirty="0" err="1" smtClean="0"/>
              <a:t>Coomassie</a:t>
            </a:r>
            <a:r>
              <a:rPr lang="en-US" dirty="0" smtClean="0"/>
              <a:t> brilliant blue</a:t>
            </a:r>
          </a:p>
          <a:p>
            <a:pPr lvl="1"/>
            <a:r>
              <a:rPr lang="en-US" dirty="0" smtClean="0"/>
              <a:t>Autoradiograph (if proteins are radioactive)</a:t>
            </a:r>
          </a:p>
          <a:p>
            <a:pPr lvl="1"/>
            <a:r>
              <a:rPr lang="en-US" dirty="0" smtClean="0"/>
              <a:t>Immunoblotting or western blotting (use antibodies)</a:t>
            </a:r>
          </a:p>
          <a:p>
            <a:r>
              <a:rPr lang="en-US" dirty="0" smtClean="0"/>
              <a:t>What is the purpose of SDS? Of 2-ME?</a:t>
            </a:r>
          </a:p>
          <a:p>
            <a:r>
              <a:rPr lang="en-US" dirty="0" smtClean="0"/>
              <a:t>What is Capillary Electrophoresis?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207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 sequencing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6775704" cy="4050792"/>
          </a:xfrm>
        </p:spPr>
        <p:txBody>
          <a:bodyPr/>
          <a:lstStyle/>
          <a:p>
            <a:r>
              <a:rPr lang="en-US" dirty="0" smtClean="0"/>
              <a:t>Frederick Sanger (1918-)</a:t>
            </a:r>
          </a:p>
          <a:p>
            <a:pPr lvl="1"/>
            <a:r>
              <a:rPr lang="en-US" dirty="0" smtClean="0"/>
              <a:t>First to determine the amino acid sequence for a protein (bovine insulin) in 1953</a:t>
            </a:r>
          </a:p>
          <a:p>
            <a:pPr lvl="1"/>
            <a:r>
              <a:rPr lang="en-US" dirty="0" smtClean="0"/>
              <a:t>In his initial experiments, Sanger was only wanting to determine the N-terminal amino acid using 2,4-dinitrophenylfluorobenzene (DNFP)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090" y="362331"/>
            <a:ext cx="3800475" cy="4286250"/>
          </a:xfrm>
          <a:prstGeom prst="rect">
            <a:avLst/>
          </a:prstGeom>
        </p:spPr>
      </p:pic>
      <p:pic>
        <p:nvPicPr>
          <p:cNvPr id="1026" name="Picture 2" descr="Image result for 2,4-dinitrofluorobenze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64" y="3877691"/>
            <a:ext cx="3511296" cy="273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023360" y="3771418"/>
            <a:ext cx="38221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Subsequent hydrolysis of all the peptide bonds then yielded a yellow DNP-amino acid that could be separated by chromatography.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When we found that some DNP-derivatives were unstable, he started playing around with how long he allowed hydrolysis..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87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1440" y="-279974"/>
            <a:ext cx="10058400" cy="1609344"/>
          </a:xfrm>
        </p:spPr>
        <p:txBody>
          <a:bodyPr/>
          <a:lstStyle/>
          <a:p>
            <a:r>
              <a:rPr lang="en-US" dirty="0" smtClean="0"/>
              <a:t>General scheme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983" y="851596"/>
            <a:ext cx="7031736" cy="4050792"/>
          </a:xfrm>
        </p:spPr>
        <p:txBody>
          <a:bodyPr/>
          <a:lstStyle/>
          <a:p>
            <a:r>
              <a:rPr lang="en-US" dirty="0" smtClean="0"/>
              <a:t>Separate protein subunits</a:t>
            </a:r>
          </a:p>
          <a:p>
            <a:pPr lvl="1"/>
            <a:r>
              <a:rPr lang="en-US" dirty="0" smtClean="0"/>
              <a:t>Don’t know if a protein has multiple peptide chains?</a:t>
            </a:r>
          </a:p>
          <a:p>
            <a:pPr lvl="1"/>
            <a:r>
              <a:rPr lang="en-US" dirty="0" err="1" smtClean="0"/>
              <a:t>Dansyl</a:t>
            </a:r>
            <a:r>
              <a:rPr lang="en-US" dirty="0" smtClean="0"/>
              <a:t>-chloride reacts with primary amines to yield a fluorescent product that can be isolated after hydrolysis of the peptide.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2050" name="Picture 2" descr="voet4_fig_05_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5486" y="237744"/>
            <a:ext cx="3708834" cy="5779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voet4_fig_05_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447" y="2460940"/>
            <a:ext cx="4713161" cy="405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5398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1440" y="-279974"/>
            <a:ext cx="10058400" cy="1609344"/>
          </a:xfrm>
        </p:spPr>
        <p:txBody>
          <a:bodyPr/>
          <a:lstStyle/>
          <a:p>
            <a:r>
              <a:rPr lang="en-US" dirty="0" smtClean="0"/>
              <a:t>General scheme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983" y="851596"/>
            <a:ext cx="7031736" cy="4050792"/>
          </a:xfrm>
        </p:spPr>
        <p:txBody>
          <a:bodyPr/>
          <a:lstStyle/>
          <a:p>
            <a:r>
              <a:rPr lang="en-US" dirty="0" smtClean="0"/>
              <a:t>Separate protein subunits</a:t>
            </a:r>
          </a:p>
          <a:p>
            <a:pPr lvl="1"/>
            <a:r>
              <a:rPr lang="en-US" dirty="0" smtClean="0"/>
              <a:t>Break disulfide bridges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2050" name="Picture 2" descr="voet4_fig_05_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5486" y="237744"/>
            <a:ext cx="3708834" cy="5779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voet4_figun_05_p109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55" y="1540964"/>
            <a:ext cx="6751447" cy="295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voet4_figun_05_p109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685" y="4809744"/>
            <a:ext cx="6612226" cy="136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21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1440" y="-279974"/>
            <a:ext cx="10058400" cy="1609344"/>
          </a:xfrm>
        </p:spPr>
        <p:txBody>
          <a:bodyPr/>
          <a:lstStyle/>
          <a:p>
            <a:r>
              <a:rPr lang="en-US" dirty="0" smtClean="0"/>
              <a:t>General scheme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983" y="851596"/>
            <a:ext cx="7031736" cy="4050792"/>
          </a:xfrm>
        </p:spPr>
        <p:txBody>
          <a:bodyPr/>
          <a:lstStyle/>
          <a:p>
            <a:r>
              <a:rPr lang="en-US" dirty="0" smtClean="0"/>
              <a:t>Chemically or enzymatically break polypeptide chains into smaller peptides.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2050" name="Picture 2" descr="voet4_fig_05_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5486" y="237744"/>
            <a:ext cx="3708834" cy="5779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voet4_tab_05_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83" y="1784230"/>
            <a:ext cx="7648001" cy="4086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2870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1440" y="-279974"/>
            <a:ext cx="10058400" cy="1609344"/>
          </a:xfrm>
        </p:spPr>
        <p:txBody>
          <a:bodyPr/>
          <a:lstStyle/>
          <a:p>
            <a:r>
              <a:rPr lang="en-US" dirty="0" smtClean="0"/>
              <a:t>General scheme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983" y="851596"/>
            <a:ext cx="7031736" cy="4050792"/>
          </a:xfrm>
        </p:spPr>
        <p:txBody>
          <a:bodyPr/>
          <a:lstStyle/>
          <a:p>
            <a:r>
              <a:rPr lang="en-US" dirty="0" smtClean="0"/>
              <a:t>Determine the sequence of each fragment using Edman’s degradation.</a:t>
            </a:r>
          </a:p>
          <a:p>
            <a:r>
              <a:rPr lang="en-US" dirty="0" smtClean="0"/>
              <a:t>Analyze by HPLC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2050" name="Picture 2" descr="voet4_fig_05_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5486" y="237744"/>
            <a:ext cx="3708834" cy="5779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voet4_fig_05_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687" y="1329370"/>
            <a:ext cx="3978623" cy="4917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67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1440" y="-279974"/>
            <a:ext cx="10058400" cy="1609344"/>
          </a:xfrm>
        </p:spPr>
        <p:txBody>
          <a:bodyPr/>
          <a:lstStyle/>
          <a:p>
            <a:r>
              <a:rPr lang="en-US" dirty="0" smtClean="0"/>
              <a:t>General scheme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983" y="851596"/>
            <a:ext cx="7031736" cy="4050792"/>
          </a:xfrm>
        </p:spPr>
        <p:txBody>
          <a:bodyPr/>
          <a:lstStyle/>
          <a:p>
            <a:r>
              <a:rPr lang="en-US" dirty="0" smtClean="0"/>
              <a:t>Determine the sequence of each fragment using MS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2050" name="Picture 2" descr="voet4_fig_05_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5486" y="237744"/>
            <a:ext cx="3708834" cy="5779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voet4_fig_05_17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34" y="1445067"/>
            <a:ext cx="6479372" cy="203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Image result for ms sequencing of peptid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44" y="3155905"/>
            <a:ext cx="5778880" cy="3702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657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1440" y="-279974"/>
            <a:ext cx="10058400" cy="1609344"/>
          </a:xfrm>
        </p:spPr>
        <p:txBody>
          <a:bodyPr/>
          <a:lstStyle/>
          <a:p>
            <a:r>
              <a:rPr lang="en-US" dirty="0" smtClean="0"/>
              <a:t>General scheme</a:t>
            </a:r>
            <a:endParaRPr lang="en-US" dirty="0"/>
          </a:p>
        </p:txBody>
      </p:sp>
      <p:pic>
        <p:nvPicPr>
          <p:cNvPr id="2050" name="Picture 2" descr="voet4_fig_05_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326" y="226674"/>
            <a:ext cx="4056306" cy="6320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077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221</TotalTime>
  <Words>251</Words>
  <Application>Microsoft Office PowerPoint</Application>
  <PresentationFormat>Widescreen</PresentationFormat>
  <Paragraphs>37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Rockwell</vt:lpstr>
      <vt:lpstr>Rockwell Condensed</vt:lpstr>
      <vt:lpstr>Wingdings</vt:lpstr>
      <vt:lpstr>Wood Type</vt:lpstr>
      <vt:lpstr>Protein PAGE and sequencing</vt:lpstr>
      <vt:lpstr>Poly Acrylamide Gel Electrophoresis</vt:lpstr>
      <vt:lpstr>Protein sequencing</vt:lpstr>
      <vt:lpstr>General scheme</vt:lpstr>
      <vt:lpstr>General scheme</vt:lpstr>
      <vt:lpstr>General scheme</vt:lpstr>
      <vt:lpstr>General scheme</vt:lpstr>
      <vt:lpstr>General scheme</vt:lpstr>
      <vt:lpstr>General scheme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 Purification and sequencing</dc:title>
  <dc:creator>Hayden, Katherine Leigh</dc:creator>
  <cp:lastModifiedBy>Hayden, Katherine Leigh</cp:lastModifiedBy>
  <cp:revision>11</cp:revision>
  <dcterms:created xsi:type="dcterms:W3CDTF">2015-09-02T18:31:54Z</dcterms:created>
  <dcterms:modified xsi:type="dcterms:W3CDTF">2016-09-06T14:15:48Z</dcterms:modified>
</cp:coreProperties>
</file>