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945600" cy="32918400"/>
  <p:notesSz cx="29356050" cy="38550850"/>
  <p:custDataLst>
    <p:tags r:id="rId4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65125" indent="92075" algn="l" rtl="0" eaLnBrk="0" fontAlgn="base" hangingPunct="0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730250" indent="184150" algn="l" rtl="0" eaLnBrk="0" fontAlgn="base" hangingPunct="0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96963" indent="274638" algn="l" rtl="0" eaLnBrk="0" fontAlgn="base" hangingPunct="0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462088" indent="366713" algn="l" rtl="0" eaLnBrk="0" fontAlgn="base" hangingPunct="0">
      <a:spcBef>
        <a:spcPct val="0"/>
      </a:spcBef>
      <a:spcAft>
        <a:spcPct val="0"/>
      </a:spcAft>
      <a:defRPr sz="6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6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6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6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61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69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CC00"/>
    <a:srgbClr val="008000"/>
    <a:srgbClr val="A50021"/>
    <a:srgbClr val="009900"/>
    <a:srgbClr val="FFFF00"/>
    <a:srgbClr val="CC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24" d="100"/>
          <a:sy n="24" d="100"/>
        </p:scale>
        <p:origin x="3918" y="108"/>
      </p:cViewPr>
      <p:guideLst>
        <p:guide orient="horz" pos="10368"/>
        <p:guide pos="69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2723813" cy="1927225"/>
          </a:xfrm>
          <a:prstGeom prst="rect">
            <a:avLst/>
          </a:prstGeom>
        </p:spPr>
        <p:txBody>
          <a:bodyPr vert="horz" lIns="88941" tIns="44468" rIns="88941" bIns="44468" rtlCol="0"/>
          <a:lstStyle>
            <a:lvl1pPr algn="l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6625888" y="0"/>
            <a:ext cx="12723812" cy="1927225"/>
          </a:xfrm>
          <a:prstGeom prst="rect">
            <a:avLst/>
          </a:prstGeom>
        </p:spPr>
        <p:txBody>
          <a:bodyPr vert="horz" lIns="88941" tIns="44468" rIns="88941" bIns="44468" rtlCol="0"/>
          <a:lstStyle>
            <a:lvl1pPr algn="r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fld id="{2F3C24B9-D152-4BA3-90AE-D562384BF255}" type="datetimeFigureOut">
              <a:rPr lang="en-US"/>
              <a:pPr>
                <a:defRPr/>
              </a:pPr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859963" y="2892425"/>
            <a:ext cx="9636125" cy="144541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8941" tIns="44468" rIns="88941" bIns="44468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935288" y="18311813"/>
            <a:ext cx="23485475" cy="17348200"/>
          </a:xfrm>
          <a:prstGeom prst="rect">
            <a:avLst/>
          </a:prstGeom>
        </p:spPr>
        <p:txBody>
          <a:bodyPr vert="horz" lIns="88941" tIns="44468" rIns="88941" bIns="44468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36617275"/>
            <a:ext cx="12723813" cy="1927225"/>
          </a:xfrm>
          <a:prstGeom prst="rect">
            <a:avLst/>
          </a:prstGeom>
        </p:spPr>
        <p:txBody>
          <a:bodyPr vert="horz" lIns="88941" tIns="44468" rIns="88941" bIns="44468" rtlCol="0" anchor="b"/>
          <a:lstStyle>
            <a:lvl1pPr algn="l" eaLnBrk="1" hangingPunct="1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6625888" y="36617275"/>
            <a:ext cx="12723812" cy="1927225"/>
          </a:xfrm>
          <a:prstGeom prst="rect">
            <a:avLst/>
          </a:prstGeom>
        </p:spPr>
        <p:txBody>
          <a:bodyPr vert="horz" wrap="square" lIns="88941" tIns="44468" rIns="88941" bIns="44468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11C2D9CE-D20B-46C9-8FF1-03E81CE45C5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65125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73025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9696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462088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828800" algn="l" defTabSz="73152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6pPr>
    <a:lvl7pPr marL="2194560" algn="l" defTabSz="73152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7pPr>
    <a:lvl8pPr marL="2560320" algn="l" defTabSz="73152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8pPr>
    <a:lvl9pPr marL="2926080" algn="l" defTabSz="731520" rtl="0" eaLnBrk="1" latinLnBrk="0" hangingPunct="1">
      <a:defRPr sz="9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en-US" altLang="en-US" sz="96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748D92B-E5A7-4EA7-8973-231F986BB015}" type="slidenum">
              <a:rPr lang="en-US" altLang="en-US" sz="1300" smtClean="0"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</a:t>
            </a:fld>
            <a:endParaRPr lang="en-US" altLang="en-US" sz="1300" smtClean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6382" y="10225771"/>
            <a:ext cx="18652836" cy="70566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610" y="18654035"/>
            <a:ext cx="15362382" cy="8411936"/>
          </a:xfrm>
        </p:spPr>
        <p:txBody>
          <a:bodyPr/>
          <a:lstStyle>
            <a:lvl1pPr marL="0" indent="0" algn="ctr">
              <a:buNone/>
              <a:defRPr/>
            </a:lvl1pPr>
            <a:lvl2pPr marL="332535" indent="0" algn="ctr">
              <a:buNone/>
              <a:defRPr/>
            </a:lvl2pPr>
            <a:lvl3pPr marL="665068" indent="0" algn="ctr">
              <a:buNone/>
              <a:defRPr/>
            </a:lvl3pPr>
            <a:lvl4pPr marL="997602" indent="0" algn="ctr">
              <a:buNone/>
              <a:defRPr/>
            </a:lvl4pPr>
            <a:lvl5pPr marL="1330136" indent="0" algn="ctr">
              <a:buNone/>
              <a:defRPr/>
            </a:lvl5pPr>
            <a:lvl6pPr marL="1662670" indent="0" algn="ctr">
              <a:buNone/>
              <a:defRPr/>
            </a:lvl6pPr>
            <a:lvl7pPr marL="1995204" indent="0" algn="ctr">
              <a:buNone/>
              <a:defRPr/>
            </a:lvl7pPr>
            <a:lvl8pPr marL="2327738" indent="0" algn="ctr">
              <a:buNone/>
              <a:defRPr/>
            </a:lvl8pPr>
            <a:lvl9pPr marL="266027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5D6B5-F658-47FB-8D2C-55CB202A533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0434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7CAB3-0046-4A30-8B45-08383D86893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4632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910791" y="1319895"/>
            <a:ext cx="4937991" cy="280837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96820" y="1319895"/>
            <a:ext cx="14703137" cy="280837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37EF12-1D20-4FCB-9B35-1798ADDAA4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6795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DEC6BA-2254-4A44-9641-F51C82D0BBB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06896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4127" y="21153665"/>
            <a:ext cx="18652836" cy="6536871"/>
          </a:xfrm>
        </p:spPr>
        <p:txBody>
          <a:bodyPr anchor="t"/>
          <a:lstStyle>
            <a:lvl1pPr algn="l">
              <a:defRPr sz="2909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4127" y="13952764"/>
            <a:ext cx="18652836" cy="7200900"/>
          </a:xfrm>
        </p:spPr>
        <p:txBody>
          <a:bodyPr anchor="b"/>
          <a:lstStyle>
            <a:lvl1pPr marL="0" indent="0">
              <a:buNone/>
              <a:defRPr sz="1455"/>
            </a:lvl1pPr>
            <a:lvl2pPr marL="332535" indent="0">
              <a:buNone/>
              <a:defRPr sz="1309"/>
            </a:lvl2pPr>
            <a:lvl3pPr marL="665068" indent="0">
              <a:buNone/>
              <a:defRPr sz="1164"/>
            </a:lvl3pPr>
            <a:lvl4pPr marL="997602" indent="0">
              <a:buNone/>
              <a:defRPr sz="1018"/>
            </a:lvl4pPr>
            <a:lvl5pPr marL="1330136" indent="0">
              <a:buNone/>
              <a:defRPr sz="1018"/>
            </a:lvl5pPr>
            <a:lvl6pPr marL="1662670" indent="0">
              <a:buNone/>
              <a:defRPr sz="1018"/>
            </a:lvl6pPr>
            <a:lvl7pPr marL="1995204" indent="0">
              <a:buNone/>
              <a:defRPr sz="1018"/>
            </a:lvl7pPr>
            <a:lvl8pPr marL="2327738" indent="0">
              <a:buNone/>
              <a:defRPr sz="1018"/>
            </a:lvl8pPr>
            <a:lvl9pPr marL="2660272" indent="0">
              <a:buNone/>
              <a:defRPr sz="101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8F3CBD-EF3A-473C-BAE3-E2EDD49A24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425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6818" y="7681233"/>
            <a:ext cx="9820564" cy="21722443"/>
          </a:xfrm>
        </p:spPr>
        <p:txBody>
          <a:bodyPr/>
          <a:lstStyle>
            <a:lvl1pPr>
              <a:defRPr sz="2036"/>
            </a:lvl1pPr>
            <a:lvl2pPr>
              <a:defRPr sz="1746"/>
            </a:lvl2pPr>
            <a:lvl3pPr>
              <a:defRPr sz="1455"/>
            </a:lvl3pPr>
            <a:lvl4pPr>
              <a:defRPr sz="1309"/>
            </a:lvl4pPr>
            <a:lvl5pPr>
              <a:defRPr sz="1309"/>
            </a:lvl5pPr>
            <a:lvl6pPr>
              <a:defRPr sz="1309"/>
            </a:lvl6pPr>
            <a:lvl7pPr>
              <a:defRPr sz="1309"/>
            </a:lvl7pPr>
            <a:lvl8pPr>
              <a:defRPr sz="1309"/>
            </a:lvl8pPr>
            <a:lvl9pPr>
              <a:defRPr sz="130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8218" y="7681233"/>
            <a:ext cx="9820564" cy="21722443"/>
          </a:xfrm>
        </p:spPr>
        <p:txBody>
          <a:bodyPr/>
          <a:lstStyle>
            <a:lvl1pPr>
              <a:defRPr sz="2036"/>
            </a:lvl1pPr>
            <a:lvl2pPr>
              <a:defRPr sz="1746"/>
            </a:lvl2pPr>
            <a:lvl3pPr>
              <a:defRPr sz="1455"/>
            </a:lvl3pPr>
            <a:lvl4pPr>
              <a:defRPr sz="1309"/>
            </a:lvl4pPr>
            <a:lvl5pPr>
              <a:defRPr sz="1309"/>
            </a:lvl5pPr>
            <a:lvl6pPr>
              <a:defRPr sz="1309"/>
            </a:lvl6pPr>
            <a:lvl7pPr>
              <a:defRPr sz="1309"/>
            </a:lvl7pPr>
            <a:lvl8pPr>
              <a:defRPr sz="1309"/>
            </a:lvl8pPr>
            <a:lvl9pPr>
              <a:defRPr sz="130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6AD2D-E704-4594-AE0B-795CBDBC1B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6726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819" y="1318533"/>
            <a:ext cx="19751964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6818" y="7368269"/>
            <a:ext cx="9697028" cy="3071132"/>
          </a:xfrm>
        </p:spPr>
        <p:txBody>
          <a:bodyPr anchor="b"/>
          <a:lstStyle>
            <a:lvl1pPr marL="0" indent="0">
              <a:buNone/>
              <a:defRPr sz="1746" b="1"/>
            </a:lvl1pPr>
            <a:lvl2pPr marL="332535" indent="0">
              <a:buNone/>
              <a:defRPr sz="1455" b="1"/>
            </a:lvl2pPr>
            <a:lvl3pPr marL="665068" indent="0">
              <a:buNone/>
              <a:defRPr sz="1309" b="1"/>
            </a:lvl3pPr>
            <a:lvl4pPr marL="997602" indent="0">
              <a:buNone/>
              <a:defRPr sz="1164" b="1"/>
            </a:lvl4pPr>
            <a:lvl5pPr marL="1330136" indent="0">
              <a:buNone/>
              <a:defRPr sz="1164" b="1"/>
            </a:lvl5pPr>
            <a:lvl6pPr marL="1662670" indent="0">
              <a:buNone/>
              <a:defRPr sz="1164" b="1"/>
            </a:lvl6pPr>
            <a:lvl7pPr marL="1995204" indent="0">
              <a:buNone/>
              <a:defRPr sz="1164" b="1"/>
            </a:lvl7pPr>
            <a:lvl8pPr marL="2327738" indent="0">
              <a:buNone/>
              <a:defRPr sz="1164" b="1"/>
            </a:lvl8pPr>
            <a:lvl9pPr marL="2660272" indent="0">
              <a:buNone/>
              <a:defRPr sz="116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6818" y="10439400"/>
            <a:ext cx="9697028" cy="18965636"/>
          </a:xfrm>
        </p:spPr>
        <p:txBody>
          <a:bodyPr/>
          <a:lstStyle>
            <a:lvl1pPr>
              <a:defRPr sz="1746"/>
            </a:lvl1pPr>
            <a:lvl2pPr>
              <a:defRPr sz="1455"/>
            </a:lvl2pPr>
            <a:lvl3pPr>
              <a:defRPr sz="1309"/>
            </a:lvl3pPr>
            <a:lvl4pPr>
              <a:defRPr sz="1164"/>
            </a:lvl4pPr>
            <a:lvl5pPr>
              <a:defRPr sz="1164"/>
            </a:lvl5pPr>
            <a:lvl6pPr>
              <a:defRPr sz="1164"/>
            </a:lvl6pPr>
            <a:lvl7pPr>
              <a:defRPr sz="1164"/>
            </a:lvl7pPr>
            <a:lvl8pPr>
              <a:defRPr sz="1164"/>
            </a:lvl8pPr>
            <a:lvl9pPr>
              <a:defRPr sz="116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148293" y="7368269"/>
            <a:ext cx="9700491" cy="3071132"/>
          </a:xfrm>
        </p:spPr>
        <p:txBody>
          <a:bodyPr anchor="b"/>
          <a:lstStyle>
            <a:lvl1pPr marL="0" indent="0">
              <a:buNone/>
              <a:defRPr sz="1746" b="1"/>
            </a:lvl1pPr>
            <a:lvl2pPr marL="332535" indent="0">
              <a:buNone/>
              <a:defRPr sz="1455" b="1"/>
            </a:lvl2pPr>
            <a:lvl3pPr marL="665068" indent="0">
              <a:buNone/>
              <a:defRPr sz="1309" b="1"/>
            </a:lvl3pPr>
            <a:lvl4pPr marL="997602" indent="0">
              <a:buNone/>
              <a:defRPr sz="1164" b="1"/>
            </a:lvl4pPr>
            <a:lvl5pPr marL="1330136" indent="0">
              <a:buNone/>
              <a:defRPr sz="1164" b="1"/>
            </a:lvl5pPr>
            <a:lvl6pPr marL="1662670" indent="0">
              <a:buNone/>
              <a:defRPr sz="1164" b="1"/>
            </a:lvl6pPr>
            <a:lvl7pPr marL="1995204" indent="0">
              <a:buNone/>
              <a:defRPr sz="1164" b="1"/>
            </a:lvl7pPr>
            <a:lvl8pPr marL="2327738" indent="0">
              <a:buNone/>
              <a:defRPr sz="1164" b="1"/>
            </a:lvl8pPr>
            <a:lvl9pPr marL="2660272" indent="0">
              <a:buNone/>
              <a:defRPr sz="1164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148293" y="10439400"/>
            <a:ext cx="9700491" cy="18965636"/>
          </a:xfrm>
        </p:spPr>
        <p:txBody>
          <a:bodyPr/>
          <a:lstStyle>
            <a:lvl1pPr>
              <a:defRPr sz="1746"/>
            </a:lvl1pPr>
            <a:lvl2pPr>
              <a:defRPr sz="1455"/>
            </a:lvl2pPr>
            <a:lvl3pPr>
              <a:defRPr sz="1309"/>
            </a:lvl3pPr>
            <a:lvl4pPr>
              <a:defRPr sz="1164"/>
            </a:lvl4pPr>
            <a:lvl5pPr>
              <a:defRPr sz="1164"/>
            </a:lvl5pPr>
            <a:lvl6pPr>
              <a:defRPr sz="1164"/>
            </a:lvl6pPr>
            <a:lvl7pPr>
              <a:defRPr sz="1164"/>
            </a:lvl7pPr>
            <a:lvl8pPr>
              <a:defRPr sz="1164"/>
            </a:lvl8pPr>
            <a:lvl9pPr>
              <a:defRPr sz="116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9C7C0A-EEBC-42A9-B8CE-0314DD871D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4360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D2ED1-6939-4AC5-AC18-A31A099C85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7836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D2F70-F637-40A2-826A-23AD76757D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4244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6821" y="1310369"/>
            <a:ext cx="7220527" cy="5577567"/>
          </a:xfrm>
        </p:spPr>
        <p:txBody>
          <a:bodyPr anchor="b"/>
          <a:lstStyle>
            <a:lvl1pPr algn="l">
              <a:defRPr sz="145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0582" y="1310369"/>
            <a:ext cx="12268200" cy="28094667"/>
          </a:xfrm>
        </p:spPr>
        <p:txBody>
          <a:bodyPr/>
          <a:lstStyle>
            <a:lvl1pPr>
              <a:defRPr sz="2327"/>
            </a:lvl1pPr>
            <a:lvl2pPr>
              <a:defRPr sz="2036"/>
            </a:lvl2pPr>
            <a:lvl3pPr>
              <a:defRPr sz="1746"/>
            </a:lvl3pPr>
            <a:lvl4pPr>
              <a:defRPr sz="1455"/>
            </a:lvl4pPr>
            <a:lvl5pPr>
              <a:defRPr sz="1455"/>
            </a:lvl5pPr>
            <a:lvl6pPr>
              <a:defRPr sz="1455"/>
            </a:lvl6pPr>
            <a:lvl7pPr>
              <a:defRPr sz="1455"/>
            </a:lvl7pPr>
            <a:lvl8pPr>
              <a:defRPr sz="1455"/>
            </a:lvl8pPr>
            <a:lvl9pPr>
              <a:defRPr sz="145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6821" y="6887936"/>
            <a:ext cx="7220527" cy="22517100"/>
          </a:xfrm>
        </p:spPr>
        <p:txBody>
          <a:bodyPr/>
          <a:lstStyle>
            <a:lvl1pPr marL="0" indent="0">
              <a:buNone/>
              <a:defRPr sz="1018"/>
            </a:lvl1pPr>
            <a:lvl2pPr marL="332535" indent="0">
              <a:buNone/>
              <a:defRPr sz="873"/>
            </a:lvl2pPr>
            <a:lvl3pPr marL="665068" indent="0">
              <a:buNone/>
              <a:defRPr sz="727"/>
            </a:lvl3pPr>
            <a:lvl4pPr marL="997602" indent="0">
              <a:buNone/>
              <a:defRPr sz="655"/>
            </a:lvl4pPr>
            <a:lvl5pPr marL="1330136" indent="0">
              <a:buNone/>
              <a:defRPr sz="655"/>
            </a:lvl5pPr>
            <a:lvl6pPr marL="1662670" indent="0">
              <a:buNone/>
              <a:defRPr sz="655"/>
            </a:lvl6pPr>
            <a:lvl7pPr marL="1995204" indent="0">
              <a:buNone/>
              <a:defRPr sz="655"/>
            </a:lvl7pPr>
            <a:lvl8pPr marL="2327738" indent="0">
              <a:buNone/>
              <a:defRPr sz="655"/>
            </a:lvl8pPr>
            <a:lvl9pPr marL="2660272" indent="0">
              <a:buNone/>
              <a:defRPr sz="65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1EC02-95FF-454B-9797-761C3A8D34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2649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1837" y="23042338"/>
            <a:ext cx="13167591" cy="2721429"/>
          </a:xfrm>
        </p:spPr>
        <p:txBody>
          <a:bodyPr anchor="b"/>
          <a:lstStyle>
            <a:lvl1pPr algn="l">
              <a:defRPr sz="1455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01837" y="2941867"/>
            <a:ext cx="13167591" cy="19750768"/>
          </a:xfrm>
        </p:spPr>
        <p:txBody>
          <a:bodyPr/>
          <a:lstStyle>
            <a:lvl1pPr marL="0" indent="0">
              <a:buNone/>
              <a:defRPr sz="2327"/>
            </a:lvl1pPr>
            <a:lvl2pPr marL="332535" indent="0">
              <a:buNone/>
              <a:defRPr sz="2036"/>
            </a:lvl2pPr>
            <a:lvl3pPr marL="665068" indent="0">
              <a:buNone/>
              <a:defRPr sz="1746"/>
            </a:lvl3pPr>
            <a:lvl4pPr marL="997602" indent="0">
              <a:buNone/>
              <a:defRPr sz="1455"/>
            </a:lvl4pPr>
            <a:lvl5pPr marL="1330136" indent="0">
              <a:buNone/>
              <a:defRPr sz="1455"/>
            </a:lvl5pPr>
            <a:lvl6pPr marL="1662670" indent="0">
              <a:buNone/>
              <a:defRPr sz="1455"/>
            </a:lvl6pPr>
            <a:lvl7pPr marL="1995204" indent="0">
              <a:buNone/>
              <a:defRPr sz="1455"/>
            </a:lvl7pPr>
            <a:lvl8pPr marL="2327738" indent="0">
              <a:buNone/>
              <a:defRPr sz="1455"/>
            </a:lvl8pPr>
            <a:lvl9pPr marL="2660272" indent="0">
              <a:buNone/>
              <a:defRPr sz="1455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1837" y="25763767"/>
            <a:ext cx="13167591" cy="3863068"/>
          </a:xfrm>
        </p:spPr>
        <p:txBody>
          <a:bodyPr/>
          <a:lstStyle>
            <a:lvl1pPr marL="0" indent="0">
              <a:buNone/>
              <a:defRPr sz="1018"/>
            </a:lvl1pPr>
            <a:lvl2pPr marL="332535" indent="0">
              <a:buNone/>
              <a:defRPr sz="873"/>
            </a:lvl2pPr>
            <a:lvl3pPr marL="665068" indent="0">
              <a:buNone/>
              <a:defRPr sz="727"/>
            </a:lvl3pPr>
            <a:lvl4pPr marL="997602" indent="0">
              <a:buNone/>
              <a:defRPr sz="655"/>
            </a:lvl4pPr>
            <a:lvl5pPr marL="1330136" indent="0">
              <a:buNone/>
              <a:defRPr sz="655"/>
            </a:lvl5pPr>
            <a:lvl6pPr marL="1662670" indent="0">
              <a:buNone/>
              <a:defRPr sz="655"/>
            </a:lvl6pPr>
            <a:lvl7pPr marL="1995204" indent="0">
              <a:buNone/>
              <a:defRPr sz="655"/>
            </a:lvl7pPr>
            <a:lvl8pPr marL="2327738" indent="0">
              <a:buNone/>
              <a:defRPr sz="655"/>
            </a:lvl8pPr>
            <a:lvl9pPr marL="2660272" indent="0">
              <a:buNone/>
              <a:defRPr sz="65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70FD8-C736-4F25-830F-7D2EC1D2A3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755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96963" y="1319213"/>
            <a:ext cx="197516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91884" tIns="195942" rIns="391884" bIns="19594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96963" y="7681913"/>
            <a:ext cx="19751675" cy="2172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91884" tIns="195942" rIns="391884" bIns="19594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96963" y="29975175"/>
            <a:ext cx="51212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1884" tIns="195942" rIns="391884" bIns="19594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4365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97763" y="29975175"/>
            <a:ext cx="69500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1884" tIns="195942" rIns="391884" bIns="195942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4365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727363" y="29975175"/>
            <a:ext cx="51212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91884" tIns="195942" rIns="391884" bIns="19594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4365"/>
            </a:lvl1pPr>
          </a:lstStyle>
          <a:p>
            <a:pPr>
              <a:defRPr/>
            </a:pPr>
            <a:fld id="{B2624A9F-131F-450A-95EA-329F9AB4A1E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49563" rtl="0" eaLnBrk="0" fontAlgn="base" hangingPunct="0">
        <a:spcBef>
          <a:spcPct val="0"/>
        </a:spcBef>
        <a:spcAft>
          <a:spcPct val="0"/>
        </a:spcAft>
        <a:defRPr sz="13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849563" rtl="0" eaLnBrk="0" fontAlgn="base" hangingPunct="0">
        <a:spcBef>
          <a:spcPct val="0"/>
        </a:spcBef>
        <a:spcAft>
          <a:spcPct val="0"/>
        </a:spcAft>
        <a:defRPr sz="13700">
          <a:solidFill>
            <a:schemeClr val="tx2"/>
          </a:solidFill>
          <a:latin typeface="Arial" charset="0"/>
        </a:defRPr>
      </a:lvl2pPr>
      <a:lvl3pPr algn="ctr" defTabSz="2849563" rtl="0" eaLnBrk="0" fontAlgn="base" hangingPunct="0">
        <a:spcBef>
          <a:spcPct val="0"/>
        </a:spcBef>
        <a:spcAft>
          <a:spcPct val="0"/>
        </a:spcAft>
        <a:defRPr sz="13700">
          <a:solidFill>
            <a:schemeClr val="tx2"/>
          </a:solidFill>
          <a:latin typeface="Arial" charset="0"/>
        </a:defRPr>
      </a:lvl3pPr>
      <a:lvl4pPr algn="ctr" defTabSz="2849563" rtl="0" eaLnBrk="0" fontAlgn="base" hangingPunct="0">
        <a:spcBef>
          <a:spcPct val="0"/>
        </a:spcBef>
        <a:spcAft>
          <a:spcPct val="0"/>
        </a:spcAft>
        <a:defRPr sz="13700">
          <a:solidFill>
            <a:schemeClr val="tx2"/>
          </a:solidFill>
          <a:latin typeface="Arial" charset="0"/>
        </a:defRPr>
      </a:lvl4pPr>
      <a:lvl5pPr algn="ctr" defTabSz="2849563" rtl="0" eaLnBrk="0" fontAlgn="base" hangingPunct="0">
        <a:spcBef>
          <a:spcPct val="0"/>
        </a:spcBef>
        <a:spcAft>
          <a:spcPct val="0"/>
        </a:spcAft>
        <a:defRPr sz="13700">
          <a:solidFill>
            <a:schemeClr val="tx2"/>
          </a:solidFill>
          <a:latin typeface="Arial" charset="0"/>
        </a:defRPr>
      </a:lvl5pPr>
      <a:lvl6pPr marL="332535" algn="ctr" defTabSz="2850787" rtl="0" fontAlgn="base">
        <a:spcBef>
          <a:spcPct val="0"/>
        </a:spcBef>
        <a:spcAft>
          <a:spcPct val="0"/>
        </a:spcAft>
        <a:defRPr sz="13747">
          <a:solidFill>
            <a:schemeClr val="tx2"/>
          </a:solidFill>
          <a:latin typeface="Arial" charset="0"/>
        </a:defRPr>
      </a:lvl6pPr>
      <a:lvl7pPr marL="665068" algn="ctr" defTabSz="2850787" rtl="0" fontAlgn="base">
        <a:spcBef>
          <a:spcPct val="0"/>
        </a:spcBef>
        <a:spcAft>
          <a:spcPct val="0"/>
        </a:spcAft>
        <a:defRPr sz="13747">
          <a:solidFill>
            <a:schemeClr val="tx2"/>
          </a:solidFill>
          <a:latin typeface="Arial" charset="0"/>
        </a:defRPr>
      </a:lvl7pPr>
      <a:lvl8pPr marL="997602" algn="ctr" defTabSz="2850787" rtl="0" fontAlgn="base">
        <a:spcBef>
          <a:spcPct val="0"/>
        </a:spcBef>
        <a:spcAft>
          <a:spcPct val="0"/>
        </a:spcAft>
        <a:defRPr sz="13747">
          <a:solidFill>
            <a:schemeClr val="tx2"/>
          </a:solidFill>
          <a:latin typeface="Arial" charset="0"/>
        </a:defRPr>
      </a:lvl8pPr>
      <a:lvl9pPr marL="1330136" algn="ctr" defTabSz="2850787" rtl="0" fontAlgn="base">
        <a:spcBef>
          <a:spcPct val="0"/>
        </a:spcBef>
        <a:spcAft>
          <a:spcPct val="0"/>
        </a:spcAft>
        <a:defRPr sz="13747">
          <a:solidFill>
            <a:schemeClr val="tx2"/>
          </a:solidFill>
          <a:latin typeface="Arial" charset="0"/>
        </a:defRPr>
      </a:lvl9pPr>
    </p:titleStyle>
    <p:bodyStyle>
      <a:lvl1pPr marL="1068388" indent="-1068388" algn="l" defTabSz="2849563" rtl="0" eaLnBrk="0" fontAlgn="base" hangingPunct="0">
        <a:spcBef>
          <a:spcPct val="20000"/>
        </a:spcBef>
        <a:spcAft>
          <a:spcPct val="0"/>
        </a:spcAft>
        <a:buChar char="•"/>
        <a:defRPr sz="9900">
          <a:solidFill>
            <a:schemeClr val="tx1"/>
          </a:solidFill>
          <a:latin typeface="+mn-lt"/>
          <a:ea typeface="+mn-ea"/>
          <a:cs typeface="+mn-cs"/>
        </a:defRPr>
      </a:lvl1pPr>
      <a:lvl2pPr marL="2316163" indent="-890588" algn="l" defTabSz="2849563" rtl="0" eaLnBrk="0" fontAlgn="base" hangingPunct="0">
        <a:spcBef>
          <a:spcPct val="20000"/>
        </a:spcBef>
        <a:spcAft>
          <a:spcPct val="0"/>
        </a:spcAft>
        <a:buChar char="–"/>
        <a:defRPr sz="8700">
          <a:solidFill>
            <a:schemeClr val="tx1"/>
          </a:solidFill>
          <a:latin typeface="+mn-lt"/>
        </a:defRPr>
      </a:lvl2pPr>
      <a:lvl3pPr marL="3562350" indent="-711200" algn="l" defTabSz="2849563" rtl="0" eaLnBrk="0" fontAlgn="base" hangingPunct="0">
        <a:spcBef>
          <a:spcPct val="20000"/>
        </a:spcBef>
        <a:spcAft>
          <a:spcPct val="0"/>
        </a:spcAft>
        <a:buChar char="•"/>
        <a:defRPr sz="7400">
          <a:solidFill>
            <a:schemeClr val="tx1"/>
          </a:solidFill>
          <a:latin typeface="+mn-lt"/>
        </a:defRPr>
      </a:lvl3pPr>
      <a:lvl4pPr marL="4987925" indent="-711200" algn="l" defTabSz="2849563" rtl="0" eaLnBrk="0" fontAlgn="base" hangingPunct="0">
        <a:spcBef>
          <a:spcPct val="20000"/>
        </a:spcBef>
        <a:spcAft>
          <a:spcPct val="0"/>
        </a:spcAft>
        <a:buChar char="–"/>
        <a:defRPr sz="6200">
          <a:solidFill>
            <a:schemeClr val="tx1"/>
          </a:solidFill>
          <a:latin typeface="+mn-lt"/>
        </a:defRPr>
      </a:lvl4pPr>
      <a:lvl5pPr marL="6411913" indent="-711200" algn="l" defTabSz="2849563" rtl="0" eaLnBrk="0" fontAlgn="base" hangingPunct="0">
        <a:spcBef>
          <a:spcPct val="20000"/>
        </a:spcBef>
        <a:spcAft>
          <a:spcPct val="0"/>
        </a:spcAft>
        <a:buChar char="»"/>
        <a:defRPr sz="6200">
          <a:solidFill>
            <a:schemeClr val="tx1"/>
          </a:solidFill>
          <a:latin typeface="+mn-lt"/>
        </a:defRPr>
      </a:lvl5pPr>
      <a:lvl6pPr marL="6745360" indent="-712409" algn="l" defTabSz="2850787" rtl="0" fontAlgn="base">
        <a:spcBef>
          <a:spcPct val="20000"/>
        </a:spcBef>
        <a:spcAft>
          <a:spcPct val="0"/>
        </a:spcAft>
        <a:buChar char="»"/>
        <a:defRPr sz="6256">
          <a:solidFill>
            <a:schemeClr val="tx1"/>
          </a:solidFill>
          <a:latin typeface="+mn-lt"/>
        </a:defRPr>
      </a:lvl6pPr>
      <a:lvl7pPr marL="7077895" indent="-712409" algn="l" defTabSz="2850787" rtl="0" fontAlgn="base">
        <a:spcBef>
          <a:spcPct val="20000"/>
        </a:spcBef>
        <a:spcAft>
          <a:spcPct val="0"/>
        </a:spcAft>
        <a:buChar char="»"/>
        <a:defRPr sz="6256">
          <a:solidFill>
            <a:schemeClr val="tx1"/>
          </a:solidFill>
          <a:latin typeface="+mn-lt"/>
        </a:defRPr>
      </a:lvl7pPr>
      <a:lvl8pPr marL="7410429" indent="-712409" algn="l" defTabSz="2850787" rtl="0" fontAlgn="base">
        <a:spcBef>
          <a:spcPct val="20000"/>
        </a:spcBef>
        <a:spcAft>
          <a:spcPct val="0"/>
        </a:spcAft>
        <a:buChar char="»"/>
        <a:defRPr sz="6256">
          <a:solidFill>
            <a:schemeClr val="tx1"/>
          </a:solidFill>
          <a:latin typeface="+mn-lt"/>
        </a:defRPr>
      </a:lvl8pPr>
      <a:lvl9pPr marL="7742962" indent="-712409" algn="l" defTabSz="2850787" rtl="0" fontAlgn="base">
        <a:spcBef>
          <a:spcPct val="20000"/>
        </a:spcBef>
        <a:spcAft>
          <a:spcPct val="0"/>
        </a:spcAft>
        <a:buChar char="»"/>
        <a:defRPr sz="6256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65068" rtl="0" eaLnBrk="1" latinLnBrk="0" hangingPunct="1">
        <a:defRPr sz="1309" kern="1200">
          <a:solidFill>
            <a:schemeClr val="tx1"/>
          </a:solidFill>
          <a:latin typeface="+mn-lt"/>
          <a:ea typeface="+mn-ea"/>
          <a:cs typeface="+mn-cs"/>
        </a:defRPr>
      </a:lvl1pPr>
      <a:lvl2pPr marL="332535" algn="l" defTabSz="665068" rtl="0" eaLnBrk="1" latinLnBrk="0" hangingPunct="1">
        <a:defRPr sz="1309" kern="1200">
          <a:solidFill>
            <a:schemeClr val="tx1"/>
          </a:solidFill>
          <a:latin typeface="+mn-lt"/>
          <a:ea typeface="+mn-ea"/>
          <a:cs typeface="+mn-cs"/>
        </a:defRPr>
      </a:lvl2pPr>
      <a:lvl3pPr marL="665068" algn="l" defTabSz="665068" rtl="0" eaLnBrk="1" latinLnBrk="0" hangingPunct="1">
        <a:defRPr sz="1309" kern="1200">
          <a:solidFill>
            <a:schemeClr val="tx1"/>
          </a:solidFill>
          <a:latin typeface="+mn-lt"/>
          <a:ea typeface="+mn-ea"/>
          <a:cs typeface="+mn-cs"/>
        </a:defRPr>
      </a:lvl3pPr>
      <a:lvl4pPr marL="997602" algn="l" defTabSz="665068" rtl="0" eaLnBrk="1" latinLnBrk="0" hangingPunct="1">
        <a:defRPr sz="1309" kern="1200">
          <a:solidFill>
            <a:schemeClr val="tx1"/>
          </a:solidFill>
          <a:latin typeface="+mn-lt"/>
          <a:ea typeface="+mn-ea"/>
          <a:cs typeface="+mn-cs"/>
        </a:defRPr>
      </a:lvl4pPr>
      <a:lvl5pPr marL="1330136" algn="l" defTabSz="665068" rtl="0" eaLnBrk="1" latinLnBrk="0" hangingPunct="1">
        <a:defRPr sz="1309" kern="1200">
          <a:solidFill>
            <a:schemeClr val="tx1"/>
          </a:solidFill>
          <a:latin typeface="+mn-lt"/>
          <a:ea typeface="+mn-ea"/>
          <a:cs typeface="+mn-cs"/>
        </a:defRPr>
      </a:lvl5pPr>
      <a:lvl6pPr marL="1662670" algn="l" defTabSz="665068" rtl="0" eaLnBrk="1" latinLnBrk="0" hangingPunct="1">
        <a:defRPr sz="1309" kern="1200">
          <a:solidFill>
            <a:schemeClr val="tx1"/>
          </a:solidFill>
          <a:latin typeface="+mn-lt"/>
          <a:ea typeface="+mn-ea"/>
          <a:cs typeface="+mn-cs"/>
        </a:defRPr>
      </a:lvl6pPr>
      <a:lvl7pPr marL="1995204" algn="l" defTabSz="665068" rtl="0" eaLnBrk="1" latinLnBrk="0" hangingPunct="1">
        <a:defRPr sz="1309" kern="1200">
          <a:solidFill>
            <a:schemeClr val="tx1"/>
          </a:solidFill>
          <a:latin typeface="+mn-lt"/>
          <a:ea typeface="+mn-ea"/>
          <a:cs typeface="+mn-cs"/>
        </a:defRPr>
      </a:lvl7pPr>
      <a:lvl8pPr marL="2327738" algn="l" defTabSz="665068" rtl="0" eaLnBrk="1" latinLnBrk="0" hangingPunct="1">
        <a:defRPr sz="1309" kern="1200">
          <a:solidFill>
            <a:schemeClr val="tx1"/>
          </a:solidFill>
          <a:latin typeface="+mn-lt"/>
          <a:ea typeface="+mn-ea"/>
          <a:cs typeface="+mn-cs"/>
        </a:defRPr>
      </a:lvl8pPr>
      <a:lvl9pPr marL="2660272" algn="l" defTabSz="665068" rtl="0" eaLnBrk="1" latinLnBrk="0" hangingPunct="1">
        <a:defRPr sz="13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bsc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250" y="30295850"/>
            <a:ext cx="2438400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8"/>
          <p:cNvSpPr>
            <a:spLocks noChangeArrowheads="1"/>
          </p:cNvSpPr>
          <p:nvPr/>
        </p:nvSpPr>
        <p:spPr bwMode="auto">
          <a:xfrm>
            <a:off x="7485063" y="20242213"/>
            <a:ext cx="6707187" cy="10785475"/>
          </a:xfrm>
          <a:prstGeom prst="rect">
            <a:avLst/>
          </a:prstGeom>
          <a:noFill/>
          <a:ln w="762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91" smtClean="0">
              <a:latin typeface="Trebuchet MS" panose="020B0603020202020204" pitchFamily="34" charset="0"/>
            </a:endParaRPr>
          </a:p>
        </p:txBody>
      </p:sp>
      <p:sp>
        <p:nvSpPr>
          <p:cNvPr id="3076" name="Text Box 12"/>
          <p:cNvSpPr txBox="1">
            <a:spLocks noChangeArrowheads="1"/>
          </p:cNvSpPr>
          <p:nvPr/>
        </p:nvSpPr>
        <p:spPr bwMode="auto">
          <a:xfrm>
            <a:off x="14717713" y="22766338"/>
            <a:ext cx="65278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291"/>
              </a:spcBef>
              <a:buFontTx/>
              <a:buAutoNum type="arabicPeriod"/>
              <a:defRPr/>
            </a:pPr>
            <a:r>
              <a:rPr lang="en-US" altLang="en-US" sz="1164" smtClean="0">
                <a:latin typeface="Times New Roman" panose="02020603050405020304" pitchFamily="18" charset="0"/>
              </a:rPr>
              <a:t>Reference 1</a:t>
            </a:r>
          </a:p>
          <a:p>
            <a:pPr>
              <a:spcBef>
                <a:spcPts val="291"/>
              </a:spcBef>
              <a:buFontTx/>
              <a:buAutoNum type="arabicPeriod"/>
              <a:defRPr/>
            </a:pPr>
            <a:r>
              <a:rPr lang="en-US" altLang="en-US" sz="1164" smtClean="0">
                <a:latin typeface="Times New Roman" panose="02020603050405020304" pitchFamily="18" charset="0"/>
              </a:rPr>
              <a:t>Reference 2</a:t>
            </a:r>
          </a:p>
          <a:p>
            <a:pPr>
              <a:spcBef>
                <a:spcPts val="291"/>
              </a:spcBef>
              <a:buFontTx/>
              <a:buAutoNum type="arabicPeriod"/>
              <a:defRPr/>
            </a:pPr>
            <a:r>
              <a:rPr lang="en-US" altLang="en-US" sz="1164" smtClean="0">
                <a:latin typeface="Times New Roman" panose="02020603050405020304" pitchFamily="18" charset="0"/>
              </a:rPr>
              <a:t>Reference 3…</a:t>
            </a:r>
          </a:p>
        </p:txBody>
      </p:sp>
      <p:sp>
        <p:nvSpPr>
          <p:cNvPr id="3077" name="Rectangle 14"/>
          <p:cNvSpPr>
            <a:spLocks noChangeArrowheads="1"/>
          </p:cNvSpPr>
          <p:nvPr/>
        </p:nvSpPr>
        <p:spPr bwMode="auto">
          <a:xfrm>
            <a:off x="14614525" y="22444075"/>
            <a:ext cx="6705600" cy="5235575"/>
          </a:xfrm>
          <a:prstGeom prst="rect">
            <a:avLst/>
          </a:prstGeom>
          <a:noFill/>
          <a:ln w="762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91" smtClean="0">
              <a:latin typeface="Trebuchet MS" panose="020B0603020202020204" pitchFamily="34" charset="0"/>
            </a:endParaRPr>
          </a:p>
        </p:txBody>
      </p:sp>
      <p:sp>
        <p:nvSpPr>
          <p:cNvPr id="3078" name="Text Box 15"/>
          <p:cNvSpPr txBox="1">
            <a:spLocks noChangeArrowheads="1"/>
          </p:cNvSpPr>
          <p:nvPr/>
        </p:nvSpPr>
        <p:spPr bwMode="auto">
          <a:xfrm>
            <a:off x="17156113" y="22236113"/>
            <a:ext cx="1633537" cy="808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2327" smtClean="0">
                <a:solidFill>
                  <a:srgbClr val="CC0000"/>
                </a:solidFill>
                <a:latin typeface="Trebuchet MS" panose="020B0603020202020204" pitchFamily="34" charset="0"/>
              </a:rPr>
              <a:t>References</a:t>
            </a:r>
          </a:p>
        </p:txBody>
      </p:sp>
      <p:sp>
        <p:nvSpPr>
          <p:cNvPr id="3079" name="Rectangle 18"/>
          <p:cNvSpPr>
            <a:spLocks noChangeArrowheads="1"/>
          </p:cNvSpPr>
          <p:nvPr/>
        </p:nvSpPr>
        <p:spPr bwMode="auto">
          <a:xfrm>
            <a:off x="14687550" y="16078200"/>
            <a:ext cx="6702425" cy="5748338"/>
          </a:xfrm>
          <a:prstGeom prst="rect">
            <a:avLst/>
          </a:prstGeom>
          <a:noFill/>
          <a:ln w="762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91" smtClean="0">
              <a:latin typeface="Trebuchet MS" panose="020B0603020202020204" pitchFamily="34" charset="0"/>
            </a:endParaRPr>
          </a:p>
        </p:txBody>
      </p:sp>
      <p:sp>
        <p:nvSpPr>
          <p:cNvPr id="3080" name="Text Box 19"/>
          <p:cNvSpPr txBox="1">
            <a:spLocks noChangeArrowheads="1"/>
          </p:cNvSpPr>
          <p:nvPr/>
        </p:nvSpPr>
        <p:spPr bwMode="auto">
          <a:xfrm>
            <a:off x="15890875" y="17113250"/>
            <a:ext cx="4311650" cy="8080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2327" smtClean="0">
                <a:solidFill>
                  <a:srgbClr val="CC0000"/>
                </a:solidFill>
                <a:latin typeface="Trebuchet MS" panose="020B0603020202020204" pitchFamily="34" charset="0"/>
              </a:rPr>
              <a:t>Summary and Future Directions</a:t>
            </a:r>
          </a:p>
        </p:txBody>
      </p:sp>
      <p:sp>
        <p:nvSpPr>
          <p:cNvPr id="3081" name="Text Box 20"/>
          <p:cNvSpPr txBox="1">
            <a:spLocks noChangeArrowheads="1"/>
          </p:cNvSpPr>
          <p:nvPr/>
        </p:nvSpPr>
        <p:spPr bwMode="auto">
          <a:xfrm>
            <a:off x="14841538" y="28836938"/>
            <a:ext cx="6411912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FFC000"/>
              </a:buClr>
              <a:buSzPct val="120000"/>
              <a:buFont typeface="Wingdings" panose="05000000000000000000" pitchFamily="2" charset="2"/>
              <a:buChar char="v"/>
              <a:defRPr/>
            </a:pPr>
            <a:r>
              <a:rPr lang="en-US" altLang="en-US" sz="1309" dirty="0" smtClean="0">
                <a:latin typeface="Trebuchet MS" panose="020B0603020202020204" pitchFamily="34" charset="0"/>
              </a:rPr>
              <a:t>We would like to thank…</a:t>
            </a:r>
          </a:p>
          <a:p>
            <a:pPr>
              <a:spcBef>
                <a:spcPct val="50000"/>
              </a:spcBef>
              <a:buClr>
                <a:srgbClr val="FFC000"/>
              </a:buClr>
              <a:buSzPct val="120000"/>
              <a:buFont typeface="Wingdings" panose="05000000000000000000" pitchFamily="2" charset="2"/>
              <a:buChar char="v"/>
              <a:defRPr/>
            </a:pPr>
            <a:endParaRPr lang="en-US" altLang="en-US" sz="727" dirty="0" smtClean="0">
              <a:latin typeface="Trebuchet MS" panose="020B0603020202020204" pitchFamily="34" charset="0"/>
            </a:endParaRPr>
          </a:p>
          <a:p>
            <a:pPr>
              <a:spcBef>
                <a:spcPct val="0"/>
              </a:spcBef>
              <a:buClr>
                <a:srgbClr val="FFC000"/>
              </a:buClr>
              <a:buSzPct val="120000"/>
              <a:buFont typeface="Wingdings" panose="05000000000000000000" pitchFamily="2" charset="2"/>
              <a:buChar char="v"/>
              <a:defRPr/>
            </a:pPr>
            <a:r>
              <a:rPr lang="en-US" altLang="en-US" sz="1309" dirty="0" smtClean="0">
                <a:latin typeface="Trebuchet MS" panose="020B0603020202020204" pitchFamily="34" charset="0"/>
              </a:rPr>
              <a:t>Financial support for this project was provided by…</a:t>
            </a:r>
          </a:p>
        </p:txBody>
      </p:sp>
      <p:sp>
        <p:nvSpPr>
          <p:cNvPr id="3082" name="Rectangle 22"/>
          <p:cNvSpPr>
            <a:spLocks noChangeArrowheads="1"/>
          </p:cNvSpPr>
          <p:nvPr/>
        </p:nvSpPr>
        <p:spPr bwMode="auto">
          <a:xfrm>
            <a:off x="14541500" y="28297188"/>
            <a:ext cx="6705600" cy="1743075"/>
          </a:xfrm>
          <a:prstGeom prst="rect">
            <a:avLst/>
          </a:prstGeom>
          <a:noFill/>
          <a:ln w="762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91" smtClean="0">
              <a:latin typeface="Trebuchet MS" panose="020B0603020202020204" pitchFamily="34" charset="0"/>
            </a:endParaRPr>
          </a:p>
        </p:txBody>
      </p:sp>
      <p:sp>
        <p:nvSpPr>
          <p:cNvPr id="3083" name="Text Box 23"/>
          <p:cNvSpPr txBox="1">
            <a:spLocks noChangeArrowheads="1"/>
          </p:cNvSpPr>
          <p:nvPr/>
        </p:nvSpPr>
        <p:spPr bwMode="auto">
          <a:xfrm>
            <a:off x="16752888" y="28433713"/>
            <a:ext cx="2587625" cy="449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327" dirty="0" smtClean="0">
                <a:solidFill>
                  <a:srgbClr val="CC0000"/>
                </a:solidFill>
                <a:latin typeface="Trebuchet MS" panose="020B0603020202020204" pitchFamily="34" charset="0"/>
              </a:rPr>
              <a:t>Acknowledgments</a:t>
            </a:r>
          </a:p>
        </p:txBody>
      </p:sp>
      <p:sp>
        <p:nvSpPr>
          <p:cNvPr id="3084" name="Text Box 50"/>
          <p:cNvSpPr txBox="1">
            <a:spLocks noChangeArrowheads="1"/>
          </p:cNvSpPr>
          <p:nvPr/>
        </p:nvSpPr>
        <p:spPr bwMode="auto">
          <a:xfrm>
            <a:off x="527050" y="29359225"/>
            <a:ext cx="63246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4163" indent="-284163"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Summary of first data panel</a:t>
            </a:r>
          </a:p>
        </p:txBody>
      </p:sp>
      <p:sp>
        <p:nvSpPr>
          <p:cNvPr id="3085" name="Rectangle 52"/>
          <p:cNvSpPr>
            <a:spLocks noChangeArrowheads="1"/>
          </p:cNvSpPr>
          <p:nvPr/>
        </p:nvSpPr>
        <p:spPr bwMode="auto">
          <a:xfrm>
            <a:off x="306388" y="24730075"/>
            <a:ext cx="6707187" cy="6297613"/>
          </a:xfrm>
          <a:prstGeom prst="rect">
            <a:avLst/>
          </a:prstGeom>
          <a:noFill/>
          <a:ln w="762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91" smtClean="0">
              <a:latin typeface="Trebuchet MS" panose="020B0603020202020204" pitchFamily="34" charset="0"/>
            </a:endParaRPr>
          </a:p>
        </p:txBody>
      </p:sp>
      <p:sp>
        <p:nvSpPr>
          <p:cNvPr id="3086" name="Text Box 53"/>
          <p:cNvSpPr txBox="1">
            <a:spLocks noChangeArrowheads="1"/>
          </p:cNvSpPr>
          <p:nvPr/>
        </p:nvSpPr>
        <p:spPr bwMode="auto">
          <a:xfrm>
            <a:off x="3257550" y="25007888"/>
            <a:ext cx="800100" cy="449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2327" smtClean="0">
                <a:solidFill>
                  <a:srgbClr val="CC0000"/>
                </a:solidFill>
                <a:latin typeface="Trebuchet MS" panose="020B0603020202020204" pitchFamily="34" charset="0"/>
              </a:rPr>
              <a:t>Data</a:t>
            </a:r>
          </a:p>
        </p:txBody>
      </p:sp>
      <p:sp>
        <p:nvSpPr>
          <p:cNvPr id="3087" name="Text Box 4"/>
          <p:cNvSpPr txBox="1">
            <a:spLocks noChangeArrowheads="1"/>
          </p:cNvSpPr>
          <p:nvPr/>
        </p:nvSpPr>
        <p:spPr bwMode="auto">
          <a:xfrm>
            <a:off x="741363" y="1114425"/>
            <a:ext cx="2050415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85007" tIns="142503" rIns="285007" bIns="142503">
            <a:spAutoFit/>
          </a:bodyPr>
          <a:lstStyle>
            <a:lvl1pPr defTabSz="3919538"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3919538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3919538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3919538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3919538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3919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3919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3919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391953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5237" b="1" dirty="0" smtClean="0">
                <a:solidFill>
                  <a:srgbClr val="CC0000"/>
                </a:solidFill>
                <a:latin typeface="Trebuchet MS" panose="020B0603020202020204" pitchFamily="34" charset="0"/>
              </a:rPr>
              <a:t>Poster Title Goes Here</a:t>
            </a:r>
          </a:p>
          <a:p>
            <a:pPr algn="ctr">
              <a:spcBef>
                <a:spcPct val="2000"/>
              </a:spcBef>
              <a:buFontTx/>
              <a:buNone/>
              <a:defRPr/>
            </a:pPr>
            <a:endParaRPr lang="en-US" altLang="en-US" sz="1309" dirty="0" smtClean="0">
              <a:solidFill>
                <a:srgbClr val="CC0000"/>
              </a:solidFill>
              <a:latin typeface="Trebuchet MS" panose="020B0603020202020204" pitchFamily="34" charset="0"/>
            </a:endParaRPr>
          </a:p>
          <a:p>
            <a:pPr algn="ctr">
              <a:spcBef>
                <a:spcPct val="2000"/>
              </a:spcBef>
              <a:buFontTx/>
              <a:buNone/>
              <a:defRPr/>
            </a:pPr>
            <a:r>
              <a:rPr lang="en-US" altLang="en-US" sz="3200" dirty="0" smtClean="0">
                <a:latin typeface="Trebuchet MS" panose="020B0603020202020204" pitchFamily="34" charset="0"/>
              </a:rPr>
              <a:t>Authors Names</a:t>
            </a:r>
          </a:p>
          <a:p>
            <a:pPr algn="ctr">
              <a:spcBef>
                <a:spcPct val="10000"/>
              </a:spcBef>
              <a:buFontTx/>
              <a:buNone/>
              <a:defRPr/>
            </a:pPr>
            <a:r>
              <a:rPr lang="en-US" altLang="en-US" sz="3200" dirty="0" smtClean="0">
                <a:latin typeface="Trebuchet MS" panose="020B0603020202020204" pitchFamily="34" charset="0"/>
              </a:rPr>
              <a:t> Department of ??????, Birmingham-Southern College</a:t>
            </a:r>
          </a:p>
        </p:txBody>
      </p:sp>
      <p:sp>
        <p:nvSpPr>
          <p:cNvPr id="3088" name="Rectangle 42"/>
          <p:cNvSpPr>
            <a:spLocks noChangeArrowheads="1"/>
          </p:cNvSpPr>
          <p:nvPr/>
        </p:nvSpPr>
        <p:spPr bwMode="auto">
          <a:xfrm>
            <a:off x="7424738" y="4784725"/>
            <a:ext cx="6702425" cy="14531975"/>
          </a:xfrm>
          <a:prstGeom prst="rect">
            <a:avLst/>
          </a:prstGeom>
          <a:noFill/>
          <a:ln w="762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91" smtClean="0">
              <a:latin typeface="Trebuchet MS" panose="020B0603020202020204" pitchFamily="34" charset="0"/>
            </a:endParaRPr>
          </a:p>
        </p:txBody>
      </p:sp>
      <p:sp>
        <p:nvSpPr>
          <p:cNvPr id="3089" name="Text Box 43"/>
          <p:cNvSpPr txBox="1">
            <a:spLocks noChangeArrowheads="1"/>
          </p:cNvSpPr>
          <p:nvPr/>
        </p:nvSpPr>
        <p:spPr bwMode="auto">
          <a:xfrm>
            <a:off x="8528050" y="6450013"/>
            <a:ext cx="4516438" cy="449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2327" smtClean="0">
                <a:solidFill>
                  <a:srgbClr val="CC0000"/>
                </a:solidFill>
                <a:latin typeface="Trebuchet MS" panose="020B0603020202020204" pitchFamily="34" charset="0"/>
              </a:rPr>
              <a:t>More Data</a:t>
            </a:r>
          </a:p>
        </p:txBody>
      </p:sp>
      <p:sp>
        <p:nvSpPr>
          <p:cNvPr id="3090" name="Rectangle 47"/>
          <p:cNvSpPr>
            <a:spLocks noChangeArrowheads="1"/>
          </p:cNvSpPr>
          <p:nvPr/>
        </p:nvSpPr>
        <p:spPr bwMode="auto">
          <a:xfrm>
            <a:off x="306388" y="13877925"/>
            <a:ext cx="6704012" cy="10145713"/>
          </a:xfrm>
          <a:prstGeom prst="rect">
            <a:avLst/>
          </a:prstGeom>
          <a:noFill/>
          <a:ln w="762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91" smtClean="0">
              <a:latin typeface="Trebuchet MS" panose="020B0603020202020204" pitchFamily="34" charset="0"/>
            </a:endParaRPr>
          </a:p>
        </p:txBody>
      </p:sp>
      <p:sp>
        <p:nvSpPr>
          <p:cNvPr id="3091" name="Text Box 48"/>
          <p:cNvSpPr txBox="1">
            <a:spLocks noChangeArrowheads="1"/>
          </p:cNvSpPr>
          <p:nvPr/>
        </p:nvSpPr>
        <p:spPr bwMode="auto">
          <a:xfrm>
            <a:off x="2801938" y="14743113"/>
            <a:ext cx="1727200" cy="449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2327" smtClean="0">
                <a:solidFill>
                  <a:srgbClr val="CC0000"/>
                </a:solidFill>
                <a:latin typeface="Trebuchet MS" panose="020B0603020202020204" pitchFamily="34" charset="0"/>
              </a:rPr>
              <a:t>Background</a:t>
            </a:r>
          </a:p>
        </p:txBody>
      </p:sp>
      <p:sp>
        <p:nvSpPr>
          <p:cNvPr id="3092" name="Text Box 55"/>
          <p:cNvSpPr txBox="1">
            <a:spLocks noChangeArrowheads="1"/>
          </p:cNvSpPr>
          <p:nvPr/>
        </p:nvSpPr>
        <p:spPr bwMode="auto">
          <a:xfrm>
            <a:off x="657225" y="6873875"/>
            <a:ext cx="63261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87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7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6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6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6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Trebuchet MS" panose="020B0603020202020204" pitchFamily="34" charset="0"/>
                <a:cs typeface="Times New Roman" panose="02020603050405020304" pitchFamily="18" charset="0"/>
              </a:rPr>
              <a:t>Abstract goes here and summarizes project and major findings…</a:t>
            </a:r>
            <a:endParaRPr lang="en-US" altLang="en-US" sz="1600">
              <a:latin typeface="Trebuchet MS" panose="020B0603020202020204" pitchFamily="34" charset="0"/>
            </a:endParaRPr>
          </a:p>
        </p:txBody>
      </p:sp>
      <p:sp>
        <p:nvSpPr>
          <p:cNvPr id="3093" name="Rectangle 57"/>
          <p:cNvSpPr>
            <a:spLocks noChangeArrowheads="1"/>
          </p:cNvSpPr>
          <p:nvPr/>
        </p:nvSpPr>
        <p:spPr bwMode="auto">
          <a:xfrm>
            <a:off x="360363" y="4694238"/>
            <a:ext cx="6707187" cy="8458200"/>
          </a:xfrm>
          <a:prstGeom prst="rect">
            <a:avLst/>
          </a:prstGeom>
          <a:noFill/>
          <a:ln w="762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91" smtClean="0">
              <a:latin typeface="Trebuchet MS" panose="020B0603020202020204" pitchFamily="34" charset="0"/>
            </a:endParaRPr>
          </a:p>
        </p:txBody>
      </p:sp>
      <p:sp>
        <p:nvSpPr>
          <p:cNvPr id="3094" name="Text Box 58"/>
          <p:cNvSpPr txBox="1">
            <a:spLocks noChangeArrowheads="1"/>
          </p:cNvSpPr>
          <p:nvPr/>
        </p:nvSpPr>
        <p:spPr bwMode="auto">
          <a:xfrm>
            <a:off x="3062288" y="6450013"/>
            <a:ext cx="1304925" cy="449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327" smtClean="0">
                <a:solidFill>
                  <a:srgbClr val="CC0000"/>
                </a:solidFill>
                <a:latin typeface="Trebuchet MS" panose="020B0603020202020204" pitchFamily="34" charset="0"/>
              </a:rPr>
              <a:t>Abstract</a:t>
            </a:r>
          </a:p>
        </p:txBody>
      </p:sp>
      <p:sp>
        <p:nvSpPr>
          <p:cNvPr id="3095" name="Rectangle 32"/>
          <p:cNvSpPr>
            <a:spLocks noChangeArrowheads="1"/>
          </p:cNvSpPr>
          <p:nvPr/>
        </p:nvSpPr>
        <p:spPr bwMode="auto">
          <a:xfrm>
            <a:off x="14541500" y="4773613"/>
            <a:ext cx="6707188" cy="10725150"/>
          </a:xfrm>
          <a:prstGeom prst="rect">
            <a:avLst/>
          </a:prstGeom>
          <a:noFill/>
          <a:ln w="762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91" smtClean="0">
              <a:latin typeface="Trebuchet MS" panose="020B0603020202020204" pitchFamily="34" charset="0"/>
            </a:endParaRPr>
          </a:p>
        </p:txBody>
      </p:sp>
      <p:sp>
        <p:nvSpPr>
          <p:cNvPr id="3096" name="Text Box 33"/>
          <p:cNvSpPr txBox="1">
            <a:spLocks noChangeArrowheads="1"/>
          </p:cNvSpPr>
          <p:nvPr/>
        </p:nvSpPr>
        <p:spPr bwMode="auto">
          <a:xfrm>
            <a:off x="15586075" y="6450013"/>
            <a:ext cx="4754563" cy="449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2327" smtClean="0">
                <a:solidFill>
                  <a:srgbClr val="CC0000"/>
                </a:solidFill>
                <a:latin typeface="Trebuchet MS" panose="020B0603020202020204" pitchFamily="34" charset="0"/>
              </a:rPr>
              <a:t>Final Data Panel</a:t>
            </a:r>
          </a:p>
        </p:txBody>
      </p:sp>
      <p:sp>
        <p:nvSpPr>
          <p:cNvPr id="3097" name="Text Box 9"/>
          <p:cNvSpPr txBox="1">
            <a:spLocks noChangeArrowheads="1"/>
          </p:cNvSpPr>
          <p:nvPr/>
        </p:nvSpPr>
        <p:spPr bwMode="auto">
          <a:xfrm>
            <a:off x="8767763" y="20904200"/>
            <a:ext cx="4148137" cy="4508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en-US" altLang="en-US" sz="2327" smtClean="0">
                <a:solidFill>
                  <a:srgbClr val="CC0000"/>
                </a:solidFill>
                <a:latin typeface="Trebuchet MS" panose="020B0603020202020204" pitchFamily="34" charset="0"/>
              </a:rPr>
              <a:t>Still More Data</a:t>
            </a:r>
          </a:p>
        </p:txBody>
      </p:sp>
      <p:sp>
        <p:nvSpPr>
          <p:cNvPr id="3098" name="Text Box 147"/>
          <p:cNvSpPr txBox="1">
            <a:spLocks noChangeArrowheads="1"/>
          </p:cNvSpPr>
          <p:nvPr/>
        </p:nvSpPr>
        <p:spPr bwMode="auto">
          <a:xfrm>
            <a:off x="455613" y="15309850"/>
            <a:ext cx="6391275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8925" indent="-288925"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Big picture and broad significance</a:t>
            </a:r>
          </a:p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Previous studies</a:t>
            </a:r>
          </a:p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Etc.</a:t>
            </a:r>
          </a:p>
        </p:txBody>
      </p:sp>
      <p:sp>
        <p:nvSpPr>
          <p:cNvPr id="3099" name="Text Box 353"/>
          <p:cNvSpPr txBox="1">
            <a:spLocks noChangeArrowheads="1"/>
          </p:cNvSpPr>
          <p:nvPr/>
        </p:nvSpPr>
        <p:spPr bwMode="auto">
          <a:xfrm>
            <a:off x="746125" y="28162250"/>
            <a:ext cx="5881688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164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</a:t>
            </a:r>
            <a:r>
              <a:rPr lang="en-US" altLang="en-US" sz="1164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legend typically summarizes materials and methods</a:t>
            </a:r>
            <a:endParaRPr lang="en-US" altLang="en-US" sz="1309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0" name="Text Box 16"/>
          <p:cNvSpPr txBox="1">
            <a:spLocks noChangeArrowheads="1"/>
          </p:cNvSpPr>
          <p:nvPr/>
        </p:nvSpPr>
        <p:spPr bwMode="auto">
          <a:xfrm>
            <a:off x="14724063" y="17619663"/>
            <a:ext cx="64579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41300" indent="-241300"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Take-home message 1</a:t>
            </a:r>
          </a:p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Take-home message 2</a:t>
            </a:r>
          </a:p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Take-home message 3</a:t>
            </a:r>
          </a:p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What should be done next?</a:t>
            </a:r>
          </a:p>
        </p:txBody>
      </p:sp>
      <p:sp>
        <p:nvSpPr>
          <p:cNvPr id="3101" name="Text Box 50"/>
          <p:cNvSpPr txBox="1">
            <a:spLocks noChangeArrowheads="1"/>
          </p:cNvSpPr>
          <p:nvPr/>
        </p:nvSpPr>
        <p:spPr bwMode="auto">
          <a:xfrm>
            <a:off x="7631113" y="17108488"/>
            <a:ext cx="6326187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4163" indent="-284163"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Summary of second data panel</a:t>
            </a:r>
          </a:p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Etc</a:t>
            </a:r>
          </a:p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Etc</a:t>
            </a:r>
          </a:p>
        </p:txBody>
      </p:sp>
      <p:sp>
        <p:nvSpPr>
          <p:cNvPr id="3102" name="Text Box 353"/>
          <p:cNvSpPr txBox="1">
            <a:spLocks noChangeArrowheads="1"/>
          </p:cNvSpPr>
          <p:nvPr/>
        </p:nvSpPr>
        <p:spPr bwMode="auto">
          <a:xfrm>
            <a:off x="7850188" y="15911513"/>
            <a:ext cx="5883275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164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</a:t>
            </a:r>
            <a:r>
              <a:rPr lang="en-US" altLang="en-US" sz="1164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legend typically summarizes materials and methods</a:t>
            </a:r>
            <a:endParaRPr lang="en-US" altLang="en-US" sz="1309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3" name="Text Box 50"/>
          <p:cNvSpPr txBox="1">
            <a:spLocks noChangeArrowheads="1"/>
          </p:cNvSpPr>
          <p:nvPr/>
        </p:nvSpPr>
        <p:spPr bwMode="auto">
          <a:xfrm>
            <a:off x="7605713" y="26600150"/>
            <a:ext cx="6324600" cy="116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4163" indent="-284163"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Summary of third data panel</a:t>
            </a:r>
          </a:p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Etc</a:t>
            </a:r>
          </a:p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Etc</a:t>
            </a:r>
          </a:p>
        </p:txBody>
      </p:sp>
      <p:sp>
        <p:nvSpPr>
          <p:cNvPr id="3104" name="Text Box 353"/>
          <p:cNvSpPr txBox="1">
            <a:spLocks noChangeArrowheads="1"/>
          </p:cNvSpPr>
          <p:nvPr/>
        </p:nvSpPr>
        <p:spPr bwMode="auto">
          <a:xfrm>
            <a:off x="7824788" y="25401588"/>
            <a:ext cx="5881687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164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3.</a:t>
            </a:r>
            <a:r>
              <a:rPr lang="en-US" altLang="en-US" sz="1164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legend typically summarizes materials and methods</a:t>
            </a:r>
            <a:endParaRPr lang="en-US" altLang="en-US" sz="1309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5" name="Text Box 50"/>
          <p:cNvSpPr txBox="1">
            <a:spLocks noChangeArrowheads="1"/>
          </p:cNvSpPr>
          <p:nvPr/>
        </p:nvSpPr>
        <p:spPr bwMode="auto">
          <a:xfrm>
            <a:off x="14824075" y="14349413"/>
            <a:ext cx="6326188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4163" indent="-284163"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Summary of final data panel</a:t>
            </a:r>
          </a:p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Etc</a:t>
            </a:r>
          </a:p>
          <a:p>
            <a:pPr>
              <a:spcBef>
                <a:spcPct val="50000"/>
              </a:spcBef>
              <a:buClr>
                <a:srgbClr val="FFC000"/>
              </a:buClr>
              <a:buFont typeface="Wingdings" panose="05000000000000000000" pitchFamily="2" charset="2"/>
              <a:buChar char="v"/>
              <a:defRPr/>
            </a:pPr>
            <a:r>
              <a:rPr lang="en-US" altLang="en-US" sz="1746" smtClean="0">
                <a:latin typeface="Trebuchet MS" panose="020B0603020202020204" pitchFamily="34" charset="0"/>
              </a:rPr>
              <a:t>Etc</a:t>
            </a:r>
          </a:p>
        </p:txBody>
      </p:sp>
      <p:sp>
        <p:nvSpPr>
          <p:cNvPr id="3106" name="Text Box 353"/>
          <p:cNvSpPr txBox="1">
            <a:spLocks noChangeArrowheads="1"/>
          </p:cNvSpPr>
          <p:nvPr/>
        </p:nvSpPr>
        <p:spPr bwMode="auto">
          <a:xfrm>
            <a:off x="15043150" y="13152438"/>
            <a:ext cx="5883275" cy="27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137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0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8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164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4.</a:t>
            </a:r>
            <a:r>
              <a:rPr lang="en-US" altLang="en-US" sz="1164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Figure legend typically summarizes materials and methods</a:t>
            </a:r>
            <a:endParaRPr lang="en-US" altLang="en-US" sz="1309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OWBARVISIBLE" val="True"/>
  <p:tag name="CSVFORMAT" val="0"/>
  <p:tag name="COUNTDOWNSTYLE" val="-1"/>
  <p:tag name="COUNTDOWNSECONDS" val="30"/>
  <p:tag name="BACKUPSESSIONS" val="True"/>
  <p:tag name="REVIEWONLY" val="False"/>
  <p:tag name="RACEENDPOINTS" val="100"/>
  <p:tag name="PARTICIPANTSINLEADERBOARD" val="5"/>
  <p:tag name="BUBBLESIZEVISIBLE" val="True"/>
  <p:tag name="CUSTOMGRIDBACKCOLOR" val="-722948"/>
  <p:tag name="CUSTOMCELLBACKCOLOR3" val="-268652"/>
  <p:tag name="DISPLAYDEVICENUMBER" val="True"/>
  <p:tag name="AUTOSIZEGRID" val="True"/>
  <p:tag name="POLLINGCYCLE" val="2"/>
  <p:tag name="INCLUDENONRESPONDERS" val="False"/>
  <p:tag name="CORRECTPOINTVALUE" val="1"/>
  <p:tag name="ZEROBASED" val="False"/>
  <p:tag name="FIBDISPLAYRESULTS" val="True"/>
  <p:tag name="PRRESPONSE1" val="10"/>
  <p:tag name="PRRESPONSE5" val="6"/>
  <p:tag name="PRRESPONSE9" val="2"/>
  <p:tag name="TASKPANEKEY" val="3fb6c0bb-d32a-48e3-8b37-ff7efec52812"/>
  <p:tag name="USESECONDARYMONITOR" val="True"/>
  <p:tag name="ANSWERNOWTEXT" val="Answer Now"/>
  <p:tag name="INPUTSOURCE" val="1"/>
  <p:tag name="CHARTVALUEFORMAT" val="0.0%"/>
  <p:tag name="STDCHART" val="1"/>
  <p:tag name="TEAMSINLEADERBOARD" val="5"/>
  <p:tag name="BUBBLEGROUPING" val="3"/>
  <p:tag name="CUSTOMCELLBACKCOLOR2" val="-13395457"/>
  <p:tag name="DISPLAYDEVICEID" val="True"/>
  <p:tag name="GRIDPOSITION" val="1"/>
  <p:tag name="RESETCHARTS" val="True"/>
  <p:tag name="INCORRECTPOINTVALUE" val="0"/>
  <p:tag name="CHARTSCALE" val="True"/>
  <p:tag name="FIBDISPLAYKEYWORDS" val="True"/>
  <p:tag name="PRRESPONSE6" val="5"/>
  <p:tag name="SHOWFLASHWARNING" val="True"/>
  <p:tag name="EXPANDSHOWBAR" val="True"/>
  <p:tag name="RESPCOUNTERSTYLE" val="-1"/>
  <p:tag name="ALLOWDUPLICATES" val="False"/>
  <p:tag name="AUTOUPDATEALIASES" val="True"/>
  <p:tag name="MAXRESPONDERS" val="5"/>
  <p:tag name="CUSTOMCELLFORECOLOR" val="-16777216"/>
  <p:tag name="DISPLAYNAME" val="True"/>
  <p:tag name="GRIDFONTSIZE" val="12"/>
  <p:tag name="INCLUDEPPT" val="True"/>
  <p:tag name="AUTOADJUSTPARTRANGE" val="True"/>
  <p:tag name="PRRESPONSE2" val="9"/>
  <p:tag name="PRRESPONSE8" val="3"/>
  <p:tag name="POWERPOINTVERSION" val="14.0"/>
  <p:tag name="RESPCOUNTERFORMAT" val="0"/>
  <p:tag name="AUTOADVANCE" val="False"/>
  <p:tag name="SKIPREMAININGRACESLIDES" val="True"/>
  <p:tag name="CUSTOMCELLBACKCOLOR1" val="-657956"/>
  <p:tag name="GRIDROTATIONINTERVAL" val="2"/>
  <p:tag name="MULTIRESPDIVISOR" val="1"/>
  <p:tag name="ADVANCEDSETTINGSVIEW" val="False"/>
  <p:tag name="PRRESPONSE4" val="7"/>
  <p:tag name="TPVERSION" val="2008"/>
  <p:tag name="RESPTABLESTYLE" val="-1"/>
  <p:tag name="RACERSMAXDISPLAYED" val="5"/>
  <p:tag name="DEFAULTNUMTEAMS" val="5"/>
  <p:tag name="GRIDSIZE" val="{Width=800, Height=600}"/>
  <p:tag name="REALTIMEBACKUP" val="False"/>
  <p:tag name="PRRESPONSE3" val="8"/>
  <p:tag name="SAVECSVWITHSESSION" val="True"/>
  <p:tag name="BACKUPMAINTENANCE" val="7"/>
  <p:tag name="BUBBLEVALUEFORMAT" val="0.0"/>
  <p:tag name="CHARTCOLORS" val="0"/>
  <p:tag name="FIBNUMRESULTS" val="5"/>
  <p:tag name="ALWAYSOPENPOLL" val="False"/>
  <p:tag name="ROTATIONINTERVAL" val="2"/>
  <p:tag name="USESCHEMECOLORS" val="True"/>
  <p:tag name="REALTIMEBACKUPPATH" val="(None)"/>
  <p:tag name="BULLETTYPE" val="3"/>
  <p:tag name="BUBBLENAMEVISIBLE" val="True"/>
  <p:tag name="ALLOWUSERFEEDBACK" val="True"/>
  <p:tag name="ANSWERNOWSTYLE" val="-1"/>
  <p:tag name="GRIDOPACITY" val="90"/>
  <p:tag name="PRRESPONSE10" val="1"/>
  <p:tag name="CHARTLABELS" val="1"/>
  <p:tag name="RACEANIMATIONSPEED" val="3"/>
  <p:tag name="NUMRESPONSES" val="1"/>
  <p:tag name="CUSTOMCELLBACKCOLOR4" val="-8355712"/>
  <p:tag name="PRRESPONSE7" val="4"/>
  <p:tag name="FIBINCLUDEOTHER" val="True"/>
  <p:tag name="DELIMITERS" val="3.1"/>
  <p:tag name="TPFULLVERSION" val="4.5.1.224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919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919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2095</TotalTime>
  <Words>152</Words>
  <Application>Microsoft Office PowerPoint</Application>
  <PresentationFormat>Custom</PresentationFormat>
  <Paragraphs>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Trebuchet MS</vt:lpstr>
      <vt:lpstr>Times New Roman</vt:lpstr>
      <vt:lpstr>Wingdings</vt:lpstr>
      <vt:lpstr>Default Design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Pamela K. Hanson</dc:creator>
  <cp:lastModifiedBy>Hayden, Katherine Leigh</cp:lastModifiedBy>
  <cp:revision>179</cp:revision>
  <dcterms:created xsi:type="dcterms:W3CDTF">2004-06-30T18:11:26Z</dcterms:created>
  <dcterms:modified xsi:type="dcterms:W3CDTF">2017-11-07T16:44:58Z</dcterms:modified>
</cp:coreProperties>
</file>