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64" r:id="rId5"/>
    <p:sldId id="266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5EFD9-6A82-4E11-8CF6-C9A27FEE65EE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spencer\Local Settings\Temporary Internet Files\Content.IE5\XKMHQ9CZ\MP9004094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4" y="0"/>
            <a:ext cx="915115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0" y="762000"/>
            <a:ext cx="34290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Teaching?  </a:t>
            </a:r>
            <a:r>
              <a:rPr lang="en-US" smtClean="0">
                <a:solidFill>
                  <a:schemeClr val="bg1"/>
                </a:solidFill>
              </a:rPr>
              <a:t>How?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0" y="2438400"/>
            <a:ext cx="22860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“horrors of it and the wonder of it”!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Bill Ayers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5867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429753"/>
            <a:ext cx="235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Field Experience Reports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230563"/>
          </a:xfrm>
        </p:spPr>
        <p:txBody>
          <a:bodyPr>
            <a:normAutofit/>
          </a:bodyPr>
          <a:lstStyle/>
          <a:p>
            <a:r>
              <a:rPr lang="en-US" dirty="0"/>
              <a:t>4 approved </a:t>
            </a:r>
            <a:r>
              <a:rPr lang="en-US" dirty="0" smtClean="0"/>
              <a:t>sites</a:t>
            </a:r>
          </a:p>
          <a:p>
            <a:pPr lvl="1"/>
            <a:r>
              <a:rPr lang="en-US" sz="2400" dirty="0" smtClean="0"/>
              <a:t>e.g., </a:t>
            </a:r>
            <a:r>
              <a:rPr lang="en-US" sz="2400" dirty="0" smtClean="0"/>
              <a:t>Public </a:t>
            </a:r>
            <a:r>
              <a:rPr lang="en-US" sz="2400" dirty="0" smtClean="0"/>
              <a:t>Schools</a:t>
            </a:r>
            <a:r>
              <a:rPr lang="en-US" sz="2400" dirty="0"/>
              <a:t>, Bell Center,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Mitchell’s </a:t>
            </a:r>
            <a:r>
              <a:rPr lang="en-US" sz="2400" dirty="0"/>
              <a:t>Place, Spring Valley School </a:t>
            </a:r>
            <a:endParaRPr lang="en-US" sz="2400" dirty="0" smtClean="0"/>
          </a:p>
          <a:p>
            <a:r>
              <a:rPr lang="en-US" dirty="0" smtClean="0"/>
              <a:t>60 </a:t>
            </a:r>
            <a:r>
              <a:rPr lang="en-US" dirty="0"/>
              <a:t>minutes at </a:t>
            </a:r>
            <a:r>
              <a:rPr lang="en-US" dirty="0" smtClean="0"/>
              <a:t>each</a:t>
            </a:r>
          </a:p>
          <a:p>
            <a:r>
              <a:rPr lang="en-US" dirty="0" smtClean="0"/>
              <a:t>Documentation from teacher</a:t>
            </a:r>
          </a:p>
          <a:p>
            <a:r>
              <a:rPr lang="en-US" dirty="0" smtClean="0"/>
              <a:t>Summary </a:t>
            </a:r>
            <a:r>
              <a:rPr lang="en-US" dirty="0"/>
              <a:t>Paper </a:t>
            </a:r>
            <a:r>
              <a:rPr lang="en-US" dirty="0" smtClean="0"/>
              <a:t>due April 28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219200"/>
            <a:ext cx="29527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1722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Field Experience Rubric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7538"/>
              </p:ext>
            </p:extLst>
          </p:nvPr>
        </p:nvGraphicFramePr>
        <p:xfrm>
          <a:off x="609600" y="762002"/>
          <a:ext cx="7848599" cy="6370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3831"/>
                <a:gridCol w="1293734"/>
                <a:gridCol w="1064732"/>
                <a:gridCol w="1117970"/>
                <a:gridCol w="1163600"/>
                <a:gridCol w="1064732"/>
              </a:tblGrid>
              <a:tr h="3841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Student is able to: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Unacceptable 0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Emerging 1-3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Applying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4-6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Integrating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7-9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Innovating 10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3795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Document 4 One-Hour Field Visits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3795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Write in standard English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2530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Write in first person language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6326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Explain observation settings using appropriate IDEA vocabulary available in textbook.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6326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Provide an overview and summary of experiences including a highlight of observations.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6722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Provides specific examples of teaching moves in observations, using strategies discussed in textbook.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7591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Able to integrate the information gleaned from the observation to conversations in class and/or readings in textbook.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6326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Able to compare/contrast instructional strategies utilized in field settings, using textbook.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5060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Explain teaching moves and hypothesize why these teaching moves were chosen.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3795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Displays professional behavior and dress while in the field.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</a:tr>
              <a:tr h="759133">
                <a:tc grid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Comments: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                                                                                                                 Total:        /100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145" marR="4114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06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lassroom </a:t>
            </a:r>
            <a:r>
              <a:rPr lang="en-US" dirty="0"/>
              <a:t>O</a:t>
            </a:r>
            <a:r>
              <a:rPr lang="en-US" dirty="0" smtClean="0"/>
              <a:t>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will you go?</a:t>
            </a:r>
          </a:p>
          <a:p>
            <a:endParaRPr lang="en-US" dirty="0" smtClean="0"/>
          </a:p>
          <a:p>
            <a:r>
              <a:rPr lang="en-US" dirty="0" smtClean="0"/>
              <a:t>What will you look for?</a:t>
            </a:r>
          </a:p>
          <a:p>
            <a:endParaRPr lang="en-US" dirty="0"/>
          </a:p>
          <a:p>
            <a:r>
              <a:rPr lang="en-US" dirty="0" smtClean="0"/>
              <a:t>How will you share your observations?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80" y="4648200"/>
            <a:ext cx="3334820" cy="2061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5606"/>
            <a:ext cx="2595844" cy="2066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930" y="1295400"/>
            <a:ext cx="3068120" cy="228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What Will You Observe?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 the physical environment.</a:t>
            </a:r>
          </a:p>
          <a:p>
            <a:r>
              <a:rPr lang="en-US" dirty="0" smtClean="0"/>
              <a:t>Describe the emotional environment.</a:t>
            </a:r>
          </a:p>
          <a:p>
            <a:r>
              <a:rPr lang="en-US" dirty="0" smtClean="0"/>
              <a:t>How does the teacher respond to children with disabilities? those without disabilities?</a:t>
            </a:r>
          </a:p>
          <a:p>
            <a:r>
              <a:rPr lang="en-US" dirty="0" smtClean="0"/>
              <a:t>What “teaching moves” do you notice?</a:t>
            </a:r>
          </a:p>
          <a:p>
            <a:r>
              <a:rPr lang="en-US" dirty="0" smtClean="0"/>
              <a:t>Why is the teacher making those decisions?</a:t>
            </a:r>
          </a:p>
          <a:p>
            <a:r>
              <a:rPr lang="en-US" dirty="0" smtClean="0"/>
              <a:t>What is the lesson you observe?</a:t>
            </a:r>
          </a:p>
          <a:p>
            <a:r>
              <a:rPr lang="en-US" dirty="0" smtClean="0"/>
              <a:t>Describe the language used.</a:t>
            </a:r>
          </a:p>
          <a:p>
            <a:r>
              <a:rPr lang="en-US" dirty="0" smtClean="0"/>
              <a:t>Is social interaction encouraged? How?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20" y="5181600"/>
            <a:ext cx="2302933" cy="1594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066" y="25400"/>
            <a:ext cx="2160694" cy="173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Powerful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What is the </a:t>
            </a:r>
            <a:r>
              <a:rPr lang="en-US" dirty="0"/>
              <a:t>l</a:t>
            </a:r>
            <a:r>
              <a:rPr lang="en-US" dirty="0" smtClean="0"/>
              <a:t>esson’s purpose?</a:t>
            </a:r>
          </a:p>
          <a:p>
            <a:r>
              <a:rPr lang="en-US" dirty="0" smtClean="0"/>
              <a:t>Is the lesson introduced by the teacher?</a:t>
            </a:r>
          </a:p>
          <a:p>
            <a:r>
              <a:rPr lang="en-US" dirty="0" smtClean="0"/>
              <a:t>Are the instructions understood?</a:t>
            </a:r>
            <a:endParaRPr lang="en-US" dirty="0"/>
          </a:p>
          <a:p>
            <a:r>
              <a:rPr lang="en-US" dirty="0" smtClean="0"/>
              <a:t>How is the lesson presented?</a:t>
            </a:r>
          </a:p>
          <a:p>
            <a:r>
              <a:rPr lang="en-US" dirty="0" smtClean="0"/>
              <a:t>Is there group work?</a:t>
            </a:r>
          </a:p>
          <a:p>
            <a:r>
              <a:rPr lang="en-US" dirty="0" smtClean="0"/>
              <a:t>Do the students ask questions?</a:t>
            </a:r>
          </a:p>
          <a:p>
            <a:r>
              <a:rPr lang="en-US" dirty="0" smtClean="0"/>
              <a:t>Does the teacher ask questions?</a:t>
            </a:r>
            <a:endParaRPr lang="en-US" dirty="0"/>
          </a:p>
          <a:p>
            <a:r>
              <a:rPr lang="en-US" dirty="0" smtClean="0"/>
              <a:t>How does the teacher know if the students understand?</a:t>
            </a:r>
          </a:p>
          <a:p>
            <a:r>
              <a:rPr lang="en-US" dirty="0" smtClean="0"/>
              <a:t>Do the students reflect and share?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“Don’t cover the curriculum, uncover it!” </a:t>
            </a:r>
            <a:r>
              <a:rPr lang="en-US" sz="1400" dirty="0" err="1" smtClean="0"/>
              <a:t>Taba</a:t>
            </a:r>
            <a:r>
              <a:rPr lang="en-US" sz="1400" dirty="0" smtClean="0"/>
              <a:t>, H. (1962)</a:t>
            </a:r>
            <a:endParaRPr lang="en-US" sz="1400" dirty="0"/>
          </a:p>
        </p:txBody>
      </p:sp>
      <p:pic>
        <p:nvPicPr>
          <p:cNvPr id="3074" name="Picture 2" descr="C:\Documents and Settings\aspencer\Local Settings\Temporary Internet Files\Content.IE5\1YAE91JS\MC9000787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7733" cy="2371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16021</TotalTime>
  <Words>336</Words>
  <Application>Microsoft Office PowerPoint</Application>
  <PresentationFormat>On-screen Show (4:3)</PresentationFormat>
  <Paragraphs>114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Teaching?  How?</vt:lpstr>
      <vt:lpstr>Field Experience Reports </vt:lpstr>
      <vt:lpstr>Field Experience Rubric</vt:lpstr>
      <vt:lpstr>Classroom Observations</vt:lpstr>
      <vt:lpstr>What Will You Observe?</vt:lpstr>
      <vt:lpstr>                 Powerful Lessons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aspencer</dc:creator>
  <cp:lastModifiedBy>Spencer, Amelia G.</cp:lastModifiedBy>
  <cp:revision>36</cp:revision>
  <dcterms:created xsi:type="dcterms:W3CDTF">2010-10-12T00:46:23Z</dcterms:created>
  <dcterms:modified xsi:type="dcterms:W3CDTF">2016-02-18T13:21:46Z</dcterms:modified>
</cp:coreProperties>
</file>