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 ContentType="image/ti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1pPr>
    <a:lvl2pPr marL="0" marR="0" indent="228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2pPr>
    <a:lvl3pPr marL="0" marR="0" indent="457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3pPr>
    <a:lvl4pPr marL="0" marR="0" indent="685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4pPr>
    <a:lvl5pPr marL="0" marR="0" indent="9144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5pPr>
    <a:lvl6pPr marL="0" marR="0" indent="11430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6pPr>
    <a:lvl7pPr marL="0" marR="0" indent="1371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7pPr>
    <a:lvl8pPr marL="0" marR="0" indent="1600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8pPr>
    <a:lvl9pPr marL="0" marR="0" indent="1828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9847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5">
              <a:hueOff val="-375889"/>
              <a:satOff val="-9195"/>
              <a:lumOff val="-14901"/>
            </a:schemeClr>
          </a:solidFill>
        </a:fill>
      </a:tcStyle>
    </a:firstRow>
  </a:tblStyle>
  <a:tblStyle styleId="{C7B018BB-80A7-4F77-B60F-C8B233D01FF8}" styleName="">
    <a:tblBg/>
    <a:wholeTbl>
      <a:tcTxStyle b="off" i="off">
        <a:font>
          <a:latin typeface="Palatino"/>
          <a:ea typeface="Palatino"/>
          <a:cs typeface="Palatino"/>
        </a:font>
        <a:srgbClr val="414141"/>
      </a:tcTxStyle>
      <a:tcStyle>
        <a:tcBdr>
          <a:left>
            <a:ln w="25400" cap="rnd">
              <a:solidFill>
                <a:srgbClr val="C9C3BA"/>
              </a:solidFill>
              <a:custDash>
                <a:ds d="100000" sp="200000"/>
              </a:custDash>
              <a:miter lim="400000"/>
            </a:ln>
          </a:left>
          <a:right>
            <a:ln w="25400" cap="rnd">
              <a:solidFill>
                <a:srgbClr val="C9C3BA"/>
              </a:solidFill>
              <a:custDash>
                <a:ds d="100000" sp="200000"/>
              </a:custDash>
              <a:miter lim="400000"/>
            </a:ln>
          </a:right>
          <a:top>
            <a:ln w="25400" cap="rnd">
              <a:solidFill>
                <a:srgbClr val="C9C3BA"/>
              </a:solidFill>
              <a:custDash>
                <a:ds d="100000" sp="200000"/>
              </a:custDash>
              <a:miter lim="400000"/>
            </a:ln>
          </a:top>
          <a:bottom>
            <a:ln w="25400" cap="rnd">
              <a:solidFill>
                <a:srgbClr val="C9C3BA"/>
              </a:solidFill>
              <a:custDash>
                <a:ds d="100000" sp="200000"/>
              </a:custDash>
              <a:miter lim="400000"/>
            </a:ln>
          </a:bottom>
          <a:insideH>
            <a:ln w="25400" cap="rnd">
              <a:solidFill>
                <a:srgbClr val="C9C3BA"/>
              </a:solidFill>
              <a:custDash>
                <a:ds d="100000" sp="200000"/>
              </a:custDash>
              <a:miter lim="400000"/>
            </a:ln>
          </a:insideH>
          <a:insideV>
            <a:ln w="25400" cap="rnd">
              <a:solidFill>
                <a:srgbClr val="C9C3BA"/>
              </a:solidFill>
              <a:custDash>
                <a:ds d="100000" sp="200000"/>
              </a:custDash>
              <a:miter lim="400000"/>
            </a:ln>
          </a:insideV>
        </a:tcBdr>
        <a:fill>
          <a:noFill/>
        </a:fill>
      </a:tcStyle>
    </a:wholeTbl>
    <a:band2H>
      <a:tcTxStyle/>
      <a:tcStyle>
        <a:tcBdr/>
        <a:fill>
          <a:solidFill>
            <a:srgbClr val="C9C3BA">
              <a:alpha val="75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solidFill>
                <a:srgbClr val="FFFFFF">
                  <a:alpha val="50000"/>
                </a:srgbClr>
              </a:solidFill>
              <a:prstDash val="solid"/>
              <a:miter lim="400000"/>
            </a:ln>
          </a:insideV>
        </a:tcBdr>
        <a:fill>
          <a:no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FFFFFF">
                  <a:alpha val="50000"/>
                </a:srgbClr>
              </a:solidFill>
              <a:prstDash val="solid"/>
              <a:miter lim="400000"/>
            </a:ln>
          </a:insideH>
          <a:insideV>
            <a:ln w="12700" cap="flat">
              <a:noFill/>
              <a:miter lim="400000"/>
            </a:ln>
          </a:insideV>
        </a:tcBdr>
        <a:fill>
          <a:noFill/>
        </a:fill>
      </a:tcStyle>
    </a:firstRow>
  </a:tblStyle>
  <a:tblStyle styleId="{EEE7283C-3CF3-47DC-8721-378D4A62B228}"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noFill/>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939D60"/>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525252"/>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chemeClr val="accent3">
              <a:hueOff val="708446"/>
              <a:satOff val="-4821"/>
              <a:lumOff val="-14251"/>
            </a:schemeClr>
          </a:solidFill>
        </a:fill>
      </a:tcStyle>
    </a:firstRow>
  </a:tblStyle>
  <a:tblStyle styleId="{CF821DB8-F4EB-4A41-A1BA-3FCAFE7338EE}" styleName="">
    <a:tblBg/>
    <a:wholeTbl>
      <a:tcTxStyle b="off" i="off">
        <a:font>
          <a:latin typeface="Palatino"/>
          <a:ea typeface="Palatino"/>
          <a:cs typeface="Palatino"/>
        </a:font>
        <a:srgbClr val="414141"/>
      </a:tcTxStyle>
      <a:tcStyle>
        <a:tcBdr>
          <a:left>
            <a:ln w="12700" cap="flat">
              <a:solidFill>
                <a:schemeClr val="accent1">
                  <a:hueOff val="-113918"/>
                  <a:satOff val="19024"/>
                  <a:lumOff val="19749"/>
                </a:schemeClr>
              </a:solidFill>
              <a:prstDash val="solid"/>
              <a:miter lim="400000"/>
            </a:ln>
          </a:left>
          <a:right>
            <a:ln w="12700" cap="flat">
              <a:solidFill>
                <a:schemeClr val="accent1">
                  <a:hueOff val="-113918"/>
                  <a:satOff val="19024"/>
                  <a:lumOff val="19749"/>
                </a:schemeClr>
              </a:solidFill>
              <a:prstDash val="solid"/>
              <a:miter lim="400000"/>
            </a:ln>
          </a:right>
          <a:top>
            <a:ln w="12700" cap="flat">
              <a:solidFill>
                <a:schemeClr val="accent1">
                  <a:hueOff val="-113918"/>
                  <a:satOff val="19024"/>
                  <a:lumOff val="19749"/>
                </a:schemeClr>
              </a:solidFill>
              <a:prstDash val="solid"/>
              <a:miter lim="400000"/>
            </a:ln>
          </a:top>
          <a:bottom>
            <a:ln w="12700" cap="flat">
              <a:solidFill>
                <a:schemeClr val="accent1">
                  <a:hueOff val="-113918"/>
                  <a:satOff val="19024"/>
                  <a:lumOff val="19749"/>
                </a:schemeClr>
              </a:solidFill>
              <a:prstDash val="solid"/>
              <a:miter lim="400000"/>
            </a:ln>
          </a:bottom>
          <a:insideH>
            <a:ln w="12700" cap="flat">
              <a:solidFill>
                <a:schemeClr val="accent1">
                  <a:hueOff val="-113918"/>
                  <a:satOff val="19024"/>
                  <a:lumOff val="19749"/>
                </a:schemeClr>
              </a:solidFill>
              <a:prstDash val="solid"/>
              <a:miter lim="400000"/>
            </a:ln>
          </a:insideH>
          <a:insideV>
            <a:ln w="12700" cap="flat">
              <a:solidFill>
                <a:schemeClr val="accent1">
                  <a:hueOff val="-113918"/>
                  <a:satOff val="19024"/>
                  <a:lumOff val="19749"/>
                </a:schemeClr>
              </a:solidFill>
              <a:prstDash val="solid"/>
              <a:miter lim="400000"/>
            </a:ln>
          </a:insideV>
        </a:tcBdr>
        <a:fill>
          <a:noFill/>
        </a:fill>
      </a:tcStyle>
    </a:wholeTbl>
    <a:band2H>
      <a:tcTxStyle/>
      <a:tcStyle>
        <a:tcBdr/>
        <a:fill>
          <a:solidFill>
            <a:schemeClr val="accent1">
              <a:hueOff val="-113918"/>
              <a:satOff val="19024"/>
              <a:lumOff val="19749"/>
              <a:alpha val="35000"/>
            </a:scheme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738AAF"/>
          </a:solidFill>
        </a:fill>
      </a:tcStyle>
    </a:firstCol>
    <a:la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6"/>
              <a:satOff val="13972"/>
              <a:lumOff val="-24493"/>
            </a:schemeClr>
          </a:solid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chemeClr val="accent1">
                  <a:hueOff val="-113918"/>
                  <a:satOff val="19024"/>
                  <a:lumOff val="19749"/>
                </a:schemeClr>
              </a:solidFill>
              <a:prstDash val="solid"/>
              <a:miter lim="400000"/>
            </a:ln>
          </a:insideH>
          <a:insideV>
            <a:ln w="12700" cap="flat">
              <a:noFill/>
              <a:miter lim="400000"/>
            </a:ln>
          </a:insideV>
        </a:tcBdr>
        <a:fill>
          <a:solidFill>
            <a:schemeClr val="accent1">
              <a:hueOff val="369194"/>
              <a:satOff val="6343"/>
              <a:lumOff val="-13963"/>
            </a:schemeClr>
          </a:solidFill>
        </a:fill>
      </a:tcStyle>
    </a:firstRow>
  </a:tblStyle>
  <a:tblStyle styleId="{33BA23B1-9221-436E-865A-0063620EA4FD}" styleName="">
    <a:tblBg/>
    <a:wholeTbl>
      <a:tcTxStyle b="off" i="off">
        <a:font>
          <a:latin typeface="Palatino"/>
          <a:ea typeface="Palatino"/>
          <a:cs typeface="Palatino"/>
        </a:font>
        <a:srgbClr val="414141"/>
      </a:tcTxStyle>
      <a:tcStyle>
        <a:tcBdr>
          <a:left>
            <a:ln w="12700" cap="flat">
              <a:solidFill>
                <a:srgbClr val="C9C3BA"/>
              </a:solidFill>
              <a:prstDash val="solid"/>
              <a:miter lim="400000"/>
            </a:ln>
          </a:left>
          <a:right>
            <a:ln w="12700" cap="flat">
              <a:solidFill>
                <a:srgbClr val="C9C3BA"/>
              </a:solidFill>
              <a:prstDash val="solid"/>
              <a:miter lim="400000"/>
            </a:ln>
          </a:right>
          <a:top>
            <a:ln w="12700" cap="flat">
              <a:solidFill>
                <a:srgbClr val="C9C3BA"/>
              </a:solidFill>
              <a:prstDash val="solid"/>
              <a:miter lim="400000"/>
            </a:ln>
          </a:top>
          <a:bottom>
            <a:ln w="12700" cap="flat">
              <a:solidFill>
                <a:srgbClr val="C9C3BA"/>
              </a:solidFill>
              <a:prstDash val="solid"/>
              <a:miter lim="400000"/>
            </a:ln>
          </a:bottom>
          <a:insideH>
            <a:ln w="12700" cap="flat">
              <a:solidFill>
                <a:srgbClr val="C9C3BA"/>
              </a:solidFill>
              <a:prstDash val="solid"/>
              <a:miter lim="400000"/>
            </a:ln>
          </a:insideH>
          <a:insideV>
            <a:ln w="12700" cap="flat">
              <a:solidFill>
                <a:srgbClr val="C9C3BA"/>
              </a:solidFill>
              <a:prstDash val="solid"/>
              <a:miter lim="400000"/>
            </a:ln>
          </a:insideV>
        </a:tcBdr>
        <a:fill>
          <a:noFill/>
        </a:fill>
      </a:tcStyle>
    </a:wholeTbl>
    <a:band2H>
      <a:tcTxStyle/>
      <a:tcStyle>
        <a:tcBdr/>
        <a:fill>
          <a:solidFill>
            <a:srgbClr val="C9C3BA">
              <a:alpha val="50000"/>
            </a:srgbClr>
          </a:solidFill>
        </a:fill>
      </a:tcStyle>
    </a:band2H>
    <a:firstCol>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66635F"/>
          </a:solid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000000"/>
              </a:solidFill>
              <a:prstDash val="solid"/>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solidFill>
                <a:srgbClr val="C9C3BA"/>
              </a:solidFill>
              <a:prstDash val="solid"/>
              <a:miter lim="400000"/>
            </a:ln>
          </a:insideH>
          <a:insideV>
            <a:ln w="12700" cap="flat">
              <a:noFill/>
              <a:miter lim="400000"/>
            </a:ln>
          </a:insideV>
        </a:tcBdr>
        <a:fill>
          <a:solidFill>
            <a:srgbClr val="89847F"/>
          </a:solidFill>
        </a:fill>
      </a:tcStyle>
    </a:firstRow>
  </a:tblStyle>
  <a:tblStyle styleId="{2708684C-4D16-4618-839F-0558EEFCDFE6}" styleName="">
    <a:tblBg/>
    <a:wholeTbl>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wholeTbl>
    <a:band2H>
      <a:tcTxStyle/>
      <a:tcStyle>
        <a:tcBdr/>
        <a:fill>
          <a:solidFill>
            <a:srgbClr val="C9C3BA">
              <a:alpha val="35000"/>
            </a:srgbClr>
          </a:solidFill>
        </a:fill>
      </a:tcStyle>
    </a:band2H>
    <a:firstCol>
      <a:tcTxStyle b="off" i="off">
        <a:font>
          <a:latin typeface="Palatino"/>
          <a:ea typeface="Palatino"/>
          <a:cs typeface="Palatino"/>
        </a:font>
        <a:srgbClr val="414141"/>
      </a:tcTxStyle>
      <a:tcStyle>
        <a:tcBdr>
          <a:left>
            <a:ln w="12700" cap="flat">
              <a:noFill/>
              <a:miter lim="400000"/>
            </a:ln>
          </a:left>
          <a:right>
            <a:ln w="25400" cap="flat">
              <a:solidFill>
                <a:srgbClr val="000000"/>
              </a:solidFill>
              <a:prstDash val="solid"/>
              <a:miter lim="400000"/>
            </a:ln>
          </a:right>
          <a:top>
            <a:ln w="12700" cap="flat">
              <a:solidFill>
                <a:srgbClr val="89847F"/>
              </a:solidFill>
              <a:custDash>
                <a:ds d="200000" sp="200000"/>
              </a:custDash>
              <a:miter lim="400000"/>
            </a:ln>
          </a:top>
          <a:bottom>
            <a:ln w="12700" cap="flat">
              <a:solidFill>
                <a:srgbClr val="89847F"/>
              </a:solidFill>
              <a:custDash>
                <a:ds d="200000" sp="200000"/>
              </a:custDash>
              <a:miter lim="400000"/>
            </a:ln>
          </a:bottom>
          <a:insideH>
            <a:ln w="12700" cap="flat">
              <a:solidFill>
                <a:srgbClr val="89847F"/>
              </a:solidFill>
              <a:custDash>
                <a:ds d="200000" sp="200000"/>
              </a:custDash>
              <a:miter lim="400000"/>
            </a:ln>
          </a:insideH>
          <a:insideV>
            <a:ln w="12700" cap="flat">
              <a:noFill/>
              <a:miter lim="400000"/>
            </a:ln>
          </a:insideV>
        </a:tcBdr>
        <a:fill>
          <a:noFill/>
        </a:fill>
      </a:tcStyle>
    </a:firstCol>
    <a:la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25400" cap="flat">
              <a:solidFill>
                <a:srgbClr val="000000"/>
              </a:solidFill>
              <a:prstDash val="solid"/>
              <a:miter lim="400000"/>
            </a:ln>
          </a:top>
          <a:bottom>
            <a:ln w="12700" cap="flat">
              <a:noFill/>
              <a:miter lim="400000"/>
            </a:ln>
          </a:bottom>
          <a:insideH>
            <a:ln w="12700" cap="flat">
              <a:solidFill>
                <a:srgbClr val="89847F"/>
              </a:solidFill>
              <a:prstDash val="solid"/>
              <a:miter lim="400000"/>
            </a:ln>
          </a:insideH>
          <a:insideV>
            <a:ln w="12700" cap="flat">
              <a:noFill/>
              <a:miter lim="400000"/>
            </a:ln>
          </a:insideV>
        </a:tcBdr>
        <a:fill>
          <a:noFill/>
        </a:fill>
      </a:tcStyle>
    </a:lastRow>
    <a:firstRow>
      <a:tcTxStyle b="off" i="off">
        <a:font>
          <a:latin typeface="Palatino"/>
          <a:ea typeface="Palatino"/>
          <a:cs typeface="Palatino"/>
        </a:font>
        <a:srgbClr val="414141"/>
      </a:tcTxStyle>
      <a:tcStyle>
        <a:tcBdr>
          <a:left>
            <a:ln w="12700" cap="flat">
              <a:noFill/>
              <a:miter lim="400000"/>
            </a:ln>
          </a:left>
          <a:right>
            <a:ln w="12700" cap="flat">
              <a:noFill/>
              <a:miter lim="400000"/>
            </a:ln>
          </a:right>
          <a:top>
            <a:ln w="12700" cap="flat">
              <a:noFill/>
              <a:miter lim="400000"/>
            </a:ln>
          </a:top>
          <a:bottom>
            <a:ln w="25400" cap="flat">
              <a:solidFill>
                <a:srgbClr val="000000"/>
              </a:solidFill>
              <a:prstDash val="solid"/>
              <a:miter lim="400000"/>
            </a:ln>
          </a:bottom>
          <a:insideH>
            <a:ln w="12700" cap="flat">
              <a:solidFill>
                <a:srgbClr val="89847F"/>
              </a:solidFill>
              <a:prstDash val="solid"/>
              <a:miter lim="400000"/>
            </a:ln>
          </a:insideH>
          <a:insideV>
            <a:ln w="12700" cap="flat">
              <a:noFill/>
              <a:miter lim="400000"/>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7" d="100"/>
          <a:sy n="67" d="100"/>
        </p:scale>
        <p:origin x="1533"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0" name="Shape 130"/>
          <p:cNvSpPr>
            <a:spLocks noGrp="1" noRot="1" noChangeAspect="1"/>
          </p:cNvSpPr>
          <p:nvPr>
            <p:ph type="sldImg"/>
          </p:nvPr>
        </p:nvSpPr>
        <p:spPr>
          <a:xfrm>
            <a:off x="1143000" y="685800"/>
            <a:ext cx="4572000" cy="3429000"/>
          </a:xfrm>
          <a:prstGeom prst="rect">
            <a:avLst/>
          </a:prstGeom>
        </p:spPr>
        <p:txBody>
          <a:bodyPr/>
          <a:lstStyle/>
          <a:p>
            <a:endParaRPr/>
          </a:p>
        </p:txBody>
      </p:sp>
      <p:sp>
        <p:nvSpPr>
          <p:cNvPr id="131" name="Shape 13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amp; Subtitle">
    <p:spTree>
      <p:nvGrpSpPr>
        <p:cNvPr id="1" name=""/>
        <p:cNvGrpSpPr/>
        <p:nvPr/>
      </p:nvGrpSpPr>
      <p:grpSpPr>
        <a:xfrm>
          <a:off x="0" y="0"/>
          <a:ext cx="0" cy="0"/>
          <a:chOff x="0" y="0"/>
          <a:chExt cx="0" cy="0"/>
        </a:xfrm>
      </p:grpSpPr>
      <p:sp>
        <p:nvSpPr>
          <p:cNvPr id="13" name="Line"/>
          <p:cNvSpPr/>
          <p:nvPr/>
        </p:nvSpPr>
        <p:spPr>
          <a:xfrm>
            <a:off x="508000" y="659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4" name="Line"/>
          <p:cNvSpPr/>
          <p:nvPr/>
        </p:nvSpPr>
        <p:spPr>
          <a:xfrm>
            <a:off x="508000" y="408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5" name="Line"/>
          <p:cNvSpPr/>
          <p:nvPr/>
        </p:nvSpPr>
        <p:spPr>
          <a:xfrm flipV="1">
            <a:off x="7994302" y="45262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16" name="Lorem Ipsum Dolor"/>
          <p:cNvSpPr txBox="1">
            <a:spLocks noGrp="1"/>
          </p:cNvSpPr>
          <p:nvPr>
            <p:ph type="body" sz="quarter" idx="13"/>
          </p:nvPr>
        </p:nvSpPr>
        <p:spPr>
          <a:xfrm>
            <a:off x="508000" y="35052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17" name="Title Text"/>
          <p:cNvSpPr txBox="1">
            <a:spLocks noGrp="1"/>
          </p:cNvSpPr>
          <p:nvPr>
            <p:ph type="title"/>
          </p:nvPr>
        </p:nvSpPr>
        <p:spPr>
          <a:xfrm>
            <a:off x="508000" y="4140200"/>
            <a:ext cx="7200900" cy="2413000"/>
          </a:xfrm>
          <a:prstGeom prst="rect">
            <a:avLst/>
          </a:prstGeom>
        </p:spPr>
        <p:txBody>
          <a:bodyPr/>
          <a:lstStyle>
            <a:lvl1pPr algn="l"/>
          </a:lstStyle>
          <a:p>
            <a:r>
              <a:t>Title Text</a:t>
            </a:r>
          </a:p>
        </p:txBody>
      </p:sp>
      <p:sp>
        <p:nvSpPr>
          <p:cNvPr id="18" name="Body Level One…"/>
          <p:cNvSpPr txBox="1">
            <a:spLocks noGrp="1"/>
          </p:cNvSpPr>
          <p:nvPr>
            <p:ph type="body" sz="quarter" idx="1"/>
          </p:nvPr>
        </p:nvSpPr>
        <p:spPr>
          <a:xfrm>
            <a:off x="8280400" y="414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Quote">
    <p:spTree>
      <p:nvGrpSpPr>
        <p:cNvPr id="1" name=""/>
        <p:cNvGrpSpPr/>
        <p:nvPr/>
      </p:nvGrpSpPr>
      <p:grpSpPr>
        <a:xfrm>
          <a:off x="0" y="0"/>
          <a:ext cx="0" cy="0"/>
          <a:chOff x="0" y="0"/>
          <a:chExt cx="0" cy="0"/>
        </a:xfrm>
      </p:grpSpPr>
      <p:sp>
        <p:nvSpPr>
          <p:cNvPr id="107" name="–Johnny Appleseed"/>
          <p:cNvSpPr txBox="1">
            <a:spLocks noGrp="1"/>
          </p:cNvSpPr>
          <p:nvPr>
            <p:ph type="body" sz="quarter" idx="13"/>
          </p:nvPr>
        </p:nvSpPr>
        <p:spPr>
          <a:xfrm>
            <a:off x="533400" y="5969000"/>
            <a:ext cx="11938000" cy="609600"/>
          </a:xfrm>
          <a:prstGeom prst="rect">
            <a:avLst/>
          </a:prstGeom>
        </p:spPr>
        <p:txBody>
          <a:bodyPr anchor="t">
            <a:spAutoFit/>
          </a:bodyPr>
          <a:lstStyle>
            <a:lvl1pPr marL="0" indent="0" algn="ctr">
              <a:spcBef>
                <a:spcPts val="1200"/>
              </a:spcBef>
              <a:buClrTx/>
              <a:buSzTx/>
              <a:buFontTx/>
              <a:buNone/>
              <a:defRPr sz="3000" i="1"/>
            </a:lvl1pPr>
          </a:lstStyle>
          <a:p>
            <a:r>
              <a:t>–Johnny Appleseed</a:t>
            </a:r>
          </a:p>
        </p:txBody>
      </p:sp>
      <p:sp>
        <p:nvSpPr>
          <p:cNvPr id="108" name="“Type a quote here.”"/>
          <p:cNvSpPr txBox="1">
            <a:spLocks noGrp="1"/>
          </p:cNvSpPr>
          <p:nvPr>
            <p:ph type="body" sz="quarter" idx="14"/>
          </p:nvPr>
        </p:nvSpPr>
        <p:spPr>
          <a:xfrm>
            <a:off x="1270000" y="4254500"/>
            <a:ext cx="10464800" cy="711200"/>
          </a:xfrm>
          <a:prstGeom prst="rect">
            <a:avLst/>
          </a:prstGeom>
        </p:spPr>
        <p:txBody>
          <a:bodyPr>
            <a:spAutoFit/>
          </a:bodyPr>
          <a:lstStyle>
            <a:lvl1pPr marL="0" indent="0" algn="ctr">
              <a:spcBef>
                <a:spcPts val="0"/>
              </a:spcBef>
              <a:buClrTx/>
              <a:buSzTx/>
              <a:buFontTx/>
              <a:buNone/>
            </a:lvl1pPr>
          </a:lstStyle>
          <a:p>
            <a:r>
              <a:t>“Type a quote here.” </a:t>
            </a:r>
          </a:p>
        </p:txBody>
      </p:sp>
      <p:sp>
        <p:nvSpPr>
          <p:cNvPr id="10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Photo">
    <p:spTree>
      <p:nvGrpSpPr>
        <p:cNvPr id="1" name=""/>
        <p:cNvGrpSpPr/>
        <p:nvPr/>
      </p:nvGrpSpPr>
      <p:grpSpPr>
        <a:xfrm>
          <a:off x="0" y="0"/>
          <a:ext cx="0" cy="0"/>
          <a:chOff x="0" y="0"/>
          <a:chExt cx="0" cy="0"/>
        </a:xfrm>
      </p:grpSpPr>
      <p:sp>
        <p:nvSpPr>
          <p:cNvPr id="116" name="Image"/>
          <p:cNvSpPr>
            <a:spLocks noGrp="1"/>
          </p:cNvSpPr>
          <p:nvPr>
            <p:ph type="pic" idx="13"/>
          </p:nvPr>
        </p:nvSpPr>
        <p:spPr>
          <a:xfrm>
            <a:off x="0" y="0"/>
            <a:ext cx="13004800" cy="9753600"/>
          </a:xfrm>
          <a:prstGeom prst="rect">
            <a:avLst/>
          </a:prstGeom>
        </p:spPr>
        <p:txBody>
          <a:bodyPr lIns="91439" tIns="45719" rIns="91439" bIns="45719" anchor="t">
            <a:noAutofit/>
          </a:bodyPr>
          <a:lstStyle/>
          <a:p>
            <a:endParaRPr/>
          </a:p>
        </p:txBody>
      </p:sp>
      <p:sp>
        <p:nvSpPr>
          <p:cNvPr id="11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Photo - Horizontal">
    <p:spTree>
      <p:nvGrpSpPr>
        <p:cNvPr id="1" name=""/>
        <p:cNvGrpSpPr/>
        <p:nvPr/>
      </p:nvGrpSpPr>
      <p:grpSpPr>
        <a:xfrm>
          <a:off x="0" y="0"/>
          <a:ext cx="0" cy="0"/>
          <a:chOff x="0" y="0"/>
          <a:chExt cx="0" cy="0"/>
        </a:xfrm>
      </p:grpSpPr>
      <p:sp>
        <p:nvSpPr>
          <p:cNvPr id="26"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7" name="Line"/>
          <p:cNvSpPr/>
          <p:nvPr/>
        </p:nvSpPr>
        <p:spPr>
          <a:xfrm>
            <a:off x="508000" y="9131300"/>
            <a:ext cx="11999453"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8" name="Line"/>
          <p:cNvSpPr/>
          <p:nvPr/>
        </p:nvSpPr>
        <p:spPr>
          <a:xfrm>
            <a:off x="508000" y="6629400"/>
            <a:ext cx="12000019"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29" name="Line"/>
          <p:cNvSpPr/>
          <p:nvPr/>
        </p:nvSpPr>
        <p:spPr>
          <a:xfrm flipV="1">
            <a:off x="7994302" y="7053555"/>
            <a:ext cx="1" cy="1642759"/>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0" name="Lorem Ipsum Dolor"/>
          <p:cNvSpPr txBox="1">
            <a:spLocks noGrp="1"/>
          </p:cNvSpPr>
          <p:nvPr>
            <p:ph type="body" sz="quarter" idx="13"/>
          </p:nvPr>
        </p:nvSpPr>
        <p:spPr>
          <a:xfrm>
            <a:off x="508000" y="6096000"/>
            <a:ext cx="7200900" cy="508000"/>
          </a:xfrm>
          <a:prstGeom prst="rect">
            <a:avLst/>
          </a:prstGeom>
        </p:spPr>
        <p:txBody>
          <a:bodyPr>
            <a:spAutoFit/>
          </a:bodyPr>
          <a:lstStyle>
            <a:lvl1pPr marL="0" indent="0">
              <a:lnSpc>
                <a:spcPct val="110000"/>
              </a:lnSpc>
              <a:spcBef>
                <a:spcPts val="0"/>
              </a:spcBef>
              <a:buClrTx/>
              <a:buSzTx/>
              <a:buFontTx/>
              <a:buNone/>
              <a:defRPr sz="2400" i="1"/>
            </a:lvl1pPr>
          </a:lstStyle>
          <a:p>
            <a:r>
              <a:t>Lorem Ipsum Dolor</a:t>
            </a:r>
          </a:p>
        </p:txBody>
      </p:sp>
      <p:sp>
        <p:nvSpPr>
          <p:cNvPr id="31" name="Image"/>
          <p:cNvSpPr>
            <a:spLocks noGrp="1"/>
          </p:cNvSpPr>
          <p:nvPr>
            <p:ph type="pic" idx="14"/>
          </p:nvPr>
        </p:nvSpPr>
        <p:spPr>
          <a:xfrm>
            <a:off x="596900" y="633461"/>
            <a:ext cx="11811000" cy="5207001"/>
          </a:xfrm>
          <a:prstGeom prst="rect">
            <a:avLst/>
          </a:prstGeom>
          <a:ln w="9525">
            <a:round/>
          </a:ln>
        </p:spPr>
        <p:txBody>
          <a:bodyPr lIns="91439" tIns="45719" rIns="91439" bIns="45719" anchor="t">
            <a:noAutofit/>
          </a:bodyPr>
          <a:lstStyle/>
          <a:p>
            <a:endParaRPr/>
          </a:p>
        </p:txBody>
      </p:sp>
      <p:sp>
        <p:nvSpPr>
          <p:cNvPr id="32" name="Title Text"/>
          <p:cNvSpPr txBox="1">
            <a:spLocks noGrp="1"/>
          </p:cNvSpPr>
          <p:nvPr>
            <p:ph type="title"/>
          </p:nvPr>
        </p:nvSpPr>
        <p:spPr>
          <a:xfrm>
            <a:off x="508000" y="6680200"/>
            <a:ext cx="7200900" cy="2413000"/>
          </a:xfrm>
          <a:prstGeom prst="rect">
            <a:avLst/>
          </a:prstGeom>
        </p:spPr>
        <p:txBody>
          <a:bodyPr/>
          <a:lstStyle>
            <a:lvl1pPr algn="l"/>
          </a:lstStyle>
          <a:p>
            <a:r>
              <a:t>Title Text</a:t>
            </a:r>
          </a:p>
        </p:txBody>
      </p:sp>
      <p:sp>
        <p:nvSpPr>
          <p:cNvPr id="33" name="Body Level One…"/>
          <p:cNvSpPr txBox="1">
            <a:spLocks noGrp="1"/>
          </p:cNvSpPr>
          <p:nvPr>
            <p:ph type="body" sz="quarter" idx="1"/>
          </p:nvPr>
        </p:nvSpPr>
        <p:spPr>
          <a:xfrm>
            <a:off x="8280400" y="6680200"/>
            <a:ext cx="4241800" cy="2413000"/>
          </a:xfrm>
          <a:prstGeom prst="rect">
            <a:avLst/>
          </a:prstGeom>
        </p:spPr>
        <p:txBody>
          <a:bodyPr/>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3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Title - Center">
    <p:spTree>
      <p:nvGrpSpPr>
        <p:cNvPr id="1" name=""/>
        <p:cNvGrpSpPr/>
        <p:nvPr/>
      </p:nvGrpSpPr>
      <p:grpSpPr>
        <a:xfrm>
          <a:off x="0" y="0"/>
          <a:ext cx="0" cy="0"/>
          <a:chOff x="0" y="0"/>
          <a:chExt cx="0" cy="0"/>
        </a:xfrm>
      </p:grpSpPr>
      <p:sp>
        <p:nvSpPr>
          <p:cNvPr id="41" name="Title Text"/>
          <p:cNvSpPr txBox="1">
            <a:spLocks noGrp="1"/>
          </p:cNvSpPr>
          <p:nvPr>
            <p:ph type="title"/>
          </p:nvPr>
        </p:nvSpPr>
        <p:spPr>
          <a:xfrm>
            <a:off x="508000" y="3670300"/>
            <a:ext cx="11988800" cy="2413000"/>
          </a:xfrm>
          <a:prstGeom prst="rect">
            <a:avLst/>
          </a:prstGeom>
        </p:spPr>
        <p:txBody>
          <a:bodyPr/>
          <a:lstStyle/>
          <a:p>
            <a:r>
              <a:t>Title Text</a:t>
            </a:r>
          </a:p>
        </p:txBody>
      </p:sp>
      <p:sp>
        <p:nvSpPr>
          <p:cNvPr id="4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Photo - Vertical">
    <p:spTree>
      <p:nvGrpSpPr>
        <p:cNvPr id="1" name=""/>
        <p:cNvGrpSpPr/>
        <p:nvPr/>
      </p:nvGrpSpPr>
      <p:grpSpPr>
        <a:xfrm>
          <a:off x="0" y="0"/>
          <a:ext cx="0" cy="0"/>
          <a:chOff x="0" y="0"/>
          <a:chExt cx="0" cy="0"/>
        </a:xfrm>
      </p:grpSpPr>
      <p:sp>
        <p:nvSpPr>
          <p:cNvPr id="49" name="Line"/>
          <p:cNvSpPr/>
          <p:nvPr/>
        </p:nvSpPr>
        <p:spPr>
          <a:xfrm>
            <a:off x="508000" y="4876800"/>
            <a:ext cx="5676374"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0" name="Line"/>
          <p:cNvSpPr/>
          <p:nvPr/>
        </p:nvSpPr>
        <p:spPr>
          <a:xfrm>
            <a:off x="508000" y="2768600"/>
            <a:ext cx="5676316"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51" name="Lorem Ipsum Dolor"/>
          <p:cNvSpPr txBox="1">
            <a:spLocks noGrp="1"/>
          </p:cNvSpPr>
          <p:nvPr>
            <p:ph type="body" sz="quarter" idx="13"/>
          </p:nvPr>
        </p:nvSpPr>
        <p:spPr>
          <a:xfrm>
            <a:off x="508000" y="2171700"/>
            <a:ext cx="5676900" cy="508000"/>
          </a:xfrm>
          <a:prstGeom prst="rect">
            <a:avLst/>
          </a:prstGeom>
        </p:spPr>
        <p:txBody>
          <a:bodyPr anchor="b">
            <a:spAutoFit/>
          </a:bodyPr>
          <a:lstStyle>
            <a:lvl1pPr marL="0" indent="0">
              <a:lnSpc>
                <a:spcPct val="110000"/>
              </a:lnSpc>
              <a:spcBef>
                <a:spcPts val="0"/>
              </a:spcBef>
              <a:buClrTx/>
              <a:buSzTx/>
              <a:buFontTx/>
              <a:buNone/>
              <a:defRPr sz="2400" i="1"/>
            </a:lvl1pPr>
          </a:lstStyle>
          <a:p>
            <a:r>
              <a:t>Lorem Ipsum Dolor</a:t>
            </a:r>
          </a:p>
        </p:txBody>
      </p:sp>
      <p:sp>
        <p:nvSpPr>
          <p:cNvPr id="52" name="Image"/>
          <p:cNvSpPr>
            <a:spLocks noGrp="1"/>
          </p:cNvSpPr>
          <p:nvPr>
            <p:ph type="pic" sz="half" idx="14"/>
          </p:nvPr>
        </p:nvSpPr>
        <p:spPr>
          <a:xfrm>
            <a:off x="6818219" y="647699"/>
            <a:ext cx="5588001" cy="8331201"/>
          </a:xfrm>
          <a:prstGeom prst="rect">
            <a:avLst/>
          </a:prstGeom>
          <a:ln w="9525">
            <a:round/>
          </a:ln>
        </p:spPr>
        <p:txBody>
          <a:bodyPr lIns="91439" tIns="45719" rIns="91439" bIns="45719" anchor="t">
            <a:noAutofit/>
          </a:bodyPr>
          <a:lstStyle/>
          <a:p>
            <a:endParaRPr/>
          </a:p>
        </p:txBody>
      </p:sp>
      <p:sp>
        <p:nvSpPr>
          <p:cNvPr id="53" name="Title Text"/>
          <p:cNvSpPr txBox="1">
            <a:spLocks noGrp="1"/>
          </p:cNvSpPr>
          <p:nvPr>
            <p:ph type="title"/>
          </p:nvPr>
        </p:nvSpPr>
        <p:spPr>
          <a:xfrm>
            <a:off x="508000" y="2806700"/>
            <a:ext cx="5676900" cy="2032000"/>
          </a:xfrm>
          <a:prstGeom prst="rect">
            <a:avLst/>
          </a:prstGeom>
        </p:spPr>
        <p:txBody>
          <a:bodyPr/>
          <a:lstStyle>
            <a:lvl1pPr algn="l">
              <a:defRPr sz="5600"/>
            </a:lvl1pPr>
          </a:lstStyle>
          <a:p>
            <a:r>
              <a:t>Title Text</a:t>
            </a:r>
          </a:p>
        </p:txBody>
      </p:sp>
      <p:sp>
        <p:nvSpPr>
          <p:cNvPr id="54" name="Body Level One…"/>
          <p:cNvSpPr txBox="1">
            <a:spLocks noGrp="1"/>
          </p:cNvSpPr>
          <p:nvPr>
            <p:ph type="body" sz="quarter" idx="1"/>
          </p:nvPr>
        </p:nvSpPr>
        <p:spPr>
          <a:xfrm>
            <a:off x="508000" y="5029200"/>
            <a:ext cx="5676900" cy="4013200"/>
          </a:xfrm>
          <a:prstGeom prst="rect">
            <a:avLst/>
          </a:prstGeom>
        </p:spPr>
        <p:txBody>
          <a:bodyPr anchor="t"/>
          <a:lstStyle>
            <a:lvl1pPr marL="0" indent="0">
              <a:spcBef>
                <a:spcPts val="0"/>
              </a:spcBef>
              <a:buClrTx/>
              <a:buSzTx/>
              <a:buFontTx/>
              <a:buNone/>
              <a:defRPr sz="2400"/>
            </a:lvl1pPr>
            <a:lvl2pPr marL="0" indent="228600">
              <a:spcBef>
                <a:spcPts val="0"/>
              </a:spcBef>
              <a:buClrTx/>
              <a:buSzTx/>
              <a:buFontTx/>
              <a:buNone/>
              <a:defRPr sz="2400"/>
            </a:lvl2pPr>
            <a:lvl3pPr marL="0" indent="457200">
              <a:spcBef>
                <a:spcPts val="0"/>
              </a:spcBef>
              <a:buClrTx/>
              <a:buSzTx/>
              <a:buFontTx/>
              <a:buNone/>
              <a:defRPr sz="2400"/>
            </a:lvl3pPr>
            <a:lvl4pPr marL="0" indent="685800">
              <a:spcBef>
                <a:spcPts val="0"/>
              </a:spcBef>
              <a:buClrTx/>
              <a:buSzTx/>
              <a:buFontTx/>
              <a:buNone/>
              <a:defRPr sz="2400"/>
            </a:lvl4pPr>
            <a:lvl5pPr marL="0" indent="914400">
              <a:spcBef>
                <a:spcPts val="0"/>
              </a:spcBef>
              <a:buClrTx/>
              <a:buSzTx/>
              <a:buFontTx/>
              <a:buNone/>
              <a:defRPr sz="2400"/>
            </a:lvl5pPr>
          </a:lstStyle>
          <a:p>
            <a:r>
              <a:t>Body Level One</a:t>
            </a:r>
          </a:p>
          <a:p>
            <a:pPr lvl="1"/>
            <a:r>
              <a:t>Body Level Two</a:t>
            </a:r>
          </a:p>
          <a:p>
            <a:pPr lvl="2"/>
            <a:r>
              <a:t>Body Level Three</a:t>
            </a:r>
          </a:p>
          <a:p>
            <a:pPr lvl="3"/>
            <a:r>
              <a:t>Body Level Four</a:t>
            </a:r>
          </a:p>
          <a:p>
            <a:pPr lvl="4"/>
            <a:r>
              <a:t>Body Level Five</a:t>
            </a:r>
          </a:p>
        </p:txBody>
      </p:sp>
      <p:sp>
        <p:nvSpPr>
          <p:cNvPr id="5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62" name="Title Text"/>
          <p:cNvSpPr txBox="1">
            <a:spLocks noGrp="1"/>
          </p:cNvSpPr>
          <p:nvPr>
            <p:ph type="title"/>
          </p:nvPr>
        </p:nvSpPr>
        <p:spPr>
          <a:prstGeom prst="rect">
            <a:avLst/>
          </a:prstGeom>
        </p:spPr>
        <p:txBody>
          <a:bodyPr/>
          <a:lstStyle/>
          <a:p>
            <a:r>
              <a:t>Title Text</a:t>
            </a:r>
          </a:p>
        </p:txBody>
      </p:sp>
      <p:sp>
        <p:nvSpPr>
          <p:cNvPr id="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0" name="Title Text"/>
          <p:cNvSpPr txBox="1">
            <a:spLocks noGrp="1"/>
          </p:cNvSpPr>
          <p:nvPr>
            <p:ph type="title"/>
          </p:nvPr>
        </p:nvSpPr>
        <p:spPr>
          <a:prstGeom prst="rect">
            <a:avLst/>
          </a:prstGeom>
        </p:spPr>
        <p:txBody>
          <a:bodyPr/>
          <a:lstStyle/>
          <a:p>
            <a:r>
              <a:t>Title Text</a:t>
            </a:r>
          </a:p>
        </p:txBody>
      </p:sp>
      <p:sp>
        <p:nvSpPr>
          <p:cNvPr id="71"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79" name="Image"/>
          <p:cNvSpPr>
            <a:spLocks noGrp="1"/>
          </p:cNvSpPr>
          <p:nvPr>
            <p:ph type="pic" sz="half" idx="13"/>
          </p:nvPr>
        </p:nvSpPr>
        <p:spPr>
          <a:xfrm>
            <a:off x="6819900" y="2654300"/>
            <a:ext cx="5588000" cy="6350000"/>
          </a:xfrm>
          <a:prstGeom prst="rect">
            <a:avLst/>
          </a:prstGeom>
          <a:ln w="9525">
            <a:round/>
          </a:ln>
        </p:spPr>
        <p:txBody>
          <a:bodyPr lIns="91439" tIns="45719" rIns="91439" bIns="45719" anchor="t">
            <a:noAutofit/>
          </a:bodyPr>
          <a:lstStyle/>
          <a:p>
            <a:endParaRPr/>
          </a:p>
        </p:txBody>
      </p:sp>
      <p:sp>
        <p:nvSpPr>
          <p:cNvPr id="80" name="Title Text"/>
          <p:cNvSpPr txBox="1">
            <a:spLocks noGrp="1"/>
          </p:cNvSpPr>
          <p:nvPr>
            <p:ph type="title"/>
          </p:nvPr>
        </p:nvSpPr>
        <p:spPr>
          <a:prstGeom prst="rect">
            <a:avLst/>
          </a:prstGeom>
        </p:spPr>
        <p:txBody>
          <a:bodyPr/>
          <a:lstStyle/>
          <a:p>
            <a:r>
              <a:t>Title Text</a:t>
            </a:r>
          </a:p>
        </p:txBody>
      </p:sp>
      <p:sp>
        <p:nvSpPr>
          <p:cNvPr id="81" name="Body Level One…"/>
          <p:cNvSpPr txBox="1">
            <a:spLocks noGrp="1"/>
          </p:cNvSpPr>
          <p:nvPr>
            <p:ph type="body" sz="half" idx="1"/>
          </p:nvPr>
        </p:nvSpPr>
        <p:spPr>
          <a:xfrm>
            <a:off x="508000" y="2730500"/>
            <a:ext cx="5816600" cy="6350000"/>
          </a:xfrm>
          <a:prstGeom prst="rect">
            <a:avLst/>
          </a:prstGeom>
        </p:spPr>
        <p:txBody>
          <a:bodyPr/>
          <a:lstStyle>
            <a:lvl1pPr marL="393700" indent="-393700">
              <a:spcBef>
                <a:spcPts val="1800"/>
              </a:spcBef>
              <a:buSzPct val="65000"/>
              <a:defRPr sz="3000"/>
            </a:lvl1pPr>
            <a:lvl2pPr marL="787400" indent="-393700">
              <a:spcBef>
                <a:spcPts val="1800"/>
              </a:spcBef>
              <a:buSzPct val="65000"/>
              <a:defRPr sz="3000"/>
            </a:lvl2pPr>
            <a:lvl3pPr marL="1181100" indent="-393700">
              <a:spcBef>
                <a:spcPts val="1800"/>
              </a:spcBef>
              <a:buSzPct val="65000"/>
              <a:defRPr sz="3000"/>
            </a:lvl3pPr>
            <a:lvl4pPr marL="1574800" indent="-393700">
              <a:spcBef>
                <a:spcPts val="1800"/>
              </a:spcBef>
              <a:buSzPct val="65000"/>
              <a:defRPr sz="3000"/>
            </a:lvl4pPr>
            <a:lvl5pPr marL="1968500" indent="-393700">
              <a:spcBef>
                <a:spcPts val="1800"/>
              </a:spcBef>
              <a:buSzPct val="65000"/>
              <a:defRPr sz="3000"/>
            </a:lvl5pPr>
          </a:lstStyle>
          <a:p>
            <a:r>
              <a:t>Body Level One</a:t>
            </a:r>
          </a:p>
          <a:p>
            <a:pPr lvl="1"/>
            <a:r>
              <a:t>Body Level Two</a:t>
            </a:r>
          </a:p>
          <a:p>
            <a:pPr lvl="2"/>
            <a:r>
              <a:t>Body Level Three</a:t>
            </a:r>
          </a:p>
          <a:p>
            <a:pPr lvl="3"/>
            <a:r>
              <a:t>Body Level Four</a:t>
            </a:r>
          </a:p>
          <a:p>
            <a:pPr lvl="4"/>
            <a:r>
              <a:t>Body Level Five</a:t>
            </a:r>
          </a:p>
        </p:txBody>
      </p:sp>
      <p:sp>
        <p:nvSpPr>
          <p:cNvPr id="8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Bullets">
    <p:spTree>
      <p:nvGrpSpPr>
        <p:cNvPr id="1" name=""/>
        <p:cNvGrpSpPr/>
        <p:nvPr/>
      </p:nvGrpSpPr>
      <p:grpSpPr>
        <a:xfrm>
          <a:off x="0" y="0"/>
          <a:ext cx="0" cy="0"/>
          <a:chOff x="0" y="0"/>
          <a:chExt cx="0" cy="0"/>
        </a:xfrm>
      </p:grpSpPr>
      <p:sp>
        <p:nvSpPr>
          <p:cNvPr id="89" name="Body Level One…"/>
          <p:cNvSpPr txBox="1">
            <a:spLocks noGrp="1"/>
          </p:cNvSpPr>
          <p:nvPr>
            <p:ph type="body" idx="1"/>
          </p:nvPr>
        </p:nvSpPr>
        <p:spPr>
          <a:xfrm>
            <a:off x="508000" y="1270000"/>
            <a:ext cx="11988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Photo - 3 Up">
    <p:spTree>
      <p:nvGrpSpPr>
        <p:cNvPr id="1" name=""/>
        <p:cNvGrpSpPr/>
        <p:nvPr/>
      </p:nvGrpSpPr>
      <p:grpSpPr>
        <a:xfrm>
          <a:off x="0" y="0"/>
          <a:ext cx="0" cy="0"/>
          <a:chOff x="0" y="0"/>
          <a:chExt cx="0" cy="0"/>
        </a:xfrm>
      </p:grpSpPr>
      <p:sp>
        <p:nvSpPr>
          <p:cNvPr id="97" name="Image"/>
          <p:cNvSpPr>
            <a:spLocks noGrp="1"/>
          </p:cNvSpPr>
          <p:nvPr>
            <p:ph type="pic" sz="quarter" idx="13"/>
          </p:nvPr>
        </p:nvSpPr>
        <p:spPr>
          <a:xfrm>
            <a:off x="6856319" y="4772799"/>
            <a:ext cx="5499101" cy="4229101"/>
          </a:xfrm>
          <a:prstGeom prst="rect">
            <a:avLst/>
          </a:prstGeom>
          <a:ln w="9525">
            <a:round/>
          </a:ln>
        </p:spPr>
        <p:txBody>
          <a:bodyPr lIns="91439" tIns="45719" rIns="91439" bIns="45719" anchor="t">
            <a:noAutofit/>
          </a:bodyPr>
          <a:lstStyle/>
          <a:p>
            <a:endParaRPr/>
          </a:p>
        </p:txBody>
      </p:sp>
      <p:sp>
        <p:nvSpPr>
          <p:cNvPr id="98" name="Image"/>
          <p:cNvSpPr>
            <a:spLocks noGrp="1"/>
          </p:cNvSpPr>
          <p:nvPr>
            <p:ph type="pic" sz="quarter" idx="14"/>
          </p:nvPr>
        </p:nvSpPr>
        <p:spPr>
          <a:xfrm>
            <a:off x="6860562" y="609600"/>
            <a:ext cx="5499101" cy="3530600"/>
          </a:xfrm>
          <a:prstGeom prst="rect">
            <a:avLst/>
          </a:prstGeom>
          <a:ln w="9525">
            <a:round/>
          </a:ln>
        </p:spPr>
        <p:txBody>
          <a:bodyPr lIns="91439" tIns="45719" rIns="91439" bIns="45719" anchor="t">
            <a:noAutofit/>
          </a:bodyPr>
          <a:lstStyle/>
          <a:p>
            <a:endParaRPr/>
          </a:p>
        </p:txBody>
      </p:sp>
      <p:sp>
        <p:nvSpPr>
          <p:cNvPr id="99" name="Image"/>
          <p:cNvSpPr>
            <a:spLocks noGrp="1"/>
          </p:cNvSpPr>
          <p:nvPr>
            <p:ph type="pic" sz="half" idx="15"/>
          </p:nvPr>
        </p:nvSpPr>
        <p:spPr>
          <a:xfrm>
            <a:off x="557119" y="609599"/>
            <a:ext cx="5588001" cy="8394701"/>
          </a:xfrm>
          <a:prstGeom prst="rect">
            <a:avLst/>
          </a:prstGeom>
          <a:ln w="9525">
            <a:round/>
          </a:ln>
        </p:spPr>
        <p:txBody>
          <a:bodyPr lIns="91439" tIns="45719" rIns="91439" bIns="45719" anchor="t">
            <a:noAutofit/>
          </a:bodyPr>
          <a:lstStyle/>
          <a:p>
            <a:endParaRPr/>
          </a:p>
        </p:txBody>
      </p:sp>
      <p:sp>
        <p:nvSpPr>
          <p:cNvPr id="100"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4"/>
          <a:srcRect/>
          <a:stretch>
            <a:fillRect/>
          </a:stretch>
        </a:blipFill>
        <a:effectLst/>
      </p:bgPr>
    </p:bg>
    <p:spTree>
      <p:nvGrpSpPr>
        <p:cNvPr id="1" name=""/>
        <p:cNvGrpSpPr/>
        <p:nvPr/>
      </p:nvGrpSpPr>
      <p:grpSpPr>
        <a:xfrm>
          <a:off x="0" y="0"/>
          <a:ext cx="0" cy="0"/>
          <a:chOff x="0" y="0"/>
          <a:chExt cx="0" cy="0"/>
        </a:xfrm>
      </p:grpSpPr>
      <p:sp>
        <p:nvSpPr>
          <p:cNvPr id="2" name="Line"/>
          <p:cNvSpPr/>
          <p:nvPr/>
        </p:nvSpPr>
        <p:spPr>
          <a:xfrm>
            <a:off x="508000" y="21717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3" name="Line"/>
          <p:cNvSpPr/>
          <p:nvPr/>
        </p:nvSpPr>
        <p:spPr>
          <a:xfrm>
            <a:off x="508000" y="635000"/>
            <a:ext cx="11997292" cy="0"/>
          </a:xfrm>
          <a:prstGeom prst="line">
            <a:avLst/>
          </a:prstGeom>
          <a:ln w="12700">
            <a:solidFill>
              <a:srgbClr val="444444">
                <a:alpha val="30000"/>
              </a:srgbClr>
            </a:solidFill>
            <a:miter lim="400000"/>
          </a:ln>
        </p:spPr>
        <p:txBody>
          <a:bodyPr lIns="50800" tIns="50800" rIns="50800" bIns="50800" anchor="ctr"/>
          <a:lstStyle/>
          <a:p>
            <a:pPr algn="l" defTabSz="457200">
              <a:defRPr sz="1200">
                <a:solidFill>
                  <a:srgbClr val="000000"/>
                </a:solidFill>
                <a:latin typeface="Helvetica"/>
                <a:ea typeface="Helvetica"/>
                <a:cs typeface="Helvetica"/>
                <a:sym typeface="Helvetica"/>
              </a:defRPr>
            </a:pPr>
            <a:endParaRPr/>
          </a:p>
        </p:txBody>
      </p:sp>
      <p:sp>
        <p:nvSpPr>
          <p:cNvPr id="4" name="Title Text"/>
          <p:cNvSpPr txBox="1">
            <a:spLocks noGrp="1"/>
          </p:cNvSpPr>
          <p:nvPr>
            <p:ph type="title"/>
          </p:nvPr>
        </p:nvSpPr>
        <p:spPr>
          <a:xfrm>
            <a:off x="508000" y="800100"/>
            <a:ext cx="11988800" cy="12192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5" name="Body Level One…"/>
          <p:cNvSpPr txBox="1">
            <a:spLocks noGrp="1"/>
          </p:cNvSpPr>
          <p:nvPr>
            <p:ph type="body" idx="1"/>
          </p:nvPr>
        </p:nvSpPr>
        <p:spPr>
          <a:xfrm>
            <a:off x="508000" y="2628900"/>
            <a:ext cx="11988800" cy="6096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6" name="Slide Number"/>
          <p:cNvSpPr txBox="1">
            <a:spLocks noGrp="1"/>
          </p:cNvSpPr>
          <p:nvPr>
            <p:ph type="sldNum" sz="quarter" idx="2"/>
          </p:nvPr>
        </p:nvSpPr>
        <p:spPr>
          <a:xfrm>
            <a:off x="6324599" y="9258300"/>
            <a:ext cx="342901" cy="406400"/>
          </a:xfrm>
          <a:prstGeom prst="rect">
            <a:avLst/>
          </a:prstGeom>
          <a:ln w="12700">
            <a:miter lim="400000"/>
          </a:ln>
        </p:spPr>
        <p:txBody>
          <a:bodyPr wrap="none" lIns="50800" tIns="50800" rIns="50800" bIns="50800">
            <a:spAutoFit/>
          </a:bodyPr>
          <a:lstStyle>
            <a:lvl1pPr>
              <a:defRPr sz="1800">
                <a:solidFill>
                  <a:srgbClr val="4C4946"/>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spd="med"/>
  <p:txStyles>
    <p:titleStyle>
      <a:lvl1pPr marL="0" marR="0" indent="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1pPr>
      <a:lvl2pPr marL="0" marR="0" indent="228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2pPr>
      <a:lvl3pPr marL="0" marR="0" indent="457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3pPr>
      <a:lvl4pPr marL="0" marR="0" indent="685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4pPr>
      <a:lvl5pPr marL="0" marR="0" indent="9144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5pPr>
      <a:lvl6pPr marL="0" marR="0" indent="11430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6pPr>
      <a:lvl7pPr marL="0" marR="0" indent="13716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7pPr>
      <a:lvl8pPr marL="0" marR="0" indent="16002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8pPr>
      <a:lvl9pPr marL="0" marR="0" indent="1828800" algn="ctr" defTabSz="584200" rtl="0" latinLnBrk="0">
        <a:lnSpc>
          <a:spcPct val="90000"/>
        </a:lnSpc>
        <a:spcBef>
          <a:spcPts val="1600"/>
        </a:spcBef>
        <a:spcAft>
          <a:spcPts val="0"/>
        </a:spcAft>
        <a:buClrTx/>
        <a:buSzTx/>
        <a:buFontTx/>
        <a:buNone/>
        <a:tabLst/>
        <a:defRPr sz="7000" b="0" i="0" u="none" strike="noStrike" cap="none" spc="0" baseline="0">
          <a:ln>
            <a:noFill/>
          </a:ln>
          <a:solidFill>
            <a:srgbClr val="D93E2B"/>
          </a:solidFill>
          <a:uFillTx/>
          <a:latin typeface="+mn-lt"/>
          <a:ea typeface="+mn-ea"/>
          <a:cs typeface="+mn-cs"/>
          <a:sym typeface="Bodoni SvtyTwo ITC TT-Book"/>
        </a:defRPr>
      </a:lvl9pPr>
    </p:titleStyle>
    <p:bodyStyle>
      <a:lvl1pPr marL="4699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1pPr>
      <a:lvl2pPr marL="9398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2pPr>
      <a:lvl3pPr marL="14097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3pPr>
      <a:lvl4pPr marL="18796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4pPr>
      <a:lvl5pPr marL="23495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5pPr>
      <a:lvl6pPr marL="28194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6pPr>
      <a:lvl7pPr marL="32893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7pPr>
      <a:lvl8pPr marL="37592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8pPr>
      <a:lvl9pPr marL="4229100" marR="0" indent="-469900" algn="l" defTabSz="584200" rtl="0" latinLnBrk="0">
        <a:lnSpc>
          <a:spcPct val="100000"/>
        </a:lnSpc>
        <a:spcBef>
          <a:spcPts val="2400"/>
        </a:spcBef>
        <a:spcAft>
          <a:spcPts val="0"/>
        </a:spcAft>
        <a:buClr>
          <a:srgbClr val="929292"/>
        </a:buClr>
        <a:buSzPct val="60000"/>
        <a:buFont typeface="Zapf Dingbats"/>
        <a:buChar char="❖"/>
        <a:tabLst/>
        <a:defRPr sz="3600" b="0" i="0" u="none" strike="noStrike" cap="none" spc="0" baseline="0">
          <a:ln>
            <a:noFill/>
          </a:ln>
          <a:solidFill>
            <a:srgbClr val="414141"/>
          </a:solidFill>
          <a:uFillTx/>
          <a:latin typeface="Palatino"/>
          <a:ea typeface="Palatino"/>
          <a:cs typeface="Palatino"/>
          <a:sym typeface="Palatino"/>
        </a:defRPr>
      </a:lvl9pPr>
    </p:bodyStyle>
    <p:otherStyle>
      <a:lvl1pPr marL="0" marR="0" indent="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1pPr>
      <a:lvl2pPr marL="0" marR="0" indent="228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2pPr>
      <a:lvl3pPr marL="0" marR="0" indent="457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3pPr>
      <a:lvl4pPr marL="0" marR="0" indent="685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4pPr>
      <a:lvl5pPr marL="0" marR="0" indent="9144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5pPr>
      <a:lvl6pPr marL="0" marR="0" indent="11430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6pPr>
      <a:lvl7pPr marL="0" marR="0" indent="13716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7pPr>
      <a:lvl8pPr marL="0" marR="0" indent="16002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8pPr>
      <a:lvl9pPr marL="0" marR="0" indent="1828800" algn="ctr" defTabSz="584200" latinLnBrk="0">
        <a:lnSpc>
          <a:spcPct val="100000"/>
        </a:lnSpc>
        <a:spcBef>
          <a:spcPts val="0"/>
        </a:spcBef>
        <a:spcAft>
          <a:spcPts val="0"/>
        </a:spcAft>
        <a:buClrTx/>
        <a:buSzTx/>
        <a:buFontTx/>
        <a:buNone/>
        <a:tabLst/>
        <a:defRPr sz="1800" b="0" i="0" u="none" strike="noStrike" cap="none" spc="0" baseline="0">
          <a:ln>
            <a:noFill/>
          </a:ln>
          <a:solidFill>
            <a:schemeClr val="tx1"/>
          </a:solidFill>
          <a:uFillTx/>
          <a:latin typeface="+mn-lt"/>
          <a:ea typeface="+mn-ea"/>
          <a:cs typeface="+mn-cs"/>
          <a:sym typeface="Palatino"/>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t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CAC 170…"/>
          <p:cNvSpPr txBox="1">
            <a:spLocks noGrp="1"/>
          </p:cNvSpPr>
          <p:nvPr>
            <p:ph type="body" idx="13"/>
          </p:nvPr>
        </p:nvSpPr>
        <p:spPr>
          <a:xfrm>
            <a:off x="508000" y="3281680"/>
            <a:ext cx="7200900" cy="955041"/>
          </a:xfrm>
          <a:prstGeom prst="rect">
            <a:avLst/>
          </a:prstGeom>
        </p:spPr>
        <p:txBody>
          <a:bodyPr/>
          <a:lstStyle/>
          <a:p>
            <a:r>
              <a:t>CAC 170 </a:t>
            </a:r>
          </a:p>
          <a:p>
            <a:r>
              <a:t>Blown to Bits: Chapter 2</a:t>
            </a:r>
          </a:p>
        </p:txBody>
      </p:sp>
      <p:sp>
        <p:nvSpPr>
          <p:cNvPr id="134" name="Privacy and Security"/>
          <p:cNvSpPr txBox="1">
            <a:spLocks noGrp="1"/>
          </p:cNvSpPr>
          <p:nvPr>
            <p:ph type="ctrTitle"/>
          </p:nvPr>
        </p:nvSpPr>
        <p:spPr>
          <a:prstGeom prst="rect">
            <a:avLst/>
          </a:prstGeom>
        </p:spPr>
        <p:txBody>
          <a:bodyPr/>
          <a:lstStyle/>
          <a:p>
            <a:r>
              <a:t>Privacy and Security</a:t>
            </a:r>
          </a:p>
        </p:txBody>
      </p:sp>
      <p:sp>
        <p:nvSpPr>
          <p:cNvPr id="135" name="Amber Wagner…"/>
          <p:cNvSpPr txBox="1">
            <a:spLocks noGrp="1"/>
          </p:cNvSpPr>
          <p:nvPr>
            <p:ph type="subTitle" sz="quarter" idx="1"/>
          </p:nvPr>
        </p:nvSpPr>
        <p:spPr>
          <a:prstGeom prst="rect">
            <a:avLst/>
          </a:prstGeom>
        </p:spPr>
        <p:txBody>
          <a:bodyPr/>
          <a:lstStyle/>
          <a:p>
            <a:r>
              <a:rPr dirty="0"/>
              <a:t>A</a:t>
            </a:r>
            <a:r>
              <a:rPr lang="en-US" dirty="0"/>
              <a:t>nthony</a:t>
            </a:r>
            <a:r>
              <a:rPr dirty="0"/>
              <a:t> W</a:t>
            </a:r>
            <a:r>
              <a:rPr lang="en-US" dirty="0"/>
              <a:t>inchester</a:t>
            </a:r>
            <a:endParaRPr dirty="0"/>
          </a:p>
          <a:p>
            <a:r>
              <a:rPr dirty="0"/>
              <a:t>Birmingham-Southern College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 name="Are you concerned with keeping your information private?"/>
          <p:cNvSpPr txBox="1">
            <a:spLocks noGrp="1"/>
          </p:cNvSpPr>
          <p:nvPr>
            <p:ph type="title"/>
          </p:nvPr>
        </p:nvSpPr>
        <p:spPr>
          <a:xfrm>
            <a:off x="508000" y="976062"/>
            <a:ext cx="11988800" cy="2413001"/>
          </a:xfrm>
          <a:prstGeom prst="rect">
            <a:avLst/>
          </a:prstGeom>
        </p:spPr>
        <p:txBody>
          <a:bodyPr/>
          <a:lstStyle/>
          <a:p>
            <a:r>
              <a:t>Are you concerned with keeping your information private?</a:t>
            </a:r>
          </a:p>
        </p:txBody>
      </p:sp>
      <p:sp>
        <p:nvSpPr>
          <p:cNvPr id="138" name="How private do you think your information is?"/>
          <p:cNvSpPr txBox="1"/>
          <p:nvPr/>
        </p:nvSpPr>
        <p:spPr>
          <a:xfrm>
            <a:off x="508000" y="3670300"/>
            <a:ext cx="11988800" cy="2413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lvl1pPr>
              <a:lnSpc>
                <a:spcPct val="90000"/>
              </a:lnSpc>
              <a:spcBef>
                <a:spcPts val="1600"/>
              </a:spcBef>
              <a:defRPr sz="7000">
                <a:solidFill>
                  <a:srgbClr val="D93E2B"/>
                </a:solidFill>
                <a:latin typeface="+mn-lt"/>
                <a:ea typeface="+mn-ea"/>
                <a:cs typeface="+mn-cs"/>
                <a:sym typeface="Bodoni SvtyTwo ITC TT-Book"/>
              </a:defRPr>
            </a:lvl1pPr>
          </a:lstStyle>
          <a:p>
            <a:r>
              <a:t>How private do you think your information is?</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Loss of Privacy"/>
          <p:cNvSpPr txBox="1">
            <a:spLocks noGrp="1"/>
          </p:cNvSpPr>
          <p:nvPr>
            <p:ph type="title"/>
          </p:nvPr>
        </p:nvSpPr>
        <p:spPr>
          <a:prstGeom prst="rect">
            <a:avLst/>
          </a:prstGeom>
        </p:spPr>
        <p:txBody>
          <a:bodyPr/>
          <a:lstStyle/>
          <a:p>
            <a:r>
              <a:t>Loss of Privacy</a:t>
            </a:r>
          </a:p>
        </p:txBody>
      </p:sp>
      <p:sp>
        <p:nvSpPr>
          <p:cNvPr id="141" name="We have lost our privacy…"/>
          <p:cNvSpPr txBox="1">
            <a:spLocks noGrp="1"/>
          </p:cNvSpPr>
          <p:nvPr>
            <p:ph type="body" idx="1"/>
          </p:nvPr>
        </p:nvSpPr>
        <p:spPr>
          <a:prstGeom prst="rect">
            <a:avLst/>
          </a:prstGeom>
        </p:spPr>
        <p:txBody>
          <a:bodyPr anchor="t"/>
          <a:lstStyle/>
          <a:p>
            <a:r>
              <a:t>We have lost our privacy</a:t>
            </a:r>
          </a:p>
          <a:p>
            <a:r>
              <a:t>We willingly and sometimes unknowingly give it away</a:t>
            </a:r>
          </a:p>
          <a:p>
            <a:r>
              <a:t>We leave digital fingerprints everywhere we go</a:t>
            </a:r>
          </a:p>
        </p:txBody>
      </p:sp>
      <p:pic>
        <p:nvPicPr>
          <p:cNvPr id="142" name="Image" descr="Image"/>
          <p:cNvPicPr>
            <a:picLocks noChangeAspect="1"/>
          </p:cNvPicPr>
          <p:nvPr/>
        </p:nvPicPr>
        <p:blipFill>
          <a:blip r:embed="rId2"/>
          <a:srcRect l="12216" t="9414" r="6876" b="15538"/>
          <a:stretch>
            <a:fillRect/>
          </a:stretch>
        </p:blipFill>
        <p:spPr>
          <a:xfrm>
            <a:off x="10109981" y="7307555"/>
            <a:ext cx="1310512" cy="1779774"/>
          </a:xfrm>
          <a:custGeom>
            <a:avLst/>
            <a:gdLst/>
            <a:ahLst/>
            <a:cxnLst>
              <a:cxn ang="0">
                <a:pos x="wd2" y="hd2"/>
              </a:cxn>
              <a:cxn ang="5400000">
                <a:pos x="wd2" y="hd2"/>
              </a:cxn>
              <a:cxn ang="10800000">
                <a:pos x="wd2" y="hd2"/>
              </a:cxn>
              <a:cxn ang="16200000">
                <a:pos x="wd2" y="hd2"/>
              </a:cxn>
            </a:cxnLst>
            <a:rect l="0" t="0" r="r" b="b"/>
            <a:pathLst>
              <a:path w="21542" h="21584" extrusionOk="0">
                <a:moveTo>
                  <a:pt x="9499" y="1"/>
                </a:moveTo>
                <a:cubicBezTo>
                  <a:pt x="9308" y="9"/>
                  <a:pt x="9089" y="84"/>
                  <a:pt x="9022" y="212"/>
                </a:cubicBezTo>
                <a:cubicBezTo>
                  <a:pt x="8946" y="359"/>
                  <a:pt x="8637" y="424"/>
                  <a:pt x="8037" y="424"/>
                </a:cubicBezTo>
                <a:cubicBezTo>
                  <a:pt x="7441" y="424"/>
                  <a:pt x="7182" y="481"/>
                  <a:pt x="7215" y="602"/>
                </a:cubicBezTo>
                <a:cubicBezTo>
                  <a:pt x="7243" y="705"/>
                  <a:pt x="7016" y="801"/>
                  <a:pt x="6680" y="828"/>
                </a:cubicBezTo>
                <a:cubicBezTo>
                  <a:pt x="6362" y="854"/>
                  <a:pt x="5973" y="963"/>
                  <a:pt x="5813" y="1069"/>
                </a:cubicBezTo>
                <a:cubicBezTo>
                  <a:pt x="5646" y="1179"/>
                  <a:pt x="5213" y="1243"/>
                  <a:pt x="4795" y="1218"/>
                </a:cubicBezTo>
                <a:cubicBezTo>
                  <a:pt x="4232" y="1185"/>
                  <a:pt x="4018" y="1239"/>
                  <a:pt x="3862" y="1454"/>
                </a:cubicBezTo>
                <a:cubicBezTo>
                  <a:pt x="3735" y="1629"/>
                  <a:pt x="3525" y="1709"/>
                  <a:pt x="3301" y="1666"/>
                </a:cubicBezTo>
                <a:cubicBezTo>
                  <a:pt x="3102" y="1627"/>
                  <a:pt x="2902" y="1681"/>
                  <a:pt x="2845" y="1791"/>
                </a:cubicBezTo>
                <a:cubicBezTo>
                  <a:pt x="2788" y="1900"/>
                  <a:pt x="2564" y="1988"/>
                  <a:pt x="2349" y="1988"/>
                </a:cubicBezTo>
                <a:cubicBezTo>
                  <a:pt x="2125" y="1988"/>
                  <a:pt x="1957" y="2085"/>
                  <a:pt x="1957" y="2210"/>
                </a:cubicBezTo>
                <a:cubicBezTo>
                  <a:pt x="1957" y="2330"/>
                  <a:pt x="1816" y="2585"/>
                  <a:pt x="1644" y="2778"/>
                </a:cubicBezTo>
                <a:cubicBezTo>
                  <a:pt x="1473" y="2971"/>
                  <a:pt x="1399" y="3129"/>
                  <a:pt x="1481" y="3129"/>
                </a:cubicBezTo>
                <a:cubicBezTo>
                  <a:pt x="1563" y="3129"/>
                  <a:pt x="1496" y="3242"/>
                  <a:pt x="1331" y="3379"/>
                </a:cubicBezTo>
                <a:cubicBezTo>
                  <a:pt x="1166" y="3516"/>
                  <a:pt x="996" y="3757"/>
                  <a:pt x="953" y="3913"/>
                </a:cubicBezTo>
                <a:cubicBezTo>
                  <a:pt x="909" y="4070"/>
                  <a:pt x="759" y="4177"/>
                  <a:pt x="620" y="4154"/>
                </a:cubicBezTo>
                <a:cubicBezTo>
                  <a:pt x="469" y="4130"/>
                  <a:pt x="407" y="4197"/>
                  <a:pt x="470" y="4318"/>
                </a:cubicBezTo>
                <a:cubicBezTo>
                  <a:pt x="528" y="4429"/>
                  <a:pt x="446" y="4656"/>
                  <a:pt x="287" y="4823"/>
                </a:cubicBezTo>
                <a:cubicBezTo>
                  <a:pt x="103" y="5018"/>
                  <a:pt x="6" y="5877"/>
                  <a:pt x="0" y="6739"/>
                </a:cubicBezTo>
                <a:cubicBezTo>
                  <a:pt x="-5" y="7600"/>
                  <a:pt x="79" y="8463"/>
                  <a:pt x="261" y="8678"/>
                </a:cubicBezTo>
                <a:cubicBezTo>
                  <a:pt x="448" y="8899"/>
                  <a:pt x="448" y="8998"/>
                  <a:pt x="261" y="9136"/>
                </a:cubicBezTo>
                <a:cubicBezTo>
                  <a:pt x="-53" y="9367"/>
                  <a:pt x="-47" y="10625"/>
                  <a:pt x="268" y="10714"/>
                </a:cubicBezTo>
                <a:cubicBezTo>
                  <a:pt x="447" y="10765"/>
                  <a:pt x="508" y="11335"/>
                  <a:pt x="496" y="12938"/>
                </a:cubicBezTo>
                <a:cubicBezTo>
                  <a:pt x="483" y="14574"/>
                  <a:pt x="535" y="15133"/>
                  <a:pt x="731" y="15253"/>
                </a:cubicBezTo>
                <a:cubicBezTo>
                  <a:pt x="873" y="15340"/>
                  <a:pt x="992" y="15618"/>
                  <a:pt x="992" y="15874"/>
                </a:cubicBezTo>
                <a:cubicBezTo>
                  <a:pt x="992" y="16156"/>
                  <a:pt x="1103" y="16373"/>
                  <a:pt x="1279" y="16422"/>
                </a:cubicBezTo>
                <a:cubicBezTo>
                  <a:pt x="1438" y="16467"/>
                  <a:pt x="1572" y="16628"/>
                  <a:pt x="1572" y="16779"/>
                </a:cubicBezTo>
                <a:cubicBezTo>
                  <a:pt x="1572" y="16929"/>
                  <a:pt x="1702" y="17090"/>
                  <a:pt x="1859" y="17135"/>
                </a:cubicBezTo>
                <a:cubicBezTo>
                  <a:pt x="2017" y="17179"/>
                  <a:pt x="2096" y="17308"/>
                  <a:pt x="2036" y="17424"/>
                </a:cubicBezTo>
                <a:cubicBezTo>
                  <a:pt x="1966" y="17557"/>
                  <a:pt x="2332" y="17927"/>
                  <a:pt x="3047" y="18439"/>
                </a:cubicBezTo>
                <a:cubicBezTo>
                  <a:pt x="3666" y="18882"/>
                  <a:pt x="4148" y="19336"/>
                  <a:pt x="4117" y="19445"/>
                </a:cubicBezTo>
                <a:cubicBezTo>
                  <a:pt x="4085" y="19554"/>
                  <a:pt x="4149" y="19647"/>
                  <a:pt x="4254" y="19647"/>
                </a:cubicBezTo>
                <a:cubicBezTo>
                  <a:pt x="4358" y="19647"/>
                  <a:pt x="4594" y="19836"/>
                  <a:pt x="4782" y="20071"/>
                </a:cubicBezTo>
                <a:cubicBezTo>
                  <a:pt x="4970" y="20306"/>
                  <a:pt x="5264" y="20499"/>
                  <a:pt x="5434" y="20499"/>
                </a:cubicBezTo>
                <a:cubicBezTo>
                  <a:pt x="5605" y="20499"/>
                  <a:pt x="5955" y="20659"/>
                  <a:pt x="6204" y="20855"/>
                </a:cubicBezTo>
                <a:cubicBezTo>
                  <a:pt x="6453" y="21051"/>
                  <a:pt x="6816" y="21211"/>
                  <a:pt x="7013" y="21211"/>
                </a:cubicBezTo>
                <a:cubicBezTo>
                  <a:pt x="7210" y="21211"/>
                  <a:pt x="7415" y="21299"/>
                  <a:pt x="7470" y="21404"/>
                </a:cubicBezTo>
                <a:cubicBezTo>
                  <a:pt x="7545" y="21549"/>
                  <a:pt x="8078" y="21592"/>
                  <a:pt x="9668" y="21582"/>
                </a:cubicBezTo>
                <a:cubicBezTo>
                  <a:pt x="10891" y="21574"/>
                  <a:pt x="11748" y="21512"/>
                  <a:pt x="11730" y="21433"/>
                </a:cubicBezTo>
                <a:cubicBezTo>
                  <a:pt x="11694" y="21282"/>
                  <a:pt x="12224" y="21214"/>
                  <a:pt x="13530" y="21207"/>
                </a:cubicBezTo>
                <a:cubicBezTo>
                  <a:pt x="14191" y="21203"/>
                  <a:pt x="14515" y="21118"/>
                  <a:pt x="14913" y="20836"/>
                </a:cubicBezTo>
                <a:cubicBezTo>
                  <a:pt x="15298" y="20564"/>
                  <a:pt x="15631" y="20469"/>
                  <a:pt x="16186" y="20475"/>
                </a:cubicBezTo>
                <a:cubicBezTo>
                  <a:pt x="16817" y="20481"/>
                  <a:pt x="16994" y="20412"/>
                  <a:pt x="17275" y="20061"/>
                </a:cubicBezTo>
                <a:cubicBezTo>
                  <a:pt x="17459" y="19831"/>
                  <a:pt x="17690" y="19647"/>
                  <a:pt x="17790" y="19647"/>
                </a:cubicBezTo>
                <a:cubicBezTo>
                  <a:pt x="17890" y="19647"/>
                  <a:pt x="17973" y="19555"/>
                  <a:pt x="17973" y="19445"/>
                </a:cubicBezTo>
                <a:cubicBezTo>
                  <a:pt x="17973" y="19334"/>
                  <a:pt x="18232" y="19082"/>
                  <a:pt x="18554" y="18882"/>
                </a:cubicBezTo>
                <a:cubicBezTo>
                  <a:pt x="18875" y="18682"/>
                  <a:pt x="19119" y="18467"/>
                  <a:pt x="19095" y="18405"/>
                </a:cubicBezTo>
                <a:cubicBezTo>
                  <a:pt x="19071" y="18344"/>
                  <a:pt x="19311" y="18253"/>
                  <a:pt x="19624" y="18203"/>
                </a:cubicBezTo>
                <a:cubicBezTo>
                  <a:pt x="19936" y="18154"/>
                  <a:pt x="20113" y="18107"/>
                  <a:pt x="20021" y="18097"/>
                </a:cubicBezTo>
                <a:cubicBezTo>
                  <a:pt x="19930" y="18088"/>
                  <a:pt x="19990" y="17928"/>
                  <a:pt x="20152" y="17746"/>
                </a:cubicBezTo>
                <a:cubicBezTo>
                  <a:pt x="20313" y="17564"/>
                  <a:pt x="20472" y="17262"/>
                  <a:pt x="20511" y="17072"/>
                </a:cubicBezTo>
                <a:cubicBezTo>
                  <a:pt x="20550" y="16882"/>
                  <a:pt x="20679" y="16739"/>
                  <a:pt x="20791" y="16755"/>
                </a:cubicBezTo>
                <a:cubicBezTo>
                  <a:pt x="20904" y="16770"/>
                  <a:pt x="20993" y="16563"/>
                  <a:pt x="20993" y="16297"/>
                </a:cubicBezTo>
                <a:cubicBezTo>
                  <a:pt x="20993" y="16032"/>
                  <a:pt x="21117" y="15709"/>
                  <a:pt x="21267" y="15575"/>
                </a:cubicBezTo>
                <a:cubicBezTo>
                  <a:pt x="21456" y="15407"/>
                  <a:pt x="21547" y="15185"/>
                  <a:pt x="21541" y="14998"/>
                </a:cubicBezTo>
                <a:cubicBezTo>
                  <a:pt x="21536" y="14810"/>
                  <a:pt x="21436" y="14655"/>
                  <a:pt x="21241" y="14618"/>
                </a:cubicBezTo>
                <a:cubicBezTo>
                  <a:pt x="20964" y="14564"/>
                  <a:pt x="20928" y="14360"/>
                  <a:pt x="20993" y="13058"/>
                </a:cubicBezTo>
                <a:cubicBezTo>
                  <a:pt x="21054" y="11868"/>
                  <a:pt x="21013" y="11550"/>
                  <a:pt x="20798" y="11489"/>
                </a:cubicBezTo>
                <a:cubicBezTo>
                  <a:pt x="20617" y="11438"/>
                  <a:pt x="20520" y="11158"/>
                  <a:pt x="20504" y="10656"/>
                </a:cubicBezTo>
                <a:cubicBezTo>
                  <a:pt x="20490" y="10202"/>
                  <a:pt x="20382" y="9862"/>
                  <a:pt x="20230" y="9800"/>
                </a:cubicBezTo>
                <a:cubicBezTo>
                  <a:pt x="20090" y="9742"/>
                  <a:pt x="19989" y="9478"/>
                  <a:pt x="20002" y="9198"/>
                </a:cubicBezTo>
                <a:cubicBezTo>
                  <a:pt x="20015" y="8899"/>
                  <a:pt x="19920" y="8664"/>
                  <a:pt x="19767" y="8621"/>
                </a:cubicBezTo>
                <a:cubicBezTo>
                  <a:pt x="19626" y="8581"/>
                  <a:pt x="19513" y="8421"/>
                  <a:pt x="19513" y="8264"/>
                </a:cubicBezTo>
                <a:cubicBezTo>
                  <a:pt x="19513" y="8108"/>
                  <a:pt x="19336" y="7911"/>
                  <a:pt x="19121" y="7826"/>
                </a:cubicBezTo>
                <a:cubicBezTo>
                  <a:pt x="18906" y="7741"/>
                  <a:pt x="18785" y="7605"/>
                  <a:pt x="18854" y="7523"/>
                </a:cubicBezTo>
                <a:cubicBezTo>
                  <a:pt x="18997" y="7352"/>
                  <a:pt x="18573" y="6672"/>
                  <a:pt x="18214" y="6503"/>
                </a:cubicBezTo>
                <a:cubicBezTo>
                  <a:pt x="18082" y="6440"/>
                  <a:pt x="17973" y="6238"/>
                  <a:pt x="17973" y="6055"/>
                </a:cubicBezTo>
                <a:cubicBezTo>
                  <a:pt x="17973" y="5831"/>
                  <a:pt x="17833" y="5697"/>
                  <a:pt x="17542" y="5641"/>
                </a:cubicBezTo>
                <a:cubicBezTo>
                  <a:pt x="17201" y="5575"/>
                  <a:pt x="17158" y="5521"/>
                  <a:pt x="17347" y="5381"/>
                </a:cubicBezTo>
                <a:cubicBezTo>
                  <a:pt x="17710" y="5113"/>
                  <a:pt x="17631" y="4982"/>
                  <a:pt x="17112" y="4982"/>
                </a:cubicBezTo>
                <a:cubicBezTo>
                  <a:pt x="16551" y="4982"/>
                  <a:pt x="16273" y="4728"/>
                  <a:pt x="16701" y="4607"/>
                </a:cubicBezTo>
                <a:cubicBezTo>
                  <a:pt x="16867" y="4560"/>
                  <a:pt x="17007" y="4431"/>
                  <a:pt x="17007" y="4318"/>
                </a:cubicBezTo>
                <a:cubicBezTo>
                  <a:pt x="17007" y="4204"/>
                  <a:pt x="16919" y="4149"/>
                  <a:pt x="16812" y="4197"/>
                </a:cubicBezTo>
                <a:cubicBezTo>
                  <a:pt x="16705" y="4246"/>
                  <a:pt x="16571" y="4192"/>
                  <a:pt x="16512" y="4077"/>
                </a:cubicBezTo>
                <a:cubicBezTo>
                  <a:pt x="16452" y="3962"/>
                  <a:pt x="16229" y="3834"/>
                  <a:pt x="16016" y="3793"/>
                </a:cubicBezTo>
                <a:cubicBezTo>
                  <a:pt x="15685" y="3729"/>
                  <a:pt x="15656" y="3676"/>
                  <a:pt x="15846" y="3413"/>
                </a:cubicBezTo>
                <a:cubicBezTo>
                  <a:pt x="16030" y="3159"/>
                  <a:pt x="16007" y="3071"/>
                  <a:pt x="15716" y="2908"/>
                </a:cubicBezTo>
                <a:cubicBezTo>
                  <a:pt x="15522" y="2799"/>
                  <a:pt x="15290" y="2708"/>
                  <a:pt x="15200" y="2705"/>
                </a:cubicBezTo>
                <a:cubicBezTo>
                  <a:pt x="15111" y="2703"/>
                  <a:pt x="14593" y="2380"/>
                  <a:pt x="14046" y="1988"/>
                </a:cubicBezTo>
                <a:cubicBezTo>
                  <a:pt x="13498" y="1596"/>
                  <a:pt x="12758" y="1161"/>
                  <a:pt x="12402" y="1021"/>
                </a:cubicBezTo>
                <a:cubicBezTo>
                  <a:pt x="12045" y="881"/>
                  <a:pt x="11783" y="706"/>
                  <a:pt x="11821" y="631"/>
                </a:cubicBezTo>
                <a:cubicBezTo>
                  <a:pt x="11859" y="556"/>
                  <a:pt x="11413" y="463"/>
                  <a:pt x="10830" y="424"/>
                </a:cubicBezTo>
                <a:cubicBezTo>
                  <a:pt x="10122" y="377"/>
                  <a:pt x="9786" y="292"/>
                  <a:pt x="9818" y="174"/>
                </a:cubicBezTo>
                <a:cubicBezTo>
                  <a:pt x="9853" y="47"/>
                  <a:pt x="9689" y="-8"/>
                  <a:pt x="9499" y="1"/>
                </a:cubicBezTo>
                <a:close/>
              </a:path>
            </a:pathLst>
          </a:custGeom>
          <a:ln w="12700">
            <a:miter lim="400000"/>
          </a:ln>
        </p:spPr>
      </p:pic>
      <p:pic>
        <p:nvPicPr>
          <p:cNvPr id="143" name="Image" descr="Image"/>
          <p:cNvPicPr>
            <a:picLocks noChangeAspect="1"/>
          </p:cNvPicPr>
          <p:nvPr/>
        </p:nvPicPr>
        <p:blipFill>
          <a:blip r:embed="rId2"/>
          <a:srcRect l="12216" t="9414" r="6876" b="15538"/>
          <a:stretch>
            <a:fillRect/>
          </a:stretch>
        </p:blipFill>
        <p:spPr>
          <a:xfrm>
            <a:off x="1110108" y="6181100"/>
            <a:ext cx="1310512" cy="1779774"/>
          </a:xfrm>
          <a:custGeom>
            <a:avLst/>
            <a:gdLst/>
            <a:ahLst/>
            <a:cxnLst>
              <a:cxn ang="0">
                <a:pos x="wd2" y="hd2"/>
              </a:cxn>
              <a:cxn ang="5400000">
                <a:pos x="wd2" y="hd2"/>
              </a:cxn>
              <a:cxn ang="10800000">
                <a:pos x="wd2" y="hd2"/>
              </a:cxn>
              <a:cxn ang="16200000">
                <a:pos x="wd2" y="hd2"/>
              </a:cxn>
            </a:cxnLst>
            <a:rect l="0" t="0" r="r" b="b"/>
            <a:pathLst>
              <a:path w="21542" h="21584" extrusionOk="0">
                <a:moveTo>
                  <a:pt x="9499" y="1"/>
                </a:moveTo>
                <a:cubicBezTo>
                  <a:pt x="9308" y="9"/>
                  <a:pt x="9089" y="84"/>
                  <a:pt x="9022" y="212"/>
                </a:cubicBezTo>
                <a:cubicBezTo>
                  <a:pt x="8946" y="359"/>
                  <a:pt x="8637" y="424"/>
                  <a:pt x="8037" y="424"/>
                </a:cubicBezTo>
                <a:cubicBezTo>
                  <a:pt x="7441" y="424"/>
                  <a:pt x="7182" y="481"/>
                  <a:pt x="7215" y="602"/>
                </a:cubicBezTo>
                <a:cubicBezTo>
                  <a:pt x="7243" y="705"/>
                  <a:pt x="7016" y="801"/>
                  <a:pt x="6680" y="828"/>
                </a:cubicBezTo>
                <a:cubicBezTo>
                  <a:pt x="6362" y="854"/>
                  <a:pt x="5973" y="963"/>
                  <a:pt x="5813" y="1069"/>
                </a:cubicBezTo>
                <a:cubicBezTo>
                  <a:pt x="5646" y="1179"/>
                  <a:pt x="5213" y="1243"/>
                  <a:pt x="4795" y="1218"/>
                </a:cubicBezTo>
                <a:cubicBezTo>
                  <a:pt x="4232" y="1185"/>
                  <a:pt x="4018" y="1239"/>
                  <a:pt x="3862" y="1454"/>
                </a:cubicBezTo>
                <a:cubicBezTo>
                  <a:pt x="3735" y="1629"/>
                  <a:pt x="3525" y="1709"/>
                  <a:pt x="3301" y="1666"/>
                </a:cubicBezTo>
                <a:cubicBezTo>
                  <a:pt x="3102" y="1627"/>
                  <a:pt x="2902" y="1681"/>
                  <a:pt x="2845" y="1791"/>
                </a:cubicBezTo>
                <a:cubicBezTo>
                  <a:pt x="2788" y="1900"/>
                  <a:pt x="2564" y="1988"/>
                  <a:pt x="2349" y="1988"/>
                </a:cubicBezTo>
                <a:cubicBezTo>
                  <a:pt x="2125" y="1988"/>
                  <a:pt x="1957" y="2085"/>
                  <a:pt x="1957" y="2210"/>
                </a:cubicBezTo>
                <a:cubicBezTo>
                  <a:pt x="1957" y="2330"/>
                  <a:pt x="1816" y="2585"/>
                  <a:pt x="1644" y="2778"/>
                </a:cubicBezTo>
                <a:cubicBezTo>
                  <a:pt x="1473" y="2971"/>
                  <a:pt x="1399" y="3129"/>
                  <a:pt x="1481" y="3129"/>
                </a:cubicBezTo>
                <a:cubicBezTo>
                  <a:pt x="1563" y="3129"/>
                  <a:pt x="1496" y="3242"/>
                  <a:pt x="1331" y="3379"/>
                </a:cubicBezTo>
                <a:cubicBezTo>
                  <a:pt x="1166" y="3516"/>
                  <a:pt x="996" y="3757"/>
                  <a:pt x="953" y="3913"/>
                </a:cubicBezTo>
                <a:cubicBezTo>
                  <a:pt x="909" y="4070"/>
                  <a:pt x="759" y="4177"/>
                  <a:pt x="620" y="4154"/>
                </a:cubicBezTo>
                <a:cubicBezTo>
                  <a:pt x="469" y="4130"/>
                  <a:pt x="407" y="4197"/>
                  <a:pt x="470" y="4318"/>
                </a:cubicBezTo>
                <a:cubicBezTo>
                  <a:pt x="528" y="4429"/>
                  <a:pt x="446" y="4656"/>
                  <a:pt x="287" y="4823"/>
                </a:cubicBezTo>
                <a:cubicBezTo>
                  <a:pt x="103" y="5018"/>
                  <a:pt x="6" y="5877"/>
                  <a:pt x="0" y="6739"/>
                </a:cubicBezTo>
                <a:cubicBezTo>
                  <a:pt x="-5" y="7600"/>
                  <a:pt x="79" y="8463"/>
                  <a:pt x="261" y="8678"/>
                </a:cubicBezTo>
                <a:cubicBezTo>
                  <a:pt x="448" y="8899"/>
                  <a:pt x="448" y="8998"/>
                  <a:pt x="261" y="9136"/>
                </a:cubicBezTo>
                <a:cubicBezTo>
                  <a:pt x="-53" y="9367"/>
                  <a:pt x="-47" y="10625"/>
                  <a:pt x="268" y="10714"/>
                </a:cubicBezTo>
                <a:cubicBezTo>
                  <a:pt x="447" y="10765"/>
                  <a:pt x="508" y="11335"/>
                  <a:pt x="496" y="12938"/>
                </a:cubicBezTo>
                <a:cubicBezTo>
                  <a:pt x="483" y="14574"/>
                  <a:pt x="535" y="15133"/>
                  <a:pt x="731" y="15253"/>
                </a:cubicBezTo>
                <a:cubicBezTo>
                  <a:pt x="873" y="15340"/>
                  <a:pt x="992" y="15618"/>
                  <a:pt x="992" y="15874"/>
                </a:cubicBezTo>
                <a:cubicBezTo>
                  <a:pt x="992" y="16156"/>
                  <a:pt x="1103" y="16373"/>
                  <a:pt x="1279" y="16422"/>
                </a:cubicBezTo>
                <a:cubicBezTo>
                  <a:pt x="1438" y="16467"/>
                  <a:pt x="1572" y="16628"/>
                  <a:pt x="1572" y="16779"/>
                </a:cubicBezTo>
                <a:cubicBezTo>
                  <a:pt x="1572" y="16929"/>
                  <a:pt x="1702" y="17090"/>
                  <a:pt x="1859" y="17135"/>
                </a:cubicBezTo>
                <a:cubicBezTo>
                  <a:pt x="2017" y="17179"/>
                  <a:pt x="2096" y="17308"/>
                  <a:pt x="2036" y="17424"/>
                </a:cubicBezTo>
                <a:cubicBezTo>
                  <a:pt x="1966" y="17557"/>
                  <a:pt x="2332" y="17927"/>
                  <a:pt x="3047" y="18439"/>
                </a:cubicBezTo>
                <a:cubicBezTo>
                  <a:pt x="3666" y="18882"/>
                  <a:pt x="4148" y="19336"/>
                  <a:pt x="4117" y="19445"/>
                </a:cubicBezTo>
                <a:cubicBezTo>
                  <a:pt x="4085" y="19554"/>
                  <a:pt x="4149" y="19647"/>
                  <a:pt x="4254" y="19647"/>
                </a:cubicBezTo>
                <a:cubicBezTo>
                  <a:pt x="4358" y="19647"/>
                  <a:pt x="4594" y="19836"/>
                  <a:pt x="4782" y="20071"/>
                </a:cubicBezTo>
                <a:cubicBezTo>
                  <a:pt x="4970" y="20306"/>
                  <a:pt x="5264" y="20499"/>
                  <a:pt x="5434" y="20499"/>
                </a:cubicBezTo>
                <a:cubicBezTo>
                  <a:pt x="5605" y="20499"/>
                  <a:pt x="5955" y="20659"/>
                  <a:pt x="6204" y="20855"/>
                </a:cubicBezTo>
                <a:cubicBezTo>
                  <a:pt x="6453" y="21051"/>
                  <a:pt x="6816" y="21211"/>
                  <a:pt x="7013" y="21211"/>
                </a:cubicBezTo>
                <a:cubicBezTo>
                  <a:pt x="7210" y="21211"/>
                  <a:pt x="7415" y="21299"/>
                  <a:pt x="7470" y="21404"/>
                </a:cubicBezTo>
                <a:cubicBezTo>
                  <a:pt x="7545" y="21549"/>
                  <a:pt x="8078" y="21592"/>
                  <a:pt x="9668" y="21582"/>
                </a:cubicBezTo>
                <a:cubicBezTo>
                  <a:pt x="10891" y="21574"/>
                  <a:pt x="11748" y="21512"/>
                  <a:pt x="11730" y="21433"/>
                </a:cubicBezTo>
                <a:cubicBezTo>
                  <a:pt x="11694" y="21282"/>
                  <a:pt x="12224" y="21214"/>
                  <a:pt x="13530" y="21207"/>
                </a:cubicBezTo>
                <a:cubicBezTo>
                  <a:pt x="14191" y="21203"/>
                  <a:pt x="14515" y="21118"/>
                  <a:pt x="14913" y="20836"/>
                </a:cubicBezTo>
                <a:cubicBezTo>
                  <a:pt x="15298" y="20564"/>
                  <a:pt x="15631" y="20469"/>
                  <a:pt x="16186" y="20475"/>
                </a:cubicBezTo>
                <a:cubicBezTo>
                  <a:pt x="16817" y="20481"/>
                  <a:pt x="16994" y="20412"/>
                  <a:pt x="17275" y="20061"/>
                </a:cubicBezTo>
                <a:cubicBezTo>
                  <a:pt x="17459" y="19831"/>
                  <a:pt x="17690" y="19647"/>
                  <a:pt x="17790" y="19647"/>
                </a:cubicBezTo>
                <a:cubicBezTo>
                  <a:pt x="17890" y="19647"/>
                  <a:pt x="17973" y="19555"/>
                  <a:pt x="17973" y="19445"/>
                </a:cubicBezTo>
                <a:cubicBezTo>
                  <a:pt x="17973" y="19334"/>
                  <a:pt x="18232" y="19082"/>
                  <a:pt x="18554" y="18882"/>
                </a:cubicBezTo>
                <a:cubicBezTo>
                  <a:pt x="18875" y="18682"/>
                  <a:pt x="19119" y="18467"/>
                  <a:pt x="19095" y="18405"/>
                </a:cubicBezTo>
                <a:cubicBezTo>
                  <a:pt x="19071" y="18344"/>
                  <a:pt x="19311" y="18253"/>
                  <a:pt x="19624" y="18203"/>
                </a:cubicBezTo>
                <a:cubicBezTo>
                  <a:pt x="19936" y="18154"/>
                  <a:pt x="20113" y="18107"/>
                  <a:pt x="20021" y="18097"/>
                </a:cubicBezTo>
                <a:cubicBezTo>
                  <a:pt x="19930" y="18088"/>
                  <a:pt x="19990" y="17928"/>
                  <a:pt x="20152" y="17746"/>
                </a:cubicBezTo>
                <a:cubicBezTo>
                  <a:pt x="20313" y="17564"/>
                  <a:pt x="20472" y="17262"/>
                  <a:pt x="20511" y="17072"/>
                </a:cubicBezTo>
                <a:cubicBezTo>
                  <a:pt x="20550" y="16882"/>
                  <a:pt x="20679" y="16739"/>
                  <a:pt x="20791" y="16755"/>
                </a:cubicBezTo>
                <a:cubicBezTo>
                  <a:pt x="20904" y="16770"/>
                  <a:pt x="20993" y="16563"/>
                  <a:pt x="20993" y="16297"/>
                </a:cubicBezTo>
                <a:cubicBezTo>
                  <a:pt x="20993" y="16032"/>
                  <a:pt x="21117" y="15709"/>
                  <a:pt x="21267" y="15575"/>
                </a:cubicBezTo>
                <a:cubicBezTo>
                  <a:pt x="21456" y="15407"/>
                  <a:pt x="21547" y="15185"/>
                  <a:pt x="21541" y="14998"/>
                </a:cubicBezTo>
                <a:cubicBezTo>
                  <a:pt x="21536" y="14810"/>
                  <a:pt x="21436" y="14655"/>
                  <a:pt x="21241" y="14618"/>
                </a:cubicBezTo>
                <a:cubicBezTo>
                  <a:pt x="20964" y="14564"/>
                  <a:pt x="20928" y="14360"/>
                  <a:pt x="20993" y="13058"/>
                </a:cubicBezTo>
                <a:cubicBezTo>
                  <a:pt x="21054" y="11868"/>
                  <a:pt x="21013" y="11550"/>
                  <a:pt x="20798" y="11489"/>
                </a:cubicBezTo>
                <a:cubicBezTo>
                  <a:pt x="20617" y="11438"/>
                  <a:pt x="20520" y="11158"/>
                  <a:pt x="20504" y="10656"/>
                </a:cubicBezTo>
                <a:cubicBezTo>
                  <a:pt x="20490" y="10202"/>
                  <a:pt x="20382" y="9862"/>
                  <a:pt x="20230" y="9800"/>
                </a:cubicBezTo>
                <a:cubicBezTo>
                  <a:pt x="20090" y="9742"/>
                  <a:pt x="19989" y="9478"/>
                  <a:pt x="20002" y="9198"/>
                </a:cubicBezTo>
                <a:cubicBezTo>
                  <a:pt x="20015" y="8899"/>
                  <a:pt x="19920" y="8664"/>
                  <a:pt x="19767" y="8621"/>
                </a:cubicBezTo>
                <a:cubicBezTo>
                  <a:pt x="19626" y="8581"/>
                  <a:pt x="19513" y="8421"/>
                  <a:pt x="19513" y="8264"/>
                </a:cubicBezTo>
                <a:cubicBezTo>
                  <a:pt x="19513" y="8108"/>
                  <a:pt x="19336" y="7911"/>
                  <a:pt x="19121" y="7826"/>
                </a:cubicBezTo>
                <a:cubicBezTo>
                  <a:pt x="18906" y="7741"/>
                  <a:pt x="18785" y="7605"/>
                  <a:pt x="18854" y="7523"/>
                </a:cubicBezTo>
                <a:cubicBezTo>
                  <a:pt x="18997" y="7352"/>
                  <a:pt x="18573" y="6672"/>
                  <a:pt x="18214" y="6503"/>
                </a:cubicBezTo>
                <a:cubicBezTo>
                  <a:pt x="18082" y="6440"/>
                  <a:pt x="17973" y="6238"/>
                  <a:pt x="17973" y="6055"/>
                </a:cubicBezTo>
                <a:cubicBezTo>
                  <a:pt x="17973" y="5831"/>
                  <a:pt x="17833" y="5697"/>
                  <a:pt x="17542" y="5641"/>
                </a:cubicBezTo>
                <a:cubicBezTo>
                  <a:pt x="17201" y="5575"/>
                  <a:pt x="17158" y="5521"/>
                  <a:pt x="17347" y="5381"/>
                </a:cubicBezTo>
                <a:cubicBezTo>
                  <a:pt x="17710" y="5113"/>
                  <a:pt x="17631" y="4982"/>
                  <a:pt x="17112" y="4982"/>
                </a:cubicBezTo>
                <a:cubicBezTo>
                  <a:pt x="16551" y="4982"/>
                  <a:pt x="16273" y="4728"/>
                  <a:pt x="16701" y="4607"/>
                </a:cubicBezTo>
                <a:cubicBezTo>
                  <a:pt x="16867" y="4560"/>
                  <a:pt x="17007" y="4431"/>
                  <a:pt x="17007" y="4318"/>
                </a:cubicBezTo>
                <a:cubicBezTo>
                  <a:pt x="17007" y="4204"/>
                  <a:pt x="16919" y="4149"/>
                  <a:pt x="16812" y="4197"/>
                </a:cubicBezTo>
                <a:cubicBezTo>
                  <a:pt x="16705" y="4246"/>
                  <a:pt x="16571" y="4192"/>
                  <a:pt x="16512" y="4077"/>
                </a:cubicBezTo>
                <a:cubicBezTo>
                  <a:pt x="16452" y="3962"/>
                  <a:pt x="16229" y="3834"/>
                  <a:pt x="16016" y="3793"/>
                </a:cubicBezTo>
                <a:cubicBezTo>
                  <a:pt x="15685" y="3729"/>
                  <a:pt x="15656" y="3676"/>
                  <a:pt x="15846" y="3413"/>
                </a:cubicBezTo>
                <a:cubicBezTo>
                  <a:pt x="16030" y="3159"/>
                  <a:pt x="16007" y="3071"/>
                  <a:pt x="15716" y="2908"/>
                </a:cubicBezTo>
                <a:cubicBezTo>
                  <a:pt x="15522" y="2799"/>
                  <a:pt x="15290" y="2708"/>
                  <a:pt x="15200" y="2705"/>
                </a:cubicBezTo>
                <a:cubicBezTo>
                  <a:pt x="15111" y="2703"/>
                  <a:pt x="14593" y="2380"/>
                  <a:pt x="14046" y="1988"/>
                </a:cubicBezTo>
                <a:cubicBezTo>
                  <a:pt x="13498" y="1596"/>
                  <a:pt x="12758" y="1161"/>
                  <a:pt x="12402" y="1021"/>
                </a:cubicBezTo>
                <a:cubicBezTo>
                  <a:pt x="12045" y="881"/>
                  <a:pt x="11783" y="706"/>
                  <a:pt x="11821" y="631"/>
                </a:cubicBezTo>
                <a:cubicBezTo>
                  <a:pt x="11859" y="556"/>
                  <a:pt x="11413" y="463"/>
                  <a:pt x="10830" y="424"/>
                </a:cubicBezTo>
                <a:cubicBezTo>
                  <a:pt x="10122" y="377"/>
                  <a:pt x="9786" y="292"/>
                  <a:pt x="9818" y="174"/>
                </a:cubicBezTo>
                <a:cubicBezTo>
                  <a:pt x="9853" y="47"/>
                  <a:pt x="9689" y="-8"/>
                  <a:pt x="9499" y="1"/>
                </a:cubicBezTo>
                <a:close/>
              </a:path>
            </a:pathLst>
          </a:custGeom>
          <a:ln w="12700">
            <a:miter lim="400000"/>
          </a:ln>
        </p:spPr>
      </p:pic>
      <p:graphicFrame>
        <p:nvGraphicFramePr>
          <p:cNvPr id="144" name="Table"/>
          <p:cNvGraphicFramePr/>
          <p:nvPr/>
        </p:nvGraphicFramePr>
        <p:xfrm>
          <a:off x="3069632" y="5225925"/>
          <a:ext cx="6865531" cy="1219200"/>
        </p:xfrm>
        <a:graphic>
          <a:graphicData uri="http://schemas.openxmlformats.org/drawingml/2006/table">
            <a:tbl>
              <a:tblPr>
                <a:tableStyleId>{C7B018BB-80A7-4F77-B60F-C8B233D01FF8}</a:tableStyleId>
              </a:tblPr>
              <a:tblGrid>
                <a:gridCol w="1561216">
                  <a:extLst>
                    <a:ext uri="{9D8B030D-6E8A-4147-A177-3AD203B41FA5}">
                      <a16:colId xmlns:a16="http://schemas.microsoft.com/office/drawing/2014/main" val="20000"/>
                    </a:ext>
                  </a:extLst>
                </a:gridCol>
                <a:gridCol w="1561216">
                  <a:extLst>
                    <a:ext uri="{9D8B030D-6E8A-4147-A177-3AD203B41FA5}">
                      <a16:colId xmlns:a16="http://schemas.microsoft.com/office/drawing/2014/main" val="20001"/>
                    </a:ext>
                  </a:extLst>
                </a:gridCol>
                <a:gridCol w="1561216">
                  <a:extLst>
                    <a:ext uri="{9D8B030D-6E8A-4147-A177-3AD203B41FA5}">
                      <a16:colId xmlns:a16="http://schemas.microsoft.com/office/drawing/2014/main" val="20002"/>
                    </a:ext>
                  </a:extLst>
                </a:gridCol>
                <a:gridCol w="2181883">
                  <a:extLst>
                    <a:ext uri="{9D8B030D-6E8A-4147-A177-3AD203B41FA5}">
                      <a16:colId xmlns:a16="http://schemas.microsoft.com/office/drawing/2014/main" val="20003"/>
                    </a:ext>
                  </a:extLst>
                </a:gridCol>
              </a:tblGrid>
              <a:tr h="1219200">
                <a:tc>
                  <a:txBody>
                    <a:bodyPr/>
                    <a:lstStyle/>
                    <a:p>
                      <a:pPr defTabSz="914400">
                        <a:defRPr>
                          <a:solidFill>
                            <a:srgbClr val="000000"/>
                          </a:solidFill>
                        </a:defRPr>
                      </a:pPr>
                      <a:r>
                        <a:rPr sz="2600">
                          <a:solidFill>
                            <a:srgbClr val="414141"/>
                          </a:solidFill>
                        </a:rPr>
                        <a:t>RFID Tag</a:t>
                      </a:r>
                    </a:p>
                  </a:txBody>
                  <a:tcPr marL="50800" marR="50800" marT="50800" marB="50800" anchor="ctr" horzOverflow="overflow">
                    <a:lnL w="12700">
                      <a:miter lim="400000"/>
                    </a:lnL>
                    <a:lnT w="12700">
                      <a:miter lim="400000"/>
                    </a:lnT>
                    <a:lnB w="12700">
                      <a:miter lim="400000"/>
                    </a:lnB>
                  </a:tcPr>
                </a:tc>
                <a:tc>
                  <a:txBody>
                    <a:bodyPr/>
                    <a:lstStyle/>
                    <a:p>
                      <a:pPr defTabSz="914400">
                        <a:defRPr>
                          <a:solidFill>
                            <a:srgbClr val="000000"/>
                          </a:solidFill>
                        </a:defRPr>
                      </a:pPr>
                      <a:r>
                        <a:rPr sz="2600">
                          <a:solidFill>
                            <a:srgbClr val="414141"/>
                          </a:solidFill>
                        </a:rPr>
                        <a:t>GPS</a:t>
                      </a:r>
                    </a:p>
                  </a:txBody>
                  <a:tcPr marL="50800" marR="50800" marT="50800" marB="50800" anchor="ctr" horzOverflow="overflow">
                    <a:lnT w="12700">
                      <a:miter lim="400000"/>
                    </a:lnT>
                    <a:lnB w="12700">
                      <a:miter lim="400000"/>
                    </a:lnB>
                  </a:tcPr>
                </a:tc>
                <a:tc>
                  <a:txBody>
                    <a:bodyPr/>
                    <a:lstStyle/>
                    <a:p>
                      <a:pPr defTabSz="914400">
                        <a:defRPr>
                          <a:solidFill>
                            <a:srgbClr val="000000"/>
                          </a:solidFill>
                        </a:defRPr>
                      </a:pPr>
                      <a:r>
                        <a:rPr sz="2600">
                          <a:solidFill>
                            <a:srgbClr val="414141"/>
                          </a:solidFill>
                        </a:rPr>
                        <a:t>Camera</a:t>
                      </a:r>
                    </a:p>
                  </a:txBody>
                  <a:tcPr marL="50800" marR="50800" marT="50800" marB="50800" anchor="ctr" horzOverflow="overflow">
                    <a:lnT w="12700">
                      <a:miter lim="400000"/>
                    </a:lnT>
                    <a:lnB w="12700">
                      <a:miter lim="400000"/>
                    </a:lnB>
                  </a:tcPr>
                </a:tc>
                <a:tc>
                  <a:txBody>
                    <a:bodyPr/>
                    <a:lstStyle/>
                    <a:p>
                      <a:pPr defTabSz="914400">
                        <a:defRPr>
                          <a:solidFill>
                            <a:srgbClr val="000000"/>
                          </a:solidFill>
                        </a:defRPr>
                      </a:pPr>
                      <a:r>
                        <a:rPr sz="2600">
                          <a:solidFill>
                            <a:srgbClr val="414141"/>
                          </a:solidFill>
                        </a:rPr>
                        <a:t>Printer Paper</a:t>
                      </a:r>
                    </a:p>
                  </a:txBody>
                  <a:tcPr marL="50800" marR="50800" marT="50800" marB="50800" anchor="ctr" horzOverflow="overflow">
                    <a:lnR w="12700">
                      <a:miter lim="400000"/>
                    </a:lnR>
                    <a:lnT w="12700">
                      <a:miter lim="400000"/>
                    </a:lnT>
                    <a:lnB w="12700">
                      <a:miter lim="400000"/>
                    </a:lnB>
                  </a:tcPr>
                </a:tc>
                <a:extLst>
                  <a:ext uri="{0D108BD9-81ED-4DB2-BD59-A6C34878D82A}">
                    <a16:rowId xmlns:a16="http://schemas.microsoft.com/office/drawing/2014/main" val="10000"/>
                  </a:ext>
                </a:extLst>
              </a:tr>
            </a:tbl>
          </a:graphicData>
        </a:graphic>
      </p:graphicFrame>
      <p:pic>
        <p:nvPicPr>
          <p:cNvPr id="145" name="Image" descr="Image"/>
          <p:cNvPicPr>
            <a:picLocks noChangeAspect="1"/>
          </p:cNvPicPr>
          <p:nvPr/>
        </p:nvPicPr>
        <p:blipFill>
          <a:blip r:embed="rId2"/>
          <a:srcRect l="12216" t="9414" r="6876" b="15538"/>
          <a:stretch>
            <a:fillRect/>
          </a:stretch>
        </p:blipFill>
        <p:spPr>
          <a:xfrm>
            <a:off x="10568591" y="1084538"/>
            <a:ext cx="1310512" cy="1779774"/>
          </a:xfrm>
          <a:custGeom>
            <a:avLst/>
            <a:gdLst/>
            <a:ahLst/>
            <a:cxnLst>
              <a:cxn ang="0">
                <a:pos x="wd2" y="hd2"/>
              </a:cxn>
              <a:cxn ang="5400000">
                <a:pos x="wd2" y="hd2"/>
              </a:cxn>
              <a:cxn ang="10800000">
                <a:pos x="wd2" y="hd2"/>
              </a:cxn>
              <a:cxn ang="16200000">
                <a:pos x="wd2" y="hd2"/>
              </a:cxn>
            </a:cxnLst>
            <a:rect l="0" t="0" r="r" b="b"/>
            <a:pathLst>
              <a:path w="21542" h="21584" extrusionOk="0">
                <a:moveTo>
                  <a:pt x="9499" y="1"/>
                </a:moveTo>
                <a:cubicBezTo>
                  <a:pt x="9308" y="9"/>
                  <a:pt x="9089" y="84"/>
                  <a:pt x="9022" y="212"/>
                </a:cubicBezTo>
                <a:cubicBezTo>
                  <a:pt x="8946" y="359"/>
                  <a:pt x="8637" y="424"/>
                  <a:pt x="8037" y="424"/>
                </a:cubicBezTo>
                <a:cubicBezTo>
                  <a:pt x="7441" y="424"/>
                  <a:pt x="7182" y="481"/>
                  <a:pt x="7215" y="602"/>
                </a:cubicBezTo>
                <a:cubicBezTo>
                  <a:pt x="7243" y="705"/>
                  <a:pt x="7016" y="801"/>
                  <a:pt x="6680" y="828"/>
                </a:cubicBezTo>
                <a:cubicBezTo>
                  <a:pt x="6362" y="854"/>
                  <a:pt x="5973" y="963"/>
                  <a:pt x="5813" y="1069"/>
                </a:cubicBezTo>
                <a:cubicBezTo>
                  <a:pt x="5646" y="1179"/>
                  <a:pt x="5213" y="1243"/>
                  <a:pt x="4795" y="1218"/>
                </a:cubicBezTo>
                <a:cubicBezTo>
                  <a:pt x="4232" y="1185"/>
                  <a:pt x="4018" y="1239"/>
                  <a:pt x="3862" y="1454"/>
                </a:cubicBezTo>
                <a:cubicBezTo>
                  <a:pt x="3735" y="1629"/>
                  <a:pt x="3525" y="1709"/>
                  <a:pt x="3301" y="1666"/>
                </a:cubicBezTo>
                <a:cubicBezTo>
                  <a:pt x="3102" y="1627"/>
                  <a:pt x="2902" y="1681"/>
                  <a:pt x="2845" y="1791"/>
                </a:cubicBezTo>
                <a:cubicBezTo>
                  <a:pt x="2788" y="1900"/>
                  <a:pt x="2564" y="1988"/>
                  <a:pt x="2349" y="1988"/>
                </a:cubicBezTo>
                <a:cubicBezTo>
                  <a:pt x="2125" y="1988"/>
                  <a:pt x="1957" y="2085"/>
                  <a:pt x="1957" y="2210"/>
                </a:cubicBezTo>
                <a:cubicBezTo>
                  <a:pt x="1957" y="2330"/>
                  <a:pt x="1816" y="2585"/>
                  <a:pt x="1644" y="2778"/>
                </a:cubicBezTo>
                <a:cubicBezTo>
                  <a:pt x="1473" y="2971"/>
                  <a:pt x="1399" y="3129"/>
                  <a:pt x="1481" y="3129"/>
                </a:cubicBezTo>
                <a:cubicBezTo>
                  <a:pt x="1563" y="3129"/>
                  <a:pt x="1496" y="3242"/>
                  <a:pt x="1331" y="3379"/>
                </a:cubicBezTo>
                <a:cubicBezTo>
                  <a:pt x="1166" y="3516"/>
                  <a:pt x="996" y="3757"/>
                  <a:pt x="953" y="3913"/>
                </a:cubicBezTo>
                <a:cubicBezTo>
                  <a:pt x="909" y="4070"/>
                  <a:pt x="759" y="4177"/>
                  <a:pt x="620" y="4154"/>
                </a:cubicBezTo>
                <a:cubicBezTo>
                  <a:pt x="469" y="4130"/>
                  <a:pt x="407" y="4197"/>
                  <a:pt x="470" y="4318"/>
                </a:cubicBezTo>
                <a:cubicBezTo>
                  <a:pt x="528" y="4429"/>
                  <a:pt x="446" y="4656"/>
                  <a:pt x="287" y="4823"/>
                </a:cubicBezTo>
                <a:cubicBezTo>
                  <a:pt x="103" y="5018"/>
                  <a:pt x="6" y="5877"/>
                  <a:pt x="0" y="6739"/>
                </a:cubicBezTo>
                <a:cubicBezTo>
                  <a:pt x="-5" y="7600"/>
                  <a:pt x="79" y="8463"/>
                  <a:pt x="261" y="8678"/>
                </a:cubicBezTo>
                <a:cubicBezTo>
                  <a:pt x="448" y="8899"/>
                  <a:pt x="448" y="8998"/>
                  <a:pt x="261" y="9136"/>
                </a:cubicBezTo>
                <a:cubicBezTo>
                  <a:pt x="-53" y="9367"/>
                  <a:pt x="-47" y="10625"/>
                  <a:pt x="268" y="10714"/>
                </a:cubicBezTo>
                <a:cubicBezTo>
                  <a:pt x="447" y="10765"/>
                  <a:pt x="508" y="11335"/>
                  <a:pt x="496" y="12938"/>
                </a:cubicBezTo>
                <a:cubicBezTo>
                  <a:pt x="483" y="14574"/>
                  <a:pt x="535" y="15133"/>
                  <a:pt x="731" y="15253"/>
                </a:cubicBezTo>
                <a:cubicBezTo>
                  <a:pt x="873" y="15340"/>
                  <a:pt x="992" y="15618"/>
                  <a:pt x="992" y="15874"/>
                </a:cubicBezTo>
                <a:cubicBezTo>
                  <a:pt x="992" y="16156"/>
                  <a:pt x="1103" y="16373"/>
                  <a:pt x="1279" y="16422"/>
                </a:cubicBezTo>
                <a:cubicBezTo>
                  <a:pt x="1438" y="16467"/>
                  <a:pt x="1572" y="16628"/>
                  <a:pt x="1572" y="16779"/>
                </a:cubicBezTo>
                <a:cubicBezTo>
                  <a:pt x="1572" y="16929"/>
                  <a:pt x="1702" y="17090"/>
                  <a:pt x="1859" y="17135"/>
                </a:cubicBezTo>
                <a:cubicBezTo>
                  <a:pt x="2017" y="17179"/>
                  <a:pt x="2096" y="17308"/>
                  <a:pt x="2036" y="17424"/>
                </a:cubicBezTo>
                <a:cubicBezTo>
                  <a:pt x="1966" y="17557"/>
                  <a:pt x="2332" y="17927"/>
                  <a:pt x="3047" y="18439"/>
                </a:cubicBezTo>
                <a:cubicBezTo>
                  <a:pt x="3666" y="18882"/>
                  <a:pt x="4148" y="19336"/>
                  <a:pt x="4117" y="19445"/>
                </a:cubicBezTo>
                <a:cubicBezTo>
                  <a:pt x="4085" y="19554"/>
                  <a:pt x="4149" y="19647"/>
                  <a:pt x="4254" y="19647"/>
                </a:cubicBezTo>
                <a:cubicBezTo>
                  <a:pt x="4358" y="19647"/>
                  <a:pt x="4594" y="19836"/>
                  <a:pt x="4782" y="20071"/>
                </a:cubicBezTo>
                <a:cubicBezTo>
                  <a:pt x="4970" y="20306"/>
                  <a:pt x="5264" y="20499"/>
                  <a:pt x="5434" y="20499"/>
                </a:cubicBezTo>
                <a:cubicBezTo>
                  <a:pt x="5605" y="20499"/>
                  <a:pt x="5955" y="20659"/>
                  <a:pt x="6204" y="20855"/>
                </a:cubicBezTo>
                <a:cubicBezTo>
                  <a:pt x="6453" y="21051"/>
                  <a:pt x="6816" y="21211"/>
                  <a:pt x="7013" y="21211"/>
                </a:cubicBezTo>
                <a:cubicBezTo>
                  <a:pt x="7210" y="21211"/>
                  <a:pt x="7415" y="21299"/>
                  <a:pt x="7470" y="21404"/>
                </a:cubicBezTo>
                <a:cubicBezTo>
                  <a:pt x="7545" y="21549"/>
                  <a:pt x="8078" y="21592"/>
                  <a:pt x="9668" y="21582"/>
                </a:cubicBezTo>
                <a:cubicBezTo>
                  <a:pt x="10891" y="21574"/>
                  <a:pt x="11748" y="21512"/>
                  <a:pt x="11730" y="21433"/>
                </a:cubicBezTo>
                <a:cubicBezTo>
                  <a:pt x="11694" y="21282"/>
                  <a:pt x="12224" y="21214"/>
                  <a:pt x="13530" y="21207"/>
                </a:cubicBezTo>
                <a:cubicBezTo>
                  <a:pt x="14191" y="21203"/>
                  <a:pt x="14515" y="21118"/>
                  <a:pt x="14913" y="20836"/>
                </a:cubicBezTo>
                <a:cubicBezTo>
                  <a:pt x="15298" y="20564"/>
                  <a:pt x="15631" y="20469"/>
                  <a:pt x="16186" y="20475"/>
                </a:cubicBezTo>
                <a:cubicBezTo>
                  <a:pt x="16817" y="20481"/>
                  <a:pt x="16994" y="20412"/>
                  <a:pt x="17275" y="20061"/>
                </a:cubicBezTo>
                <a:cubicBezTo>
                  <a:pt x="17459" y="19831"/>
                  <a:pt x="17690" y="19647"/>
                  <a:pt x="17790" y="19647"/>
                </a:cubicBezTo>
                <a:cubicBezTo>
                  <a:pt x="17890" y="19647"/>
                  <a:pt x="17973" y="19555"/>
                  <a:pt x="17973" y="19445"/>
                </a:cubicBezTo>
                <a:cubicBezTo>
                  <a:pt x="17973" y="19334"/>
                  <a:pt x="18232" y="19082"/>
                  <a:pt x="18554" y="18882"/>
                </a:cubicBezTo>
                <a:cubicBezTo>
                  <a:pt x="18875" y="18682"/>
                  <a:pt x="19119" y="18467"/>
                  <a:pt x="19095" y="18405"/>
                </a:cubicBezTo>
                <a:cubicBezTo>
                  <a:pt x="19071" y="18344"/>
                  <a:pt x="19311" y="18253"/>
                  <a:pt x="19624" y="18203"/>
                </a:cubicBezTo>
                <a:cubicBezTo>
                  <a:pt x="19936" y="18154"/>
                  <a:pt x="20113" y="18107"/>
                  <a:pt x="20021" y="18097"/>
                </a:cubicBezTo>
                <a:cubicBezTo>
                  <a:pt x="19930" y="18088"/>
                  <a:pt x="19990" y="17928"/>
                  <a:pt x="20152" y="17746"/>
                </a:cubicBezTo>
                <a:cubicBezTo>
                  <a:pt x="20313" y="17564"/>
                  <a:pt x="20472" y="17262"/>
                  <a:pt x="20511" y="17072"/>
                </a:cubicBezTo>
                <a:cubicBezTo>
                  <a:pt x="20550" y="16882"/>
                  <a:pt x="20679" y="16739"/>
                  <a:pt x="20791" y="16755"/>
                </a:cubicBezTo>
                <a:cubicBezTo>
                  <a:pt x="20904" y="16770"/>
                  <a:pt x="20993" y="16563"/>
                  <a:pt x="20993" y="16297"/>
                </a:cubicBezTo>
                <a:cubicBezTo>
                  <a:pt x="20993" y="16032"/>
                  <a:pt x="21117" y="15709"/>
                  <a:pt x="21267" y="15575"/>
                </a:cubicBezTo>
                <a:cubicBezTo>
                  <a:pt x="21456" y="15407"/>
                  <a:pt x="21547" y="15185"/>
                  <a:pt x="21541" y="14998"/>
                </a:cubicBezTo>
                <a:cubicBezTo>
                  <a:pt x="21536" y="14810"/>
                  <a:pt x="21436" y="14655"/>
                  <a:pt x="21241" y="14618"/>
                </a:cubicBezTo>
                <a:cubicBezTo>
                  <a:pt x="20964" y="14564"/>
                  <a:pt x="20928" y="14360"/>
                  <a:pt x="20993" y="13058"/>
                </a:cubicBezTo>
                <a:cubicBezTo>
                  <a:pt x="21054" y="11868"/>
                  <a:pt x="21013" y="11550"/>
                  <a:pt x="20798" y="11489"/>
                </a:cubicBezTo>
                <a:cubicBezTo>
                  <a:pt x="20617" y="11438"/>
                  <a:pt x="20520" y="11158"/>
                  <a:pt x="20504" y="10656"/>
                </a:cubicBezTo>
                <a:cubicBezTo>
                  <a:pt x="20490" y="10202"/>
                  <a:pt x="20382" y="9862"/>
                  <a:pt x="20230" y="9800"/>
                </a:cubicBezTo>
                <a:cubicBezTo>
                  <a:pt x="20090" y="9742"/>
                  <a:pt x="19989" y="9478"/>
                  <a:pt x="20002" y="9198"/>
                </a:cubicBezTo>
                <a:cubicBezTo>
                  <a:pt x="20015" y="8899"/>
                  <a:pt x="19920" y="8664"/>
                  <a:pt x="19767" y="8621"/>
                </a:cubicBezTo>
                <a:cubicBezTo>
                  <a:pt x="19626" y="8581"/>
                  <a:pt x="19513" y="8421"/>
                  <a:pt x="19513" y="8264"/>
                </a:cubicBezTo>
                <a:cubicBezTo>
                  <a:pt x="19513" y="8108"/>
                  <a:pt x="19336" y="7911"/>
                  <a:pt x="19121" y="7826"/>
                </a:cubicBezTo>
                <a:cubicBezTo>
                  <a:pt x="18906" y="7741"/>
                  <a:pt x="18785" y="7605"/>
                  <a:pt x="18854" y="7523"/>
                </a:cubicBezTo>
                <a:cubicBezTo>
                  <a:pt x="18997" y="7352"/>
                  <a:pt x="18573" y="6672"/>
                  <a:pt x="18214" y="6503"/>
                </a:cubicBezTo>
                <a:cubicBezTo>
                  <a:pt x="18082" y="6440"/>
                  <a:pt x="17973" y="6238"/>
                  <a:pt x="17973" y="6055"/>
                </a:cubicBezTo>
                <a:cubicBezTo>
                  <a:pt x="17973" y="5831"/>
                  <a:pt x="17833" y="5697"/>
                  <a:pt x="17542" y="5641"/>
                </a:cubicBezTo>
                <a:cubicBezTo>
                  <a:pt x="17201" y="5575"/>
                  <a:pt x="17158" y="5521"/>
                  <a:pt x="17347" y="5381"/>
                </a:cubicBezTo>
                <a:cubicBezTo>
                  <a:pt x="17710" y="5113"/>
                  <a:pt x="17631" y="4982"/>
                  <a:pt x="17112" y="4982"/>
                </a:cubicBezTo>
                <a:cubicBezTo>
                  <a:pt x="16551" y="4982"/>
                  <a:pt x="16273" y="4728"/>
                  <a:pt x="16701" y="4607"/>
                </a:cubicBezTo>
                <a:cubicBezTo>
                  <a:pt x="16867" y="4560"/>
                  <a:pt x="17007" y="4431"/>
                  <a:pt x="17007" y="4318"/>
                </a:cubicBezTo>
                <a:cubicBezTo>
                  <a:pt x="17007" y="4204"/>
                  <a:pt x="16919" y="4149"/>
                  <a:pt x="16812" y="4197"/>
                </a:cubicBezTo>
                <a:cubicBezTo>
                  <a:pt x="16705" y="4246"/>
                  <a:pt x="16571" y="4192"/>
                  <a:pt x="16512" y="4077"/>
                </a:cubicBezTo>
                <a:cubicBezTo>
                  <a:pt x="16452" y="3962"/>
                  <a:pt x="16229" y="3834"/>
                  <a:pt x="16016" y="3793"/>
                </a:cubicBezTo>
                <a:cubicBezTo>
                  <a:pt x="15685" y="3729"/>
                  <a:pt x="15656" y="3676"/>
                  <a:pt x="15846" y="3413"/>
                </a:cubicBezTo>
                <a:cubicBezTo>
                  <a:pt x="16030" y="3159"/>
                  <a:pt x="16007" y="3071"/>
                  <a:pt x="15716" y="2908"/>
                </a:cubicBezTo>
                <a:cubicBezTo>
                  <a:pt x="15522" y="2799"/>
                  <a:pt x="15290" y="2708"/>
                  <a:pt x="15200" y="2705"/>
                </a:cubicBezTo>
                <a:cubicBezTo>
                  <a:pt x="15111" y="2703"/>
                  <a:pt x="14593" y="2380"/>
                  <a:pt x="14046" y="1988"/>
                </a:cubicBezTo>
                <a:cubicBezTo>
                  <a:pt x="13498" y="1596"/>
                  <a:pt x="12758" y="1161"/>
                  <a:pt x="12402" y="1021"/>
                </a:cubicBezTo>
                <a:cubicBezTo>
                  <a:pt x="12045" y="881"/>
                  <a:pt x="11783" y="706"/>
                  <a:pt x="11821" y="631"/>
                </a:cubicBezTo>
                <a:cubicBezTo>
                  <a:pt x="11859" y="556"/>
                  <a:pt x="11413" y="463"/>
                  <a:pt x="10830" y="424"/>
                </a:cubicBezTo>
                <a:cubicBezTo>
                  <a:pt x="10122" y="377"/>
                  <a:pt x="9786" y="292"/>
                  <a:pt x="9818" y="174"/>
                </a:cubicBezTo>
                <a:cubicBezTo>
                  <a:pt x="9853" y="47"/>
                  <a:pt x="9689" y="-8"/>
                  <a:pt x="9499" y="1"/>
                </a:cubicBezTo>
                <a:close/>
              </a:path>
            </a:pathLst>
          </a:custGeom>
          <a:ln w="12700">
            <a:miter lim="400000"/>
          </a:ln>
        </p:spPr>
      </p:pic>
      <p:sp>
        <p:nvSpPr>
          <p:cNvPr id="146" name="https://www.youtube.com/watch?v=XctfY0kievs"/>
          <p:cNvSpPr txBox="1"/>
          <p:nvPr/>
        </p:nvSpPr>
        <p:spPr>
          <a:xfrm>
            <a:off x="3042295" y="6412255"/>
            <a:ext cx="6920211" cy="50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https://www.youtube.com/watch?v=XctfY0kievs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Loss of Privacy: Keeps Us Honest?"/>
          <p:cNvSpPr txBox="1">
            <a:spLocks noGrp="1"/>
          </p:cNvSpPr>
          <p:nvPr>
            <p:ph type="title"/>
          </p:nvPr>
        </p:nvSpPr>
        <p:spPr>
          <a:prstGeom prst="rect">
            <a:avLst/>
          </a:prstGeom>
        </p:spPr>
        <p:txBody>
          <a:bodyPr/>
          <a:lstStyle/>
          <a:p>
            <a:r>
              <a:t>Loss of Privacy: Keeps Us Honest?</a:t>
            </a:r>
          </a:p>
        </p:txBody>
      </p:sp>
      <p:sp>
        <p:nvSpPr>
          <p:cNvPr id="149" name="Man rents a car in California thinking he’ll get a trip to Vegas for $150…"/>
          <p:cNvSpPr txBox="1">
            <a:spLocks noGrp="1"/>
          </p:cNvSpPr>
          <p:nvPr>
            <p:ph type="body" idx="1"/>
          </p:nvPr>
        </p:nvSpPr>
        <p:spPr>
          <a:xfrm>
            <a:off x="508000" y="2090218"/>
            <a:ext cx="11988800" cy="6096001"/>
          </a:xfrm>
          <a:prstGeom prst="rect">
            <a:avLst/>
          </a:prstGeom>
        </p:spPr>
        <p:txBody>
          <a:bodyPr/>
          <a:lstStyle/>
          <a:p>
            <a:r>
              <a:t>Man rents a car in California thinking he’ll get a trip to Vegas for $150</a:t>
            </a:r>
          </a:p>
          <a:p>
            <a:r>
              <a:t>The car is rented with unlimited mileage; however, the contract states that he can’t leave the state</a:t>
            </a:r>
          </a:p>
          <a:p>
            <a:r>
              <a:t>GPS allows the rental company to see that he left the state making the unlimited mileage null</a:t>
            </a:r>
          </a:p>
          <a:p>
            <a:r>
              <a:t>He’s charged $1 per mile…$1,400 for the trip</a:t>
            </a:r>
          </a:p>
        </p:txBody>
      </p:sp>
      <p:sp>
        <p:nvSpPr>
          <p:cNvPr id="150" name="Good or bad? He was obviously trying to deceive the rental company; therefore, this seems like a good way for companies to protect themselves."/>
          <p:cNvSpPr/>
          <p:nvPr/>
        </p:nvSpPr>
        <p:spPr>
          <a:xfrm>
            <a:off x="997359" y="7923578"/>
            <a:ext cx="10455826" cy="1603560"/>
          </a:xfrm>
          <a:prstGeom prst="rect">
            <a:avLst/>
          </a:prstGeom>
          <a:solidFill>
            <a:schemeClr val="accent1">
              <a:hueOff val="-113918"/>
              <a:satOff val="19024"/>
              <a:lumOff val="19749"/>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3100"/>
            </a:lvl1pPr>
          </a:lstStyle>
          <a:p>
            <a:r>
              <a:t>Good or bad? He was obviously trying to deceive the rental company; therefore, this seems like a good way for companies to protect themselves.</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Loss of Privacy: Protection"/>
          <p:cNvSpPr txBox="1">
            <a:spLocks noGrp="1"/>
          </p:cNvSpPr>
          <p:nvPr>
            <p:ph type="title"/>
          </p:nvPr>
        </p:nvSpPr>
        <p:spPr>
          <a:prstGeom prst="rect">
            <a:avLst/>
          </a:prstGeom>
        </p:spPr>
        <p:txBody>
          <a:bodyPr/>
          <a:lstStyle/>
          <a:p>
            <a:r>
              <a:t>Loss of Privacy: Protection</a:t>
            </a:r>
          </a:p>
        </p:txBody>
      </p:sp>
      <p:sp>
        <p:nvSpPr>
          <p:cNvPr id="153" name="July 7, 2005: suicide bombers in London detonate four bombs on the transit system killing 52 people and injuring over 700…"/>
          <p:cNvSpPr txBox="1">
            <a:spLocks noGrp="1"/>
          </p:cNvSpPr>
          <p:nvPr>
            <p:ph type="body" sz="half" idx="1"/>
          </p:nvPr>
        </p:nvSpPr>
        <p:spPr>
          <a:xfrm>
            <a:off x="508000" y="2628900"/>
            <a:ext cx="6563675" cy="6096000"/>
          </a:xfrm>
          <a:prstGeom prst="rect">
            <a:avLst/>
          </a:prstGeom>
        </p:spPr>
        <p:txBody>
          <a:bodyPr/>
          <a:lstStyle/>
          <a:p>
            <a:pPr marL="385318" indent="-385318" defTabSz="479044">
              <a:spcBef>
                <a:spcPts val="1900"/>
              </a:spcBef>
              <a:defRPr sz="2952"/>
            </a:pPr>
            <a:r>
              <a:t>July 7, 2005: suicide bombers in London detonate four bombs on the transit system killing 52 people and injuring over 700</a:t>
            </a:r>
          </a:p>
          <a:p>
            <a:pPr marL="385318" indent="-385318" defTabSz="479044">
              <a:spcBef>
                <a:spcPts val="1900"/>
              </a:spcBef>
              <a:defRPr sz="2952"/>
            </a:pPr>
            <a:r>
              <a:t>Big Brother was watching, surveillance cameras were able to capture their faces, which were broadcasted immediately</a:t>
            </a:r>
          </a:p>
          <a:p>
            <a:pPr marL="385318" indent="-385318" defTabSz="479044">
              <a:spcBef>
                <a:spcPts val="1900"/>
              </a:spcBef>
              <a:defRPr sz="2952"/>
            </a:pPr>
            <a:r>
              <a:t>80,000 seized tapes were able to capture a reconnaissance trip the bombers made two weeks earlier</a:t>
            </a:r>
          </a:p>
        </p:txBody>
      </p:sp>
      <p:pic>
        <p:nvPicPr>
          <p:cNvPr id="154" name="Image" descr="Image"/>
          <p:cNvPicPr>
            <a:picLocks noChangeAspect="1"/>
          </p:cNvPicPr>
          <p:nvPr/>
        </p:nvPicPr>
        <p:blipFill>
          <a:blip r:embed="rId2"/>
          <a:stretch>
            <a:fillRect/>
          </a:stretch>
        </p:blipFill>
        <p:spPr>
          <a:xfrm>
            <a:off x="7084676" y="2569038"/>
            <a:ext cx="5523504" cy="3682336"/>
          </a:xfrm>
          <a:prstGeom prst="rect">
            <a:avLst/>
          </a:prstGeom>
          <a:ln w="12700">
            <a:miter lim="400000"/>
          </a:ln>
        </p:spPr>
      </p:pic>
      <p:sp>
        <p:nvSpPr>
          <p:cNvPr id="155" name="Again, privacy is lost. This seems like the perfect use of data - security. While it’s being used for our protection, how does it make you feel that there are cameras always recording you without your explicit permission?"/>
          <p:cNvSpPr/>
          <p:nvPr/>
        </p:nvSpPr>
        <p:spPr>
          <a:xfrm>
            <a:off x="7053668" y="6429767"/>
            <a:ext cx="5585521" cy="3076736"/>
          </a:xfrm>
          <a:prstGeom prst="rect">
            <a:avLst/>
          </a:prstGeom>
          <a:solidFill>
            <a:schemeClr val="accent1">
              <a:hueOff val="-113918"/>
              <a:satOff val="19024"/>
              <a:lumOff val="19749"/>
            </a:schemeClr>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lstStyle>
            <a:lvl1pPr>
              <a:defRPr sz="2600"/>
            </a:lvl1pPr>
          </a:lstStyle>
          <a:p>
            <a:r>
              <a:t>Again, privacy is lost. This seems like the perfect use of data - security. While it’s being used for our protection, how does it make you feel that there are cameras always recording you without your explicit permission?</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 name="Loss of Privacy: “De-Identified”"/>
          <p:cNvSpPr txBox="1">
            <a:spLocks noGrp="1"/>
          </p:cNvSpPr>
          <p:nvPr>
            <p:ph type="title"/>
          </p:nvPr>
        </p:nvSpPr>
        <p:spPr>
          <a:prstGeom prst="rect">
            <a:avLst/>
          </a:prstGeom>
        </p:spPr>
        <p:txBody>
          <a:bodyPr/>
          <a:lstStyle/>
          <a:p>
            <a:r>
              <a:t>Loss of Privacy: “De-Identified”</a:t>
            </a:r>
          </a:p>
        </p:txBody>
      </p:sp>
      <p:sp>
        <p:nvSpPr>
          <p:cNvPr id="158" name="In Massachusetts: Group Insurance Commission is responsible for purchasing health insurance for state employees…"/>
          <p:cNvSpPr txBox="1">
            <a:spLocks noGrp="1"/>
          </p:cNvSpPr>
          <p:nvPr>
            <p:ph type="body" idx="1"/>
          </p:nvPr>
        </p:nvSpPr>
        <p:spPr>
          <a:xfrm>
            <a:off x="508000" y="2178050"/>
            <a:ext cx="11601252" cy="7240257"/>
          </a:xfrm>
          <a:prstGeom prst="rect">
            <a:avLst/>
          </a:prstGeom>
        </p:spPr>
        <p:txBody>
          <a:bodyPr/>
          <a:lstStyle/>
          <a:p>
            <a:pPr marL="352425" indent="-352425" defTabSz="438150">
              <a:spcBef>
                <a:spcPts val="1800"/>
              </a:spcBef>
              <a:defRPr sz="2700"/>
            </a:pPr>
            <a:r>
              <a:t>In Massachusetts: Group Insurance Commission is responsible for purchasing health insurance for state employees </a:t>
            </a:r>
          </a:p>
          <a:p>
            <a:pPr marL="352425" indent="-352425" defTabSz="438150">
              <a:spcBef>
                <a:spcPts val="1800"/>
              </a:spcBef>
              <a:defRPr sz="2700"/>
            </a:pPr>
            <a:r>
              <a:t>Needed to do an analysis to understand why healthcare costs had increased</a:t>
            </a:r>
          </a:p>
          <a:p>
            <a:pPr marL="352425" indent="-352425" defTabSz="438150">
              <a:spcBef>
                <a:spcPts val="1800"/>
              </a:spcBef>
              <a:defRPr sz="2700"/>
            </a:pPr>
            <a:r>
              <a:t>Collected info about patients but no names, addresses, social security numbers, and no telephone numbers</a:t>
            </a:r>
          </a:p>
          <a:p>
            <a:pPr marL="352425" indent="-352425" defTabSz="438150">
              <a:spcBef>
                <a:spcPts val="1800"/>
              </a:spcBef>
              <a:defRPr sz="2700"/>
            </a:pPr>
            <a:r>
              <a:t>The company sold the data</a:t>
            </a:r>
          </a:p>
          <a:p>
            <a:pPr marL="352425" indent="-352425" defTabSz="438150">
              <a:spcBef>
                <a:spcPts val="1800"/>
              </a:spcBef>
              <a:defRPr sz="2700"/>
            </a:pPr>
            <a:r>
              <a:t>MIT Researcher (Latanya Sweeney) used birth date, gender, and zip code to recover the Governor’s medical records - the data was not as “scrubbed” as the researchers thought</a:t>
            </a:r>
          </a:p>
          <a:p>
            <a:pPr marL="352425" indent="-352425" defTabSz="438150">
              <a:spcBef>
                <a:spcPts val="1800"/>
              </a:spcBef>
              <a:defRPr sz="2700"/>
            </a:pPr>
            <a:r>
              <a:t>In Cambridge, birth date alone was sufficient to identify more than 10% of the population - maybe think twice about entering your birthday on websites</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 name="Loss of Privacy: Why?"/>
          <p:cNvSpPr txBox="1">
            <a:spLocks noGrp="1"/>
          </p:cNvSpPr>
          <p:nvPr>
            <p:ph type="title"/>
          </p:nvPr>
        </p:nvSpPr>
        <p:spPr>
          <a:prstGeom prst="rect">
            <a:avLst/>
          </a:prstGeom>
        </p:spPr>
        <p:txBody>
          <a:bodyPr/>
          <a:lstStyle/>
          <a:p>
            <a:r>
              <a:t>Loss of Privacy: Why?</a:t>
            </a:r>
          </a:p>
        </p:txBody>
      </p:sp>
      <p:sp>
        <p:nvSpPr>
          <p:cNvPr id="161" name="Why do we willingly give up our privacy?…"/>
          <p:cNvSpPr txBox="1">
            <a:spLocks noGrp="1"/>
          </p:cNvSpPr>
          <p:nvPr>
            <p:ph type="body" idx="1"/>
          </p:nvPr>
        </p:nvSpPr>
        <p:spPr>
          <a:xfrm>
            <a:off x="508000" y="2628900"/>
            <a:ext cx="11988800" cy="6856504"/>
          </a:xfrm>
          <a:prstGeom prst="rect">
            <a:avLst/>
          </a:prstGeom>
        </p:spPr>
        <p:txBody>
          <a:bodyPr/>
          <a:lstStyle/>
          <a:p>
            <a:pPr marL="451104" indent="-451104" defTabSz="560831">
              <a:spcBef>
                <a:spcPts val="2300"/>
              </a:spcBef>
              <a:defRPr sz="3455"/>
            </a:pPr>
            <a:r>
              <a:t>Why do we willingly give up our privacy? </a:t>
            </a:r>
          </a:p>
          <a:p>
            <a:pPr marL="902208" lvl="1" indent="-451104" defTabSz="560831">
              <a:spcBef>
                <a:spcPts val="2300"/>
              </a:spcBef>
              <a:defRPr sz="3455"/>
            </a:pPr>
            <a:r>
              <a:t>Save Money at stores with the store tags</a:t>
            </a:r>
          </a:p>
          <a:p>
            <a:pPr marL="902208" lvl="1" indent="-451104" defTabSz="560831">
              <a:spcBef>
                <a:spcPts val="2300"/>
              </a:spcBef>
              <a:defRPr sz="3455"/>
            </a:pPr>
            <a:r>
              <a:t>Convenience of the Customer - we create accounts with companies online so we don’t have to re-enter information</a:t>
            </a:r>
          </a:p>
          <a:p>
            <a:pPr marL="902208" lvl="1" indent="-451104" defTabSz="560831">
              <a:spcBef>
                <a:spcPts val="2300"/>
              </a:spcBef>
              <a:defRPr sz="3455"/>
            </a:pPr>
            <a:r>
              <a:t>For Fun - social media sites have way more information and statistics about us than we realize, those online quizzes about which Smurf, Superhero, Disney Princess you are collect random bits of information about users, which is likely compiled and sold to the highest bidder</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Loss of Privacy: How?"/>
          <p:cNvSpPr txBox="1">
            <a:spLocks noGrp="1"/>
          </p:cNvSpPr>
          <p:nvPr>
            <p:ph type="title"/>
          </p:nvPr>
        </p:nvSpPr>
        <p:spPr>
          <a:prstGeom prst="rect">
            <a:avLst/>
          </a:prstGeom>
        </p:spPr>
        <p:txBody>
          <a:bodyPr/>
          <a:lstStyle/>
          <a:p>
            <a:r>
              <a:t>Loss of Privacy: How?</a:t>
            </a:r>
          </a:p>
        </p:txBody>
      </p:sp>
      <p:sp>
        <p:nvSpPr>
          <p:cNvPr id="164" name="We log into the site: Gmail, Amazon, eBay…"/>
          <p:cNvSpPr txBox="1">
            <a:spLocks noGrp="1"/>
          </p:cNvSpPr>
          <p:nvPr>
            <p:ph type="body" sz="half" idx="1"/>
          </p:nvPr>
        </p:nvSpPr>
        <p:spPr>
          <a:xfrm>
            <a:off x="508000" y="2178050"/>
            <a:ext cx="6114163" cy="7421865"/>
          </a:xfrm>
          <a:prstGeom prst="rect">
            <a:avLst/>
          </a:prstGeom>
        </p:spPr>
        <p:txBody>
          <a:bodyPr/>
          <a:lstStyle/>
          <a:p>
            <a:pPr marL="305434" indent="-305434" defTabSz="379729">
              <a:spcBef>
                <a:spcPts val="1500"/>
              </a:spcBef>
              <a:defRPr sz="2340"/>
            </a:pPr>
            <a:r>
              <a:t>We log into the site: Gmail, Amazon, eBay</a:t>
            </a:r>
          </a:p>
          <a:p>
            <a:pPr marL="610869" lvl="1" indent="-305434" defTabSz="379729">
              <a:spcBef>
                <a:spcPts val="1500"/>
              </a:spcBef>
              <a:defRPr sz="2340"/>
            </a:pPr>
            <a:r>
              <a:t>Signing on to other sites with existing accounts on Facebook or Google just help them track you better</a:t>
            </a:r>
          </a:p>
          <a:p>
            <a:pPr marL="305434" indent="-305434" defTabSz="379729">
              <a:spcBef>
                <a:spcPts val="1500"/>
              </a:spcBef>
              <a:defRPr sz="2340"/>
            </a:pPr>
            <a:r>
              <a:t>Cookies - they can make our life easier, but they make it easier for web hosts to track what you’re doing</a:t>
            </a:r>
          </a:p>
          <a:p>
            <a:pPr marL="305434" indent="-305434" defTabSz="379729">
              <a:spcBef>
                <a:spcPts val="1500"/>
              </a:spcBef>
              <a:defRPr sz="2340"/>
            </a:pPr>
            <a:r>
              <a:t>IP Address - it’s your virtual address</a:t>
            </a:r>
          </a:p>
          <a:p>
            <a:pPr marL="305434" indent="-305434" defTabSz="379729">
              <a:spcBef>
                <a:spcPts val="1500"/>
              </a:spcBef>
              <a:defRPr sz="2340"/>
            </a:pPr>
            <a:r>
              <a:t>Should search engines report our searches? Personally, I don’t have anything to hide, so I’m fine with it. I’m thinking about the kid planning to take a gun to school - maybe the kid does some searching that hints at the kid’s plan. The problem lies in false reports - how much harassment does the person being reported have to undergo in the event he/she is innocent?</a:t>
            </a:r>
          </a:p>
        </p:txBody>
      </p:sp>
      <p:pic>
        <p:nvPicPr>
          <p:cNvPr id="165" name="Screen Shot 2017-08-30 at 9.14.30 AM.png" descr="Screen Shot 2017-08-30 at 9.14.30 AM.png"/>
          <p:cNvPicPr>
            <a:picLocks noChangeAspect="1"/>
          </p:cNvPicPr>
          <p:nvPr/>
        </p:nvPicPr>
        <p:blipFill>
          <a:blip r:embed="rId2"/>
          <a:stretch>
            <a:fillRect/>
          </a:stretch>
        </p:blipFill>
        <p:spPr>
          <a:xfrm>
            <a:off x="7057993" y="2178050"/>
            <a:ext cx="5521059" cy="6655522"/>
          </a:xfrm>
          <a:prstGeom prst="rect">
            <a:avLst/>
          </a:prstGeom>
          <a:ln w="12700">
            <a:miter lim="400000"/>
          </a:ln>
        </p:spPr>
      </p:pic>
      <p:sp>
        <p:nvSpPr>
          <p:cNvPr id="166" name="Search engine results of a murder suspect"/>
          <p:cNvSpPr txBox="1"/>
          <p:nvPr/>
        </p:nvSpPr>
        <p:spPr>
          <a:xfrm>
            <a:off x="6968091" y="8784793"/>
            <a:ext cx="5700862" cy="50800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t>Search engine results of a murder suspect</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ould we be so willing to give up our privacy? What about for the sake of security? Do you feel safer knowing that so much information is out there about everyone?"/>
          <p:cNvSpPr txBox="1">
            <a:spLocks noGrp="1"/>
          </p:cNvSpPr>
          <p:nvPr>
            <p:ph type="title"/>
          </p:nvPr>
        </p:nvSpPr>
        <p:spPr>
          <a:prstGeom prst="rect">
            <a:avLst/>
          </a:prstGeom>
        </p:spPr>
        <p:txBody>
          <a:bodyPr/>
          <a:lstStyle>
            <a:lvl1pPr defTabSz="368045">
              <a:spcBef>
                <a:spcPts val="1000"/>
              </a:spcBef>
              <a:defRPr sz="4410"/>
            </a:lvl1pPr>
          </a:lstStyle>
          <a:p>
            <a:r>
              <a:t>Should we be so willing to give up our privacy? What about for the sake of security? Do you feel safer knowing that so much information is out there about everyone?</a:t>
            </a:r>
          </a:p>
        </p:txBody>
      </p:sp>
    </p:spTree>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New_Template4">
  <a:themeElements>
    <a:clrScheme name="New_Template4">
      <a:dk1>
        <a:srgbClr val="414141"/>
      </a:dk1>
      <a:lt1>
        <a:srgbClr val="004141"/>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New_Template4">
  <a:themeElements>
    <a:clrScheme name="New_Template4">
      <a:dk1>
        <a:srgbClr val="000000"/>
      </a:dk1>
      <a:lt1>
        <a:srgbClr val="FFFFFF"/>
      </a:lt1>
      <a:dk2>
        <a:srgbClr val="66635F"/>
      </a:dk2>
      <a:lt2>
        <a:srgbClr val="C9C3BA"/>
      </a:lt2>
      <a:accent1>
        <a:srgbClr val="738FAF"/>
      </a:accent1>
      <a:accent2>
        <a:srgbClr val="74B6A8"/>
      </a:accent2>
      <a:accent3>
        <a:srgbClr val="A0AA69"/>
      </a:accent3>
      <a:accent4>
        <a:srgbClr val="CBA968"/>
      </a:accent4>
      <a:accent5>
        <a:srgbClr val="D08A7A"/>
      </a:accent5>
      <a:accent6>
        <a:srgbClr val="9E95A9"/>
      </a:accent6>
      <a:hlink>
        <a:srgbClr val="0000FF"/>
      </a:hlink>
      <a:folHlink>
        <a:srgbClr val="FF00FF"/>
      </a:folHlink>
    </a:clrScheme>
    <a:fontScheme name="New_Template4">
      <a:majorFont>
        <a:latin typeface="Bodoni SvtyTwo ITC TT-Book"/>
        <a:ea typeface="Bodoni SvtyTwo ITC TT-Book"/>
        <a:cs typeface="Bodoni SvtyTwo ITC TT-Book"/>
      </a:majorFont>
      <a:minorFont>
        <a:latin typeface="Bodoni SvtyTwo ITC TT-Book"/>
        <a:ea typeface="Bodoni SvtyTwo ITC TT-Book"/>
        <a:cs typeface="Bodoni SvtyTwo ITC TT-Book"/>
      </a:minorFont>
    </a:fontScheme>
    <a:fmtScheme name="New_Template4">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outerShdw blurRad="25400" dist="33948" dir="2700000" rotWithShape="0">
                <a:srgbClr val="3B3936"/>
              </a:outerShdw>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414141"/>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414141"/>
            </a:solidFill>
            <a:effectLst/>
            <a:uFillTx/>
            <a:latin typeface="Palatino"/>
            <a:ea typeface="Palatino"/>
            <a:cs typeface="Palatino"/>
            <a:sym typeface="Palatino"/>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0</TotalTime>
  <Words>669</Words>
  <Application>Microsoft Office PowerPoint</Application>
  <PresentationFormat>Custom</PresentationFormat>
  <Paragraphs>47</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Bodoni SvtyTwo ITC TT-Book</vt:lpstr>
      <vt:lpstr>Helvetica</vt:lpstr>
      <vt:lpstr>Helvetica Neue</vt:lpstr>
      <vt:lpstr>Palatino</vt:lpstr>
      <vt:lpstr>Zapf Dingbats</vt:lpstr>
      <vt:lpstr>New_Template4</vt:lpstr>
      <vt:lpstr>Privacy and Security</vt:lpstr>
      <vt:lpstr>Are you concerned with keeping your information private?</vt:lpstr>
      <vt:lpstr>Loss of Privacy</vt:lpstr>
      <vt:lpstr>Loss of Privacy: Keeps Us Honest?</vt:lpstr>
      <vt:lpstr>Loss of Privacy: Protection</vt:lpstr>
      <vt:lpstr>Loss of Privacy: “De-Identified”</vt:lpstr>
      <vt:lpstr>Loss of Privacy: Why?</vt:lpstr>
      <vt:lpstr>Loss of Privacy: How?</vt:lpstr>
      <vt:lpstr>Should we be so willing to give up our privacy? What about for the sake of security? Do you feel safer knowing that so much information is out there about everyone?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Privacy and Security</dc:title>
  <cp:lastModifiedBy>Anthony Winchester</cp:lastModifiedBy>
  <cp:revision>1</cp:revision>
  <dcterms:modified xsi:type="dcterms:W3CDTF">2020-02-10T04:50:38Z</dcterms:modified>
</cp:coreProperties>
</file>