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 showGuides="1">
      <p:cViewPr varScale="1">
        <p:scale>
          <a:sx n="107" d="100"/>
          <a:sy n="107" d="100"/>
        </p:scale>
        <p:origin x="672" y="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A0203-DAA5-4896-9397-B38F192D0574}" type="datetimeFigureOut">
              <a:rPr lang="en-US" smtClean="0"/>
              <a:t>8/24/2020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942C64-4630-47E6-98E1-063695F4AA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34585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A0203-DAA5-4896-9397-B38F192D0574}" type="datetimeFigureOut">
              <a:rPr lang="en-US" smtClean="0"/>
              <a:t>8/24/2020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942C64-4630-47E6-98E1-063695F4AA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88786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A0203-DAA5-4896-9397-B38F192D0574}" type="datetimeFigureOut">
              <a:rPr lang="en-US" smtClean="0"/>
              <a:t>8/24/2020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942C64-4630-47E6-98E1-063695F4AA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67244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A0203-DAA5-4896-9397-B38F192D0574}" type="datetimeFigureOut">
              <a:rPr lang="en-US" smtClean="0"/>
              <a:t>8/24/2020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942C64-4630-47E6-98E1-063695F4AA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64302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A0203-DAA5-4896-9397-B38F192D0574}" type="datetimeFigureOut">
              <a:rPr lang="en-US" smtClean="0"/>
              <a:t>8/24/2020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942C64-4630-47E6-98E1-063695F4AA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09362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A0203-DAA5-4896-9397-B38F192D0574}" type="datetimeFigureOut">
              <a:rPr lang="en-US" smtClean="0"/>
              <a:t>8/24/2020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942C64-4630-47E6-98E1-063695F4AA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23650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A0203-DAA5-4896-9397-B38F192D0574}" type="datetimeFigureOut">
              <a:rPr lang="en-US" smtClean="0"/>
              <a:t>8/24/2020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942C64-4630-47E6-98E1-063695F4AA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48212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A0203-DAA5-4896-9397-B38F192D0574}" type="datetimeFigureOut">
              <a:rPr lang="en-US" smtClean="0"/>
              <a:t>8/24/2020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942C64-4630-47E6-98E1-063695F4AA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29434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A0203-DAA5-4896-9397-B38F192D0574}" type="datetimeFigureOut">
              <a:rPr lang="en-US" smtClean="0"/>
              <a:t>8/24/2020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942C64-4630-47E6-98E1-063695F4AA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60390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A0203-DAA5-4896-9397-B38F192D0574}" type="datetimeFigureOut">
              <a:rPr lang="en-US" smtClean="0"/>
              <a:t>8/24/2020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942C64-4630-47E6-98E1-063695F4AA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32245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BA0203-DAA5-4896-9397-B38F192D0574}" type="datetimeFigureOut">
              <a:rPr lang="en-US" smtClean="0"/>
              <a:t>8/24/2020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942C64-4630-47E6-98E1-063695F4AA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06309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BA0203-DAA5-4896-9397-B38F192D0574}" type="datetimeFigureOut">
              <a:rPr lang="en-US" smtClean="0"/>
              <a:t>8/24/2020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942C64-4630-47E6-98E1-063695F4AA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83825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61247" y="4222376"/>
            <a:ext cx="9144000" cy="2330824"/>
          </a:xfrm>
        </p:spPr>
        <p:txBody>
          <a:bodyPr>
            <a:normAutofit/>
          </a:bodyPr>
          <a:lstStyle/>
          <a:p>
            <a:r>
              <a:rPr lang="en-US" dirty="0" smtClean="0"/>
              <a:t>ED 360</a:t>
            </a:r>
            <a:br>
              <a:rPr lang="en-US" dirty="0" smtClean="0"/>
            </a:br>
            <a:r>
              <a:rPr lang="en-US" dirty="0" smtClean="0"/>
              <a:t>Survey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56743"/>
            <a:ext cx="12192000" cy="46839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69055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utoShape 8" descr="Forms response chart. Question title: How knowledgeable are you regarding children with exceptionalities?. Number of responses: 8 responses."/>
          <p:cNvSpPr>
            <a:spLocks noGrp="1" noChangeAspect="1" noChangeArrowheads="1"/>
          </p:cNvSpPr>
          <p:nvPr>
            <p:ph idx="1"/>
          </p:nvPr>
        </p:nvSpPr>
        <p:spPr bwMode="auto">
          <a:xfrm>
            <a:off x="838200" y="923365"/>
            <a:ext cx="10515600" cy="52535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How </a:t>
            </a:r>
            <a:r>
              <a:rPr lang="en-US" dirty="0"/>
              <a:t>knowledgeable are you regarding children with </a:t>
            </a:r>
            <a:r>
              <a:rPr lang="en-US" dirty="0" smtClean="0"/>
              <a:t>exceptionalities?</a:t>
            </a: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04920" y="2124916"/>
            <a:ext cx="9481471" cy="4052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71271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708213"/>
            <a:ext cx="10515600" cy="4778188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/>
              <a:t>How knowledgeable are you regarding </a:t>
            </a:r>
            <a:endParaRPr lang="en-US" dirty="0" smtClean="0"/>
          </a:p>
          <a:p>
            <a:pPr marL="0" indent="0" algn="ctr">
              <a:buNone/>
            </a:pPr>
            <a:r>
              <a:rPr lang="en-US" dirty="0" smtClean="0"/>
              <a:t>special </a:t>
            </a:r>
            <a:r>
              <a:rPr lang="en-US" dirty="0"/>
              <a:t>education services and </a:t>
            </a:r>
            <a:r>
              <a:rPr lang="en-US" dirty="0" smtClean="0"/>
              <a:t>IEPS?</a:t>
            </a:r>
            <a:endParaRPr lang="en-US" dirty="0" smtClean="0">
              <a:effectLst/>
            </a:endParaRPr>
          </a:p>
          <a:p>
            <a:pPr marL="0" indent="0" algn="ctr">
              <a:buNone/>
            </a:pPr>
            <a:r>
              <a:rPr lang="en-US" dirty="0"/>
              <a:t> </a:t>
            </a:r>
          </a:p>
          <a:p>
            <a:pPr marL="0" indent="0">
              <a:buNone/>
            </a:pPr>
            <a:r>
              <a:rPr lang="en-US" dirty="0" smtClean="0">
                <a:effectLst/>
              </a:rPr>
              <a:t/>
            </a:r>
            <a:br>
              <a:rPr lang="en-US" dirty="0" smtClean="0">
                <a:effectLst/>
              </a:rPr>
            </a:b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5917" y="2033773"/>
            <a:ext cx="10467074" cy="39187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03473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941294"/>
            <a:ext cx="10515600" cy="5235669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/>
              <a:t>How knowledgeable are you regarding special education timelines and the expectations of special education teachers?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64025" y="1911839"/>
            <a:ext cx="9816352" cy="4027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59561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066800"/>
            <a:ext cx="10515600" cy="5110163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/>
              <a:t>How knowledgeable are you regarding what is found IEPs </a:t>
            </a:r>
            <a:endParaRPr lang="en-US" dirty="0" smtClean="0"/>
          </a:p>
          <a:p>
            <a:pPr marL="0" indent="0" algn="ctr">
              <a:buNone/>
            </a:pPr>
            <a:r>
              <a:rPr lang="en-US" dirty="0" smtClean="0"/>
              <a:t>and </a:t>
            </a:r>
            <a:r>
              <a:rPr lang="en-US" dirty="0"/>
              <a:t>how to write IEPs</a:t>
            </a:r>
            <a:r>
              <a:rPr lang="en-US" dirty="0" smtClean="0"/>
              <a:t>?</a:t>
            </a:r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31461" y="2321429"/>
            <a:ext cx="9729077" cy="35594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79568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176180" y="2267584"/>
            <a:ext cx="5839640" cy="229584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1638" y="1707237"/>
            <a:ext cx="9536385" cy="3749214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2832847" y="412376"/>
            <a:ext cx="618297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0" i="0" dirty="0" smtClean="0">
                <a:solidFill>
                  <a:srgbClr val="202124"/>
                </a:solidFill>
                <a:effectLst/>
                <a:latin typeface="Google Sans"/>
              </a:rPr>
              <a:t>How much time have you spent working with children with exceptionalities?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81989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18565"/>
            <a:ext cx="10515600" cy="5558398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/>
              <a:t>What will make you more comfortable working with </a:t>
            </a:r>
            <a:endParaRPr lang="en-US" dirty="0" smtClean="0"/>
          </a:p>
          <a:p>
            <a:pPr marL="0" indent="0" algn="ctr">
              <a:buNone/>
            </a:pPr>
            <a:r>
              <a:rPr lang="en-US" dirty="0" smtClean="0"/>
              <a:t>children </a:t>
            </a:r>
            <a:r>
              <a:rPr lang="en-US" dirty="0"/>
              <a:t>with exceptionalities?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9205" y="1819383"/>
            <a:ext cx="9883972" cy="40773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69191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77</Words>
  <Application>Microsoft Office PowerPoint</Application>
  <PresentationFormat>Widescreen</PresentationFormat>
  <Paragraphs>13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Google Sans</vt:lpstr>
      <vt:lpstr>Office Theme</vt:lpstr>
      <vt:lpstr>ED 360 Survey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Birmingham-Southern College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Spencer, Amelia G.</dc:creator>
  <cp:lastModifiedBy>Spencer, Amelia G.</cp:lastModifiedBy>
  <cp:revision>5</cp:revision>
  <dcterms:created xsi:type="dcterms:W3CDTF">2020-08-24T17:52:50Z</dcterms:created>
  <dcterms:modified xsi:type="dcterms:W3CDTF">2020-08-24T18:24:57Z</dcterms:modified>
</cp:coreProperties>
</file>