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25" r:id="rId1"/>
    <p:sldMasterId id="2147484155" r:id="rId2"/>
  </p:sldMasterIdLst>
  <p:notesMasterIdLst>
    <p:notesMasterId r:id="rId57"/>
  </p:notesMasterIdLst>
  <p:sldIdLst>
    <p:sldId id="322" r:id="rId3"/>
    <p:sldId id="320" r:id="rId4"/>
    <p:sldId id="257" r:id="rId5"/>
    <p:sldId id="258" r:id="rId6"/>
    <p:sldId id="330" r:id="rId7"/>
    <p:sldId id="309" r:id="rId8"/>
    <p:sldId id="260" r:id="rId9"/>
    <p:sldId id="261" r:id="rId10"/>
    <p:sldId id="329" r:id="rId11"/>
    <p:sldId id="290" r:id="rId12"/>
    <p:sldId id="323" r:id="rId13"/>
    <p:sldId id="291" r:id="rId14"/>
    <p:sldId id="311" r:id="rId15"/>
    <p:sldId id="292" r:id="rId16"/>
    <p:sldId id="293" r:id="rId17"/>
    <p:sldId id="294" r:id="rId18"/>
    <p:sldId id="312" r:id="rId19"/>
    <p:sldId id="295" r:id="rId20"/>
    <p:sldId id="296" r:id="rId21"/>
    <p:sldId id="297" r:id="rId22"/>
    <p:sldId id="298" r:id="rId23"/>
    <p:sldId id="299" r:id="rId24"/>
    <p:sldId id="301" r:id="rId25"/>
    <p:sldId id="302" r:id="rId26"/>
    <p:sldId id="303" r:id="rId27"/>
    <p:sldId id="263" r:id="rId28"/>
    <p:sldId id="313" r:id="rId29"/>
    <p:sldId id="265" r:id="rId30"/>
    <p:sldId id="266" r:id="rId31"/>
    <p:sldId id="267" r:id="rId32"/>
    <p:sldId id="268" r:id="rId33"/>
    <p:sldId id="269" r:id="rId34"/>
    <p:sldId id="325" r:id="rId35"/>
    <p:sldId id="271" r:id="rId36"/>
    <p:sldId id="272" r:id="rId37"/>
    <p:sldId id="273" r:id="rId38"/>
    <p:sldId id="274" r:id="rId39"/>
    <p:sldId id="275" r:id="rId40"/>
    <p:sldId id="276" r:id="rId41"/>
    <p:sldId id="277" r:id="rId42"/>
    <p:sldId id="278" r:id="rId43"/>
    <p:sldId id="279" r:id="rId44"/>
    <p:sldId id="314" r:id="rId45"/>
    <p:sldId id="280" r:id="rId46"/>
    <p:sldId id="281" r:id="rId47"/>
    <p:sldId id="282" r:id="rId48"/>
    <p:sldId id="283" r:id="rId49"/>
    <p:sldId id="331" r:id="rId50"/>
    <p:sldId id="315" r:id="rId51"/>
    <p:sldId id="284" r:id="rId52"/>
    <p:sldId id="285" r:id="rId53"/>
    <p:sldId id="286" r:id="rId54"/>
    <p:sldId id="287" r:id="rId55"/>
    <p:sldId id="288" r:id="rId56"/>
  </p:sldIdLst>
  <p:sldSz cx="9144000" cy="6858000" type="screen4x3"/>
  <p:notesSz cx="6858000" cy="9144000"/>
  <p:custDataLst>
    <p:tags r:id="rId58"/>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89" autoAdjust="0"/>
    <p:restoredTop sz="94670" autoAdjust="0"/>
  </p:normalViewPr>
  <p:slideViewPr>
    <p:cSldViewPr snapToGrid="0">
      <p:cViewPr varScale="1">
        <p:scale>
          <a:sx n="106" d="100"/>
          <a:sy n="106" d="100"/>
        </p:scale>
        <p:origin x="1962" y="96"/>
      </p:cViewPr>
      <p:guideLst>
        <p:guide orient="horz" pos="2160"/>
        <p:guide pos="2880"/>
      </p:guideLst>
    </p:cSldViewPr>
  </p:slideViewPr>
  <p:outlineViewPr>
    <p:cViewPr>
      <p:scale>
        <a:sx n="50" d="100"/>
        <a:sy n="50" d="100"/>
      </p:scale>
      <p:origin x="0" y="0"/>
    </p:cViewPr>
  </p:outlineViewPr>
  <p:notesTextViewPr>
    <p:cViewPr>
      <p:scale>
        <a:sx n="100" d="100"/>
        <a:sy n="100" d="100"/>
      </p:scale>
      <p:origin x="0" y="0"/>
    </p:cViewPr>
  </p:notesTextViewPr>
  <p:sorterViewPr>
    <p:cViewPr varScale="1">
      <p:scale>
        <a:sx n="100" d="100"/>
        <a:sy n="100" d="100"/>
      </p:scale>
      <p:origin x="0" y="-1308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gs" Target="tags/tag1.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31ACA878-9BE4-452A-88FE-EFD82E104AF4}" type="datetime1">
              <a:rPr lang="en-US" altLang="en-US"/>
              <a:pPr>
                <a:defRPr/>
              </a:pPr>
              <a:t>8/26/20</a:t>
            </a:fld>
            <a:endParaRPr lang="en-US" alt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936F68B-AC05-40B7-859B-5972AB9C82B0}" type="slidenum">
              <a:rPr lang="en-US" altLang="en-US"/>
              <a:pPr>
                <a:defRPr/>
              </a:pPr>
              <a:t>‹#›</a:t>
            </a:fld>
            <a:endParaRPr lang="en-US" altLang="en-US" dirty="0"/>
          </a:p>
        </p:txBody>
      </p:sp>
    </p:spTree>
    <p:extLst>
      <p:ext uri="{BB962C8B-B14F-4D97-AF65-F5344CB8AC3E}">
        <p14:creationId xmlns:p14="http://schemas.microsoft.com/office/powerpoint/2010/main" val="12379807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199E7-3DAB-4A27-BE8A-47203B85BFB8}" type="slidenum">
              <a:rPr lang="en-US" altLang="en-US" smtClean="0">
                <a:latin typeface="Arial" panose="020B0604020202020204" pitchFamily="34" charset="0"/>
              </a:rPr>
              <a:pPr>
                <a:spcBef>
                  <a:spcPct val="0"/>
                </a:spcBef>
              </a:pPr>
              <a:t>3</a:t>
            </a:fld>
            <a:endParaRPr lang="en-US" altLang="en-US">
              <a:latin typeface="Arial" panose="020B0604020202020204" pitchFamily="34" charset="0"/>
            </a:endParaRPr>
          </a:p>
        </p:txBody>
      </p:sp>
      <p:sp>
        <p:nvSpPr>
          <p:cNvPr id="174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2"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2518490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AAC819E-22F3-4DAE-A5AB-37E608CE377F}" type="slidenum">
              <a:rPr lang="en-US" altLang="en-US" smtClean="0">
                <a:latin typeface="Arial" panose="020B0604020202020204" pitchFamily="34" charset="0"/>
              </a:rPr>
              <a:pPr>
                <a:spcBef>
                  <a:spcPct val="0"/>
                </a:spcBef>
              </a:pPr>
              <a:t>15</a:t>
            </a:fld>
            <a:endParaRPr lang="en-US" altLang="en-US">
              <a:latin typeface="Arial" panose="020B0604020202020204" pitchFamily="34" charset="0"/>
            </a:endParaRPr>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3190892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82BA9CF-3E09-4170-8900-0A6918312F9C}" type="slidenum">
              <a:rPr lang="en-US" altLang="en-US" smtClean="0">
                <a:latin typeface="Arial" panose="020B0604020202020204" pitchFamily="34" charset="0"/>
              </a:rPr>
              <a:pPr>
                <a:spcBef>
                  <a:spcPct val="0"/>
                </a:spcBef>
              </a:pPr>
              <a:t>16</a:t>
            </a:fld>
            <a:endParaRPr lang="en-US" altLang="en-US">
              <a:latin typeface="Arial" panose="020B0604020202020204" pitchFamily="34" charset="0"/>
            </a:endParaRPr>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694143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F877FF1-0289-4146-B863-C90CB1C857E3}" type="slidenum">
              <a:rPr lang="en-US" altLang="en-US" smtClean="0">
                <a:latin typeface="Arial" panose="020B0604020202020204" pitchFamily="34" charset="0"/>
              </a:rPr>
              <a:pPr>
                <a:spcBef>
                  <a:spcPct val="0"/>
                </a:spcBef>
              </a:pPr>
              <a:t>17</a:t>
            </a:fld>
            <a:endParaRPr lang="en-US" altLang="en-US">
              <a:latin typeface="Arial" panose="020B0604020202020204" pitchFamily="34" charset="0"/>
            </a:endParaRPr>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22921316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AE94B62-B55F-4D32-98D0-0CA09A470C36}" type="slidenum">
              <a:rPr lang="en-US" altLang="en-US" smtClean="0">
                <a:latin typeface="Arial" panose="020B0604020202020204" pitchFamily="34" charset="0"/>
              </a:rPr>
              <a:pPr>
                <a:spcBef>
                  <a:spcPct val="0"/>
                </a:spcBef>
              </a:pPr>
              <a:t>18</a:t>
            </a:fld>
            <a:endParaRPr lang="en-US" altLang="en-US">
              <a:latin typeface="Arial" panose="020B0604020202020204" pitchFamily="34" charset="0"/>
            </a:endParaRPr>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428996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F68665C-1A19-43D8-A95C-8AFB4CADC403}" type="slidenum">
              <a:rPr lang="en-US" altLang="en-US" smtClean="0">
                <a:latin typeface="Arial" panose="020B0604020202020204" pitchFamily="34" charset="0"/>
              </a:rPr>
              <a:pPr>
                <a:spcBef>
                  <a:spcPct val="0"/>
                </a:spcBef>
              </a:pPr>
              <a:t>19</a:t>
            </a:fld>
            <a:endParaRPr lang="en-US" altLang="en-US">
              <a:latin typeface="Arial" panose="020B0604020202020204" pitchFamily="34" charset="0"/>
            </a:endParaRPr>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11126280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04AD6E1-1F99-4F9E-A2C2-597356ADD94E}" type="slidenum">
              <a:rPr lang="en-US" altLang="en-US" smtClean="0">
                <a:latin typeface="Arial" panose="020B0604020202020204" pitchFamily="34" charset="0"/>
              </a:rPr>
              <a:pPr>
                <a:spcBef>
                  <a:spcPct val="0"/>
                </a:spcBef>
              </a:pPr>
              <a:t>20</a:t>
            </a:fld>
            <a:endParaRPr lang="en-US" altLang="en-US">
              <a:latin typeface="Arial" panose="020B0604020202020204" pitchFamily="34" charset="0"/>
            </a:endParaRPr>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4237187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5B89A60-ED98-4509-8541-A1C26A97EC49}" type="slidenum">
              <a:rPr lang="en-US" altLang="en-US" smtClean="0">
                <a:latin typeface="Arial" panose="020B0604020202020204" pitchFamily="34" charset="0"/>
              </a:rPr>
              <a:pPr>
                <a:spcBef>
                  <a:spcPct val="0"/>
                </a:spcBef>
              </a:pPr>
              <a:t>21</a:t>
            </a:fld>
            <a:endParaRPr lang="en-US" altLang="en-US">
              <a:latin typeface="Arial" panose="020B0604020202020204" pitchFamily="34" charset="0"/>
            </a:endParaRPr>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1624507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925F7C5-1EB0-42E4-9775-92D2ADD92490}" type="slidenum">
              <a:rPr lang="en-US" altLang="en-US" smtClean="0">
                <a:latin typeface="Arial" panose="020B0604020202020204" pitchFamily="34" charset="0"/>
              </a:rPr>
              <a:pPr>
                <a:spcBef>
                  <a:spcPct val="0"/>
                </a:spcBef>
              </a:pPr>
              <a:t>22</a:t>
            </a:fld>
            <a:endParaRPr lang="en-US" altLang="en-US">
              <a:latin typeface="Arial" panose="020B0604020202020204" pitchFamily="34" charset="0"/>
            </a:endParaRPr>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719706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0E7ECF9-0B35-4981-ADAA-232E9C26D905}" type="slidenum">
              <a:rPr lang="en-US" altLang="en-US" smtClean="0">
                <a:latin typeface="Arial" panose="020B0604020202020204" pitchFamily="34" charset="0"/>
              </a:rPr>
              <a:pPr>
                <a:spcBef>
                  <a:spcPct val="0"/>
                </a:spcBef>
              </a:pPr>
              <a:t>23</a:t>
            </a:fld>
            <a:endParaRPr lang="en-US" altLang="en-US">
              <a:latin typeface="Arial" panose="020B0604020202020204" pitchFamily="34" charset="0"/>
            </a:endParaRPr>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8003464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A414A2E-FB1E-4DA4-874E-0954BACD8B7B}" type="slidenum">
              <a:rPr lang="en-US" altLang="en-US" smtClean="0">
                <a:latin typeface="Arial" panose="020B0604020202020204" pitchFamily="34" charset="0"/>
              </a:rPr>
              <a:pPr>
                <a:spcBef>
                  <a:spcPct val="0"/>
                </a:spcBef>
              </a:pPr>
              <a:t>24</a:t>
            </a:fld>
            <a:endParaRPr lang="en-US" altLang="en-US">
              <a:latin typeface="Arial" panose="020B0604020202020204" pitchFamily="34" charset="0"/>
            </a:endParaRPr>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3005613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77D303C-35DB-427E-8083-1A2080C46EA5}" type="slidenum">
              <a:rPr lang="en-US" altLang="en-US" smtClean="0">
                <a:latin typeface="Arial" panose="020B0604020202020204" pitchFamily="34" charset="0"/>
              </a:rPr>
              <a:pPr>
                <a:spcBef>
                  <a:spcPct val="0"/>
                </a:spcBef>
              </a:pPr>
              <a:t>4</a:t>
            </a:fld>
            <a:endParaRPr lang="en-US" altLang="en-US">
              <a:latin typeface="Arial" panose="020B0604020202020204" pitchFamily="34" charset="0"/>
            </a:endParaRPr>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4"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27774206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FA0AC83-8FA0-4377-9DFA-8F3DA767E57F}" type="slidenum">
              <a:rPr lang="en-US" altLang="en-US" smtClean="0">
                <a:latin typeface="Arial" panose="020B0604020202020204" pitchFamily="34" charset="0"/>
              </a:rPr>
              <a:pPr>
                <a:spcBef>
                  <a:spcPct val="0"/>
                </a:spcBef>
              </a:pPr>
              <a:t>25</a:t>
            </a:fld>
            <a:endParaRPr lang="en-US" altLang="en-US">
              <a:latin typeface="Arial" panose="020B0604020202020204" pitchFamily="34" charset="0"/>
            </a:endParaRPr>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28633376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FCDE094-2605-43AB-99C6-BFB2F294E949}" type="slidenum">
              <a:rPr lang="en-US" altLang="en-US" smtClean="0">
                <a:latin typeface="Arial" panose="020B0604020202020204" pitchFamily="34" charset="0"/>
              </a:rPr>
              <a:pPr>
                <a:spcBef>
                  <a:spcPct val="0"/>
                </a:spcBef>
              </a:pPr>
              <a:t>26</a:t>
            </a:fld>
            <a:endParaRPr lang="en-US" altLang="en-US">
              <a:latin typeface="Arial" panose="020B0604020202020204" pitchFamily="34" charset="0"/>
            </a:endParaRPr>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76449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7809850-9580-4F83-B454-AF85CF92D300}" type="slidenum">
              <a:rPr lang="en-US" altLang="en-US" smtClean="0">
                <a:latin typeface="Arial" panose="020B0604020202020204" pitchFamily="34" charset="0"/>
              </a:rPr>
              <a:pPr>
                <a:spcBef>
                  <a:spcPct val="0"/>
                </a:spcBef>
              </a:pPr>
              <a:t>27</a:t>
            </a:fld>
            <a:endParaRPr lang="en-US" altLang="en-US">
              <a:latin typeface="Arial" panose="020B0604020202020204" pitchFamily="34" charset="0"/>
            </a:endParaRPr>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2"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3639141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D3C7C31-9928-4C38-857E-87046733F0B9}" type="slidenum">
              <a:rPr lang="en-US" altLang="en-US" smtClean="0">
                <a:latin typeface="Arial" panose="020B0604020202020204" pitchFamily="34" charset="0"/>
              </a:rPr>
              <a:pPr>
                <a:spcBef>
                  <a:spcPct val="0"/>
                </a:spcBef>
              </a:pPr>
              <a:t>28</a:t>
            </a:fld>
            <a:endParaRPr lang="en-US" altLang="en-US">
              <a:latin typeface="Arial" panose="020B0604020202020204" pitchFamily="34" charset="0"/>
            </a:endParaRPr>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80"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2430719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61121DF-89ED-42CE-A3BE-6D3E395F5DA5}" type="slidenum">
              <a:rPr lang="en-US" altLang="en-US" smtClean="0">
                <a:latin typeface="Arial" panose="020B0604020202020204" pitchFamily="34" charset="0"/>
              </a:rPr>
              <a:pPr>
                <a:spcBef>
                  <a:spcPct val="0"/>
                </a:spcBef>
              </a:pPr>
              <a:t>29</a:t>
            </a:fld>
            <a:endParaRPr lang="en-US" altLang="en-US">
              <a:latin typeface="Arial" panose="020B0604020202020204" pitchFamily="34" charset="0"/>
            </a:endParaRPr>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2274887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8D59B48-C6EA-4FD5-805A-DE7D762D6F6F}" type="slidenum">
              <a:rPr lang="en-US" altLang="en-US" smtClean="0">
                <a:latin typeface="Arial" panose="020B0604020202020204" pitchFamily="34" charset="0"/>
              </a:rPr>
              <a:pPr>
                <a:spcBef>
                  <a:spcPct val="0"/>
                </a:spcBef>
              </a:pPr>
              <a:t>30</a:t>
            </a:fld>
            <a:endParaRPr lang="en-US" altLang="en-US">
              <a:latin typeface="Arial" panose="020B0604020202020204" pitchFamily="34" charset="0"/>
            </a:endParaRPr>
          </a:p>
        </p:txBody>
      </p:sp>
      <p:sp>
        <p:nvSpPr>
          <p:cNvPr id="798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6"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40023034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0CB7545-DFC4-41BE-B8D4-C740DA1D21B5}" type="slidenum">
              <a:rPr lang="en-US" altLang="en-US" smtClean="0">
                <a:latin typeface="Arial" panose="020B0604020202020204" pitchFamily="34" charset="0"/>
              </a:rPr>
              <a:pPr>
                <a:spcBef>
                  <a:spcPct val="0"/>
                </a:spcBef>
              </a:pPr>
              <a:t>31</a:t>
            </a:fld>
            <a:endParaRPr lang="en-US" altLang="en-US">
              <a:latin typeface="Arial" panose="020B0604020202020204" pitchFamily="34" charset="0"/>
            </a:endParaRPr>
          </a:p>
        </p:txBody>
      </p:sp>
      <p:sp>
        <p:nvSpPr>
          <p:cNvPr id="819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4"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26220248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8002EA1-76ED-4BAA-9A26-03C9CE936611}" type="slidenum">
              <a:rPr lang="en-US" altLang="en-US" smtClean="0">
                <a:latin typeface="Arial" panose="020B0604020202020204" pitchFamily="34" charset="0"/>
              </a:rPr>
              <a:pPr>
                <a:spcBef>
                  <a:spcPct val="0"/>
                </a:spcBef>
              </a:pPr>
              <a:t>32</a:t>
            </a:fld>
            <a:endParaRPr lang="en-US" altLang="en-US">
              <a:latin typeface="Arial" panose="020B0604020202020204" pitchFamily="34" charset="0"/>
            </a:endParaRPr>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2"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3225008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9FB033B-1016-4EA5-A924-7D74BD210A34}" type="slidenum">
              <a:rPr lang="en-US" altLang="en-US" smtClean="0">
                <a:latin typeface="Arial" panose="020B0604020202020204" pitchFamily="34" charset="0"/>
              </a:rPr>
              <a:pPr>
                <a:spcBef>
                  <a:spcPct val="0"/>
                </a:spcBef>
              </a:pPr>
              <a:t>33</a:t>
            </a:fld>
            <a:endParaRPr lang="en-US" altLang="en-US">
              <a:latin typeface="Arial" panose="020B0604020202020204" pitchFamily="34" charset="0"/>
            </a:endParaRPr>
          </a:p>
        </p:txBody>
      </p:sp>
      <p:sp>
        <p:nvSpPr>
          <p:cNvPr id="860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20"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5828177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0DE093D-3C96-4014-8261-F9B10BC718F6}" type="slidenum">
              <a:rPr lang="en-US" altLang="en-US" smtClean="0">
                <a:latin typeface="Arial" panose="020B0604020202020204" pitchFamily="34" charset="0"/>
              </a:rPr>
              <a:pPr>
                <a:spcBef>
                  <a:spcPct val="0"/>
                </a:spcBef>
              </a:pPr>
              <a:t>34</a:t>
            </a:fld>
            <a:endParaRPr lang="en-US" altLang="en-US">
              <a:latin typeface="Arial" panose="020B0604020202020204" pitchFamily="34" charset="0"/>
            </a:endParaRPr>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755786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D319A10-DCA6-4F5E-A99A-FAF575CBADF5}" type="slidenum">
              <a:rPr lang="en-US" altLang="en-US" smtClean="0">
                <a:latin typeface="Arial" panose="020B0604020202020204" pitchFamily="34" charset="0"/>
              </a:rPr>
              <a:pPr>
                <a:spcBef>
                  <a:spcPct val="0"/>
                </a:spcBef>
              </a:pPr>
              <a:t>5</a:t>
            </a:fld>
            <a:endParaRPr lang="en-US" altLang="en-US">
              <a:latin typeface="Arial" panose="020B0604020202020204" pitchFamily="34" charset="0"/>
            </a:endParaRPr>
          </a:p>
        </p:txBody>
      </p:sp>
      <p:sp>
        <p:nvSpPr>
          <p:cNvPr id="225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2"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30445849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AC32FD1-DEF4-4DA4-9301-135558254262}" type="slidenum">
              <a:rPr lang="en-US" altLang="en-US" smtClean="0">
                <a:latin typeface="Arial" panose="020B0604020202020204" pitchFamily="34" charset="0"/>
              </a:rPr>
              <a:pPr>
                <a:spcBef>
                  <a:spcPct val="0"/>
                </a:spcBef>
              </a:pPr>
              <a:t>35</a:t>
            </a:fld>
            <a:endParaRPr lang="en-US" altLang="en-US">
              <a:latin typeface="Arial" panose="020B0604020202020204" pitchFamily="34" charset="0"/>
            </a:endParaRPr>
          </a:p>
        </p:txBody>
      </p:sp>
      <p:sp>
        <p:nvSpPr>
          <p:cNvPr id="901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6"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1978382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FC017A0-F365-4DC7-9609-06571A3ED9E9}" type="slidenum">
              <a:rPr lang="en-US" altLang="en-US" smtClean="0">
                <a:latin typeface="Arial" panose="020B0604020202020204" pitchFamily="34" charset="0"/>
              </a:rPr>
              <a:pPr>
                <a:spcBef>
                  <a:spcPct val="0"/>
                </a:spcBef>
              </a:pPr>
              <a:t>36</a:t>
            </a:fld>
            <a:endParaRPr lang="en-US" altLang="en-US">
              <a:latin typeface="Arial" panose="020B0604020202020204" pitchFamily="34" charset="0"/>
            </a:endParaRPr>
          </a:p>
        </p:txBody>
      </p:sp>
      <p:sp>
        <p:nvSpPr>
          <p:cNvPr id="921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4"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8886948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E0AA81-B7AD-47A9-A1BB-34F4A21939E5}" type="slidenum">
              <a:rPr lang="en-US" altLang="en-US" smtClean="0">
                <a:latin typeface="Arial" panose="020B0604020202020204" pitchFamily="34" charset="0"/>
              </a:rPr>
              <a:pPr>
                <a:spcBef>
                  <a:spcPct val="0"/>
                </a:spcBef>
              </a:pPr>
              <a:t>37</a:t>
            </a:fld>
            <a:endParaRPr lang="en-US" altLang="en-US">
              <a:latin typeface="Arial" panose="020B0604020202020204" pitchFamily="34" charset="0"/>
            </a:endParaRPr>
          </a:p>
        </p:txBody>
      </p:sp>
      <p:sp>
        <p:nvSpPr>
          <p:cNvPr id="942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2"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42023877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ED40B70-4291-48E3-B9F8-9BC647B4950E}" type="slidenum">
              <a:rPr lang="en-US" altLang="en-US" smtClean="0">
                <a:latin typeface="Arial" panose="020B0604020202020204" pitchFamily="34" charset="0"/>
              </a:rPr>
              <a:pPr>
                <a:spcBef>
                  <a:spcPct val="0"/>
                </a:spcBef>
              </a:pPr>
              <a:t>38</a:t>
            </a:fld>
            <a:endParaRPr lang="en-US" altLang="en-US">
              <a:latin typeface="Arial" panose="020B0604020202020204" pitchFamily="34" charset="0"/>
            </a:endParaRPr>
          </a:p>
        </p:txBody>
      </p:sp>
      <p:sp>
        <p:nvSpPr>
          <p:cNvPr id="962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60"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37254800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1984D24-0DC9-4C99-891E-D2554244A4C7}" type="slidenum">
              <a:rPr lang="en-US" altLang="en-US" smtClean="0">
                <a:latin typeface="Arial" panose="020B0604020202020204" pitchFamily="34" charset="0"/>
              </a:rPr>
              <a:pPr>
                <a:spcBef>
                  <a:spcPct val="0"/>
                </a:spcBef>
              </a:pPr>
              <a:t>39</a:t>
            </a:fld>
            <a:endParaRPr lang="en-US" altLang="en-US">
              <a:latin typeface="Arial" panose="020B0604020202020204" pitchFamily="34" charset="0"/>
            </a:endParaRPr>
          </a:p>
        </p:txBody>
      </p:sp>
      <p:sp>
        <p:nvSpPr>
          <p:cNvPr id="983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8"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28019542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4DD5956-0450-4C55-8D5D-E7A02CA067DC}" type="slidenum">
              <a:rPr lang="en-US" altLang="en-US" smtClean="0">
                <a:latin typeface="Arial" panose="020B0604020202020204" pitchFamily="34" charset="0"/>
              </a:rPr>
              <a:pPr>
                <a:spcBef>
                  <a:spcPct val="0"/>
                </a:spcBef>
              </a:pPr>
              <a:t>40</a:t>
            </a:fld>
            <a:endParaRPr lang="en-US" altLang="en-US">
              <a:latin typeface="Arial" panose="020B0604020202020204" pitchFamily="34" charset="0"/>
            </a:endParaRPr>
          </a:p>
        </p:txBody>
      </p:sp>
      <p:sp>
        <p:nvSpPr>
          <p:cNvPr id="1003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6"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9119072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89778E9-48A1-42BE-A583-B8135F4077A7}" type="slidenum">
              <a:rPr lang="en-US" altLang="en-US" smtClean="0">
                <a:latin typeface="Arial" panose="020B0604020202020204" pitchFamily="34" charset="0"/>
              </a:rPr>
              <a:pPr>
                <a:spcBef>
                  <a:spcPct val="0"/>
                </a:spcBef>
              </a:pPr>
              <a:t>41</a:t>
            </a:fld>
            <a:endParaRPr lang="en-US" altLang="en-US">
              <a:latin typeface="Arial" panose="020B0604020202020204" pitchFamily="34" charset="0"/>
            </a:endParaRPr>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4"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7384497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DEAD6BA-04E9-4C94-A1A6-1CC173034DF3}" type="slidenum">
              <a:rPr lang="en-US" altLang="en-US" smtClean="0">
                <a:latin typeface="Arial" panose="020B0604020202020204" pitchFamily="34" charset="0"/>
              </a:rPr>
              <a:pPr>
                <a:spcBef>
                  <a:spcPct val="0"/>
                </a:spcBef>
              </a:pPr>
              <a:t>42</a:t>
            </a:fld>
            <a:endParaRPr lang="en-US" altLang="en-US">
              <a:latin typeface="Arial" panose="020B0604020202020204" pitchFamily="34" charset="0"/>
            </a:endParaRPr>
          </a:p>
        </p:txBody>
      </p:sp>
      <p:sp>
        <p:nvSpPr>
          <p:cNvPr id="1044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2"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4445624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637B44D-D22D-4830-9602-283A0DA594AE}" type="slidenum">
              <a:rPr lang="en-US" altLang="en-US" smtClean="0">
                <a:latin typeface="Arial" panose="020B0604020202020204" pitchFamily="34" charset="0"/>
              </a:rPr>
              <a:pPr>
                <a:spcBef>
                  <a:spcPct val="0"/>
                </a:spcBef>
              </a:pPr>
              <a:t>43</a:t>
            </a:fld>
            <a:endParaRPr lang="en-US" altLang="en-US">
              <a:latin typeface="Arial" panose="020B0604020202020204" pitchFamily="34" charset="0"/>
            </a:endParaRPr>
          </a:p>
        </p:txBody>
      </p:sp>
      <p:sp>
        <p:nvSpPr>
          <p:cNvPr id="1064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500"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41433527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5DA3F14-2EF9-4C8F-92EA-9CF48725A994}" type="slidenum">
              <a:rPr lang="en-US" altLang="en-US" smtClean="0">
                <a:latin typeface="Arial" panose="020B0604020202020204" pitchFamily="34" charset="0"/>
              </a:rPr>
              <a:pPr>
                <a:spcBef>
                  <a:spcPct val="0"/>
                </a:spcBef>
              </a:pPr>
              <a:t>44</a:t>
            </a:fld>
            <a:endParaRPr lang="en-US" altLang="en-US">
              <a:latin typeface="Arial" panose="020B0604020202020204" pitchFamily="34" charset="0"/>
            </a:endParaRPr>
          </a:p>
        </p:txBody>
      </p:sp>
      <p:sp>
        <p:nvSpPr>
          <p:cNvPr id="1085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8"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2514685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CD38E43-A701-4CAC-94ED-85E390F1C104}" type="slidenum">
              <a:rPr lang="en-US" altLang="en-US" smtClean="0">
                <a:latin typeface="Arial" panose="020B0604020202020204" pitchFamily="34" charset="0"/>
              </a:rPr>
              <a:pPr>
                <a:spcBef>
                  <a:spcPct val="0"/>
                </a:spcBef>
              </a:pPr>
              <a:t>6</a:t>
            </a:fld>
            <a:endParaRPr lang="en-US" altLang="en-US">
              <a:latin typeface="Arial" panose="020B0604020202020204" pitchFamily="34" charset="0"/>
            </a:endParaRPr>
          </a:p>
        </p:txBody>
      </p:sp>
      <p:sp>
        <p:nvSpPr>
          <p:cNvPr id="245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0"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8523035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9BEEE41-6D41-4B00-AC5C-0528B904694B}" type="slidenum">
              <a:rPr lang="en-US" altLang="en-US" smtClean="0">
                <a:latin typeface="Arial" panose="020B0604020202020204" pitchFamily="34" charset="0"/>
              </a:rPr>
              <a:pPr>
                <a:spcBef>
                  <a:spcPct val="0"/>
                </a:spcBef>
              </a:pPr>
              <a:t>45</a:t>
            </a:fld>
            <a:endParaRPr lang="en-US" altLang="en-US">
              <a:latin typeface="Arial" panose="020B0604020202020204" pitchFamily="34" charset="0"/>
            </a:endParaRPr>
          </a:p>
        </p:txBody>
      </p:sp>
      <p:sp>
        <p:nvSpPr>
          <p:cNvPr id="1105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6"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4348880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5CBC66D-1DDB-4EE8-92E7-4F7FDF9555F5}" type="slidenum">
              <a:rPr lang="en-US" altLang="en-US" smtClean="0">
                <a:latin typeface="Arial" panose="020B0604020202020204" pitchFamily="34" charset="0"/>
              </a:rPr>
              <a:pPr>
                <a:spcBef>
                  <a:spcPct val="0"/>
                </a:spcBef>
              </a:pPr>
              <a:t>46</a:t>
            </a:fld>
            <a:endParaRPr lang="en-US" altLang="en-US">
              <a:latin typeface="Arial" panose="020B0604020202020204" pitchFamily="34" charset="0"/>
            </a:endParaRPr>
          </a:p>
        </p:txBody>
      </p:sp>
      <p:sp>
        <p:nvSpPr>
          <p:cNvPr id="1126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4"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9105742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DE9F6F1-57A3-428F-B291-8CAA457704B0}" type="slidenum">
              <a:rPr lang="en-US" altLang="en-US" smtClean="0">
                <a:latin typeface="Arial" panose="020B0604020202020204" pitchFamily="34" charset="0"/>
              </a:rPr>
              <a:pPr>
                <a:spcBef>
                  <a:spcPct val="0"/>
                </a:spcBef>
              </a:pPr>
              <a:t>47</a:t>
            </a:fld>
            <a:endParaRPr lang="en-US" altLang="en-US">
              <a:latin typeface="Arial" panose="020B0604020202020204" pitchFamily="34" charset="0"/>
            </a:endParaRPr>
          </a:p>
        </p:txBody>
      </p:sp>
      <p:sp>
        <p:nvSpPr>
          <p:cNvPr id="1146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2"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2796922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DE9F6F1-57A3-428F-B291-8CAA457704B0}" type="slidenum">
              <a:rPr lang="en-US" altLang="en-US" smtClean="0">
                <a:latin typeface="Arial" panose="020B0604020202020204" pitchFamily="34" charset="0"/>
              </a:rPr>
              <a:pPr>
                <a:spcBef>
                  <a:spcPct val="0"/>
                </a:spcBef>
              </a:pPr>
              <a:t>48</a:t>
            </a:fld>
            <a:endParaRPr lang="en-US" altLang="en-US">
              <a:latin typeface="Arial" panose="020B0604020202020204" pitchFamily="34" charset="0"/>
            </a:endParaRPr>
          </a:p>
        </p:txBody>
      </p:sp>
      <p:sp>
        <p:nvSpPr>
          <p:cNvPr id="1146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2"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3528679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79BE515-09F3-4F2F-B8C9-F0516A82EB3D}" type="slidenum">
              <a:rPr lang="en-US" altLang="en-US" smtClean="0">
                <a:latin typeface="Arial" panose="020B0604020202020204" pitchFamily="34" charset="0"/>
              </a:rPr>
              <a:pPr>
                <a:spcBef>
                  <a:spcPct val="0"/>
                </a:spcBef>
              </a:pPr>
              <a:t>49</a:t>
            </a:fld>
            <a:endParaRPr lang="en-US" altLang="en-US">
              <a:latin typeface="Arial" panose="020B0604020202020204" pitchFamily="34" charset="0"/>
            </a:endParaRPr>
          </a:p>
        </p:txBody>
      </p:sp>
      <p:sp>
        <p:nvSpPr>
          <p:cNvPr id="1167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40"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23323335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6AF0E20-E289-4510-98AE-D56422D0AC0E}" type="slidenum">
              <a:rPr lang="en-US" altLang="en-US" smtClean="0">
                <a:latin typeface="Arial" panose="020B0604020202020204" pitchFamily="34" charset="0"/>
              </a:rPr>
              <a:pPr>
                <a:spcBef>
                  <a:spcPct val="0"/>
                </a:spcBef>
              </a:pPr>
              <a:t>50</a:t>
            </a:fld>
            <a:endParaRPr lang="en-US" altLang="en-US">
              <a:latin typeface="Arial" panose="020B0604020202020204" pitchFamily="34" charset="0"/>
            </a:endParaRPr>
          </a:p>
        </p:txBody>
      </p:sp>
      <p:sp>
        <p:nvSpPr>
          <p:cNvPr id="1208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6"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7824194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3747480-84A4-45AC-9392-6C622FC4FE81}" type="slidenum">
              <a:rPr lang="en-US" altLang="en-US" smtClean="0">
                <a:latin typeface="Arial" panose="020B0604020202020204" pitchFamily="34" charset="0"/>
              </a:rPr>
              <a:pPr>
                <a:spcBef>
                  <a:spcPct val="0"/>
                </a:spcBef>
              </a:pPr>
              <a:t>51</a:t>
            </a:fld>
            <a:endParaRPr lang="en-US" altLang="en-US">
              <a:latin typeface="Arial" panose="020B0604020202020204" pitchFamily="34" charset="0"/>
            </a:endParaRPr>
          </a:p>
        </p:txBody>
      </p:sp>
      <p:sp>
        <p:nvSpPr>
          <p:cNvPr id="1228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4"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29114542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FDD05DB-EC05-4D6E-A5E0-B6CD13FEAC5C}" type="slidenum">
              <a:rPr lang="en-US" altLang="en-US" smtClean="0">
                <a:latin typeface="Arial" panose="020B0604020202020204" pitchFamily="34" charset="0"/>
              </a:rPr>
              <a:pPr>
                <a:spcBef>
                  <a:spcPct val="0"/>
                </a:spcBef>
              </a:pPr>
              <a:t>52</a:t>
            </a:fld>
            <a:endParaRPr lang="en-US" altLang="en-US">
              <a:latin typeface="Arial" panose="020B0604020202020204" pitchFamily="34" charset="0"/>
            </a:endParaRPr>
          </a:p>
        </p:txBody>
      </p:sp>
      <p:sp>
        <p:nvSpPr>
          <p:cNvPr id="1249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2"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30548002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2F1D3D9-8839-4E6E-8964-81882421F269}" type="slidenum">
              <a:rPr lang="en-US" altLang="en-US" smtClean="0">
                <a:latin typeface="Arial" panose="020B0604020202020204" pitchFamily="34" charset="0"/>
              </a:rPr>
              <a:pPr>
                <a:spcBef>
                  <a:spcPct val="0"/>
                </a:spcBef>
              </a:pPr>
              <a:t>53</a:t>
            </a:fld>
            <a:endParaRPr lang="en-US" altLang="en-US">
              <a:latin typeface="Arial" panose="020B0604020202020204" pitchFamily="34" charset="0"/>
            </a:endParaRPr>
          </a:p>
        </p:txBody>
      </p:sp>
      <p:sp>
        <p:nvSpPr>
          <p:cNvPr id="1269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80"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32278549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8E225CB-D4D5-440E-BFF7-E714D5780F5E}" type="slidenum">
              <a:rPr lang="en-US" altLang="en-US" smtClean="0">
                <a:latin typeface="Arial" panose="020B0604020202020204" pitchFamily="34" charset="0"/>
              </a:rPr>
              <a:pPr>
                <a:spcBef>
                  <a:spcPct val="0"/>
                </a:spcBef>
              </a:pPr>
              <a:t>54</a:t>
            </a:fld>
            <a:endParaRPr lang="en-US" altLang="en-US">
              <a:latin typeface="Arial" panose="020B0604020202020204" pitchFamily="34" charset="0"/>
            </a:endParaRPr>
          </a:p>
        </p:txBody>
      </p:sp>
      <p:sp>
        <p:nvSpPr>
          <p:cNvPr id="1290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8"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3593442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0D251CA-BD18-42F6-AAAE-50A059A77913}" type="slidenum">
              <a:rPr lang="en-US" altLang="en-US" smtClean="0">
                <a:latin typeface="Arial" panose="020B0604020202020204" pitchFamily="34" charset="0"/>
              </a:rPr>
              <a:pPr>
                <a:spcBef>
                  <a:spcPct val="0"/>
                </a:spcBef>
              </a:pPr>
              <a:t>7</a:t>
            </a:fld>
            <a:endParaRPr lang="en-US" altLang="en-US">
              <a:latin typeface="Arial" panose="020B0604020202020204" pitchFamily="34" charset="0"/>
            </a:endParaRPr>
          </a:p>
        </p:txBody>
      </p:sp>
      <p:sp>
        <p:nvSpPr>
          <p:cNvPr id="266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8"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862428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5379644-04FA-4B27-B227-F124D8E78206}" type="slidenum">
              <a:rPr lang="en-US" altLang="en-US" smtClean="0">
                <a:latin typeface="Arial" panose="020B0604020202020204" pitchFamily="34" charset="0"/>
              </a:rPr>
              <a:pPr>
                <a:spcBef>
                  <a:spcPct val="0"/>
                </a:spcBef>
              </a:pPr>
              <a:t>8</a:t>
            </a:fld>
            <a:endParaRPr lang="en-US" altLang="en-US">
              <a:latin typeface="Arial" panose="020B0604020202020204" pitchFamily="34" charset="0"/>
            </a:endParaRPr>
          </a:p>
        </p:txBody>
      </p:sp>
      <p:sp>
        <p:nvSpPr>
          <p:cNvPr id="286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1326678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B3921EC-F2DD-4FEF-B48D-1611837EC198}" type="slidenum">
              <a:rPr lang="en-US" altLang="en-US" smtClean="0">
                <a:latin typeface="Arial" panose="020B0604020202020204" pitchFamily="34" charset="0"/>
              </a:rPr>
              <a:pPr>
                <a:spcBef>
                  <a:spcPct val="0"/>
                </a:spcBef>
              </a:pPr>
              <a:t>10</a:t>
            </a:fld>
            <a:endParaRPr lang="en-US" altLang="en-US">
              <a:latin typeface="Arial" panose="020B0604020202020204" pitchFamily="34" charset="0"/>
            </a:endParaRPr>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951634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6627051-345A-46DF-BADA-FABC02532C01}" type="slidenum">
              <a:rPr lang="en-US" altLang="en-US" smtClean="0">
                <a:latin typeface="Arial" panose="020B0604020202020204" pitchFamily="34" charset="0"/>
              </a:rPr>
              <a:pPr>
                <a:spcBef>
                  <a:spcPct val="0"/>
                </a:spcBef>
              </a:pPr>
              <a:t>12</a:t>
            </a:fld>
            <a:endParaRPr lang="en-US" altLang="en-US">
              <a:latin typeface="Arial" panose="020B0604020202020204" pitchFamily="34" charset="0"/>
            </a:endParaRPr>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2744646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B63F5D0-6F19-4F43-AB73-9719299DF7C5}" type="slidenum">
              <a:rPr lang="en-US" altLang="en-US" smtClean="0">
                <a:latin typeface="Arial" panose="020B0604020202020204" pitchFamily="34" charset="0"/>
              </a:rPr>
              <a:pPr>
                <a:spcBef>
                  <a:spcPct val="0"/>
                </a:spcBef>
              </a:pPr>
              <a:t>14</a:t>
            </a:fld>
            <a:endParaRPr lang="en-US" altLang="en-US">
              <a:latin typeface="Arial" panose="020B0604020202020204" pitchFamily="34" charset="0"/>
            </a:endParaRPr>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4189002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a:t>Click to edit Master title style</a:t>
            </a:r>
            <a:endParaRPr lang="en-US" dirty="0"/>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a:t>Edit Master text styles</a:t>
            </a:r>
          </a:p>
          <a:p>
            <a:pPr lvl="1"/>
            <a:r>
              <a:rPr lang="en-US"/>
              <a:t>Second level</a:t>
            </a:r>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6" name="Slide Number Placeholder 2"/>
          <p:cNvSpPr>
            <a:spLocks noGrp="1"/>
          </p:cNvSpPr>
          <p:nvPr>
            <p:ph type="sldNum" sz="quarter" idx="18"/>
          </p:nvPr>
        </p:nvSpPr>
        <p:spPr/>
        <p:txBody>
          <a:bodyPr/>
          <a:lstStyle>
            <a:lvl1pPr>
              <a:defRPr b="0" i="0">
                <a:latin typeface="Calibri" charset="0"/>
                <a:ea typeface="Calibri" charset="0"/>
                <a:cs typeface="Calibri" charset="0"/>
              </a:defRPr>
            </a:lvl1pPr>
          </a:lstStyle>
          <a:p>
            <a:pPr>
              <a:defRPr/>
            </a:pPr>
            <a:fld id="{4751BEF7-EAD2-4054-9668-EA4494F6E391}" type="slidenum">
              <a:rPr lang="en-US"/>
              <a:pPr>
                <a:defRPr/>
              </a:pPr>
              <a:t>‹#›</a:t>
            </a:fld>
            <a:endParaRPr lang="en-US" dirty="0"/>
          </a:p>
        </p:txBody>
      </p:sp>
      <p:sp>
        <p:nvSpPr>
          <p:cNvPr id="10" name="Footer Placeholder 3"/>
          <p:cNvSpPr>
            <a:spLocks noGrp="1"/>
          </p:cNvSpPr>
          <p:nvPr>
            <p:ph type="ftr" sz="quarter" idx="19"/>
          </p:nvPr>
        </p:nvSpPr>
        <p:spPr/>
        <p:txBody>
          <a:bodyPr/>
          <a:lstStyle>
            <a:lvl1pPr>
              <a:defRPr b="0" i="0">
                <a:latin typeface="Calibri" charset="0"/>
                <a:ea typeface="Calibri" charset="0"/>
                <a:cs typeface="Calibri" charset="0"/>
              </a:defRPr>
            </a:lvl1pPr>
          </a:lstStyle>
          <a:p>
            <a:pPr>
              <a:defRPr/>
            </a:pPr>
            <a:r>
              <a:rPr lang="en-US"/>
              <a:t>Copyright ©2018 John Wiley &amp; Sons, Inc. </a:t>
            </a:r>
          </a:p>
        </p:txBody>
      </p:sp>
    </p:spTree>
    <p:extLst>
      <p:ext uri="{BB962C8B-B14F-4D97-AF65-F5344CB8AC3E}">
        <p14:creationId xmlns:p14="http://schemas.microsoft.com/office/powerpoint/2010/main" val="3412846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495800"/>
          </a:xfrm>
        </p:spPr>
        <p:txBody>
          <a:bodyPr/>
          <a:lstStyle/>
          <a:p>
            <a:pPr lvl="0"/>
            <a:endParaRPr lang="en-US" noProof="0" dirty="0"/>
          </a:p>
        </p:txBody>
      </p:sp>
      <p:sp>
        <p:nvSpPr>
          <p:cNvPr id="4" name="Rectangle 7"/>
          <p:cNvSpPr>
            <a:spLocks noGrp="1" noChangeArrowheads="1"/>
          </p:cNvSpPr>
          <p:nvPr>
            <p:ph type="dt" sz="half" idx="10"/>
          </p:nvPr>
        </p:nvSpPr>
        <p:spPr>
          <a:xfrm>
            <a:off x="6096000" y="6248400"/>
            <a:ext cx="26670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en-US"/>
          </a:p>
        </p:txBody>
      </p:sp>
      <p:sp>
        <p:nvSpPr>
          <p:cNvPr id="5" name="Rectangle 8"/>
          <p:cNvSpPr>
            <a:spLocks noGrp="1" noChangeArrowheads="1"/>
          </p:cNvSpPr>
          <p:nvPr>
            <p:ph type="ftr" sz="quarter" idx="11"/>
          </p:nvPr>
        </p:nvSpPr>
        <p:spPr>
          <a:xfrm>
            <a:off x="609600" y="6248400"/>
            <a:ext cx="5421313" cy="365125"/>
          </a:xfrm>
        </p:spPr>
        <p:txBody>
          <a:bodyPr/>
          <a:lstStyle>
            <a:lvl1pPr eaLnBrk="1" hangingPunct="1">
              <a:defRPr>
                <a:latin typeface="Arial" charset="0"/>
                <a:ea typeface="+mn-ea"/>
              </a:defRPr>
            </a:lvl1pPr>
          </a:lstStyle>
          <a:p>
            <a:pPr>
              <a:defRPr/>
            </a:pPr>
            <a:endParaRPr lang="en-US"/>
          </a:p>
        </p:txBody>
      </p:sp>
      <p:sp>
        <p:nvSpPr>
          <p:cNvPr id="6" name="Rectangle 9"/>
          <p:cNvSpPr>
            <a:spLocks noGrp="1" noChangeArrowheads="1"/>
          </p:cNvSpPr>
          <p:nvPr>
            <p:ph type="sldNum" sz="quarter" idx="12"/>
          </p:nvPr>
        </p:nvSpPr>
        <p:spPr/>
        <p:txBody>
          <a:bodyPr/>
          <a:lstStyle>
            <a:lvl1pPr>
              <a:defRPr/>
            </a:lvl1pPr>
          </a:lstStyle>
          <a:p>
            <a:pPr>
              <a:defRPr/>
            </a:pPr>
            <a:fld id="{C9CB3597-43B7-4C9F-AB7D-CBB969E15E95}" type="slidenum">
              <a:rPr lang="en-US" altLang="en-US"/>
              <a:pPr>
                <a:defRPr/>
              </a:pPr>
              <a:t>‹#›</a:t>
            </a:fld>
            <a:endParaRPr lang="en-US" altLang="en-US" dirty="0"/>
          </a:p>
        </p:txBody>
      </p:sp>
    </p:spTree>
    <p:extLst>
      <p:ext uri="{BB962C8B-B14F-4D97-AF65-F5344CB8AC3E}">
        <p14:creationId xmlns:p14="http://schemas.microsoft.com/office/powerpoint/2010/main" val="3986388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pener: Version A">
    <p:spTree>
      <p:nvGrpSpPr>
        <p:cNvPr id="1" name=""/>
        <p:cNvGrpSpPr/>
        <p:nvPr/>
      </p:nvGrpSpPr>
      <p:grpSpPr>
        <a:xfrm>
          <a:off x="0" y="0"/>
          <a:ext cx="0" cy="0"/>
          <a:chOff x="0" y="0"/>
          <a:chExt cx="0" cy="0"/>
        </a:xfrm>
      </p:grpSpPr>
      <p:sp>
        <p:nvSpPr>
          <p:cNvPr id="8" name="Title "/>
          <p:cNvSpPr>
            <a:spLocks noGrp="1"/>
          </p:cNvSpPr>
          <p:nvPr>
            <p:ph type="title"/>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a:t>Click to edit Master title style</a:t>
            </a:r>
            <a:endParaRPr lang="en-US" dirty="0"/>
          </a:p>
        </p:txBody>
      </p:sp>
      <p:sp>
        <p:nvSpPr>
          <p:cNvPr id="25" name="Edition"/>
          <p:cNvSpPr>
            <a:spLocks noGrp="1"/>
          </p:cNvSpPr>
          <p:nvPr>
            <p:ph sz="quarter" idx="17"/>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a:t>Edit Master text styles</a:t>
            </a:r>
          </a:p>
        </p:txBody>
      </p:sp>
      <p:sp>
        <p:nvSpPr>
          <p:cNvPr id="27" name="Author"/>
          <p:cNvSpPr>
            <a:spLocks noGrp="1"/>
          </p:cNvSpPr>
          <p:nvPr>
            <p:ph sz="quarter" idx="18"/>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a:t>Edit Master text styles</a:t>
            </a:r>
          </a:p>
        </p:txBody>
      </p:sp>
      <p:sp>
        <p:nvSpPr>
          <p:cNvPr id="29" name="CN"/>
          <p:cNvSpPr>
            <a:spLocks noGrp="1"/>
          </p:cNvSpPr>
          <p:nvPr>
            <p:ph sz="quarter" idx="19"/>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a:t>Edit Master text styles</a:t>
            </a:r>
          </a:p>
        </p:txBody>
      </p:sp>
      <p:sp>
        <p:nvSpPr>
          <p:cNvPr id="31" name="CT"/>
          <p:cNvSpPr>
            <a:spLocks noGrp="1"/>
          </p:cNvSpPr>
          <p:nvPr>
            <p:ph sz="quarter" idx="20"/>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Edit Master text styles</a:t>
            </a:r>
          </a:p>
        </p:txBody>
      </p:sp>
    </p:spTree>
    <p:extLst>
      <p:ext uri="{BB962C8B-B14F-4D97-AF65-F5344CB8AC3E}">
        <p14:creationId xmlns:p14="http://schemas.microsoft.com/office/powerpoint/2010/main" val="1500024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a:t>Click to edit Master title style</a:t>
            </a:r>
            <a:endParaRPr lang="en-US" dirty="0"/>
          </a:p>
        </p:txBody>
      </p:sp>
      <p:sp>
        <p:nvSpPr>
          <p:cNvPr id="25" name="Edition"/>
          <p:cNvSpPr>
            <a:spLocks noGrp="1"/>
          </p:cNvSpPr>
          <p:nvPr>
            <p:ph sz="quarter" idx="17"/>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a:t>Edit Master text styles</a:t>
            </a:r>
          </a:p>
        </p:txBody>
      </p:sp>
      <p:sp>
        <p:nvSpPr>
          <p:cNvPr id="27" name="Author"/>
          <p:cNvSpPr>
            <a:spLocks noGrp="1"/>
          </p:cNvSpPr>
          <p:nvPr>
            <p:ph sz="quarter" idx="18"/>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a:t>Edit Master text styles</a:t>
            </a:r>
          </a:p>
        </p:txBody>
      </p:sp>
      <p:sp>
        <p:nvSpPr>
          <p:cNvPr id="29" name="CN"/>
          <p:cNvSpPr>
            <a:spLocks noGrp="1"/>
          </p:cNvSpPr>
          <p:nvPr>
            <p:ph sz="quarter" idx="19"/>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a:t>Edit Master text styles</a:t>
            </a:r>
          </a:p>
        </p:txBody>
      </p:sp>
      <p:sp>
        <p:nvSpPr>
          <p:cNvPr id="31" name="CT"/>
          <p:cNvSpPr>
            <a:spLocks noGrp="1"/>
          </p:cNvSpPr>
          <p:nvPr>
            <p:ph sz="quarter" idx="20"/>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Edit Master text styles</a:t>
            </a:r>
          </a:p>
        </p:txBody>
      </p:sp>
      <p:sp>
        <p:nvSpPr>
          <p:cNvPr id="7" name="Slide Number Placeholder 5"/>
          <p:cNvSpPr>
            <a:spLocks noGrp="1"/>
          </p:cNvSpPr>
          <p:nvPr>
            <p:ph type="sldNum" sz="quarter" idx="21"/>
          </p:nvPr>
        </p:nvSpPr>
        <p:spPr/>
        <p:txBody>
          <a:bodyPr/>
          <a:lstStyle>
            <a:lvl1pPr>
              <a:defRPr/>
            </a:lvl1pPr>
          </a:lstStyle>
          <a:p>
            <a:pPr>
              <a:defRPr/>
            </a:pPr>
            <a:fld id="{EE760102-BCDC-45F9-A565-C4F512EB1AFD}" type="slidenum">
              <a:rPr lang="en-US"/>
              <a:pPr>
                <a:defRPr/>
              </a:pPr>
              <a:t>‹#›</a:t>
            </a:fld>
            <a:endParaRPr lang="en-US" dirty="0"/>
          </a:p>
        </p:txBody>
      </p:sp>
      <p:sp>
        <p:nvSpPr>
          <p:cNvPr id="9" name="Footer Placeholder 4"/>
          <p:cNvSpPr>
            <a:spLocks noGrp="1"/>
          </p:cNvSpPr>
          <p:nvPr>
            <p:ph type="ftr" sz="quarter" idx="22"/>
          </p:nvPr>
        </p:nvSpPr>
        <p:spPr/>
        <p:txBody>
          <a:bodyPr/>
          <a:lstStyle>
            <a:lvl1pPr>
              <a:defRPr/>
            </a:lvl1pPr>
          </a:lstStyle>
          <a:p>
            <a:pPr>
              <a:defRPr/>
            </a:pPr>
            <a:r>
              <a:rPr lang="en-US"/>
              <a:t>Copyright ©2018 John Wiley &amp; Sons, Inc. </a:t>
            </a:r>
          </a:p>
        </p:txBody>
      </p:sp>
    </p:spTree>
    <p:extLst>
      <p:ext uri="{BB962C8B-B14F-4D97-AF65-F5344CB8AC3E}">
        <p14:creationId xmlns:p14="http://schemas.microsoft.com/office/powerpoint/2010/main" val="1919952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a:t>Edit Master text styles</a:t>
            </a:r>
          </a:p>
        </p:txBody>
      </p:sp>
      <p:sp>
        <p:nvSpPr>
          <p:cNvPr id="14" name="CT"/>
          <p:cNvSpPr>
            <a:spLocks noGrp="1"/>
          </p:cNvSpPr>
          <p:nvPr>
            <p:ph sz="quarter" idx="20"/>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Edit Master text styles</a:t>
            </a:r>
          </a:p>
        </p:txBody>
      </p:sp>
      <p:sp>
        <p:nvSpPr>
          <p:cNvPr id="8" name="Title "/>
          <p:cNvSpPr>
            <a:spLocks noGrp="1"/>
          </p:cNvSpPr>
          <p:nvPr>
            <p:ph type="title"/>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a:t>Click to edit Master title style</a:t>
            </a:r>
            <a:endParaRPr lang="en-US" dirty="0"/>
          </a:p>
        </p:txBody>
      </p:sp>
      <p:sp>
        <p:nvSpPr>
          <p:cNvPr id="15" name="Edition"/>
          <p:cNvSpPr>
            <a:spLocks noGrp="1"/>
          </p:cNvSpPr>
          <p:nvPr>
            <p:ph sz="quarter" idx="17"/>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a:t>Edit Master text styles</a:t>
            </a:r>
          </a:p>
        </p:txBody>
      </p:sp>
      <p:sp>
        <p:nvSpPr>
          <p:cNvPr id="16" name="Author"/>
          <p:cNvSpPr>
            <a:spLocks noGrp="1"/>
          </p:cNvSpPr>
          <p:nvPr>
            <p:ph sz="quarter" idx="18"/>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a:t>Edit Master text styles</a:t>
            </a:r>
          </a:p>
        </p:txBody>
      </p:sp>
      <p:sp>
        <p:nvSpPr>
          <p:cNvPr id="7" name="Slide Number Placeholder 5"/>
          <p:cNvSpPr>
            <a:spLocks noGrp="1"/>
          </p:cNvSpPr>
          <p:nvPr>
            <p:ph type="sldNum" sz="quarter" idx="21"/>
          </p:nvPr>
        </p:nvSpPr>
        <p:spPr/>
        <p:txBody>
          <a:bodyPr/>
          <a:lstStyle>
            <a:lvl1pPr>
              <a:defRPr/>
            </a:lvl1pPr>
          </a:lstStyle>
          <a:p>
            <a:pPr>
              <a:defRPr/>
            </a:pPr>
            <a:fld id="{3D49CC17-3B10-452B-802E-C3B6ABF439D6}" type="slidenum">
              <a:rPr lang="en-US"/>
              <a:pPr>
                <a:defRPr/>
              </a:pPr>
              <a:t>‹#›</a:t>
            </a:fld>
            <a:endParaRPr lang="en-US" dirty="0"/>
          </a:p>
        </p:txBody>
      </p:sp>
      <p:sp>
        <p:nvSpPr>
          <p:cNvPr id="9" name="Footer Placeholder 4"/>
          <p:cNvSpPr>
            <a:spLocks noGrp="1"/>
          </p:cNvSpPr>
          <p:nvPr>
            <p:ph type="ftr" sz="quarter" idx="22"/>
          </p:nvPr>
        </p:nvSpPr>
        <p:spPr/>
        <p:txBody>
          <a:bodyPr/>
          <a:lstStyle>
            <a:lvl1pPr>
              <a:defRPr/>
            </a:lvl1pPr>
          </a:lstStyle>
          <a:p>
            <a:pPr>
              <a:defRPr/>
            </a:pPr>
            <a:r>
              <a:rPr lang="en-US"/>
              <a:t>Copyright ©2018 John Wiley &amp; Sons, Inc. </a:t>
            </a:r>
          </a:p>
        </p:txBody>
      </p:sp>
    </p:spTree>
    <p:extLst>
      <p:ext uri="{BB962C8B-B14F-4D97-AF65-F5344CB8AC3E}">
        <p14:creationId xmlns:p14="http://schemas.microsoft.com/office/powerpoint/2010/main" val="2736710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a:t>Click to edit Master title style</a:t>
            </a:r>
            <a:endParaRPr lang="en-US" dirty="0"/>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457200" indent="-457200">
              <a:buClr>
                <a:schemeClr val="accent2"/>
              </a:buClr>
              <a:buFont typeface="Arial" panose="020B0604020202020204" pitchFamily="34" charset="0"/>
              <a:buChar char="•"/>
              <a:defRPr sz="2800" b="0" i="0">
                <a:latin typeface="Calibri" charset="0"/>
                <a:ea typeface="Calibri" charset="0"/>
                <a:cs typeface="Calibri" charset="0"/>
              </a:defRPr>
            </a:lvl1pPr>
          </a:lstStyle>
          <a:p>
            <a:pPr lvl="0"/>
            <a:endParaRPr lang="en-US" dirty="0"/>
          </a:p>
        </p:txBody>
      </p:sp>
      <p:sp>
        <p:nvSpPr>
          <p:cNvPr id="4" name="Slide Number Placeholder 5"/>
          <p:cNvSpPr>
            <a:spLocks noGrp="1"/>
          </p:cNvSpPr>
          <p:nvPr>
            <p:ph type="sldNum" sz="quarter" idx="17"/>
          </p:nvPr>
        </p:nvSpPr>
        <p:spPr/>
        <p:txBody>
          <a:bodyPr/>
          <a:lstStyle>
            <a:lvl1pPr>
              <a:defRPr/>
            </a:lvl1pPr>
          </a:lstStyle>
          <a:p>
            <a:pPr>
              <a:defRPr/>
            </a:pPr>
            <a:fld id="{6FCDE404-F149-4D2C-A26C-DBA758D80219}" type="slidenum">
              <a:rPr lang="en-US"/>
              <a:pPr>
                <a:defRPr/>
              </a:pPr>
              <a:t>‹#›</a:t>
            </a:fld>
            <a:endParaRPr lang="en-US" dirty="0"/>
          </a:p>
        </p:txBody>
      </p:sp>
      <p:sp>
        <p:nvSpPr>
          <p:cNvPr id="5" name="Footer Placeholder 4"/>
          <p:cNvSpPr>
            <a:spLocks noGrp="1"/>
          </p:cNvSpPr>
          <p:nvPr>
            <p:ph type="ftr" sz="quarter" idx="18"/>
          </p:nvPr>
        </p:nvSpPr>
        <p:spPr/>
        <p:txBody>
          <a:bodyPr/>
          <a:lstStyle>
            <a:lvl1pPr>
              <a:defRPr/>
            </a:lvl1pPr>
          </a:lstStyle>
          <a:p>
            <a:pPr>
              <a:defRPr/>
            </a:pPr>
            <a:r>
              <a:rPr lang="en-US"/>
              <a:t>Copyright ©2018 John Wiley &amp; Sons, Inc. </a:t>
            </a:r>
          </a:p>
        </p:txBody>
      </p:sp>
    </p:spTree>
    <p:extLst>
      <p:ext uri="{BB962C8B-B14F-4D97-AF65-F5344CB8AC3E}">
        <p14:creationId xmlns:p14="http://schemas.microsoft.com/office/powerpoint/2010/main" val="2500406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a:t>Click to edit Master title style</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5" name="Slide Number Placeholder"/>
          <p:cNvSpPr>
            <a:spLocks noGrp="1"/>
          </p:cNvSpPr>
          <p:nvPr>
            <p:ph type="sldNum" sz="quarter" idx="18"/>
          </p:nvPr>
        </p:nvSpPr>
        <p:spPr/>
        <p:txBody>
          <a:bodyPr/>
          <a:lstStyle>
            <a:lvl1pPr>
              <a:defRPr b="0" i="0">
                <a:latin typeface="Calibri" charset="0"/>
                <a:ea typeface="Calibri" charset="0"/>
                <a:cs typeface="Calibri" charset="0"/>
              </a:defRPr>
            </a:lvl1pPr>
          </a:lstStyle>
          <a:p>
            <a:pPr>
              <a:defRPr/>
            </a:pPr>
            <a:fld id="{83E1240D-931E-4CF5-82E9-AF7CB3BD4BC8}" type="slidenum">
              <a:rPr lang="en-US"/>
              <a:pPr>
                <a:defRPr/>
              </a:pPr>
              <a:t>‹#›</a:t>
            </a:fld>
            <a:endParaRPr lang="en-US" dirty="0"/>
          </a:p>
        </p:txBody>
      </p:sp>
      <p:sp>
        <p:nvSpPr>
          <p:cNvPr id="8" name="Footer Placeholder 3"/>
          <p:cNvSpPr>
            <a:spLocks noGrp="1"/>
          </p:cNvSpPr>
          <p:nvPr>
            <p:ph type="ftr" sz="quarter" idx="19"/>
          </p:nvPr>
        </p:nvSpPr>
        <p:spPr/>
        <p:txBody>
          <a:bodyPr/>
          <a:lstStyle>
            <a:lvl1pPr>
              <a:defRPr b="0" i="0">
                <a:latin typeface="Calibri" charset="0"/>
                <a:ea typeface="Calibri" charset="0"/>
                <a:cs typeface="Calibri" charset="0"/>
              </a:defRPr>
            </a:lvl1pPr>
          </a:lstStyle>
          <a:p>
            <a:pPr>
              <a:defRPr/>
            </a:pPr>
            <a:r>
              <a:rPr lang="en-US"/>
              <a:t>Copyright ©2018 John Wiley &amp; Sons, Inc. </a:t>
            </a:r>
          </a:p>
        </p:txBody>
      </p:sp>
    </p:spTree>
    <p:extLst>
      <p:ext uri="{BB962C8B-B14F-4D97-AF65-F5344CB8AC3E}">
        <p14:creationId xmlns:p14="http://schemas.microsoft.com/office/powerpoint/2010/main" val="352494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Section">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59068"/>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a:t>Click to edit Master title style</a:t>
            </a:r>
            <a:endParaRPr lang="en-US" dirty="0"/>
          </a:p>
        </p:txBody>
      </p:sp>
      <p:sp>
        <p:nvSpPr>
          <p:cNvPr id="6" name="Content Placeholder"/>
          <p:cNvSpPr>
            <a:spLocks noGrp="1"/>
          </p:cNvSpPr>
          <p:nvPr>
            <p:ph sz="quarter" idx="16"/>
          </p:nvPr>
        </p:nvSpPr>
        <p:spPr>
          <a:xfrm>
            <a:off x="304800" y="1752600"/>
            <a:ext cx="4100146" cy="4349262"/>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4572000" y="1752600"/>
            <a:ext cx="4267200" cy="4349262"/>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5" name="Slide Number Placeholder"/>
          <p:cNvSpPr>
            <a:spLocks noGrp="1"/>
          </p:cNvSpPr>
          <p:nvPr>
            <p:ph type="sldNum" sz="quarter" idx="18"/>
          </p:nvPr>
        </p:nvSpPr>
        <p:spPr/>
        <p:txBody>
          <a:bodyPr/>
          <a:lstStyle>
            <a:lvl1pPr>
              <a:defRPr b="0" i="0">
                <a:latin typeface="Calibri" charset="0"/>
                <a:ea typeface="Calibri" charset="0"/>
                <a:cs typeface="Calibri" charset="0"/>
              </a:defRPr>
            </a:lvl1pPr>
          </a:lstStyle>
          <a:p>
            <a:pPr>
              <a:defRPr/>
            </a:pPr>
            <a:fld id="{775F9A89-ECAB-4CA5-AAA0-61D892462873}" type="slidenum">
              <a:rPr lang="en-US"/>
              <a:pPr>
                <a:defRPr/>
              </a:pPr>
              <a:t>‹#›</a:t>
            </a:fld>
            <a:endParaRPr lang="en-US" dirty="0"/>
          </a:p>
        </p:txBody>
      </p:sp>
      <p:sp>
        <p:nvSpPr>
          <p:cNvPr id="8" name="Footer Placeholder 3"/>
          <p:cNvSpPr>
            <a:spLocks noGrp="1"/>
          </p:cNvSpPr>
          <p:nvPr>
            <p:ph type="ftr" sz="quarter" idx="19"/>
          </p:nvPr>
        </p:nvSpPr>
        <p:spPr/>
        <p:txBody>
          <a:bodyPr/>
          <a:lstStyle>
            <a:lvl1pPr>
              <a:defRPr b="0" i="0">
                <a:latin typeface="Calibri" charset="0"/>
                <a:ea typeface="Calibri" charset="0"/>
                <a:cs typeface="Calibri" charset="0"/>
              </a:defRPr>
            </a:lvl1pPr>
          </a:lstStyle>
          <a:p>
            <a:pPr>
              <a:defRPr/>
            </a:pPr>
            <a:r>
              <a:rPr lang="en-US"/>
              <a:t>Copyright ©2018 John Wiley &amp; Sons, Inc. </a:t>
            </a:r>
          </a:p>
        </p:txBody>
      </p:sp>
    </p:spTree>
    <p:extLst>
      <p:ext uri="{BB962C8B-B14F-4D97-AF65-F5344CB8AC3E}">
        <p14:creationId xmlns:p14="http://schemas.microsoft.com/office/powerpoint/2010/main" val="2210945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a:t>Click to edit Master title style</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Slide Number Placeholder"/>
          <p:cNvSpPr>
            <a:spLocks noGrp="1"/>
          </p:cNvSpPr>
          <p:nvPr>
            <p:ph type="sldNum" sz="quarter" idx="19"/>
          </p:nvPr>
        </p:nvSpPr>
        <p:spPr/>
        <p:txBody>
          <a:bodyPr/>
          <a:lstStyle>
            <a:lvl1pPr>
              <a:defRPr b="0" i="0">
                <a:latin typeface="Calibri" charset="0"/>
                <a:ea typeface="Calibri" charset="0"/>
                <a:cs typeface="Calibri" charset="0"/>
              </a:defRPr>
            </a:lvl1pPr>
          </a:lstStyle>
          <a:p>
            <a:pPr>
              <a:defRPr/>
            </a:pPr>
            <a:fld id="{92C2D453-8E39-4AE6-AA2F-49B91C9D9C32}" type="slidenum">
              <a:rPr lang="en-US"/>
              <a:pPr>
                <a:defRPr/>
              </a:pPr>
              <a:t>‹#›</a:t>
            </a:fld>
            <a:endParaRPr lang="en-US" dirty="0"/>
          </a:p>
        </p:txBody>
      </p:sp>
      <p:sp>
        <p:nvSpPr>
          <p:cNvPr id="10" name="Footer Placeholder 3"/>
          <p:cNvSpPr>
            <a:spLocks noGrp="1"/>
          </p:cNvSpPr>
          <p:nvPr>
            <p:ph type="ftr" sz="quarter" idx="20"/>
          </p:nvPr>
        </p:nvSpPr>
        <p:spPr/>
        <p:txBody>
          <a:bodyPr/>
          <a:lstStyle>
            <a:lvl1pPr>
              <a:defRPr b="0" i="0">
                <a:latin typeface="Calibri" charset="0"/>
                <a:ea typeface="Calibri" charset="0"/>
                <a:cs typeface="Calibri" charset="0"/>
              </a:defRPr>
            </a:lvl1pPr>
          </a:lstStyle>
          <a:p>
            <a:pPr>
              <a:defRPr/>
            </a:pPr>
            <a:r>
              <a:rPr lang="en-US"/>
              <a:t>Copyright ©2018 John Wiley &amp; Sons, Inc. </a:t>
            </a:r>
          </a:p>
        </p:txBody>
      </p:sp>
    </p:spTree>
    <p:extLst>
      <p:ext uri="{BB962C8B-B14F-4D97-AF65-F5344CB8AC3E}">
        <p14:creationId xmlns:p14="http://schemas.microsoft.com/office/powerpoint/2010/main" val="716495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a:t>Click to edit Master title style</a:t>
            </a:r>
            <a:endParaRPr lang="en-US" dirty="0"/>
          </a:p>
        </p:txBody>
      </p:sp>
      <p:sp>
        <p:nvSpPr>
          <p:cNvPr id="6" name="Content Placeholder"/>
          <p:cNvSpPr>
            <a:spLocks noGrp="1"/>
          </p:cNvSpPr>
          <p:nvPr>
            <p:ph sz="quarter" idx="16"/>
          </p:nvPr>
        </p:nvSpPr>
        <p:spPr>
          <a:xfrm>
            <a:off x="304800" y="1752600"/>
            <a:ext cx="8534400" cy="355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260600"/>
            <a:ext cx="8534400" cy="364067"/>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2751667"/>
            <a:ext cx="8534400" cy="406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3352800"/>
            <a:ext cx="8534400" cy="296333"/>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3776133"/>
            <a:ext cx="8534400" cy="321734"/>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1" name="Slide Number Placeholder"/>
          <p:cNvSpPr>
            <a:spLocks noGrp="1"/>
          </p:cNvSpPr>
          <p:nvPr>
            <p:ph type="sldNum" sz="quarter" idx="21"/>
          </p:nvPr>
        </p:nvSpPr>
        <p:spPr/>
        <p:txBody>
          <a:bodyPr/>
          <a:lstStyle>
            <a:lvl1pPr>
              <a:defRPr b="0" i="0">
                <a:latin typeface="Calibri" charset="0"/>
                <a:ea typeface="Calibri" charset="0"/>
                <a:cs typeface="Calibri" charset="0"/>
              </a:defRPr>
            </a:lvl1pPr>
          </a:lstStyle>
          <a:p>
            <a:pPr>
              <a:defRPr/>
            </a:pPr>
            <a:fld id="{0BCEE841-2FC4-43D8-A663-8D45E784FFB8}" type="slidenum">
              <a:rPr lang="en-US"/>
              <a:pPr>
                <a:defRPr/>
              </a:pPr>
              <a:t>‹#›</a:t>
            </a:fld>
            <a:endParaRPr lang="en-US" dirty="0"/>
          </a:p>
        </p:txBody>
      </p:sp>
      <p:sp>
        <p:nvSpPr>
          <p:cNvPr id="12" name="Footer Placeholder 3"/>
          <p:cNvSpPr>
            <a:spLocks noGrp="1"/>
          </p:cNvSpPr>
          <p:nvPr>
            <p:ph type="ftr" sz="quarter" idx="22"/>
          </p:nvPr>
        </p:nvSpPr>
        <p:spPr/>
        <p:txBody>
          <a:bodyPr/>
          <a:lstStyle>
            <a:lvl1pPr>
              <a:defRPr b="0" i="0">
                <a:latin typeface="Calibri" charset="0"/>
                <a:ea typeface="Calibri" charset="0"/>
                <a:cs typeface="Calibri" charset="0"/>
              </a:defRPr>
            </a:lvl1pPr>
          </a:lstStyle>
          <a:p>
            <a:pPr>
              <a:defRPr/>
            </a:pPr>
            <a:r>
              <a:rPr lang="en-US"/>
              <a:t>Copyright ©2018 John Wiley &amp; Sons, Inc. </a:t>
            </a:r>
          </a:p>
        </p:txBody>
      </p:sp>
      <p:sp>
        <p:nvSpPr>
          <p:cNvPr id="13" name="Content Placeholder"/>
          <p:cNvSpPr>
            <a:spLocks noGrp="1"/>
          </p:cNvSpPr>
          <p:nvPr>
            <p:ph sz="quarter" idx="23"/>
          </p:nvPr>
        </p:nvSpPr>
        <p:spPr>
          <a:xfrm>
            <a:off x="301867" y="4241801"/>
            <a:ext cx="8534400" cy="321734"/>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4" name="Content Placeholder"/>
          <p:cNvSpPr>
            <a:spLocks noGrp="1"/>
          </p:cNvSpPr>
          <p:nvPr>
            <p:ph sz="quarter" idx="24"/>
          </p:nvPr>
        </p:nvSpPr>
        <p:spPr>
          <a:xfrm>
            <a:off x="310334" y="4783667"/>
            <a:ext cx="8534400" cy="321734"/>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5" name="Content Placeholder"/>
          <p:cNvSpPr>
            <a:spLocks noGrp="1"/>
          </p:cNvSpPr>
          <p:nvPr>
            <p:ph sz="quarter" idx="25"/>
          </p:nvPr>
        </p:nvSpPr>
        <p:spPr>
          <a:xfrm>
            <a:off x="310335" y="5418668"/>
            <a:ext cx="8534400" cy="321734"/>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661392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a:t>Click to edit Master title style</a:t>
            </a:r>
            <a:endParaRPr lang="en-US" dirty="0"/>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Slide Number Placeholder "/>
          <p:cNvSpPr>
            <a:spLocks noGrp="1"/>
          </p:cNvSpPr>
          <p:nvPr>
            <p:ph type="sldNum" sz="quarter" idx="18"/>
          </p:nvPr>
        </p:nvSpPr>
        <p:spPr/>
        <p:txBody>
          <a:bodyPr/>
          <a:lstStyle>
            <a:lvl1pPr>
              <a:defRPr b="0" i="0">
                <a:latin typeface="Calibri" charset="0"/>
                <a:ea typeface="Calibri" charset="0"/>
                <a:cs typeface="Calibri" charset="0"/>
              </a:defRPr>
            </a:lvl1pPr>
          </a:lstStyle>
          <a:p>
            <a:pPr>
              <a:defRPr/>
            </a:pPr>
            <a:fld id="{1E77E2A2-8685-4634-88E2-9DF084DD9AEE}" type="slidenum">
              <a:rPr lang="en-US"/>
              <a:pPr>
                <a:defRPr/>
              </a:pPr>
              <a:t>‹#›</a:t>
            </a:fld>
            <a:endParaRPr lang="en-US" dirty="0"/>
          </a:p>
        </p:txBody>
      </p:sp>
      <p:sp>
        <p:nvSpPr>
          <p:cNvPr id="9" name="Footer Placeholder "/>
          <p:cNvSpPr>
            <a:spLocks noGrp="1"/>
          </p:cNvSpPr>
          <p:nvPr>
            <p:ph type="ftr" sz="quarter" idx="19"/>
          </p:nvPr>
        </p:nvSpPr>
        <p:spPr/>
        <p:txBody>
          <a:bodyPr/>
          <a:lstStyle>
            <a:lvl1pPr>
              <a:defRPr b="0" i="0">
                <a:latin typeface="Calibri" charset="0"/>
                <a:ea typeface="Calibri" charset="0"/>
                <a:cs typeface="Calibri" charset="0"/>
              </a:defRPr>
            </a:lvl1pPr>
          </a:lstStyle>
          <a:p>
            <a:pPr>
              <a:defRPr/>
            </a:pPr>
            <a:r>
              <a:rPr lang="en-US"/>
              <a:t>Copyright ©2018 John Wiley &amp; Sons, Inc. </a:t>
            </a:r>
          </a:p>
        </p:txBody>
      </p:sp>
    </p:spTree>
    <p:extLst>
      <p:ext uri="{BB962C8B-B14F-4D97-AF65-F5344CB8AC3E}">
        <p14:creationId xmlns:p14="http://schemas.microsoft.com/office/powerpoint/2010/main" val="3157667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a:t>Click to edit Master title style</a:t>
            </a:r>
            <a:endParaRPr lang="en-US" dirty="0"/>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Slide Number Placeholder 2"/>
          <p:cNvSpPr>
            <a:spLocks noGrp="1"/>
          </p:cNvSpPr>
          <p:nvPr>
            <p:ph type="sldNum" sz="quarter" idx="19"/>
          </p:nvPr>
        </p:nvSpPr>
        <p:spPr/>
        <p:txBody>
          <a:bodyPr/>
          <a:lstStyle>
            <a:lvl1pPr>
              <a:defRPr b="0" i="0">
                <a:latin typeface="Calibri" charset="0"/>
                <a:ea typeface="Calibri" charset="0"/>
                <a:cs typeface="Calibri" charset="0"/>
              </a:defRPr>
            </a:lvl1pPr>
          </a:lstStyle>
          <a:p>
            <a:pPr>
              <a:defRPr/>
            </a:pPr>
            <a:fld id="{A9A15B7D-B1AA-4479-98A7-5879BA243A6C}" type="slidenum">
              <a:rPr lang="en-US"/>
              <a:pPr>
                <a:defRPr/>
              </a:pPr>
              <a:t>‹#›</a:t>
            </a:fld>
            <a:endParaRPr lang="en-US" dirty="0"/>
          </a:p>
        </p:txBody>
      </p:sp>
      <p:sp>
        <p:nvSpPr>
          <p:cNvPr id="10" name="Footer Placeholder 3"/>
          <p:cNvSpPr>
            <a:spLocks noGrp="1"/>
          </p:cNvSpPr>
          <p:nvPr>
            <p:ph type="ftr" sz="quarter" idx="20"/>
          </p:nvPr>
        </p:nvSpPr>
        <p:spPr/>
        <p:txBody>
          <a:bodyPr/>
          <a:lstStyle>
            <a:lvl1pPr>
              <a:defRPr b="0" i="0">
                <a:latin typeface="Calibri" charset="0"/>
                <a:ea typeface="Calibri" charset="0"/>
                <a:cs typeface="Calibri" charset="0"/>
              </a:defRPr>
            </a:lvl1pPr>
          </a:lstStyle>
          <a:p>
            <a:pPr>
              <a:defRPr/>
            </a:pPr>
            <a:r>
              <a:rPr lang="en-US"/>
              <a:t>Copyright ©2018 John Wiley &amp; Sons, Inc. </a:t>
            </a:r>
          </a:p>
        </p:txBody>
      </p:sp>
    </p:spTree>
    <p:extLst>
      <p:ext uri="{BB962C8B-B14F-4D97-AF65-F5344CB8AC3E}">
        <p14:creationId xmlns:p14="http://schemas.microsoft.com/office/powerpoint/2010/main" val="823316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465992"/>
            <a:ext cx="8153400" cy="990600"/>
          </a:xfrm>
        </p:spPr>
        <p:txBody>
          <a:bodyPr/>
          <a:lstStyle/>
          <a:p>
            <a:r>
              <a:rPr lang="en-US" dirty="0"/>
              <a:t>Click to edit Master title style</a:t>
            </a:r>
          </a:p>
        </p:txBody>
      </p:sp>
      <p:sp>
        <p:nvSpPr>
          <p:cNvPr id="8" name="Content Placeholder 7"/>
          <p:cNvSpPr>
            <a:spLocks noGrp="1"/>
          </p:cNvSpPr>
          <p:nvPr>
            <p:ph sz="quarter" idx="1"/>
          </p:nvPr>
        </p:nvSpPr>
        <p:spPr>
          <a:xfrm>
            <a:off x="612648" y="1600200"/>
            <a:ext cx="8153400" cy="4495800"/>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13"/>
          <p:cNvSpPr>
            <a:spLocks noGrp="1"/>
          </p:cNvSpPr>
          <p:nvPr>
            <p:ph type="dt" sz="half" idx="10"/>
          </p:nvPr>
        </p:nvSpPr>
        <p:spPr>
          <a:xfrm>
            <a:off x="6096000" y="6248400"/>
            <a:ext cx="26670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Arial" charset="0"/>
                <a:ea typeface="ＭＳ Ｐゴシック" charset="-128"/>
              </a:defRPr>
            </a:lvl1pPr>
          </a:lstStyle>
          <a:p>
            <a:pPr>
              <a:defRPr/>
            </a:pPr>
            <a:fld id="{D95622A6-B883-4B35-8EBE-6491ABF16296}" type="datetime1">
              <a:rPr lang="en-US" altLang="en-US"/>
              <a:pPr>
                <a:defRPr/>
              </a:pPr>
              <a:t>8/26/20</a:t>
            </a:fld>
            <a:endParaRPr lang="en-US" altLang="en-US" dirty="0"/>
          </a:p>
        </p:txBody>
      </p:sp>
      <p:sp>
        <p:nvSpPr>
          <p:cNvPr id="5" name="Footer Placeholder 2"/>
          <p:cNvSpPr>
            <a:spLocks noGrp="1"/>
          </p:cNvSpPr>
          <p:nvPr>
            <p:ph type="ftr" sz="quarter" idx="11"/>
          </p:nvPr>
        </p:nvSpPr>
        <p:spPr>
          <a:xfrm>
            <a:off x="609600" y="6248400"/>
            <a:ext cx="5421313" cy="365125"/>
          </a:xfrm>
        </p:spPr>
        <p:txBody>
          <a:bodyPr/>
          <a:lstStyle>
            <a:lvl1pPr eaLnBrk="1" hangingPunct="1">
              <a:defRPr>
                <a:latin typeface="Arial" charset="0"/>
                <a:ea typeface="+mn-ea"/>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F68FB35A-0478-4CA9-A008-7FD5E4F74AB0}" type="slidenum">
              <a:rPr lang="en-US" altLang="en-US"/>
              <a:pPr>
                <a:defRPr/>
              </a:pPr>
              <a:t>‹#›</a:t>
            </a:fld>
            <a:endParaRPr lang="en-US" altLang="en-US" dirty="0"/>
          </a:p>
        </p:txBody>
      </p:sp>
    </p:spTree>
    <p:extLst>
      <p:ext uri="{BB962C8B-B14F-4D97-AF65-F5344CB8AC3E}">
        <p14:creationId xmlns:p14="http://schemas.microsoft.com/office/powerpoint/2010/main" val="37468089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85750" y="762000"/>
            <a:ext cx="8534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pPr>
              <a:defRPr/>
            </a:pPr>
            <a:fld id="{6EDB0656-5FDD-49EC-9B73-83FA01CFA45D}" type="slidenum">
              <a:rPr lang="en-US"/>
              <a:pPr>
                <a:defRPr/>
              </a:pPr>
              <a:t>‹#›</a:t>
            </a:fld>
            <a:endParaRPr lang="en-US" dirty="0"/>
          </a:p>
        </p:txBody>
      </p:sp>
      <p:sp>
        <p:nvSpPr>
          <p:cNvPr id="12"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pPr>
              <a:defRPr/>
            </a:pPr>
            <a:r>
              <a:rPr lang="en-US"/>
              <a:t>Copyright ©2018 John Wiley &amp; Sons, Inc. </a:t>
            </a:r>
          </a:p>
        </p:txBody>
      </p:sp>
    </p:spTree>
  </p:cSld>
  <p:clrMap bg1="lt1" tx1="dk1" bg2="lt2" tx2="dk2" accent1="accent1" accent2="accent2" accent3="accent3" accent4="accent4" accent5="accent5" accent6="accent6" hlink="hlink" folHlink="folHlink"/>
  <p:sldLayoutIdLst>
    <p:sldLayoutId id="2147484193" r:id="rId1"/>
    <p:sldLayoutId id="2147484190" r:id="rId2"/>
    <p:sldLayoutId id="2147484194" r:id="rId3"/>
    <p:sldLayoutId id="2147484195" r:id="rId4"/>
    <p:sldLayoutId id="2147484196" r:id="rId5"/>
    <p:sldLayoutId id="2147484197" r:id="rId6"/>
    <p:sldLayoutId id="2147484198" r:id="rId7"/>
    <p:sldLayoutId id="2147484199" r:id="rId8"/>
    <p:sldLayoutId id="2147484200" r:id="rId9"/>
    <p:sldLayoutId id="2147484201" r:id="rId10"/>
    <p:sldLayoutId id="2147484202" r:id="rId11"/>
  </p:sldLayoutIdLst>
  <p:hf hdr="0" dt="0"/>
  <p:txStyles>
    <p:titleStyle>
      <a:lvl1pPr algn="l" rtl="0" eaLnBrk="0" fontAlgn="base" hangingPunct="0">
        <a:lnSpc>
          <a:spcPct val="90000"/>
        </a:lnSpc>
        <a:spcBef>
          <a:spcPct val="0"/>
        </a:spcBef>
        <a:spcAft>
          <a:spcPct val="0"/>
        </a:spcAft>
        <a:defRPr sz="4000" kern="1200">
          <a:solidFill>
            <a:schemeClr val="accent1"/>
          </a:solidFill>
          <a:latin typeface="Calibri" charset="0"/>
          <a:ea typeface="Calibri" charset="0"/>
          <a:cs typeface="Calibri" charset="0"/>
        </a:defRPr>
      </a:lvl1pPr>
      <a:lvl2pPr algn="l" rtl="0" eaLnBrk="0" fontAlgn="base" hangingPunct="0">
        <a:lnSpc>
          <a:spcPct val="90000"/>
        </a:lnSpc>
        <a:spcBef>
          <a:spcPct val="0"/>
        </a:spcBef>
        <a:spcAft>
          <a:spcPct val="0"/>
        </a:spcAft>
        <a:defRPr sz="4000">
          <a:solidFill>
            <a:schemeClr val="accent1"/>
          </a:solidFill>
          <a:latin typeface="Calibri" panose="020F0502020204030204" pitchFamily="34" charset="0"/>
          <a:ea typeface="Calibri" panose="020F0502020204030204" pitchFamily="34" charset="0"/>
          <a:cs typeface="Calibri" panose="020F0502020204030204" pitchFamily="34" charset="0"/>
        </a:defRPr>
      </a:lvl2pPr>
      <a:lvl3pPr algn="l" rtl="0" eaLnBrk="0" fontAlgn="base" hangingPunct="0">
        <a:lnSpc>
          <a:spcPct val="90000"/>
        </a:lnSpc>
        <a:spcBef>
          <a:spcPct val="0"/>
        </a:spcBef>
        <a:spcAft>
          <a:spcPct val="0"/>
        </a:spcAft>
        <a:defRPr sz="4000">
          <a:solidFill>
            <a:schemeClr val="accent1"/>
          </a:solidFill>
          <a:latin typeface="Calibri" panose="020F0502020204030204" pitchFamily="34" charset="0"/>
          <a:ea typeface="Calibri" panose="020F0502020204030204" pitchFamily="34" charset="0"/>
          <a:cs typeface="Calibri" panose="020F0502020204030204" pitchFamily="34" charset="0"/>
        </a:defRPr>
      </a:lvl3pPr>
      <a:lvl4pPr algn="l" rtl="0" eaLnBrk="0" fontAlgn="base" hangingPunct="0">
        <a:lnSpc>
          <a:spcPct val="90000"/>
        </a:lnSpc>
        <a:spcBef>
          <a:spcPct val="0"/>
        </a:spcBef>
        <a:spcAft>
          <a:spcPct val="0"/>
        </a:spcAft>
        <a:defRPr sz="4000">
          <a:solidFill>
            <a:schemeClr val="accent1"/>
          </a:solidFill>
          <a:latin typeface="Calibri" panose="020F0502020204030204" pitchFamily="34" charset="0"/>
          <a:ea typeface="Calibri" panose="020F0502020204030204" pitchFamily="34" charset="0"/>
          <a:cs typeface="Calibri" panose="020F0502020204030204" pitchFamily="34" charset="0"/>
        </a:defRPr>
      </a:lvl4pPr>
      <a:lvl5pPr algn="l" rtl="0" eaLnBrk="0" fontAlgn="base" hangingPunct="0">
        <a:lnSpc>
          <a:spcPct val="90000"/>
        </a:lnSpc>
        <a:spcBef>
          <a:spcPct val="0"/>
        </a:spcBef>
        <a:spcAft>
          <a:spcPct val="0"/>
        </a:spcAft>
        <a:defRPr sz="4000">
          <a:solidFill>
            <a:schemeClr val="accent1"/>
          </a:solidFill>
          <a:latin typeface="Calibri" panose="020F0502020204030204" pitchFamily="34" charset="0"/>
          <a:ea typeface="Calibri" panose="020F0502020204030204" pitchFamily="34" charset="0"/>
          <a:cs typeface="Calibri" panose="020F0502020204030204" pitchFamily="34" charset="0"/>
        </a:defRPr>
      </a:lvl5pPr>
      <a:lvl6pPr marL="457200" algn="l" rtl="0" fontAlgn="base">
        <a:lnSpc>
          <a:spcPct val="90000"/>
        </a:lnSpc>
        <a:spcBef>
          <a:spcPct val="0"/>
        </a:spcBef>
        <a:spcAft>
          <a:spcPct val="0"/>
        </a:spcAft>
        <a:defRPr sz="4000">
          <a:solidFill>
            <a:schemeClr val="accent1"/>
          </a:solidFill>
          <a:latin typeface="Calibri" panose="020F0502020204030204" pitchFamily="34" charset="0"/>
          <a:ea typeface="Calibri" panose="020F0502020204030204" pitchFamily="34" charset="0"/>
          <a:cs typeface="Calibri" panose="020F0502020204030204" pitchFamily="34" charset="0"/>
        </a:defRPr>
      </a:lvl6pPr>
      <a:lvl7pPr marL="914400" algn="l" rtl="0" fontAlgn="base">
        <a:lnSpc>
          <a:spcPct val="90000"/>
        </a:lnSpc>
        <a:spcBef>
          <a:spcPct val="0"/>
        </a:spcBef>
        <a:spcAft>
          <a:spcPct val="0"/>
        </a:spcAft>
        <a:defRPr sz="4000">
          <a:solidFill>
            <a:schemeClr val="accent1"/>
          </a:solidFill>
          <a:latin typeface="Calibri" panose="020F0502020204030204" pitchFamily="34" charset="0"/>
          <a:ea typeface="Calibri" panose="020F0502020204030204" pitchFamily="34" charset="0"/>
          <a:cs typeface="Calibri" panose="020F0502020204030204" pitchFamily="34" charset="0"/>
        </a:defRPr>
      </a:lvl7pPr>
      <a:lvl8pPr marL="1371600" algn="l" rtl="0" fontAlgn="base">
        <a:lnSpc>
          <a:spcPct val="90000"/>
        </a:lnSpc>
        <a:spcBef>
          <a:spcPct val="0"/>
        </a:spcBef>
        <a:spcAft>
          <a:spcPct val="0"/>
        </a:spcAft>
        <a:defRPr sz="4000">
          <a:solidFill>
            <a:schemeClr val="accent1"/>
          </a:solidFill>
          <a:latin typeface="Calibri" panose="020F0502020204030204" pitchFamily="34" charset="0"/>
          <a:ea typeface="Calibri" panose="020F0502020204030204" pitchFamily="34" charset="0"/>
          <a:cs typeface="Calibri" panose="020F0502020204030204" pitchFamily="34" charset="0"/>
        </a:defRPr>
      </a:lvl8pPr>
      <a:lvl9pPr marL="1828800" algn="l" rtl="0" fontAlgn="base">
        <a:lnSpc>
          <a:spcPct val="90000"/>
        </a:lnSpc>
        <a:spcBef>
          <a:spcPct val="0"/>
        </a:spcBef>
        <a:spcAft>
          <a:spcPct val="0"/>
        </a:spcAft>
        <a:defRPr sz="4000">
          <a:solidFill>
            <a:schemeClr val="accent1"/>
          </a:solidFill>
          <a:latin typeface="Calibri" panose="020F0502020204030204" pitchFamily="34" charset="0"/>
          <a:ea typeface="Calibri" panose="020F0502020204030204" pitchFamily="34" charset="0"/>
          <a:cs typeface="Calibri" panose="020F05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pPr>
              <a:defRPr/>
            </a:pPr>
            <a:fld id="{3B0E1091-76E6-429B-A237-72B958141C67}" type="slidenum">
              <a:rPr lang="en-US"/>
              <a:pPr>
                <a:defRPr/>
              </a:pPr>
              <a:t>‹#›</a:t>
            </a:fld>
            <a:endParaRPr lang="en-US" dirty="0"/>
          </a:p>
        </p:txBody>
      </p:sp>
      <p:sp>
        <p:nvSpPr>
          <p:cNvPr id="4"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pPr>
              <a:defRPr/>
            </a:pPr>
            <a:r>
              <a:rPr lang="en-US"/>
              <a:t>Copyright ©2018 John Wiley &amp; Sons, Inc. </a:t>
            </a:r>
          </a:p>
        </p:txBody>
      </p:sp>
    </p:spTree>
  </p:cSld>
  <p:clrMap bg1="lt1" tx1="dk1" bg2="lt2" tx2="dk2" accent1="accent1" accent2="accent2" accent3="accent3" accent4="accent4" accent5="accent5" accent6="accent6" hlink="hlink" folHlink="folHlink"/>
  <p:sldLayoutIdLst>
    <p:sldLayoutId id="2147484191" r:id="rId1"/>
    <p:sldLayoutId id="2147484192" r:id="rId2"/>
  </p:sldLayoutIdLst>
  <p:hf hdr="0" dt="0"/>
  <p:txStyles>
    <p:titleStyle>
      <a:lvl1pPr algn="ctr" rtl="0" eaLnBrk="0" fontAlgn="base" hangingPunct="0">
        <a:lnSpc>
          <a:spcPct val="90000"/>
        </a:lnSpc>
        <a:spcBef>
          <a:spcPct val="0"/>
        </a:spcBef>
        <a:spcAft>
          <a:spcPct val="0"/>
        </a:spcAft>
        <a:defRPr sz="1100" kern="1200">
          <a:solidFill>
            <a:schemeClr val="tx1"/>
          </a:solidFill>
          <a:latin typeface="Source Sans Pro" charset="0"/>
          <a:ea typeface="Source Sans Pro" charset="0"/>
          <a:cs typeface="Source Sans Pro" charset="0"/>
        </a:defRPr>
      </a:lvl1pPr>
      <a:lvl2pPr algn="ctr" rtl="0" eaLnBrk="0" fontAlgn="base" hangingPunct="0">
        <a:lnSpc>
          <a:spcPct val="90000"/>
        </a:lnSpc>
        <a:spcBef>
          <a:spcPct val="0"/>
        </a:spcBef>
        <a:spcAft>
          <a:spcPct val="0"/>
        </a:spcAft>
        <a:defRPr sz="1100">
          <a:solidFill>
            <a:schemeClr val="tx1"/>
          </a:solidFill>
          <a:latin typeface="Source Sans Pro" panose="020B0503030403020204" pitchFamily="34" charset="0"/>
          <a:ea typeface="Source Sans Pro" panose="020B0503030403020204" pitchFamily="34" charset="0"/>
          <a:cs typeface="Source Sans Pro" panose="020B0503030403020204" pitchFamily="34" charset="0"/>
        </a:defRPr>
      </a:lvl2pPr>
      <a:lvl3pPr algn="ctr" rtl="0" eaLnBrk="0" fontAlgn="base" hangingPunct="0">
        <a:lnSpc>
          <a:spcPct val="90000"/>
        </a:lnSpc>
        <a:spcBef>
          <a:spcPct val="0"/>
        </a:spcBef>
        <a:spcAft>
          <a:spcPct val="0"/>
        </a:spcAft>
        <a:defRPr sz="1100">
          <a:solidFill>
            <a:schemeClr val="tx1"/>
          </a:solidFill>
          <a:latin typeface="Source Sans Pro" panose="020B0503030403020204" pitchFamily="34" charset="0"/>
          <a:ea typeface="Source Sans Pro" panose="020B0503030403020204" pitchFamily="34" charset="0"/>
          <a:cs typeface="Source Sans Pro" panose="020B0503030403020204" pitchFamily="34" charset="0"/>
        </a:defRPr>
      </a:lvl3pPr>
      <a:lvl4pPr algn="ctr" rtl="0" eaLnBrk="0" fontAlgn="base" hangingPunct="0">
        <a:lnSpc>
          <a:spcPct val="90000"/>
        </a:lnSpc>
        <a:spcBef>
          <a:spcPct val="0"/>
        </a:spcBef>
        <a:spcAft>
          <a:spcPct val="0"/>
        </a:spcAft>
        <a:defRPr sz="1100">
          <a:solidFill>
            <a:schemeClr val="tx1"/>
          </a:solidFill>
          <a:latin typeface="Source Sans Pro" panose="020B0503030403020204" pitchFamily="34" charset="0"/>
          <a:ea typeface="Source Sans Pro" panose="020B0503030403020204" pitchFamily="34" charset="0"/>
          <a:cs typeface="Source Sans Pro" panose="020B0503030403020204" pitchFamily="34" charset="0"/>
        </a:defRPr>
      </a:lvl4pPr>
      <a:lvl5pPr algn="ctr" rtl="0" eaLnBrk="0" fontAlgn="base" hangingPunct="0">
        <a:lnSpc>
          <a:spcPct val="90000"/>
        </a:lnSpc>
        <a:spcBef>
          <a:spcPct val="0"/>
        </a:spcBef>
        <a:spcAft>
          <a:spcPct val="0"/>
        </a:spcAft>
        <a:defRPr sz="1100">
          <a:solidFill>
            <a:schemeClr val="tx1"/>
          </a:solidFill>
          <a:latin typeface="Source Sans Pro" panose="020B0503030403020204" pitchFamily="34" charset="0"/>
          <a:ea typeface="Source Sans Pro" panose="020B0503030403020204" pitchFamily="34" charset="0"/>
          <a:cs typeface="Source Sans Pro" panose="020B0503030403020204" pitchFamily="34" charset="0"/>
        </a:defRPr>
      </a:lvl5pPr>
      <a:lvl6pPr marL="457200" algn="ctr" rtl="0" fontAlgn="base">
        <a:lnSpc>
          <a:spcPct val="90000"/>
        </a:lnSpc>
        <a:spcBef>
          <a:spcPct val="0"/>
        </a:spcBef>
        <a:spcAft>
          <a:spcPct val="0"/>
        </a:spcAft>
        <a:defRPr sz="1100">
          <a:solidFill>
            <a:schemeClr val="tx1"/>
          </a:solidFill>
          <a:latin typeface="Source Sans Pro" panose="020B0503030403020204" pitchFamily="34" charset="0"/>
          <a:ea typeface="Source Sans Pro" panose="020B0503030403020204" pitchFamily="34" charset="0"/>
          <a:cs typeface="Source Sans Pro" panose="020B0503030403020204" pitchFamily="34" charset="0"/>
        </a:defRPr>
      </a:lvl6pPr>
      <a:lvl7pPr marL="914400" algn="ctr" rtl="0" fontAlgn="base">
        <a:lnSpc>
          <a:spcPct val="90000"/>
        </a:lnSpc>
        <a:spcBef>
          <a:spcPct val="0"/>
        </a:spcBef>
        <a:spcAft>
          <a:spcPct val="0"/>
        </a:spcAft>
        <a:defRPr sz="1100">
          <a:solidFill>
            <a:schemeClr val="tx1"/>
          </a:solidFill>
          <a:latin typeface="Source Sans Pro" panose="020B0503030403020204" pitchFamily="34" charset="0"/>
          <a:ea typeface="Source Sans Pro" panose="020B0503030403020204" pitchFamily="34" charset="0"/>
          <a:cs typeface="Source Sans Pro" panose="020B0503030403020204" pitchFamily="34" charset="0"/>
        </a:defRPr>
      </a:lvl7pPr>
      <a:lvl8pPr marL="1371600" algn="ctr" rtl="0" fontAlgn="base">
        <a:lnSpc>
          <a:spcPct val="90000"/>
        </a:lnSpc>
        <a:spcBef>
          <a:spcPct val="0"/>
        </a:spcBef>
        <a:spcAft>
          <a:spcPct val="0"/>
        </a:spcAft>
        <a:defRPr sz="1100">
          <a:solidFill>
            <a:schemeClr val="tx1"/>
          </a:solidFill>
          <a:latin typeface="Source Sans Pro" panose="020B0503030403020204" pitchFamily="34" charset="0"/>
          <a:ea typeface="Source Sans Pro" panose="020B0503030403020204" pitchFamily="34" charset="0"/>
          <a:cs typeface="Source Sans Pro" panose="020B0503030403020204" pitchFamily="34" charset="0"/>
        </a:defRPr>
      </a:lvl8pPr>
      <a:lvl9pPr marL="1828800" algn="ctr" rtl="0" fontAlgn="base">
        <a:lnSpc>
          <a:spcPct val="90000"/>
        </a:lnSpc>
        <a:spcBef>
          <a:spcPct val="0"/>
        </a:spcBef>
        <a:spcAft>
          <a:spcPct val="0"/>
        </a:spcAft>
        <a:defRPr sz="1100">
          <a:solidFill>
            <a:schemeClr val="tx1"/>
          </a:solidFill>
          <a:latin typeface="Source Sans Pro" panose="020B0503030403020204" pitchFamily="34" charset="0"/>
          <a:ea typeface="Source Sans Pro" panose="020B0503030403020204" pitchFamily="34" charset="0"/>
          <a:cs typeface="Source Sans Pro" panose="020B050303040302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wmf"/></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29.jpeg"/><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N"/>
          <p:cNvSpPr>
            <a:spLocks noGrp="1"/>
          </p:cNvSpPr>
          <p:nvPr>
            <p:ph sz="quarter" idx="19"/>
          </p:nvPr>
        </p:nvSpPr>
        <p:spPr>
          <a:xfrm>
            <a:off x="152400" y="3733800"/>
            <a:ext cx="8839200" cy="609600"/>
          </a:xfrm>
        </p:spPr>
        <p:txBody>
          <a:bodyPr/>
          <a:lstStyle/>
          <a:p>
            <a:r>
              <a:rPr lang="en-US" b="1" dirty="0"/>
              <a:t>Chapter 5</a:t>
            </a:r>
          </a:p>
        </p:txBody>
      </p:sp>
      <p:sp>
        <p:nvSpPr>
          <p:cNvPr id="6" name="CT"/>
          <p:cNvSpPr>
            <a:spLocks noGrp="1"/>
          </p:cNvSpPr>
          <p:nvPr>
            <p:ph sz="quarter" idx="20"/>
          </p:nvPr>
        </p:nvSpPr>
        <p:spPr>
          <a:xfrm>
            <a:off x="152400" y="4648200"/>
            <a:ext cx="8839200" cy="990600"/>
          </a:xfrm>
        </p:spPr>
        <p:txBody>
          <a:bodyPr/>
          <a:lstStyle/>
          <a:p>
            <a:pPr eaLnBrk="1" hangingPunct="1"/>
            <a:r>
              <a:rPr lang="en-US" altLang="en-US" dirty="0">
                <a:ea typeface="ＭＳ Ｐゴシック" panose="020B0600070205080204" pitchFamily="34" charset="-128"/>
              </a:rPr>
              <a:t>Ecosystems and Living Organisms</a:t>
            </a:r>
          </a:p>
        </p:txBody>
      </p:sp>
    </p:spTree>
    <p:extLst>
      <p:ext uri="{BB962C8B-B14F-4D97-AF65-F5344CB8AC3E}">
        <p14:creationId xmlns:p14="http://schemas.microsoft.com/office/powerpoint/2010/main" val="39948763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p:cNvSpPr>
            <a:spLocks noGrp="1" noChangeArrowheads="1"/>
          </p:cNvSpPr>
          <p:nvPr>
            <p:ph type="title"/>
          </p:nvPr>
        </p:nvSpPr>
        <p:spPr>
          <a:xfrm>
            <a:off x="304800" y="762001"/>
            <a:ext cx="8534400" cy="704660"/>
          </a:xfrm>
        </p:spPr>
        <p:txBody>
          <a:bodyPr/>
          <a:lstStyle/>
          <a:p>
            <a:pPr eaLnBrk="1" hangingPunct="1"/>
            <a:r>
              <a:rPr lang="en-US" altLang="en-US" dirty="0">
                <a:latin typeface="Calibri" panose="020F0502020204030204" pitchFamily="34" charset="0"/>
                <a:ea typeface="ＭＳ Ｐゴシック" panose="020B0600070205080204" pitchFamily="34" charset="-128"/>
              </a:rPr>
              <a:t>Population Density</a:t>
            </a:r>
          </a:p>
        </p:txBody>
      </p:sp>
      <p:sp>
        <p:nvSpPr>
          <p:cNvPr id="35843" name="Content Placeholder 8"/>
          <p:cNvSpPr>
            <a:spLocks noGrp="1" noChangeArrowheads="1"/>
          </p:cNvSpPr>
          <p:nvPr>
            <p:ph sz="quarter" idx="16"/>
          </p:nvPr>
        </p:nvSpPr>
        <p:spPr bwMode="auto">
          <a:xfrm>
            <a:off x="304800" y="1752600"/>
            <a:ext cx="8534400" cy="26835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Population density</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The number of individuals of a species per unit area or volume at a given time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Ex: minnows per liter of pond water</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How do the ovals below compare in population? In density?</a:t>
            </a:r>
          </a:p>
        </p:txBody>
      </p:sp>
      <p:pic>
        <p:nvPicPr>
          <p:cNvPr id="35844" name="Content Placeholder 3" descr="Two circles include a group of squares inside. The circle on the left is smaller and squares are closer together. The circle on the right is larger and squares are farther apart."/>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bwMode="auto">
          <a:xfrm>
            <a:off x="1673874" y="4665631"/>
            <a:ext cx="5542757" cy="147933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12</a:t>
            </a:r>
          </a:p>
        </p:txBody>
      </p:sp>
      <p:sp>
        <p:nvSpPr>
          <p:cNvPr id="6" name="Footer Placeholder 6"/>
          <p:cNvSpPr>
            <a:spLocks noGrp="1"/>
          </p:cNvSpPr>
          <p:nvPr>
            <p:ph type="ftr" sz="quarter" idx="19"/>
          </p:nvPr>
        </p:nvSpPr>
        <p:spPr/>
        <p:txBody>
          <a:bodyPr/>
          <a:lstStyle/>
          <a:p>
            <a:pPr>
              <a:defRPr/>
            </a:pPr>
            <a:r>
              <a:rPr lang="en-US" dirty="0">
                <a:latin typeface="+mn-lt"/>
                <a:ea typeface="Source Sans Pro" panose="020B0503030403020204" pitchFamily="34" charset="0"/>
              </a:rPr>
              <a:t>Copyright ©2018 John Wiley &amp; Sons, Inc.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304800" y="762001"/>
            <a:ext cx="8534400" cy="550751"/>
          </a:xfrm>
        </p:spPr>
        <p:txBody>
          <a:bodyPr/>
          <a:lstStyle/>
          <a:p>
            <a:pPr eaLnBrk="1" hangingPunct="1"/>
            <a:r>
              <a:rPr lang="en-US" altLang="en-US" dirty="0">
                <a:latin typeface="Calibri" panose="020F0502020204030204" pitchFamily="34" charset="0"/>
                <a:ea typeface="ＭＳ Ｐゴシック" panose="020B0600070205080204" pitchFamily="34" charset="-128"/>
              </a:rPr>
              <a:t>Growth Rate</a:t>
            </a:r>
          </a:p>
        </p:txBody>
      </p:sp>
      <p:sp>
        <p:nvSpPr>
          <p:cNvPr id="37891" name="Content Placeholder 2"/>
          <p:cNvSpPr>
            <a:spLocks noGrp="1"/>
          </p:cNvSpPr>
          <p:nvPr>
            <p:ph sz="quarter" idx="16"/>
          </p:nvPr>
        </p:nvSpPr>
        <p:spPr bwMode="auto">
          <a:xfrm>
            <a:off x="304800" y="1752599"/>
            <a:ext cx="8534400" cy="224903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1600" indent="-291600" eaLnBrk="1" hangingPunct="1">
              <a:buClr>
                <a:schemeClr val="accent2"/>
              </a:buClr>
              <a:buFont typeface="Arial" panose="020B0604020202020204" pitchFamily="34" charset="0"/>
              <a:buChar char="•"/>
            </a:pPr>
            <a:r>
              <a:rPr lang="en-US" altLang="en-US" dirty="0">
                <a:latin typeface="+mn-lt"/>
                <a:ea typeface="ＭＳ Ｐゴシック" panose="020B0600070205080204" pitchFamily="34" charset="-128"/>
                <a:cs typeface="Calibri" panose="020F0502020204030204" pitchFamily="34" charset="0"/>
              </a:rPr>
              <a:t>The rate of change of a population’s size, expressed as percent per year</a:t>
            </a:r>
            <a:endParaRPr lang="en-US" altLang="en-US" sz="2400" dirty="0">
              <a:latin typeface="+mn-lt"/>
              <a:ea typeface="ＭＳ Ｐゴシック" panose="020B0600070205080204" pitchFamily="34" charset="-128"/>
              <a:cs typeface="Calibri" panose="020F0502020204030204" pitchFamily="34" charset="0"/>
            </a:endParaRPr>
          </a:p>
          <a:p>
            <a:pPr marL="622800" indent="-320400" eaLnBrk="1" hangingPunct="1">
              <a:buClr>
                <a:schemeClr val="accent2"/>
              </a:buClr>
              <a:buSzPct val="80000"/>
              <a:buFont typeface="Courier New" panose="02070309020205020404" pitchFamily="49" charset="0"/>
              <a:buChar char="o"/>
            </a:pPr>
            <a:r>
              <a:rPr lang="en-US" altLang="en-US" sz="2400" b="1" i="1" dirty="0">
                <a:latin typeface="+mn-lt"/>
                <a:ea typeface="ＭＳ Ｐゴシック" panose="020B0600070205080204" pitchFamily="34" charset="-128"/>
              </a:rPr>
              <a:t>r</a:t>
            </a:r>
            <a:r>
              <a:rPr lang="en-US" altLang="en-US" sz="2400" b="1" dirty="0">
                <a:latin typeface="+mn-lt"/>
                <a:ea typeface="ＭＳ Ｐゴシック" panose="020B0600070205080204" pitchFamily="34" charset="-128"/>
              </a:rPr>
              <a:t> = </a:t>
            </a:r>
            <a:r>
              <a:rPr lang="en-US" altLang="en-US" sz="2400" b="1" i="1" dirty="0">
                <a:latin typeface="+mn-lt"/>
                <a:ea typeface="ＭＳ Ｐゴシック" panose="020B0600070205080204" pitchFamily="34" charset="-128"/>
              </a:rPr>
              <a:t>b</a:t>
            </a:r>
            <a:r>
              <a:rPr lang="en-US" altLang="en-US" sz="2400" b="1" dirty="0">
                <a:latin typeface="+mn-lt"/>
                <a:ea typeface="ＭＳ Ｐゴシック" panose="020B0600070205080204" pitchFamily="34" charset="-128"/>
              </a:rPr>
              <a:t> − </a:t>
            </a:r>
            <a:r>
              <a:rPr lang="en-US" altLang="en-US" sz="2400" b="1" i="1" dirty="0">
                <a:latin typeface="+mn-lt"/>
                <a:ea typeface="ＭＳ Ｐゴシック" panose="020B0600070205080204" pitchFamily="34" charset="-128"/>
              </a:rPr>
              <a:t>d</a:t>
            </a:r>
          </a:p>
          <a:p>
            <a:pPr marL="622800" indent="-320400" eaLnBrk="1" hangingPunct="1">
              <a:buClr>
                <a:schemeClr val="accent2"/>
              </a:buClr>
              <a:buSzPct val="80000"/>
              <a:buFont typeface="Courier New" panose="02070309020205020404" pitchFamily="49" charset="0"/>
              <a:buChar char="o"/>
            </a:pPr>
            <a:r>
              <a:rPr lang="en-US" altLang="en-US" sz="2400" b="1" i="1" dirty="0">
                <a:latin typeface="+mn-lt"/>
                <a:ea typeface="ＭＳ Ｐゴシック" panose="020B0600070205080204" pitchFamily="34" charset="-128"/>
                <a:cs typeface="Times New Roman" panose="02020603050405020304" pitchFamily="18" charset="0"/>
              </a:rPr>
              <a:t>​</a:t>
            </a:r>
            <a:endParaRPr lang="en-US" altLang="en-US" sz="2400" dirty="0">
              <a:latin typeface="+mn-lt"/>
              <a:ea typeface="ＭＳ Ｐゴシック" panose="020B0600070205080204" pitchFamily="34" charset="-128"/>
              <a:cs typeface="Calibri" panose="020F0502020204030204" pitchFamily="34" charset="0"/>
            </a:endParaRPr>
          </a:p>
        </p:txBody>
      </p:sp>
      <p:graphicFrame>
        <p:nvGraphicFramePr>
          <p:cNvPr id="13" name="Content Placeholder 12" descr="r = growth rate, b = births per 1000 people, d = deaths per 1000 people"/>
          <p:cNvGraphicFramePr>
            <a:graphicFrameLocks noGrp="1" noChangeAspect="1"/>
          </p:cNvGraphicFramePr>
          <p:nvPr>
            <p:ph sz="quarter" idx="17"/>
            <p:extLst>
              <p:ext uri="{D42A27DB-BD31-4B8C-83A1-F6EECF244321}">
                <p14:modId xmlns:p14="http://schemas.microsoft.com/office/powerpoint/2010/main" val="499956722"/>
              </p:ext>
            </p:extLst>
          </p:nvPr>
        </p:nvGraphicFramePr>
        <p:xfrm>
          <a:off x="928121" y="3149722"/>
          <a:ext cx="5277883" cy="892776"/>
        </p:xfrm>
        <a:graphic>
          <a:graphicData uri="http://schemas.openxmlformats.org/presentationml/2006/ole">
            <mc:AlternateContent xmlns:mc="http://schemas.openxmlformats.org/markup-compatibility/2006">
              <mc:Choice xmlns:v="urn:schemas-microsoft-com:vml" Requires="v">
                <p:oleObj spid="_x0000_s1025" name="Equation" r:id="rId3" imgW="2552400" imgH="431640" progId="Equation.DSMT4">
                  <p:embed/>
                </p:oleObj>
              </mc:Choice>
              <mc:Fallback>
                <p:oleObj name="Equation" r:id="rId3" imgW="2552400" imgH="431640" progId="Equation.DSMT4">
                  <p:embed/>
                  <p:pic>
                    <p:nvPicPr>
                      <p:cNvPr id="13" name="Content Placeholder 12" descr="r = growth rate, b = births per 1000 people, d = deaths per 1000 people"/>
                      <p:cNvPicPr/>
                      <p:nvPr/>
                    </p:nvPicPr>
                    <p:blipFill>
                      <a:blip r:embed="rId4"/>
                      <a:stretch>
                        <a:fillRect/>
                      </a:stretch>
                    </p:blipFill>
                    <p:spPr>
                      <a:xfrm>
                        <a:off x="928121" y="3149722"/>
                        <a:ext cx="5277883" cy="892776"/>
                      </a:xfrm>
                      <a:prstGeom prst="rect">
                        <a:avLst/>
                      </a:prstGeom>
                    </p:spPr>
                  </p:pic>
                </p:oleObj>
              </mc:Fallback>
            </mc:AlternateContent>
          </a:graphicData>
        </a:graphic>
      </p:graphicFrame>
      <p:sp>
        <p:nvSpPr>
          <p:cNvPr id="3" name="Content Placeholder 2"/>
          <p:cNvSpPr>
            <a:spLocks noGrp="1"/>
          </p:cNvSpPr>
          <p:nvPr>
            <p:ph sz="quarter" idx="18"/>
          </p:nvPr>
        </p:nvSpPr>
        <p:spPr>
          <a:xfrm>
            <a:off x="301869" y="4075715"/>
            <a:ext cx="8534400" cy="1827144"/>
          </a:xfrm>
        </p:spPr>
        <p:txBody>
          <a:bodyPr/>
          <a:lstStyle/>
          <a:p>
            <a:pPr marL="291600" indent="-291600" eaLnBrk="1" hangingPunct="1">
              <a:buClr>
                <a:schemeClr val="accent2"/>
              </a:buClr>
              <a:buFont typeface="Arial" panose="020B0604020202020204" pitchFamily="34" charset="0"/>
              <a:buChar char="•"/>
            </a:pPr>
            <a:r>
              <a:rPr lang="en-US" altLang="en-US" sz="2400" dirty="0">
                <a:latin typeface="+mn-lt"/>
                <a:ea typeface="ＭＳ Ｐゴシック" panose="020B0600070205080204" pitchFamily="34" charset="-128"/>
                <a:cs typeface="Calibri" panose="020F0502020204030204" pitchFamily="34" charset="0"/>
              </a:rPr>
              <a:t>Ex: A hypothetical human population has 10,000 people, and 200 births per year (20 births per 1000 people) and 100 deaths per year (10 </a:t>
            </a:r>
            <a:r>
              <a:rPr lang="en-US" altLang="en-US" sz="2400" b="1" dirty="0">
                <a:latin typeface="+mn-lt"/>
                <a:ea typeface="ＭＳ Ｐゴシック" panose="020B0600070205080204" pitchFamily="34" charset="-128"/>
              </a:rPr>
              <a:t>deaths</a:t>
            </a:r>
            <a:r>
              <a:rPr lang="en-US" altLang="en-US" sz="2400" dirty="0">
                <a:latin typeface="+mn-lt"/>
                <a:ea typeface="ＭＳ Ｐゴシック" panose="020B0600070205080204" pitchFamily="34" charset="-128"/>
                <a:cs typeface="Calibri" panose="020F0502020204030204" pitchFamily="34" charset="0"/>
              </a:rPr>
              <a:t> per 1000 people)</a:t>
            </a:r>
          </a:p>
          <a:p>
            <a:pPr marL="622800" indent="-320400" eaLnBrk="1" hangingPunct="1">
              <a:buClr>
                <a:schemeClr val="accent2"/>
              </a:buClr>
              <a:buSzPct val="80000"/>
              <a:buFont typeface="Courier New" panose="02070309020205020404" pitchFamily="49" charset="0"/>
              <a:buChar char="o"/>
            </a:pPr>
            <a:r>
              <a:rPr lang="en-IN" sz="2400" dirty="0">
                <a:latin typeface="Times New Roman" panose="02020603050405020304" pitchFamily="18" charset="0"/>
                <a:ea typeface="ＭＳ Ｐゴシック" panose="020B0600070205080204" pitchFamily="34" charset="-128"/>
                <a:cs typeface="Times New Roman" panose="02020603050405020304" pitchFamily="18" charset="0"/>
              </a:rPr>
              <a:t>​</a:t>
            </a:r>
            <a:endParaRPr lang="en-IN" sz="2400" dirty="0">
              <a:latin typeface="+mn-lt"/>
              <a:ea typeface="ＭＳ Ｐゴシック" panose="020B0600070205080204" pitchFamily="34" charset="-128"/>
              <a:cs typeface="Calibri" panose="020F0502020204030204" pitchFamily="34" charset="0"/>
            </a:endParaRPr>
          </a:p>
        </p:txBody>
      </p:sp>
      <p:graphicFrame>
        <p:nvGraphicFramePr>
          <p:cNvPr id="8" name="Content Placeholder 7" descr="r = (20 over 1000) minus (10 over 1000)"/>
          <p:cNvGraphicFramePr>
            <a:graphicFrameLocks noGrp="1" noChangeAspect="1"/>
          </p:cNvGraphicFramePr>
          <p:nvPr>
            <p:ph sz="quarter" idx="19"/>
            <p:extLst>
              <p:ext uri="{D42A27DB-BD31-4B8C-83A1-F6EECF244321}">
                <p14:modId xmlns:p14="http://schemas.microsoft.com/office/powerpoint/2010/main" val="288262507"/>
              </p:ext>
            </p:extLst>
          </p:nvPr>
        </p:nvGraphicFramePr>
        <p:xfrm>
          <a:off x="946255" y="5087366"/>
          <a:ext cx="2479193" cy="778513"/>
        </p:xfrm>
        <a:graphic>
          <a:graphicData uri="http://schemas.openxmlformats.org/presentationml/2006/ole">
            <mc:AlternateContent xmlns:mc="http://schemas.openxmlformats.org/markup-compatibility/2006">
              <mc:Choice xmlns:v="urn:schemas-microsoft-com:vml" Requires="v">
                <p:oleObj spid="_x0000_s1026" name="Equation" r:id="rId5" imgW="2184120" imgH="685800" progId="Equation.DSMT4">
                  <p:embed/>
                </p:oleObj>
              </mc:Choice>
              <mc:Fallback>
                <p:oleObj name="Equation" r:id="rId5" imgW="2184120" imgH="685800" progId="Equation.DSMT4">
                  <p:embed/>
                  <p:pic>
                    <p:nvPicPr>
                      <p:cNvPr id="8" name="Content Placeholder 7" descr="r = (20 over 1000) minus (10 over 1000)"/>
                      <p:cNvPicPr/>
                      <p:nvPr/>
                    </p:nvPicPr>
                    <p:blipFill>
                      <a:blip r:embed="rId6"/>
                      <a:stretch>
                        <a:fillRect/>
                      </a:stretch>
                    </p:blipFill>
                    <p:spPr>
                      <a:xfrm>
                        <a:off x="946255" y="5087366"/>
                        <a:ext cx="2479193" cy="778513"/>
                      </a:xfrm>
                      <a:prstGeom prst="rect">
                        <a:avLst/>
                      </a:prstGeom>
                    </p:spPr>
                  </p:pic>
                </p:oleObj>
              </mc:Fallback>
            </mc:AlternateContent>
          </a:graphicData>
        </a:graphic>
      </p:graphicFrame>
      <p:sp>
        <p:nvSpPr>
          <p:cNvPr id="7" name="Content Placeholder 6"/>
          <p:cNvSpPr>
            <a:spLocks noGrp="1"/>
          </p:cNvSpPr>
          <p:nvPr>
            <p:ph sz="quarter" idx="20"/>
          </p:nvPr>
        </p:nvSpPr>
        <p:spPr>
          <a:xfrm>
            <a:off x="561315" y="5914079"/>
            <a:ext cx="6491335" cy="378075"/>
          </a:xfrm>
        </p:spPr>
        <p:txBody>
          <a:bodyPr/>
          <a:lstStyle/>
          <a:p>
            <a:pPr marL="360000" indent="-320400">
              <a:buClr>
                <a:schemeClr val="accent2"/>
              </a:buClr>
              <a:buSzPct val="80000"/>
              <a:buFont typeface="Courier New" panose="02070309020205020404" pitchFamily="49" charset="0"/>
              <a:buChar char="o"/>
            </a:pPr>
            <a:r>
              <a:rPr lang="en-US" altLang="en-US" sz="2400" b="1" i="1" dirty="0">
                <a:ea typeface="ＭＳ Ｐゴシック" panose="020B0600070205080204" pitchFamily="34" charset="-128"/>
              </a:rPr>
              <a:t>r</a:t>
            </a:r>
            <a:r>
              <a:rPr lang="en-US" altLang="en-US" sz="2400" b="1" dirty="0">
                <a:ea typeface="ＭＳ Ｐゴシック" panose="020B0600070205080204" pitchFamily="34" charset="-128"/>
              </a:rPr>
              <a:t> = 0.02 − 0.01 = 0.01, or 1% per year increase</a:t>
            </a:r>
            <a:endParaRPr lang="en-IN" sz="2400" dirty="0"/>
          </a:p>
        </p:txBody>
      </p:sp>
      <p:sp>
        <p:nvSpPr>
          <p:cNvPr id="37895" name="Slide Number Placeholder 5"/>
          <p:cNvSpPr>
            <a:spLocks noGrp="1"/>
          </p:cNvSpPr>
          <p:nvPr>
            <p:ph type="sldNum" sz="quarter" idx="2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13</a:t>
            </a:r>
          </a:p>
        </p:txBody>
      </p:sp>
      <p:sp>
        <p:nvSpPr>
          <p:cNvPr id="9" name="Footer Placeholder 6"/>
          <p:cNvSpPr>
            <a:spLocks noGrp="1"/>
          </p:cNvSpPr>
          <p:nvPr>
            <p:ph type="ftr" sz="quarter" idx="22"/>
          </p:nvPr>
        </p:nvSpPr>
        <p:spPr/>
        <p:txBody>
          <a:bodyPr/>
          <a:lstStyle/>
          <a:p>
            <a:pPr>
              <a:defRPr/>
            </a:pPr>
            <a:r>
              <a:rPr lang="en-US" sz="1200" dirty="0">
                <a:solidFill>
                  <a:srgbClr val="898989"/>
                </a:solidFill>
                <a:latin typeface="+mn-lt"/>
                <a:ea typeface="Source Sans Pro" panose="020B0503030403020204" pitchFamily="34" charset="0"/>
              </a:rPr>
              <a:t>Copyright ©2018 John Wiley &amp; Sons, Inc. </a:t>
            </a:r>
          </a:p>
        </p:txBody>
      </p:sp>
    </p:spTree>
    <p:extLst>
      <p:ext uri="{BB962C8B-B14F-4D97-AF65-F5344CB8AC3E}">
        <p14:creationId xmlns:p14="http://schemas.microsoft.com/office/powerpoint/2010/main" val="19934724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p:cNvSpPr>
            <a:spLocks noGrp="1" noChangeArrowheads="1"/>
          </p:cNvSpPr>
          <p:nvPr>
            <p:ph type="title"/>
          </p:nvPr>
        </p:nvSpPr>
        <p:spPr>
          <a:xfrm>
            <a:off x="304800" y="762000"/>
            <a:ext cx="8534400" cy="681038"/>
          </a:xfrm>
        </p:spPr>
        <p:txBody>
          <a:bodyPr/>
          <a:lstStyle/>
          <a:p>
            <a:pPr eaLnBrk="1" hangingPunct="1"/>
            <a:r>
              <a:rPr lang="en-US" altLang="en-US" dirty="0">
                <a:latin typeface="Calibri" panose="020F0502020204030204" pitchFamily="34" charset="0"/>
                <a:ea typeface="ＭＳ Ｐゴシック" panose="020B0600070205080204" pitchFamily="34" charset="-128"/>
              </a:rPr>
              <a:t>Change in Population Size</a:t>
            </a:r>
          </a:p>
        </p:txBody>
      </p:sp>
      <p:pic>
        <p:nvPicPr>
          <p:cNvPr id="38915" name="Content Placeholder 5" descr="A diagram shows the factors for changes in population size globally. Births increase population while deaths decrease population."/>
          <p:cNvPicPr>
            <a:picLocks noGrp="1" noChangeAspect="1"/>
          </p:cNvPicPr>
          <p:nvPr>
            <p:ph sz="quarter" idx="16"/>
          </p:nvPr>
        </p:nvPicPr>
        <p:blipFill>
          <a:blip r:embed="rId3">
            <a:extLst>
              <a:ext uri="{28A0092B-C50C-407E-A947-70E740481C1C}">
                <a14:useLocalDpi xmlns:a14="http://schemas.microsoft.com/office/drawing/2010/main" val="0"/>
              </a:ext>
            </a:extLst>
          </a:blip>
          <a:srcRect/>
          <a:stretch>
            <a:fillRect/>
          </a:stretch>
        </p:blipFill>
        <p:spPr bwMode="auto">
          <a:xfrm>
            <a:off x="944563" y="1852613"/>
            <a:ext cx="6953250" cy="4129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14</a:t>
            </a:r>
          </a:p>
        </p:txBody>
      </p:sp>
      <p:sp>
        <p:nvSpPr>
          <p:cNvPr id="38917"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304800" y="762000"/>
            <a:ext cx="8534400" cy="661988"/>
          </a:xfrm>
        </p:spPr>
        <p:txBody>
          <a:bodyPr/>
          <a:lstStyle/>
          <a:p>
            <a:pPr eaLnBrk="1" hangingPunct="1"/>
            <a:r>
              <a:rPr lang="en-US" altLang="en-US" dirty="0">
                <a:latin typeface="Calibri" panose="020F0502020204030204" pitchFamily="34" charset="0"/>
                <a:ea typeface="ＭＳ Ｐゴシック" panose="020B0600070205080204" pitchFamily="34" charset="-128"/>
              </a:rPr>
              <a:t>Growth Rate Includes Dispersal </a:t>
            </a:r>
          </a:p>
        </p:txBody>
      </p:sp>
      <p:sp>
        <p:nvSpPr>
          <p:cNvPr id="40963" name="Content Placeholder 2"/>
          <p:cNvSpPr>
            <a:spLocks noGrp="1"/>
          </p:cNvSpPr>
          <p:nvPr>
            <p:ph sz="quarter" idx="16"/>
          </p:nvPr>
        </p:nvSpPr>
        <p:spPr bwMode="auto">
          <a:xfrm>
            <a:off x="304800" y="1752601"/>
            <a:ext cx="8534400" cy="254779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Dispersal is movement of individuals in or out of an area</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Dispersal important for </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Population management </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Dispersal of genes</a:t>
            </a:r>
            <a:endParaRPr lang="en-US" altLang="en-US" dirty="0">
              <a:ea typeface="ＭＳ Ｐゴシック" panose="020B0600070205080204" pitchFamily="34" charset="-128"/>
              <a:cs typeface="Calibri" panose="020F0502020204030204" pitchFamily="34" charset="0"/>
            </a:endParaRPr>
          </a:p>
        </p:txBody>
      </p:sp>
      <p:sp>
        <p:nvSpPr>
          <p:cNvPr id="40964"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15</a:t>
            </a:r>
          </a:p>
        </p:txBody>
      </p:sp>
      <p:sp>
        <p:nvSpPr>
          <p:cNvPr id="40965"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p:cNvSpPr>
            <a:spLocks noGrp="1" noChangeArrowheads="1"/>
          </p:cNvSpPr>
          <p:nvPr>
            <p:ph type="title"/>
          </p:nvPr>
        </p:nvSpPr>
        <p:spPr>
          <a:xfrm>
            <a:off x="304800" y="762000"/>
            <a:ext cx="8534400" cy="650341"/>
          </a:xfrm>
        </p:spPr>
        <p:txBody>
          <a:bodyPr/>
          <a:lstStyle/>
          <a:p>
            <a:pPr eaLnBrk="1" hangingPunct="1"/>
            <a:r>
              <a:rPr lang="en-US" altLang="en-US" dirty="0">
                <a:latin typeface="Calibri" panose="020F0502020204030204" pitchFamily="34" charset="0"/>
                <a:ea typeface="ＭＳ Ｐゴシック" panose="020B0600070205080204" pitchFamily="34" charset="-128"/>
              </a:rPr>
              <a:t>Population Size and Dispersal</a:t>
            </a:r>
          </a:p>
        </p:txBody>
      </p:sp>
      <p:pic>
        <p:nvPicPr>
          <p:cNvPr id="41987" name="Content Placeholder 4" descr="A diagram shows the factors for changes in local population size and dispersal as follows. Immigration and births increase population and deaths and emigration decrease population."/>
          <p:cNvPicPr>
            <a:picLocks noGrp="1" noChangeAspect="1"/>
          </p:cNvPicPr>
          <p:nvPr>
            <p:ph sz="quarter" idx="16"/>
          </p:nvPr>
        </p:nvPicPr>
        <p:blipFill>
          <a:blip r:embed="rId3">
            <a:extLst>
              <a:ext uri="{28A0092B-C50C-407E-A947-70E740481C1C}">
                <a14:useLocalDpi xmlns:a14="http://schemas.microsoft.com/office/drawing/2010/main" val="0"/>
              </a:ext>
            </a:extLst>
          </a:blip>
          <a:srcRect/>
          <a:stretch>
            <a:fillRect/>
          </a:stretch>
        </p:blipFill>
        <p:spPr bwMode="auto">
          <a:xfrm>
            <a:off x="1779588" y="1768475"/>
            <a:ext cx="5584825" cy="3316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Content Placeholder 5"/>
          <p:cNvSpPr>
            <a:spLocks noGrp="1"/>
          </p:cNvSpPr>
          <p:nvPr>
            <p:ph sz="quarter" idx="17"/>
          </p:nvPr>
        </p:nvSpPr>
        <p:spPr bwMode="auto">
          <a:xfrm>
            <a:off x="304800" y="5164138"/>
            <a:ext cx="8716963" cy="11008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600" dirty="0">
                <a:latin typeface="Calibri" panose="020F0502020204030204" pitchFamily="34" charset="0"/>
                <a:ea typeface="Calibri" panose="020F0502020204030204" pitchFamily="34" charset="0"/>
                <a:cs typeface="ＭＳ Ｐゴシック" panose="020B0600070205080204" pitchFamily="34" charset="-128"/>
              </a:rPr>
              <a:t>In local populations, such as the population of the United States, the number of births, deaths, immigrants, and emigrants affects population size</a:t>
            </a:r>
          </a:p>
        </p:txBody>
      </p:sp>
      <p:sp>
        <p:nvSpPr>
          <p:cNvPr id="41989"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16</a:t>
            </a:r>
          </a:p>
        </p:txBody>
      </p:sp>
      <p:sp>
        <p:nvSpPr>
          <p:cNvPr id="41990"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p:cNvSpPr>
            <a:spLocks noGrp="1" noChangeArrowheads="1"/>
          </p:cNvSpPr>
          <p:nvPr>
            <p:ph type="title"/>
          </p:nvPr>
        </p:nvSpPr>
        <p:spPr>
          <a:xfrm>
            <a:off x="304800" y="762000"/>
            <a:ext cx="8534400" cy="677501"/>
          </a:xfrm>
        </p:spPr>
        <p:txBody>
          <a:bodyPr/>
          <a:lstStyle/>
          <a:p>
            <a:pPr eaLnBrk="1" hangingPunct="1"/>
            <a:r>
              <a:rPr lang="en-US" altLang="en-US" dirty="0">
                <a:latin typeface="Calibri" panose="020F0502020204030204" pitchFamily="34" charset="0"/>
                <a:ea typeface="ＭＳ Ｐゴシック" panose="020B0600070205080204" pitchFamily="34" charset="-128"/>
              </a:rPr>
              <a:t>Calculating Population Change</a:t>
            </a:r>
          </a:p>
        </p:txBody>
      </p:sp>
      <p:pic>
        <p:nvPicPr>
          <p:cNvPr id="3" name="Content Placeholder 2" descr="Formula. r equals left parenthesis b minus d right parenthesis plus left parenthesis i minus e right parenthesis. R, growth rate. D, death rate. B, birth rate. I, immigration rate. E, emigration rate."/>
          <p:cNvPicPr>
            <a:picLocks noGrp="1" noChangeAspect="1"/>
          </p:cNvPicPr>
          <p:nvPr>
            <p:ph sz="quarter" idx="16"/>
          </p:nvPr>
        </p:nvPicPr>
        <p:blipFill>
          <a:blip r:embed="rId3">
            <a:extLst>
              <a:ext uri="{28A0092B-C50C-407E-A947-70E740481C1C}">
                <a14:useLocalDpi xmlns:a14="http://schemas.microsoft.com/office/drawing/2010/main" val="0"/>
              </a:ext>
            </a:extLst>
          </a:blip>
          <a:stretch>
            <a:fillRect/>
          </a:stretch>
        </p:blipFill>
        <p:spPr>
          <a:xfrm>
            <a:off x="1693887" y="1930090"/>
            <a:ext cx="5502728" cy="2882382"/>
          </a:xfrm>
        </p:spPr>
      </p:pic>
      <p:sp>
        <p:nvSpPr>
          <p:cNvPr id="44036" name="Content Placeholder 4"/>
          <p:cNvSpPr>
            <a:spLocks noGrp="1"/>
          </p:cNvSpPr>
          <p:nvPr>
            <p:ph sz="quarter" idx="17"/>
          </p:nvPr>
        </p:nvSpPr>
        <p:spPr bwMode="auto">
          <a:xfrm>
            <a:off x="304800" y="5297488"/>
            <a:ext cx="8534400"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Calibri" panose="020F0502020204030204" pitchFamily="34" charset="0"/>
                <a:ea typeface="ＭＳ Ｐゴシック" panose="020B0600070205080204" pitchFamily="34" charset="-128"/>
                <a:cs typeface="Calibri" panose="020F0502020204030204" pitchFamily="34" charset="0"/>
              </a:rPr>
              <a:t>Birth (</a:t>
            </a:r>
            <a:r>
              <a:rPr lang="en-US" altLang="en-US" i="1" dirty="0">
                <a:latin typeface="Calibri" panose="020F0502020204030204" pitchFamily="34" charset="0"/>
                <a:ea typeface="ＭＳ Ｐゴシック" panose="020B0600070205080204" pitchFamily="34" charset="-128"/>
                <a:cs typeface="Calibri" panose="020F0502020204030204" pitchFamily="34" charset="0"/>
              </a:rPr>
              <a:t>b</a:t>
            </a:r>
            <a:r>
              <a:rPr lang="en-US" altLang="en-US" dirty="0">
                <a:latin typeface="Calibri" panose="020F0502020204030204" pitchFamily="34" charset="0"/>
                <a:ea typeface="ＭＳ Ｐゴシック" panose="020B0600070205080204" pitchFamily="34" charset="-128"/>
                <a:cs typeface="Calibri" panose="020F0502020204030204" pitchFamily="34" charset="0"/>
              </a:rPr>
              <a:t>), Death (</a:t>
            </a:r>
            <a:r>
              <a:rPr lang="en-US" altLang="en-US" i="1" dirty="0">
                <a:latin typeface="Calibri" panose="020F0502020204030204" pitchFamily="34" charset="0"/>
                <a:ea typeface="ＭＳ Ｐゴシック" panose="020B0600070205080204" pitchFamily="34" charset="-128"/>
                <a:cs typeface="Calibri" panose="020F0502020204030204" pitchFamily="34" charset="0"/>
              </a:rPr>
              <a:t>d</a:t>
            </a:r>
            <a:r>
              <a:rPr lang="en-US" altLang="en-US" dirty="0">
                <a:latin typeface="Calibri" panose="020F0502020204030204" pitchFamily="34" charset="0"/>
                <a:ea typeface="ＭＳ Ｐゴシック" panose="020B0600070205080204" pitchFamily="34" charset="-128"/>
                <a:cs typeface="Calibri" panose="020F0502020204030204" pitchFamily="34" charset="0"/>
              </a:rPr>
              <a:t>), Immigration (</a:t>
            </a:r>
            <a:r>
              <a:rPr lang="en-US" altLang="en-US" i="1" dirty="0">
                <a:latin typeface="Calibri" panose="020F0502020204030204" pitchFamily="34" charset="0"/>
                <a:ea typeface="ＭＳ Ｐゴシック" panose="020B0600070205080204" pitchFamily="34" charset="-128"/>
                <a:cs typeface="Calibri" panose="020F0502020204030204" pitchFamily="34" charset="0"/>
              </a:rPr>
              <a:t>i</a:t>
            </a:r>
            <a:r>
              <a:rPr lang="en-US" altLang="en-US" dirty="0">
                <a:latin typeface="Calibri" panose="020F0502020204030204" pitchFamily="34" charset="0"/>
                <a:ea typeface="ＭＳ Ｐゴシック" panose="020B0600070205080204" pitchFamily="34" charset="-128"/>
                <a:cs typeface="Calibri" panose="020F0502020204030204" pitchFamily="34" charset="0"/>
              </a:rPr>
              <a:t>) and Emigration (</a:t>
            </a:r>
            <a:r>
              <a:rPr lang="en-US" altLang="en-US" i="1" dirty="0">
                <a:latin typeface="Calibri" panose="020F0502020204030204" pitchFamily="34" charset="0"/>
                <a:ea typeface="ＭＳ Ｐゴシック" panose="020B0600070205080204" pitchFamily="34" charset="-128"/>
                <a:cs typeface="Calibri" panose="020F0502020204030204" pitchFamily="34" charset="0"/>
              </a:rPr>
              <a:t>e</a:t>
            </a:r>
            <a:r>
              <a:rPr lang="en-US" altLang="en-US" dirty="0">
                <a:latin typeface="Calibri" panose="020F0502020204030204" pitchFamily="34" charset="0"/>
                <a:ea typeface="ＭＳ Ｐゴシック" panose="020B0600070205080204" pitchFamily="34" charset="-128"/>
                <a:cs typeface="Calibri" panose="020F0502020204030204" pitchFamily="34" charset="0"/>
              </a:rPr>
              <a:t>) are calculated per 1000 people</a:t>
            </a:r>
          </a:p>
        </p:txBody>
      </p:sp>
      <p:sp>
        <p:nvSpPr>
          <p:cNvPr id="44037"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17</a:t>
            </a:r>
          </a:p>
        </p:txBody>
      </p:sp>
      <p:sp>
        <p:nvSpPr>
          <p:cNvPr id="44038"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p:cNvSpPr>
            <a:spLocks noGrp="1" noChangeArrowheads="1"/>
          </p:cNvSpPr>
          <p:nvPr>
            <p:ph type="title"/>
          </p:nvPr>
        </p:nvSpPr>
        <p:spPr>
          <a:xfrm>
            <a:off x="304800" y="762000"/>
            <a:ext cx="8534400" cy="633413"/>
          </a:xfrm>
        </p:spPr>
        <p:txBody>
          <a:bodyPr/>
          <a:lstStyle/>
          <a:p>
            <a:pPr eaLnBrk="1" hangingPunct="1"/>
            <a:r>
              <a:rPr lang="en-US" altLang="en-US" dirty="0">
                <a:latin typeface="Calibri" panose="020F0502020204030204" pitchFamily="34" charset="0"/>
                <a:ea typeface="ＭＳ Ｐゴシック" panose="020B0600070205080204" pitchFamily="34" charset="-128"/>
              </a:rPr>
              <a:t>Maximum Population Growth</a:t>
            </a:r>
          </a:p>
        </p:txBody>
      </p:sp>
      <p:sp>
        <p:nvSpPr>
          <p:cNvPr id="46083" name="Content Placeholder 8"/>
          <p:cNvSpPr>
            <a:spLocks noGrp="1" noChangeArrowheads="1"/>
          </p:cNvSpPr>
          <p:nvPr>
            <p:ph sz="quarter" idx="16"/>
          </p:nvPr>
        </p:nvSpPr>
        <p:spPr bwMode="auto">
          <a:xfrm>
            <a:off x="304800" y="1593850"/>
            <a:ext cx="8534400" cy="467114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spcBef>
                <a:spcPts val="800"/>
              </a:spcBef>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Intrinsic Rate of Growth (Biotic Potential)</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Growth rate under ideal conditions, exponential</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J- Shaped Curve</a:t>
            </a:r>
          </a:p>
          <a:p>
            <a:pPr marL="290513" indent="-290513" eaLnBrk="1" hangingPunct="1">
              <a:spcBef>
                <a:spcPts val="800"/>
              </a:spcBef>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Each species has own based on life history characteristics</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t>Age of onset of reproduction, fraction of lifespan for reproduction, </a:t>
            </a:r>
            <a:r>
              <a:rPr lang="en-US" altLang="en-US" sz="2600" i="1" dirty="0"/>
              <a:t># </a:t>
            </a:r>
            <a:r>
              <a:rPr lang="en-US" altLang="en-US" sz="2600" dirty="0"/>
              <a:t>of reproductive periods, </a:t>
            </a:r>
            <a:r>
              <a:rPr lang="en-US" altLang="en-US" sz="2600" i="1" dirty="0"/>
              <a:t>#</a:t>
            </a:r>
            <a:r>
              <a:rPr lang="en-US" altLang="en-US" sz="2600" dirty="0"/>
              <a:t> of offspring per reproductive period</a:t>
            </a:r>
          </a:p>
          <a:p>
            <a:pPr marL="290513" indent="-290513" eaLnBrk="1" hangingPunct="1">
              <a:spcBef>
                <a:spcPts val="800"/>
              </a:spcBef>
            </a:pPr>
            <a:r>
              <a:rPr lang="en-US" altLang="en-US" dirty="0">
                <a:latin typeface="Calibri" panose="020F0502020204030204" pitchFamily="34" charset="0"/>
                <a:ea typeface="ＭＳ Ｐゴシック" panose="020B0600070205080204" pitchFamily="34" charset="-128"/>
              </a:rPr>
              <a:t>Exponential population growth - accelerating population growth when optimal conditions allow constant reproductive rate over time</a:t>
            </a:r>
          </a:p>
        </p:txBody>
      </p:sp>
      <p:sp>
        <p:nvSpPr>
          <p:cNvPr id="46084"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18</a:t>
            </a:r>
          </a:p>
        </p:txBody>
      </p:sp>
      <p:sp>
        <p:nvSpPr>
          <p:cNvPr id="46085"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p:cNvSpPr>
            <a:spLocks noGrp="1" noChangeArrowheads="1"/>
          </p:cNvSpPr>
          <p:nvPr>
            <p:ph type="title"/>
          </p:nvPr>
        </p:nvSpPr>
        <p:spPr>
          <a:xfrm>
            <a:off x="304800" y="512250"/>
            <a:ext cx="8534400" cy="523586"/>
          </a:xfrm>
        </p:spPr>
        <p:txBody>
          <a:bodyPr/>
          <a:lstStyle/>
          <a:p>
            <a:pPr eaLnBrk="1" hangingPunct="1"/>
            <a:r>
              <a:rPr lang="en-US" altLang="en-US" sz="3600" dirty="0">
                <a:latin typeface="Calibri" panose="020F0502020204030204" pitchFamily="34" charset="0"/>
                <a:ea typeface="ＭＳ Ｐゴシック" panose="020B0600070205080204" pitchFamily="34" charset="-128"/>
              </a:rPr>
              <a:t>Exponential Population Growth</a:t>
            </a:r>
          </a:p>
        </p:txBody>
      </p:sp>
      <p:graphicFrame>
        <p:nvGraphicFramePr>
          <p:cNvPr id="3" name="Content Placeholder 2" descr="Table is accessible to screenreaders"/>
          <p:cNvGraphicFramePr>
            <a:graphicFrameLocks noGrp="1"/>
          </p:cNvGraphicFramePr>
          <p:nvPr>
            <p:ph sz="quarter" idx="17"/>
            <p:extLst>
              <p:ext uri="{D42A27DB-BD31-4B8C-83A1-F6EECF244321}">
                <p14:modId xmlns:p14="http://schemas.microsoft.com/office/powerpoint/2010/main" val="975262986"/>
              </p:ext>
            </p:extLst>
          </p:nvPr>
        </p:nvGraphicFramePr>
        <p:xfrm>
          <a:off x="497940" y="1127459"/>
          <a:ext cx="2209046" cy="5155794"/>
        </p:xfrm>
        <a:graphic>
          <a:graphicData uri="http://schemas.openxmlformats.org/drawingml/2006/table">
            <a:tbl>
              <a:tblPr firstRow="1" bandRow="1">
                <a:tableStyleId>{5C22544A-7EE6-4342-B048-85BDC9FD1C3A}</a:tableStyleId>
              </a:tblPr>
              <a:tblGrid>
                <a:gridCol w="977773">
                  <a:extLst>
                    <a:ext uri="{9D8B030D-6E8A-4147-A177-3AD203B41FA5}">
                      <a16:colId xmlns:a16="http://schemas.microsoft.com/office/drawing/2014/main" val="4169937258"/>
                    </a:ext>
                  </a:extLst>
                </a:gridCol>
                <a:gridCol w="1231273">
                  <a:extLst>
                    <a:ext uri="{9D8B030D-6E8A-4147-A177-3AD203B41FA5}">
                      <a16:colId xmlns:a16="http://schemas.microsoft.com/office/drawing/2014/main" val="2325419604"/>
                    </a:ext>
                  </a:extLst>
                </a:gridCol>
              </a:tblGrid>
              <a:tr h="196914">
                <a:tc>
                  <a:txBody>
                    <a:bodyPr/>
                    <a:lstStyle/>
                    <a:p>
                      <a:pPr algn="ctr"/>
                      <a:r>
                        <a:rPr lang="en-IN" sz="900" dirty="0">
                          <a:latin typeface="+mn-lt"/>
                        </a:rPr>
                        <a:t>Time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900" dirty="0">
                          <a:latin typeface="+mn-lt"/>
                        </a:rPr>
                        <a:t>Number of bacteria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40715"/>
                  </a:ext>
                </a:extLst>
              </a:tr>
              <a:tr h="185038">
                <a:tc>
                  <a:txBody>
                    <a:bodyPr/>
                    <a:lstStyle/>
                    <a:p>
                      <a:pPr algn="ctr" fontAlgn="b"/>
                      <a:r>
                        <a:rPr lang="en-IN" sz="900" b="0" i="0" u="none" strike="noStrike" dirty="0">
                          <a:solidFill>
                            <a:srgbClr val="000000"/>
                          </a:solidFill>
                          <a:effectLst/>
                          <a:latin typeface="+mn-lt"/>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71463" indent="0" algn="r" defTabSz="179388">
                        <a:tabLst>
                          <a:tab pos="625475" algn="l"/>
                        </a:tabLst>
                      </a:pPr>
                      <a:r>
                        <a:rPr lang="en-IN" sz="900" dirty="0">
                          <a:latin typeface="+mn-lt"/>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4103933"/>
                  </a:ext>
                </a:extLst>
              </a:tr>
              <a:tr h="212802">
                <a:tc>
                  <a:txBody>
                    <a:bodyPr/>
                    <a:lstStyle/>
                    <a:p>
                      <a:pPr algn="ctr" fontAlgn="b"/>
                      <a:r>
                        <a:rPr lang="en-IN" sz="900" b="0" i="0" u="none" strike="noStrike" dirty="0">
                          <a:solidFill>
                            <a:srgbClr val="000000"/>
                          </a:solidFill>
                          <a:effectLst/>
                          <a:latin typeface="+mn-lt"/>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91921469"/>
                  </a:ext>
                </a:extLst>
              </a:tr>
              <a:tr h="213406">
                <a:tc>
                  <a:txBody>
                    <a:bodyPr/>
                    <a:lstStyle/>
                    <a:p>
                      <a:pPr algn="ctr" fontAlgn="b"/>
                      <a:r>
                        <a:rPr lang="en-IN" sz="900" b="0" i="0" u="none" strike="noStrike" dirty="0">
                          <a:solidFill>
                            <a:srgbClr val="000000"/>
                          </a:solidFill>
                          <a:effectLst/>
                          <a:latin typeface="+mn-lt"/>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3047033"/>
                  </a:ext>
                </a:extLst>
              </a:tr>
              <a:tr h="0">
                <a:tc>
                  <a:txBody>
                    <a:bodyPr/>
                    <a:lstStyle/>
                    <a:p>
                      <a:pPr algn="ctr" fontAlgn="b"/>
                      <a:r>
                        <a:rPr lang="en-IN" sz="900" b="0" i="0" u="none" strike="noStrike" dirty="0">
                          <a:solidFill>
                            <a:srgbClr val="000000"/>
                          </a:solidFill>
                          <a:effectLst/>
                          <a:latin typeface="+mn-lt"/>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30412210"/>
                  </a:ext>
                </a:extLst>
              </a:tr>
              <a:tr h="267627">
                <a:tc>
                  <a:txBody>
                    <a:bodyPr/>
                    <a:lstStyle/>
                    <a:p>
                      <a:pPr algn="ctr" fontAlgn="b"/>
                      <a:r>
                        <a:rPr lang="en-IN" sz="900" b="0" i="0" u="none" strike="noStrike" dirty="0">
                          <a:solidFill>
                            <a:srgbClr val="000000"/>
                          </a:solidFill>
                          <a:effectLst/>
                          <a:latin typeface="+mn-lt"/>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871472"/>
                  </a:ext>
                </a:extLst>
              </a:tr>
              <a:tr h="177750">
                <a:tc>
                  <a:txBody>
                    <a:bodyPr/>
                    <a:lstStyle/>
                    <a:p>
                      <a:pPr algn="ctr" fontAlgn="b"/>
                      <a:r>
                        <a:rPr lang="en-IN" sz="900" b="0" i="0" u="none" strike="noStrike">
                          <a:solidFill>
                            <a:srgbClr val="000000"/>
                          </a:solidFill>
                          <a:effectLst/>
                          <a:latin typeface="+mn-lt"/>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58293015"/>
                  </a:ext>
                </a:extLst>
              </a:tr>
              <a:tr h="273163">
                <a:tc>
                  <a:txBody>
                    <a:bodyPr/>
                    <a:lstStyle/>
                    <a:p>
                      <a:pPr algn="ctr" fontAlgn="b"/>
                      <a:r>
                        <a:rPr lang="en-IN" sz="900" b="0" i="0" u="none" strike="noStrike" dirty="0">
                          <a:solidFill>
                            <a:srgbClr val="000000"/>
                          </a:solidFill>
                          <a:effectLst/>
                          <a:latin typeface="+mn-lt"/>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64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66660750"/>
                  </a:ext>
                </a:extLst>
              </a:tr>
              <a:tr h="166181">
                <a:tc>
                  <a:txBody>
                    <a:bodyPr/>
                    <a:lstStyle/>
                    <a:p>
                      <a:pPr algn="ctr" fontAlgn="b"/>
                      <a:r>
                        <a:rPr lang="en-IN" sz="900" b="0" i="0" u="none" strike="noStrike" dirty="0">
                          <a:solidFill>
                            <a:srgbClr val="000000"/>
                          </a:solidFill>
                          <a:effectLst/>
                          <a:latin typeface="+mn-lt"/>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128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72060891"/>
                  </a:ext>
                </a:extLst>
              </a:tr>
              <a:tr h="271604">
                <a:tc>
                  <a:txBody>
                    <a:bodyPr/>
                    <a:lstStyle/>
                    <a:p>
                      <a:pPr algn="ctr" fontAlgn="b"/>
                      <a:r>
                        <a:rPr lang="en-IN" sz="900" b="0" i="0" u="none" strike="noStrike" dirty="0">
                          <a:solidFill>
                            <a:srgbClr val="000000"/>
                          </a:solidFill>
                          <a:effectLst/>
                          <a:latin typeface="+mn-lt"/>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256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2054662"/>
                  </a:ext>
                </a:extLst>
              </a:tr>
              <a:tr h="163917">
                <a:tc>
                  <a:txBody>
                    <a:bodyPr/>
                    <a:lstStyle/>
                    <a:p>
                      <a:pPr algn="ctr" fontAlgn="b"/>
                      <a:r>
                        <a:rPr lang="en-IN" sz="900" b="0" i="0" u="none" strike="noStrike" dirty="0">
                          <a:solidFill>
                            <a:srgbClr val="000000"/>
                          </a:solidFill>
                          <a:effectLst/>
                          <a:latin typeface="+mn-lt"/>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512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4955499"/>
                  </a:ext>
                </a:extLst>
              </a:tr>
              <a:tr h="173574">
                <a:tc>
                  <a:txBody>
                    <a:bodyPr/>
                    <a:lstStyle/>
                    <a:p>
                      <a:pPr algn="ctr" fontAlgn="b"/>
                      <a:r>
                        <a:rPr lang="en-IN" sz="900" b="0" i="0" u="none" strike="noStrike" dirty="0">
                          <a:solidFill>
                            <a:srgbClr val="000000"/>
                          </a:solidFill>
                          <a:effectLst/>
                          <a:latin typeface="+mn-lt"/>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1024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4345586"/>
                  </a:ext>
                </a:extLst>
              </a:tr>
              <a:tr h="192285">
                <a:tc>
                  <a:txBody>
                    <a:bodyPr/>
                    <a:lstStyle/>
                    <a:p>
                      <a:pPr algn="ctr" fontAlgn="b"/>
                      <a:r>
                        <a:rPr lang="en-IN" sz="900" b="0" i="0" u="none" strike="noStrike" dirty="0">
                          <a:solidFill>
                            <a:srgbClr val="000000"/>
                          </a:solidFill>
                          <a:effectLst/>
                          <a:latin typeface="+mn-lt"/>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2048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04542648"/>
                  </a:ext>
                </a:extLst>
              </a:tr>
              <a:tr h="209835">
                <a:tc>
                  <a:txBody>
                    <a:bodyPr/>
                    <a:lstStyle/>
                    <a:p>
                      <a:pPr algn="ctr" fontAlgn="b"/>
                      <a:r>
                        <a:rPr lang="en-IN" sz="900" b="0" i="0" u="none" strike="noStrike" dirty="0">
                          <a:solidFill>
                            <a:srgbClr val="000000"/>
                          </a:solidFill>
                          <a:effectLst/>
                          <a:latin typeface="+mn-lt"/>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4096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4473706"/>
                  </a:ext>
                </a:extLst>
              </a:tr>
              <a:tr h="184438">
                <a:tc>
                  <a:txBody>
                    <a:bodyPr/>
                    <a:lstStyle/>
                    <a:p>
                      <a:pPr algn="ctr" fontAlgn="b"/>
                      <a:r>
                        <a:rPr lang="en-IN" sz="900" b="0" i="0" u="none" strike="noStrike" dirty="0">
                          <a:solidFill>
                            <a:srgbClr val="000000"/>
                          </a:solidFill>
                          <a:effectLst/>
                          <a:latin typeface="+mn-lt"/>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8192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4351447"/>
                  </a:ext>
                </a:extLst>
              </a:tr>
              <a:tr h="121667">
                <a:tc>
                  <a:txBody>
                    <a:bodyPr/>
                    <a:lstStyle/>
                    <a:p>
                      <a:pPr algn="ctr" fontAlgn="b"/>
                      <a:r>
                        <a:rPr lang="en-IN" sz="900" b="0" i="0" u="none" strike="noStrike" dirty="0">
                          <a:solidFill>
                            <a:srgbClr val="000000"/>
                          </a:solidFill>
                          <a:effectLst/>
                          <a:latin typeface="+mn-lt"/>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16,384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17089636"/>
                  </a:ext>
                </a:extLst>
              </a:tr>
              <a:tr h="167538">
                <a:tc>
                  <a:txBody>
                    <a:bodyPr/>
                    <a:lstStyle/>
                    <a:p>
                      <a:pPr algn="ctr" fontAlgn="b"/>
                      <a:r>
                        <a:rPr lang="en-IN" sz="900" b="0" i="0" u="none" strike="noStrike" dirty="0">
                          <a:solidFill>
                            <a:srgbClr val="000000"/>
                          </a:solidFill>
                          <a:effectLst/>
                          <a:latin typeface="+mn-lt"/>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32,768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27782894"/>
                  </a:ext>
                </a:extLst>
              </a:tr>
              <a:tr h="213409">
                <a:tc>
                  <a:txBody>
                    <a:bodyPr/>
                    <a:lstStyle/>
                    <a:p>
                      <a:pPr algn="ctr" fontAlgn="b"/>
                      <a:r>
                        <a:rPr lang="en-IN" sz="900" b="0" i="0" u="none" strike="noStrike" dirty="0">
                          <a:solidFill>
                            <a:srgbClr val="000000"/>
                          </a:solidFill>
                          <a:effectLst/>
                          <a:latin typeface="+mn-lt"/>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65,536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38223165"/>
                  </a:ext>
                </a:extLst>
              </a:tr>
              <a:tr h="177799">
                <a:tc>
                  <a:txBody>
                    <a:bodyPr/>
                    <a:lstStyle/>
                    <a:p>
                      <a:pPr algn="ctr" fontAlgn="b"/>
                      <a:r>
                        <a:rPr lang="en-IN" sz="900" b="0" i="0" u="none" strike="noStrike" dirty="0">
                          <a:solidFill>
                            <a:srgbClr val="000000"/>
                          </a:solidFill>
                          <a:effectLst/>
                          <a:latin typeface="+mn-lt"/>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131,072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50734651"/>
                  </a:ext>
                </a:extLst>
              </a:tr>
              <a:tr h="205563">
                <a:tc>
                  <a:txBody>
                    <a:bodyPr/>
                    <a:lstStyle/>
                    <a:p>
                      <a:pPr algn="ctr" fontAlgn="b"/>
                      <a:r>
                        <a:rPr lang="en-IN" sz="900" b="0" i="0" u="none" strike="noStrike" dirty="0">
                          <a:solidFill>
                            <a:srgbClr val="000000"/>
                          </a:solidFill>
                          <a:effectLst/>
                          <a:latin typeface="+mn-lt"/>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262,144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94323253"/>
                  </a:ext>
                </a:extLst>
              </a:tr>
              <a:tr h="208125">
                <a:tc>
                  <a:txBody>
                    <a:bodyPr/>
                    <a:lstStyle/>
                    <a:p>
                      <a:pPr algn="ctr" fontAlgn="b"/>
                      <a:r>
                        <a:rPr lang="en-IN" sz="900" b="0" i="0" u="none" strike="noStrike" dirty="0">
                          <a:solidFill>
                            <a:srgbClr val="000000"/>
                          </a:solidFill>
                          <a:effectLst/>
                          <a:latin typeface="+mn-lt"/>
                        </a:rPr>
                        <a:t>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524,288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83396172"/>
                  </a:ext>
                </a:extLst>
              </a:tr>
              <a:tr h="206770">
                <a:tc>
                  <a:txBody>
                    <a:bodyPr/>
                    <a:lstStyle/>
                    <a:p>
                      <a:pPr algn="ctr" fontAlgn="b"/>
                      <a:r>
                        <a:rPr lang="en-IN" sz="900" b="0" i="0" u="none" strike="noStrike" dirty="0">
                          <a:solidFill>
                            <a:srgbClr val="000000"/>
                          </a:solidFill>
                          <a:effectLst/>
                          <a:latin typeface="+mn-lt"/>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IN" sz="900" dirty="0">
                          <a:latin typeface="+mn-lt"/>
                        </a:rPr>
                        <a:t>1,048,576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21267084"/>
                  </a:ext>
                </a:extLst>
              </a:tr>
            </a:tbl>
          </a:graphicData>
        </a:graphic>
      </p:graphicFrame>
      <p:sp>
        <p:nvSpPr>
          <p:cNvPr id="48132" name="Content Placeholder 3"/>
          <p:cNvSpPr>
            <a:spLocks noGrp="1" noChangeArrowheads="1"/>
          </p:cNvSpPr>
          <p:nvPr>
            <p:ph sz="quarter" idx="16"/>
          </p:nvPr>
        </p:nvSpPr>
        <p:spPr bwMode="auto">
          <a:xfrm>
            <a:off x="4418091" y="1503363"/>
            <a:ext cx="4254422" cy="211802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Larger organisms, smaller rates of increase</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Smaller organisms, faster reproduction, larger intrinsic rates of increase</a:t>
            </a:r>
          </a:p>
        </p:txBody>
      </p:sp>
      <p:pic>
        <p:nvPicPr>
          <p:cNvPr id="48133" name="Content Placeholder 4" descr="A line graph shows exponential population growth. The horizontal axis measures hours 0 to 10 in increments of 1. The y axis measures number of bacteria in thousands from 0 to 1100 in increments of 100. The line gradually slopes upward, rising most quickly from 8 hours to 10 hours, from 100 thousand bacteria to roughly 1100 thousand bacteria."/>
          <p:cNvPicPr>
            <a:picLocks noGrp="1" noChangeAspect="1"/>
          </p:cNvPicPr>
          <p:nvPr>
            <p:ph sz="quarter" idx="18"/>
          </p:nvPr>
        </p:nvPicPr>
        <p:blipFill>
          <a:blip r:embed="rId3">
            <a:extLst>
              <a:ext uri="{28A0092B-C50C-407E-A947-70E740481C1C}">
                <a14:useLocalDpi xmlns:a14="http://schemas.microsoft.com/office/drawing/2010/main" val="0"/>
              </a:ext>
            </a:extLst>
          </a:blip>
          <a:srcRect/>
          <a:stretch>
            <a:fillRect/>
          </a:stretch>
        </p:blipFill>
        <p:spPr bwMode="auto">
          <a:xfrm>
            <a:off x="4440238" y="3856038"/>
            <a:ext cx="3919537" cy="2246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Slide Number Placeholder 5"/>
          <p:cNvSpPr>
            <a:spLocks noGrp="1"/>
          </p:cNvSpPr>
          <p:nvPr>
            <p:ph type="sldNum"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19</a:t>
            </a:r>
          </a:p>
        </p:txBody>
      </p:sp>
      <p:sp>
        <p:nvSpPr>
          <p:cNvPr id="48135" name="Footer Placeholder 5"/>
          <p:cNvSpPr>
            <a:spLocks noGrp="1"/>
          </p:cNvSpPr>
          <p:nvPr>
            <p:ph type="ftr" sz="quarter" idx="2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p:cNvSpPr>
            <a:spLocks noGrp="1" noChangeArrowheads="1"/>
          </p:cNvSpPr>
          <p:nvPr>
            <p:ph type="title"/>
          </p:nvPr>
        </p:nvSpPr>
        <p:spPr>
          <a:xfrm>
            <a:off x="304800" y="762000"/>
            <a:ext cx="8534400" cy="746125"/>
          </a:xfrm>
        </p:spPr>
        <p:txBody>
          <a:bodyPr/>
          <a:lstStyle/>
          <a:p>
            <a:pPr eaLnBrk="1" hangingPunct="1"/>
            <a:r>
              <a:rPr lang="en-US" altLang="en-US" dirty="0">
                <a:latin typeface="Calibri" panose="020F0502020204030204" pitchFamily="34" charset="0"/>
                <a:ea typeface="ＭＳ Ｐゴシック" panose="020B0600070205080204" pitchFamily="34" charset="-128"/>
              </a:rPr>
              <a:t>Environmental Resistance</a:t>
            </a:r>
          </a:p>
        </p:txBody>
      </p:sp>
      <p:sp>
        <p:nvSpPr>
          <p:cNvPr id="50179" name="Content Placeholder 8"/>
          <p:cNvSpPr>
            <a:spLocks noGrp="1" noChangeArrowheads="1"/>
          </p:cNvSpPr>
          <p:nvPr>
            <p:ph sz="quarter" idx="16"/>
          </p:nvPr>
        </p:nvSpPr>
        <p:spPr bwMode="auto">
          <a:xfrm>
            <a:off x="304800" y="1704975"/>
            <a:ext cx="8534400" cy="4532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spcBef>
                <a:spcPts val="800"/>
              </a:spcBef>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Environmental limits (resistance to intrinsic growth)</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Prevent indefinite reproduction</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Unfavorable food, water, shelter, predation, etc.</a:t>
            </a:r>
          </a:p>
          <a:p>
            <a:pPr marL="290513" indent="-290513" eaLnBrk="1" hangingPunct="1">
              <a:spcBef>
                <a:spcPts val="800"/>
              </a:spcBef>
            </a:pPr>
            <a:r>
              <a:rPr lang="en-US" altLang="en-US" dirty="0">
                <a:latin typeface="Calibri" panose="020F0502020204030204" pitchFamily="34" charset="0"/>
                <a:ea typeface="ＭＳ Ｐゴシック" panose="020B0600070205080204" pitchFamily="34" charset="-128"/>
                <a:cs typeface="Calibri" panose="020F0502020204030204" pitchFamily="34" charset="0"/>
              </a:rPr>
              <a:t>Negative feedback mechanism</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t>Change in condition triggers response that reverses condition</a:t>
            </a:r>
          </a:p>
          <a:p>
            <a:pPr marL="290513" indent="-290513" eaLnBrk="1" hangingPunct="1">
              <a:spcBef>
                <a:spcPts val="800"/>
              </a:spcBef>
            </a:pPr>
            <a:r>
              <a:rPr lang="en-US" altLang="en-US" dirty="0">
                <a:latin typeface="Calibri" panose="020F0502020204030204" pitchFamily="34" charset="0"/>
                <a:ea typeface="ＭＳ Ｐゴシック" panose="020B0600070205080204" pitchFamily="34" charset="-128"/>
              </a:rPr>
              <a:t>Carrying Capacity (</a:t>
            </a:r>
            <a:r>
              <a:rPr lang="en-US" altLang="en-US" i="1" dirty="0">
                <a:latin typeface="Calibri" panose="020F0502020204030204" pitchFamily="34" charset="0"/>
                <a:ea typeface="ＭＳ Ｐゴシック" panose="020B0600070205080204" pitchFamily="34" charset="-128"/>
              </a:rPr>
              <a:t>K</a:t>
            </a:r>
            <a:r>
              <a:rPr lang="en-US" altLang="en-US" dirty="0">
                <a:latin typeface="Calibri" panose="020F0502020204030204" pitchFamily="34" charset="0"/>
                <a:ea typeface="ＭＳ Ｐゴシック" panose="020B0600070205080204" pitchFamily="34" charset="-128"/>
              </a:rPr>
              <a:t>)</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t>Maximum </a:t>
            </a:r>
            <a:r>
              <a:rPr lang="en-US" altLang="en-US" sz="2600" i="1" dirty="0"/>
              <a:t>#</a:t>
            </a:r>
            <a:r>
              <a:rPr lang="en-US" altLang="en-US" sz="2600" dirty="0"/>
              <a:t> of individuals an environment can support</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t>Causes leveling off of exponential growth</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t>S- shaped curve of logistic population growth</a:t>
            </a:r>
          </a:p>
        </p:txBody>
      </p:sp>
      <p:sp>
        <p:nvSpPr>
          <p:cNvPr id="50180"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20</a:t>
            </a:r>
          </a:p>
        </p:txBody>
      </p:sp>
      <p:sp>
        <p:nvSpPr>
          <p:cNvPr id="50181"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p:cNvSpPr>
            <a:spLocks noGrp="1" noChangeArrowheads="1"/>
          </p:cNvSpPr>
          <p:nvPr>
            <p:ph type="title"/>
          </p:nvPr>
        </p:nvSpPr>
        <p:spPr>
          <a:xfrm>
            <a:off x="304800" y="762001"/>
            <a:ext cx="8534400" cy="659393"/>
          </a:xfrm>
        </p:spPr>
        <p:txBody>
          <a:bodyPr/>
          <a:lstStyle/>
          <a:p>
            <a:pPr eaLnBrk="1" hangingPunct="1"/>
            <a:r>
              <a:rPr lang="en-US" altLang="en-US" dirty="0">
                <a:latin typeface="Calibri" panose="020F0502020204030204" pitchFamily="34" charset="0"/>
                <a:ea typeface="ＭＳ Ｐゴシック" panose="020B0600070205080204" pitchFamily="34" charset="-128"/>
              </a:rPr>
              <a:t>Carrying Capacity</a:t>
            </a:r>
          </a:p>
        </p:txBody>
      </p:sp>
      <p:sp>
        <p:nvSpPr>
          <p:cNvPr id="52227" name="Content Placeholder 1"/>
          <p:cNvSpPr>
            <a:spLocks noGrp="1"/>
          </p:cNvSpPr>
          <p:nvPr>
            <p:ph sz="quarter" idx="16"/>
          </p:nvPr>
        </p:nvSpPr>
        <p:spPr bwMode="auto">
          <a:xfrm>
            <a:off x="304800" y="1752600"/>
            <a:ext cx="5091065" cy="435848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Logistic population growth – S shape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More realistic than exponential</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Very useful for management </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Rarely stabilizes, bounces up and down</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Sustainable harvest - number that can be harvested from a population each year without reducing the total population</a:t>
            </a:r>
          </a:p>
        </p:txBody>
      </p:sp>
      <p:pic>
        <p:nvPicPr>
          <p:cNvPr id="52228" name="Content Placeholder 4" descr="A photo of a group of Rockfish swim together. Donna Schroeder/BOEM"/>
          <p:cNvPicPr>
            <a:picLocks noGrp="1" noChangeAspect="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bwMode="auto">
          <a:xfrm>
            <a:off x="5803589" y="1779760"/>
            <a:ext cx="3041650" cy="19605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Content Placeholder 5" descr="A line graph illustrates carrying capacity. The x axis measures time. The y axis measure the number of crevalle jack from low to high. A dashed horizontal line at the top of the diagram is labeled, carrying capacity of environment, K. The line rises from the y axis at low and rises gradually over the x axis. The line curves in an s shape, moving from low growth rate to maximum growth rate. The line rises as far as the carrying capacity of environment, K."/>
          <p:cNvPicPr>
            <a:picLocks noGrp="1" noChangeAspect="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bwMode="auto">
          <a:xfrm>
            <a:off x="6176652" y="4126085"/>
            <a:ext cx="2668587" cy="19605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0"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21</a:t>
            </a:r>
          </a:p>
        </p:txBody>
      </p:sp>
      <p:sp>
        <p:nvSpPr>
          <p:cNvPr id="52231"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04800" y="762000"/>
            <a:ext cx="8534400" cy="704661"/>
          </a:xfrm>
        </p:spPr>
        <p:txBody>
          <a:bodyPr/>
          <a:lstStyle/>
          <a:p>
            <a:pPr eaLnBrk="1" hangingPunct="1"/>
            <a:r>
              <a:rPr lang="en-US" altLang="en-US" dirty="0">
                <a:ea typeface="ＭＳ Ｐゴシック" panose="020B0600070205080204" pitchFamily="34" charset="-128"/>
              </a:rPr>
              <a:t>Ecosystems and Living Organisms</a:t>
            </a:r>
          </a:p>
        </p:txBody>
      </p:sp>
      <p:pic>
        <p:nvPicPr>
          <p:cNvPr id="15363" name="Content Placeholder 7" descr="A photo. Four Yellowstone gray wolves gather together. imageBROKER/Alamy Stock Photo&#10;"/>
          <p:cNvPicPr>
            <a:picLocks noGrp="1" noChangeAspect="1"/>
          </p:cNvPicPr>
          <p:nvPr>
            <p:ph sz="quarter" idx="16"/>
          </p:nvPr>
        </p:nvPicPr>
        <p:blipFill>
          <a:blip r:embed="rId2">
            <a:extLst>
              <a:ext uri="{28A0092B-C50C-407E-A947-70E740481C1C}">
                <a14:useLocalDpi xmlns:a14="http://schemas.microsoft.com/office/drawing/2010/main" val="0"/>
              </a:ext>
            </a:extLst>
          </a:blip>
          <a:srcRect/>
          <a:stretch>
            <a:fillRect/>
          </a:stretch>
        </p:blipFill>
        <p:spPr bwMode="auto">
          <a:xfrm>
            <a:off x="1696851" y="1752600"/>
            <a:ext cx="5856287" cy="3775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8"/>
          </p:nvPr>
        </p:nvSpPr>
        <p:spPr/>
        <p:txBody>
          <a:bodyPr/>
          <a:lstStyle/>
          <a:p>
            <a:pPr>
              <a:defRPr/>
            </a:pPr>
            <a:fld id="{32D22D46-8746-498B-8B7A-8E31F717C2A3}" type="slidenum">
              <a:rPr lang="en-US" smtClean="0">
                <a:latin typeface="+mn-lt"/>
              </a:rPr>
              <a:pPr>
                <a:defRPr/>
              </a:pPr>
              <a:t>2</a:t>
            </a:fld>
            <a:endParaRPr lang="en-US" dirty="0">
              <a:latin typeface="+mn-lt"/>
            </a:endParaRPr>
          </a:p>
        </p:txBody>
      </p:sp>
      <p:sp>
        <p:nvSpPr>
          <p:cNvPr id="7" name="Footer Placeholder 6"/>
          <p:cNvSpPr>
            <a:spLocks noGrp="1"/>
          </p:cNvSpPr>
          <p:nvPr>
            <p:ph type="ftr" sz="quarter" idx="19"/>
          </p:nvPr>
        </p:nvSpPr>
        <p:spPr/>
        <p:txBody>
          <a:bodyPr/>
          <a:lstStyle/>
          <a:p>
            <a:pPr>
              <a:defRPr/>
            </a:pPr>
            <a:r>
              <a:rPr lang="en-US" dirty="0">
                <a:latin typeface="+mn-lt"/>
              </a:rPr>
              <a:t>Copyright ©2018 John Wiley &amp; Sons, Inc.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p:cNvSpPr>
            <a:spLocks noGrp="1" noChangeArrowheads="1"/>
          </p:cNvSpPr>
          <p:nvPr>
            <p:ph type="title"/>
          </p:nvPr>
        </p:nvSpPr>
        <p:spPr>
          <a:xfrm>
            <a:off x="304800" y="762000"/>
            <a:ext cx="8534400" cy="639763"/>
          </a:xfrm>
        </p:spPr>
        <p:txBody>
          <a:bodyPr/>
          <a:lstStyle/>
          <a:p>
            <a:pPr eaLnBrk="1" hangingPunct="1"/>
            <a:r>
              <a:rPr lang="en-US" altLang="en-US" dirty="0">
                <a:latin typeface="Calibri" panose="020F0502020204030204" pitchFamily="34" charset="0"/>
                <a:ea typeface="ＭＳ Ｐゴシック" panose="020B0600070205080204" pitchFamily="34" charset="-128"/>
              </a:rPr>
              <a:t>Population Crash</a:t>
            </a:r>
          </a:p>
        </p:txBody>
      </p:sp>
      <p:sp>
        <p:nvSpPr>
          <p:cNvPr id="54275" name="Content Placeholder 8"/>
          <p:cNvSpPr>
            <a:spLocks noGrp="1" noChangeArrowheads="1"/>
          </p:cNvSpPr>
          <p:nvPr>
            <p:ph sz="quarter" idx="16"/>
          </p:nvPr>
        </p:nvSpPr>
        <p:spPr bwMode="auto">
          <a:xfrm>
            <a:off x="304800" y="1752600"/>
            <a:ext cx="8534400" cy="18144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Overshooting carrying capacity can lead to population crash</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Abrupt decline in population density</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Ex: reindeer dependent on winter forage</a:t>
            </a:r>
          </a:p>
        </p:txBody>
      </p:sp>
      <p:pic>
        <p:nvPicPr>
          <p:cNvPr id="54276" name="Content Placeholder 3" descr="A photo of a baby reindeer on one of the Pribilof Islands in the Bering Sea. ©Danita Delimont/Alamy"/>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974725" y="3735388"/>
            <a:ext cx="3746500" cy="2414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Content Placeholder 4" descr="A line graph shows population crash. The x axis measures time from 19 10 to 19 50 in increments of 10 years. The y axis measures number of reindeer ranging from 0 to 2500 in increments of 500. The line appears as follows. Relatively no change occurs from 19 10 to 19 20. In 19 20, the population grows rapidly, peaking at 2000 in 19 30. From 19 30, the population decreases rapidly dropping to 0 by roughly 19 45."/>
          <p:cNvPicPr>
            <a:picLocks noGrp="1" noChangeAspect="1"/>
          </p:cNvPicPr>
          <p:nvPr>
            <p:ph sz="quarter" idx="18"/>
          </p:nvPr>
        </p:nvPicPr>
        <p:blipFill>
          <a:blip r:embed="rId4">
            <a:extLst>
              <a:ext uri="{28A0092B-C50C-407E-A947-70E740481C1C}">
                <a14:useLocalDpi xmlns:a14="http://schemas.microsoft.com/office/drawing/2010/main" val="0"/>
              </a:ext>
            </a:extLst>
          </a:blip>
          <a:srcRect/>
          <a:stretch>
            <a:fillRect/>
          </a:stretch>
        </p:blipFill>
        <p:spPr bwMode="auto">
          <a:xfrm>
            <a:off x="5324475" y="3735388"/>
            <a:ext cx="3175000" cy="2414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8" name="Slide Number Placeholder 5"/>
          <p:cNvSpPr>
            <a:spLocks noGrp="1"/>
          </p:cNvSpPr>
          <p:nvPr>
            <p:ph type="sldNum"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22</a:t>
            </a:r>
          </a:p>
        </p:txBody>
      </p:sp>
      <p:sp>
        <p:nvSpPr>
          <p:cNvPr id="54279" name="Footer Placeholder 5"/>
          <p:cNvSpPr>
            <a:spLocks noGrp="1"/>
          </p:cNvSpPr>
          <p:nvPr>
            <p:ph type="ftr" sz="quarter" idx="2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p:cNvSpPr>
            <a:spLocks noGrp="1" noChangeArrowheads="1"/>
          </p:cNvSpPr>
          <p:nvPr>
            <p:ph type="title"/>
          </p:nvPr>
        </p:nvSpPr>
        <p:spPr>
          <a:xfrm>
            <a:off x="304800" y="762000"/>
            <a:ext cx="8534400" cy="605073"/>
          </a:xfrm>
        </p:spPr>
        <p:txBody>
          <a:bodyPr/>
          <a:lstStyle/>
          <a:p>
            <a:pPr eaLnBrk="1" hangingPunct="1"/>
            <a:r>
              <a:rPr lang="en-US" altLang="en-US" dirty="0">
                <a:latin typeface="Calibri" panose="020F0502020204030204" pitchFamily="34" charset="0"/>
                <a:ea typeface="ＭＳ Ｐゴシック" panose="020B0600070205080204" pitchFamily="34" charset="-128"/>
              </a:rPr>
              <a:t>Factors That Affect Population Size</a:t>
            </a:r>
            <a:endParaRPr lang="en-US" altLang="en-US" sz="3000" dirty="0">
              <a:latin typeface="Calibri" panose="020F0502020204030204" pitchFamily="34" charset="0"/>
              <a:ea typeface="ＭＳ Ｐゴシック" panose="020B0600070205080204" pitchFamily="34" charset="-128"/>
            </a:endParaRPr>
          </a:p>
        </p:txBody>
      </p:sp>
      <p:sp>
        <p:nvSpPr>
          <p:cNvPr id="56323" name="Content Placeholder 8"/>
          <p:cNvSpPr>
            <a:spLocks noGrp="1" noChangeArrowheads="1"/>
          </p:cNvSpPr>
          <p:nvPr>
            <p:ph sz="quarter" idx="16"/>
          </p:nvPr>
        </p:nvSpPr>
        <p:spPr bwMode="auto">
          <a:xfrm>
            <a:off x="304800" y="1752599"/>
            <a:ext cx="4565964" cy="441281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Density Dependent Factor</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Factor whose effect on population changes as population density changes</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Examples:</a:t>
            </a:r>
          </a:p>
          <a:p>
            <a:pPr marL="1026000" lvl="2" eaLnBrk="1" hangingPunct="1">
              <a:spcBef>
                <a:spcPts val="1000"/>
              </a:spcBef>
              <a:buClr>
                <a:schemeClr val="accent2"/>
              </a:buClr>
            </a:pPr>
            <a:r>
              <a:rPr lang="en-US" altLang="en-US" sz="2400" dirty="0">
                <a:ea typeface="ＭＳ Ｐゴシック" panose="020B0600070205080204" pitchFamily="34" charset="-128"/>
                <a:cs typeface="Calibri" panose="020F0502020204030204" pitchFamily="34" charset="0"/>
              </a:rPr>
              <a:t>Predation</a:t>
            </a:r>
          </a:p>
          <a:p>
            <a:pPr marL="1026000" lvl="2" eaLnBrk="1" hangingPunct="1">
              <a:spcBef>
                <a:spcPts val="1000"/>
              </a:spcBef>
              <a:buClr>
                <a:schemeClr val="accent2"/>
              </a:buClr>
            </a:pPr>
            <a:r>
              <a:rPr lang="en-US" altLang="en-US" sz="2400" dirty="0">
                <a:ea typeface="ＭＳ Ｐゴシック" panose="020B0600070205080204" pitchFamily="34" charset="-128"/>
                <a:cs typeface="Calibri" panose="020F0502020204030204" pitchFamily="34" charset="0"/>
              </a:rPr>
              <a:t>Disease</a:t>
            </a:r>
          </a:p>
          <a:p>
            <a:pPr marL="1026000" lvl="2" eaLnBrk="1" hangingPunct="1">
              <a:spcBef>
                <a:spcPts val="1000"/>
              </a:spcBef>
              <a:buClr>
                <a:schemeClr val="accent2"/>
              </a:buClr>
            </a:pPr>
            <a:r>
              <a:rPr lang="en-US" altLang="en-US" sz="2400" dirty="0">
                <a:ea typeface="ＭＳ Ｐゴシック" panose="020B0600070205080204" pitchFamily="34" charset="-128"/>
                <a:cs typeface="Calibri" panose="020F0502020204030204" pitchFamily="34" charset="0"/>
              </a:rPr>
              <a:t>Competition</a:t>
            </a:r>
            <a:endParaRPr lang="en-US" altLang="en-US" dirty="0">
              <a:ea typeface="ＭＳ Ｐゴシック" panose="020B0600070205080204" pitchFamily="34" charset="-128"/>
              <a:cs typeface="Calibri" panose="020F0502020204030204" pitchFamily="34" charset="0"/>
            </a:endParaRP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Sometimes cause Boom-or-Bust Population Cycles</a:t>
            </a:r>
          </a:p>
        </p:txBody>
      </p:sp>
      <p:pic>
        <p:nvPicPr>
          <p:cNvPr id="56324" name="Content Placeholder 3" descr="A line graph shows population crash. The x axis measures time from 19 10 to 19 50 in increments of 10 years. The y axis measures number of reindeer ranging from 0 to 2500 in increments of 500. The line appears as follows. Relatively no change occurs from 19 10 to 19 20. In 19 20, the population grows rapidly, peaking at 2000 in 19 30. From 19 30, the population decreases rapidly dropping to 0 by roughly 19 45."/>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5194300" y="2538413"/>
            <a:ext cx="3644900" cy="2770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23</a:t>
            </a:r>
          </a:p>
        </p:txBody>
      </p:sp>
      <p:sp>
        <p:nvSpPr>
          <p:cNvPr id="56326"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p:cNvSpPr>
            <a:spLocks noGrp="1" noChangeArrowheads="1"/>
          </p:cNvSpPr>
          <p:nvPr>
            <p:ph type="title"/>
          </p:nvPr>
        </p:nvSpPr>
        <p:spPr>
          <a:xfrm>
            <a:off x="304800" y="762000"/>
            <a:ext cx="8534400" cy="614363"/>
          </a:xfrm>
        </p:spPr>
        <p:txBody>
          <a:bodyPr/>
          <a:lstStyle/>
          <a:p>
            <a:pPr eaLnBrk="1" hangingPunct="1"/>
            <a:r>
              <a:rPr lang="en-US" altLang="en-US" sz="4200" dirty="0">
                <a:latin typeface="Calibri" panose="020F0502020204030204" pitchFamily="34" charset="0"/>
                <a:ea typeface="ＭＳ Ｐゴシック" panose="020B0600070205080204" pitchFamily="34" charset="-128"/>
              </a:rPr>
              <a:t>Boom-Or-Bust Population Cycles</a:t>
            </a:r>
          </a:p>
        </p:txBody>
      </p:sp>
      <p:pic>
        <p:nvPicPr>
          <p:cNvPr id="58371" name="Content Placeholder 4" descr="A photo of a brown lemming in the arctic tundra is surrounded by grass. Tom McHugh/Science Source"/>
          <p:cNvPicPr>
            <a:picLocks noGrp="1" noChangeAspect="1"/>
          </p:cNvPicPr>
          <p:nvPr>
            <p:ph sz="quarter" idx="16"/>
          </p:nvPr>
        </p:nvPicPr>
        <p:blipFill>
          <a:blip r:embed="rId3">
            <a:extLst>
              <a:ext uri="{28A0092B-C50C-407E-A947-70E740481C1C}">
                <a14:useLocalDpi xmlns:a14="http://schemas.microsoft.com/office/drawing/2010/main" val="0"/>
              </a:ext>
            </a:extLst>
          </a:blip>
          <a:srcRect/>
          <a:stretch>
            <a:fillRect/>
          </a:stretch>
        </p:blipFill>
        <p:spPr bwMode="auto">
          <a:xfrm>
            <a:off x="470923" y="1928701"/>
            <a:ext cx="3541712" cy="2201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Content Placeholder 2"/>
          <p:cNvSpPr>
            <a:spLocks noGrp="1"/>
          </p:cNvSpPr>
          <p:nvPr>
            <p:ph sz="quarter" idx="17"/>
          </p:nvPr>
        </p:nvSpPr>
        <p:spPr bwMode="auto">
          <a:xfrm>
            <a:off x="304800" y="4556152"/>
            <a:ext cx="4210050" cy="13104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Oscillations in population level can be difficult to predict or manage</a:t>
            </a:r>
            <a:endParaRPr lang="en-IN" altLang="en-US" dirty="0">
              <a:latin typeface="Calibri" panose="020F0502020204030204" pitchFamily="34" charset="0"/>
              <a:ea typeface="ＭＳ Ｐゴシック" panose="020B0600070205080204" pitchFamily="34" charset="-128"/>
              <a:cs typeface="Calibri" panose="020F0502020204030204" pitchFamily="34" charset="0"/>
            </a:endParaRPr>
          </a:p>
        </p:txBody>
      </p:sp>
      <p:pic>
        <p:nvPicPr>
          <p:cNvPr id="58373" name="Content Placeholder 5" descr="The line graph depicts lemming population oscillations with time in years versus number of lemmings. The population constantly increases and declines with the peaks and valleys labeled as 1 and 2 respectively. 2 years, high. 4 years, low. 6 years, high. 8 years, low. 10 years, high. 12 years, low."/>
          <p:cNvPicPr>
            <a:picLocks noGrp="1" noChangeAspect="1"/>
          </p:cNvPicPr>
          <p:nvPr>
            <p:ph sz="quarter" idx="18"/>
          </p:nvPr>
        </p:nvPicPr>
        <p:blipFill>
          <a:blip r:embed="rId4">
            <a:extLst>
              <a:ext uri="{28A0092B-C50C-407E-A947-70E740481C1C}">
                <a14:useLocalDpi xmlns:a14="http://schemas.microsoft.com/office/drawing/2010/main" val="0"/>
              </a:ext>
            </a:extLst>
          </a:blip>
          <a:srcRect/>
          <a:stretch>
            <a:fillRect/>
          </a:stretch>
        </p:blipFill>
        <p:spPr bwMode="auto">
          <a:xfrm>
            <a:off x="4901006" y="2744740"/>
            <a:ext cx="3886200" cy="248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4" name="Slide Number Placeholder 5"/>
          <p:cNvSpPr>
            <a:spLocks noGrp="1"/>
          </p:cNvSpPr>
          <p:nvPr>
            <p:ph type="sldNum"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24</a:t>
            </a:r>
          </a:p>
        </p:txBody>
      </p:sp>
      <p:sp>
        <p:nvSpPr>
          <p:cNvPr id="58375" name="Footer Placeholder 5"/>
          <p:cNvSpPr>
            <a:spLocks noGrp="1"/>
          </p:cNvSpPr>
          <p:nvPr>
            <p:ph type="ftr" sz="quarter" idx="2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p:cNvSpPr>
            <a:spLocks noGrp="1" noChangeArrowheads="1"/>
          </p:cNvSpPr>
          <p:nvPr>
            <p:ph type="title"/>
          </p:nvPr>
        </p:nvSpPr>
        <p:spPr>
          <a:xfrm>
            <a:off x="304800" y="762000"/>
            <a:ext cx="8534400" cy="736600"/>
          </a:xfrm>
        </p:spPr>
        <p:txBody>
          <a:bodyPr/>
          <a:lstStyle/>
          <a:p>
            <a:pPr eaLnBrk="1" hangingPunct="1"/>
            <a:r>
              <a:rPr lang="en-US" altLang="en-US" dirty="0">
                <a:latin typeface="Calibri" panose="020F0502020204030204" pitchFamily="34" charset="0"/>
                <a:ea typeface="ＭＳ Ｐゴシック" panose="020B0600070205080204" pitchFamily="34" charset="-128"/>
              </a:rPr>
              <a:t>Density Independent Factors</a:t>
            </a:r>
          </a:p>
        </p:txBody>
      </p:sp>
      <p:sp>
        <p:nvSpPr>
          <p:cNvPr id="60419" name="Content Placeholder 8"/>
          <p:cNvSpPr>
            <a:spLocks noGrp="1" noChangeArrowheads="1"/>
          </p:cNvSpPr>
          <p:nvPr>
            <p:ph sz="quarter" idx="16"/>
          </p:nvPr>
        </p:nvSpPr>
        <p:spPr bwMode="auto">
          <a:xfrm>
            <a:off x="304800" y="1752600"/>
            <a:ext cx="8534400" cy="29733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Factors that affect population size, but are not influenced by changes in population density</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Examples:</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Killing frost</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Severe blizzard</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Fire</a:t>
            </a:r>
          </a:p>
        </p:txBody>
      </p:sp>
      <p:sp>
        <p:nvSpPr>
          <p:cNvPr id="60420"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25</a:t>
            </a:r>
          </a:p>
        </p:txBody>
      </p:sp>
      <p:sp>
        <p:nvSpPr>
          <p:cNvPr id="60421"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p:cNvSpPr>
            <a:spLocks noGrp="1" noChangeArrowheads="1"/>
          </p:cNvSpPr>
          <p:nvPr>
            <p:ph type="title"/>
          </p:nvPr>
        </p:nvSpPr>
        <p:spPr>
          <a:xfrm>
            <a:off x="304800" y="762001"/>
            <a:ext cx="8534400" cy="632233"/>
          </a:xfrm>
        </p:spPr>
        <p:txBody>
          <a:bodyPr/>
          <a:lstStyle/>
          <a:p>
            <a:pPr eaLnBrk="1" hangingPunct="1"/>
            <a:r>
              <a:rPr lang="en-US" altLang="en-US" dirty="0">
                <a:latin typeface="Calibri" panose="020F0502020204030204" pitchFamily="34" charset="0"/>
                <a:ea typeface="ＭＳ Ｐゴシック" panose="020B0600070205080204" pitchFamily="34" charset="-128"/>
              </a:rPr>
              <a:t>Reproductive Strategies</a:t>
            </a:r>
          </a:p>
        </p:txBody>
      </p:sp>
      <p:graphicFrame>
        <p:nvGraphicFramePr>
          <p:cNvPr id="7" name="Content Placeholder 6" descr="Table is accessible to screenreaders"/>
          <p:cNvGraphicFramePr>
            <a:graphicFrameLocks noGrp="1"/>
          </p:cNvGraphicFramePr>
          <p:nvPr>
            <p:ph sz="quarter" idx="16"/>
            <p:extLst>
              <p:ext uri="{D42A27DB-BD31-4B8C-83A1-F6EECF244321}">
                <p14:modId xmlns:p14="http://schemas.microsoft.com/office/powerpoint/2010/main" val="2413830659"/>
              </p:ext>
            </p:extLst>
          </p:nvPr>
        </p:nvGraphicFramePr>
        <p:xfrm>
          <a:off x="537329" y="1752600"/>
          <a:ext cx="7511202" cy="2966720"/>
        </p:xfrm>
        <a:graphic>
          <a:graphicData uri="http://schemas.openxmlformats.org/drawingml/2006/table">
            <a:tbl>
              <a:tblPr firstRow="1" bandRow="1">
                <a:tableStyleId>{5C22544A-7EE6-4342-B048-85BDC9FD1C3A}</a:tableStyleId>
              </a:tblPr>
              <a:tblGrid>
                <a:gridCol w="3781174">
                  <a:extLst>
                    <a:ext uri="{9D8B030D-6E8A-4147-A177-3AD203B41FA5}">
                      <a16:colId xmlns:a16="http://schemas.microsoft.com/office/drawing/2014/main" val="319789417"/>
                    </a:ext>
                  </a:extLst>
                </a:gridCol>
                <a:gridCol w="3730028">
                  <a:extLst>
                    <a:ext uri="{9D8B030D-6E8A-4147-A177-3AD203B41FA5}">
                      <a16:colId xmlns:a16="http://schemas.microsoft.com/office/drawing/2014/main" val="1932877718"/>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1" u="none" strike="noStrike" cap="none" normalizeH="0" baseline="0" dirty="0">
                          <a:ln>
                            <a:noFill/>
                          </a:ln>
                          <a:solidFill>
                            <a:schemeClr val="bg2"/>
                          </a:solidFill>
                          <a:effectLst/>
                          <a:latin typeface="+mn-lt"/>
                          <a:cs typeface="Arial" charset="0"/>
                        </a:rPr>
                        <a:t>r</a:t>
                      </a:r>
                      <a:r>
                        <a:rPr kumimoji="0" lang="en-US" sz="1800" b="1" i="0" u="none" strike="noStrike" cap="none" normalizeH="0" baseline="0" dirty="0">
                          <a:ln>
                            <a:noFill/>
                          </a:ln>
                          <a:solidFill>
                            <a:schemeClr val="bg2"/>
                          </a:solidFill>
                          <a:effectLst/>
                          <a:latin typeface="+mn-lt"/>
                          <a:cs typeface="Arial" charset="0"/>
                        </a:rPr>
                        <a:t>-selected species</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1" u="none" strike="noStrike" cap="none" normalizeH="0" baseline="0" dirty="0">
                          <a:ln>
                            <a:noFill/>
                          </a:ln>
                          <a:solidFill>
                            <a:schemeClr val="bg2"/>
                          </a:solidFill>
                          <a:effectLst/>
                          <a:latin typeface="+mn-lt"/>
                          <a:cs typeface="Arial" charset="0"/>
                        </a:rPr>
                        <a:t>K</a:t>
                      </a:r>
                      <a:r>
                        <a:rPr kumimoji="0" lang="en-US" sz="1800" b="1" i="0" u="none" strike="noStrike" cap="none" normalizeH="0" baseline="0" dirty="0">
                          <a:ln>
                            <a:noFill/>
                          </a:ln>
                          <a:solidFill>
                            <a:schemeClr val="bg2"/>
                          </a:solidFill>
                          <a:effectLst/>
                          <a:latin typeface="+mn-lt"/>
                          <a:cs typeface="Arial" charset="0"/>
                        </a:rPr>
                        <a:t>-selected species</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2194904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mn-lt"/>
                          <a:cs typeface="Arial" charset="0"/>
                        </a:rPr>
                        <a:t>Small body size</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0" lang="en-US" sz="1800" b="0" i="0" u="none" strike="noStrike" cap="none" normalizeH="0" baseline="0" dirty="0">
                          <a:ln>
                            <a:noFill/>
                          </a:ln>
                          <a:solidFill>
                            <a:schemeClr val="tx1"/>
                          </a:solidFill>
                          <a:effectLst/>
                          <a:latin typeface="+mn-lt"/>
                          <a:cs typeface="Arial" charset="0"/>
                        </a:rPr>
                        <a:t>Small broods</a:t>
                      </a:r>
                      <a:endParaRPr lang="en-IN" sz="1800" i="0" dirty="0">
                        <a:solidFill>
                          <a:schemeClr val="tx1"/>
                        </a:solidFill>
                        <a:latin typeface="+mn-lt"/>
                      </a:endParaRP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855233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mn-lt"/>
                          <a:cs typeface="Arial" charset="0"/>
                        </a:rPr>
                        <a:t>Early maturity</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mn-lt"/>
                          <a:cs typeface="Arial" charset="0"/>
                        </a:rPr>
                        <a:t>Long life span</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10515803"/>
                  </a:ext>
                </a:extLst>
              </a:tr>
              <a:tr h="370840">
                <a:tc>
                  <a:txBody>
                    <a:bodyPr/>
                    <a:lstStyle/>
                    <a:p>
                      <a:r>
                        <a:rPr kumimoji="0" lang="en-US" sz="1800" b="0" i="0" u="none" strike="noStrike" cap="none" normalizeH="0" baseline="0" dirty="0">
                          <a:ln>
                            <a:noFill/>
                          </a:ln>
                          <a:solidFill>
                            <a:schemeClr val="tx1"/>
                          </a:solidFill>
                          <a:effectLst/>
                          <a:latin typeface="+mn-lt"/>
                          <a:cs typeface="Arial" charset="0"/>
                        </a:rPr>
                        <a:t>Short life span</a:t>
                      </a:r>
                      <a:endParaRPr lang="en-IN" sz="1800" i="0" dirty="0">
                        <a:solidFill>
                          <a:schemeClr val="tx1"/>
                        </a:solidFill>
                        <a:latin typeface="+mn-lt"/>
                      </a:endParaRP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mn-lt"/>
                          <a:cs typeface="Arial" charset="0"/>
                        </a:rPr>
                        <a:t>Slow development</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990608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mn-lt"/>
                          <a:cs typeface="Arial" charset="0"/>
                        </a:rPr>
                        <a:t>Large broods</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mn-lt"/>
                          <a:cs typeface="Arial" charset="0"/>
                        </a:rPr>
                        <a:t>Large body size</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9758374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mn-lt"/>
                          <a:cs typeface="Arial" charset="0"/>
                        </a:rPr>
                        <a:t>Little or no parental care</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mn-lt"/>
                          <a:cs typeface="Arial" charset="0"/>
                        </a:rPr>
                        <a:t>Late reproduction</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55978946"/>
                  </a:ext>
                </a:extLst>
              </a:tr>
              <a:tr h="370840">
                <a:tc>
                  <a:txBody>
                    <a:bodyPr/>
                    <a:lstStyle/>
                    <a:p>
                      <a:r>
                        <a:rPr kumimoji="0" lang="en-US" sz="1800" b="0" i="0" u="none" strike="noStrike" cap="none" normalizeH="0" baseline="0" dirty="0">
                          <a:ln>
                            <a:noFill/>
                          </a:ln>
                          <a:solidFill>
                            <a:schemeClr val="tx1"/>
                          </a:solidFill>
                          <a:effectLst/>
                          <a:latin typeface="+mn-lt"/>
                          <a:cs typeface="Arial" charset="0"/>
                        </a:rPr>
                        <a:t>Probability of long term survival is low</a:t>
                      </a:r>
                      <a:endParaRPr lang="en-IN" sz="1800" i="0" dirty="0">
                        <a:solidFill>
                          <a:schemeClr val="tx1"/>
                        </a:solidFill>
                        <a:latin typeface="+mn-lt"/>
                      </a:endParaRP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mn-lt"/>
                          <a:cs typeface="Arial" charset="0"/>
                        </a:rPr>
                        <a:t>Low reproductive rate</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57236608"/>
                  </a:ext>
                </a:extLst>
              </a:tr>
              <a:tr h="37084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Tx/>
                        <a:buNone/>
                        <a:tabLst/>
                      </a:pPr>
                      <a:r>
                        <a:rPr kumimoji="0" lang="en-US" sz="1800" b="0" i="0" u="none" strike="noStrike" cap="none" normalizeH="0" baseline="0" dirty="0">
                          <a:ln>
                            <a:noFill/>
                          </a:ln>
                          <a:solidFill>
                            <a:schemeClr val="tx1"/>
                          </a:solidFill>
                          <a:effectLst/>
                          <a:latin typeface="+mn-lt"/>
                          <a:cs typeface="Arial" charset="0"/>
                        </a:rPr>
                        <a:t>Mosquitoes and Dandelions</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Tx/>
                        <a:buNone/>
                        <a:tabLst/>
                      </a:pPr>
                      <a:r>
                        <a:rPr kumimoji="0" lang="en-US" sz="1800" b="0" i="0" u="none" strike="noStrike" cap="none" normalizeH="0" baseline="0" dirty="0">
                          <a:ln>
                            <a:noFill/>
                          </a:ln>
                          <a:solidFill>
                            <a:schemeClr val="tx1"/>
                          </a:solidFill>
                          <a:effectLst/>
                          <a:latin typeface="+mn-lt"/>
                          <a:cs typeface="Arial" charset="0"/>
                        </a:rPr>
                        <a:t>Redwood trees and human beings</a:t>
                      </a:r>
                    </a:p>
                  </a:txBody>
                  <a:tcPr marL="91455" marR="9145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46486938"/>
                  </a:ext>
                </a:extLst>
              </a:tr>
            </a:tbl>
          </a:graphicData>
        </a:graphic>
      </p:graphicFrame>
      <p:sp>
        <p:nvSpPr>
          <p:cNvPr id="62488"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26</a:t>
            </a:r>
          </a:p>
        </p:txBody>
      </p:sp>
      <p:sp>
        <p:nvSpPr>
          <p:cNvPr id="62489"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p:cNvSpPr>
            <a:spLocks noGrp="1" noChangeArrowheads="1"/>
          </p:cNvSpPr>
          <p:nvPr>
            <p:ph type="title"/>
          </p:nvPr>
        </p:nvSpPr>
        <p:spPr>
          <a:xfrm>
            <a:off x="304800" y="762001"/>
            <a:ext cx="8534400" cy="695608"/>
          </a:xfrm>
        </p:spPr>
        <p:txBody>
          <a:bodyPr/>
          <a:lstStyle/>
          <a:p>
            <a:pPr eaLnBrk="1" hangingPunct="1"/>
            <a:r>
              <a:rPr lang="en-US" altLang="en-US" dirty="0">
                <a:latin typeface="Calibri" panose="020F0502020204030204" pitchFamily="34" charset="0"/>
                <a:ea typeface="ＭＳ Ｐゴシック" panose="020B0600070205080204" pitchFamily="34" charset="-128"/>
              </a:rPr>
              <a:t>Survivorship</a:t>
            </a:r>
          </a:p>
        </p:txBody>
      </p:sp>
      <p:sp>
        <p:nvSpPr>
          <p:cNvPr id="64515" name="Content Placeholder 1"/>
          <p:cNvSpPr>
            <a:spLocks noGrp="1"/>
          </p:cNvSpPr>
          <p:nvPr>
            <p:ph sz="quarter" idx="16"/>
          </p:nvPr>
        </p:nvSpPr>
        <p:spPr bwMode="auto">
          <a:xfrm>
            <a:off x="304800" y="1752600"/>
            <a:ext cx="3898900" cy="29370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Survivorship</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Probability a given individual in a population will survive to a particular age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Formed from life tables</a:t>
            </a:r>
          </a:p>
        </p:txBody>
      </p:sp>
      <p:pic>
        <p:nvPicPr>
          <p:cNvPr id="64516" name="Content Placeholder 2" descr="A graph shows survivorship by total life span from young to old versus number of survivors in log scale from 0.1 to 1000. Type 1, humans, often survive into old age. Type 2, animals or reptiles, decline throughout their life. Type 3, fish, often do.'t survive very long."/>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4629780" y="1927360"/>
            <a:ext cx="4060094" cy="35918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7"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27</a:t>
            </a:r>
          </a:p>
        </p:txBody>
      </p:sp>
      <p:sp>
        <p:nvSpPr>
          <p:cNvPr id="64518"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p:cNvSpPr>
            <a:spLocks noGrp="1" noChangeArrowheads="1"/>
          </p:cNvSpPr>
          <p:nvPr>
            <p:ph type="title"/>
          </p:nvPr>
        </p:nvSpPr>
        <p:spPr>
          <a:xfrm>
            <a:off x="304800" y="762000"/>
            <a:ext cx="8534400" cy="668448"/>
          </a:xfrm>
        </p:spPr>
        <p:txBody>
          <a:bodyPr/>
          <a:lstStyle/>
          <a:p>
            <a:pPr eaLnBrk="1" hangingPunct="1"/>
            <a:r>
              <a:rPr lang="en-US" altLang="en-US" dirty="0">
                <a:latin typeface="Calibri" panose="020F0502020204030204" pitchFamily="34" charset="0"/>
                <a:ea typeface="ＭＳ Ｐゴシック" panose="020B0600070205080204" pitchFamily="34" charset="-128"/>
              </a:rPr>
              <a:t>Biological Communities</a:t>
            </a:r>
          </a:p>
        </p:txBody>
      </p:sp>
      <p:sp>
        <p:nvSpPr>
          <p:cNvPr id="70659" name="Content Placeholder 8"/>
          <p:cNvSpPr>
            <a:spLocks noGrp="1" noChangeArrowheads="1"/>
          </p:cNvSpPr>
          <p:nvPr>
            <p:ph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Association of different populations of organisms that live and interact in same place at same time</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Communities vary greatly in size and lack precise boundaries</a:t>
            </a:r>
          </a:p>
        </p:txBody>
      </p:sp>
      <p:pic>
        <p:nvPicPr>
          <p:cNvPr id="70660" name="Content Placeholder 2" descr="A diagram illustrates the biological community of a rotting log as follows. Sawfly lays eggs in rotting wood. Long horned beetle bores holes under bark. Downy woodpecker creates holes while searching for insects. Bark beetles engrave wood. Dry rot fungus decomposes wood. Roots of seedlings penetrate long remains. Fungi and bacteria decompose the wood, returning minerals to the soil. Black carpenter ants create galleries in wood. Termites infest wet rotten wood. Carpenter moth caterpillar burrows in to sapwood."/>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1905000" y="3633788"/>
            <a:ext cx="5334000" cy="2559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1"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30</a:t>
            </a:r>
          </a:p>
        </p:txBody>
      </p:sp>
      <p:sp>
        <p:nvSpPr>
          <p:cNvPr id="70662"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p:cNvSpPr>
            <a:spLocks noGrp="1" noChangeArrowheads="1"/>
          </p:cNvSpPr>
          <p:nvPr>
            <p:ph type="title"/>
          </p:nvPr>
        </p:nvSpPr>
        <p:spPr>
          <a:xfrm>
            <a:off x="304800" y="762000"/>
            <a:ext cx="8534400" cy="650341"/>
          </a:xfrm>
        </p:spPr>
        <p:txBody>
          <a:bodyPr/>
          <a:lstStyle/>
          <a:p>
            <a:pPr eaLnBrk="1" hangingPunct="1"/>
            <a:r>
              <a:rPr lang="en-US" altLang="en-US" dirty="0">
                <a:latin typeface="Calibri" panose="020F0502020204030204" pitchFamily="34" charset="0"/>
                <a:ea typeface="ＭＳ Ｐゴシック" panose="020B0600070205080204" pitchFamily="34" charset="-128"/>
              </a:rPr>
              <a:t>Ecosystem</a:t>
            </a:r>
          </a:p>
        </p:txBody>
      </p:sp>
      <p:sp>
        <p:nvSpPr>
          <p:cNvPr id="72707" name="Content Placeholder 1"/>
          <p:cNvSpPr>
            <a:spLocks noGrp="1"/>
          </p:cNvSpPr>
          <p:nvPr>
            <p:ph sz="quarter" idx="16"/>
          </p:nvPr>
        </p:nvSpPr>
        <p:spPr bwMode="auto">
          <a:xfrm>
            <a:off x="304800" y="1752600"/>
            <a:ext cx="8534400" cy="140705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Termed ecosystem when non-living environment included</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What is an example of the non-living environment?</a:t>
            </a:r>
            <a:endParaRPr lang="en-IN" altLang="en-US" dirty="0">
              <a:latin typeface="Calibri" panose="020F0502020204030204" pitchFamily="34" charset="0"/>
              <a:ea typeface="Calibri" panose="020F0502020204030204" pitchFamily="34" charset="0"/>
              <a:cs typeface="Calibri" panose="020F0502020204030204" pitchFamily="34" charset="0"/>
            </a:endParaRPr>
          </a:p>
        </p:txBody>
      </p:sp>
      <p:pic>
        <p:nvPicPr>
          <p:cNvPr id="72708" name="Content Placeholder 3" descr="A diagram illustrates the biological community of a rotting log as follows. Sawfly lays eggs in rotting wood. Long horned beetle bores holes under bark. Downy woodpecker creates holes while searching for insects. Bark beetles engrave wood. Dry rot fungus decomposes wood. Roots of seedlings penetrate long remains. Fungi and bacteria decompose the wood, returning minerals to the soil. Black carpenter ants create galleries in wood. Termites infest wet rotten wood. Carpenter moth caterpillar burrows in to sapwood."/>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1684338" y="3363913"/>
            <a:ext cx="5832475" cy="2797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31</a:t>
            </a:r>
          </a:p>
        </p:txBody>
      </p:sp>
      <p:sp>
        <p:nvSpPr>
          <p:cNvPr id="72710"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p:cNvSpPr>
            <a:spLocks noGrp="1" noChangeArrowheads="1"/>
          </p:cNvSpPr>
          <p:nvPr>
            <p:ph type="title"/>
          </p:nvPr>
        </p:nvSpPr>
        <p:spPr>
          <a:xfrm>
            <a:off x="304800" y="762000"/>
            <a:ext cx="8534400" cy="677501"/>
          </a:xfrm>
        </p:spPr>
        <p:txBody>
          <a:bodyPr/>
          <a:lstStyle/>
          <a:p>
            <a:pPr eaLnBrk="1" hangingPunct="1"/>
            <a:r>
              <a:rPr lang="en-US" altLang="en-US" dirty="0">
                <a:latin typeface="Calibri" panose="020F0502020204030204" pitchFamily="34" charset="0"/>
                <a:ea typeface="ＭＳ Ｐゴシック" panose="020B0600070205080204" pitchFamily="34" charset="-128"/>
              </a:rPr>
              <a:t>Ecological Niche</a:t>
            </a:r>
          </a:p>
        </p:txBody>
      </p:sp>
      <p:sp>
        <p:nvSpPr>
          <p:cNvPr id="74755" name="Content Placeholder 8"/>
          <p:cNvSpPr>
            <a:spLocks noGrp="1" noChangeArrowheads="1"/>
          </p:cNvSpPr>
          <p:nvPr>
            <p:ph sz="quarter" idx="16"/>
          </p:nvPr>
        </p:nvSpPr>
        <p:spPr bwMode="auto">
          <a:xfrm>
            <a:off x="304800" y="1752600"/>
            <a:ext cx="8534400" cy="362515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Niche is an organism’s role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The totality of an organism’s adaptations, its use of resources, and the lifestyle to which it is fitted</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Takes into account all aspects of an organism’s existence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Physical, chemical, biological factors needed to survive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Habitat</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Abiotic components of the environment</a:t>
            </a:r>
          </a:p>
        </p:txBody>
      </p:sp>
      <p:sp>
        <p:nvSpPr>
          <p:cNvPr id="74756"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32</a:t>
            </a:r>
          </a:p>
        </p:txBody>
      </p:sp>
      <p:sp>
        <p:nvSpPr>
          <p:cNvPr id="74757"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p:cNvSpPr>
            <a:spLocks noGrp="1" noChangeArrowheads="1"/>
          </p:cNvSpPr>
          <p:nvPr>
            <p:ph type="title"/>
          </p:nvPr>
        </p:nvSpPr>
        <p:spPr>
          <a:xfrm>
            <a:off x="304800" y="762000"/>
            <a:ext cx="8534400" cy="642938"/>
          </a:xfrm>
        </p:spPr>
        <p:txBody>
          <a:bodyPr/>
          <a:lstStyle/>
          <a:p>
            <a:pPr eaLnBrk="1" hangingPunct="1"/>
            <a:r>
              <a:rPr lang="en-US" altLang="en-US" dirty="0">
                <a:latin typeface="Calibri" panose="020F0502020204030204" pitchFamily="34" charset="0"/>
                <a:ea typeface="ＭＳ Ｐゴシック" panose="020B0600070205080204" pitchFamily="34" charset="-128"/>
              </a:rPr>
              <a:t>Fundamental and Realized Niches</a:t>
            </a:r>
          </a:p>
        </p:txBody>
      </p:sp>
      <p:sp>
        <p:nvSpPr>
          <p:cNvPr id="76803" name="Content Placeholder 8"/>
          <p:cNvSpPr>
            <a:spLocks noGrp="1" noChangeArrowheads="1"/>
          </p:cNvSpPr>
          <p:nvPr>
            <p:ph sz="quarter" idx="16"/>
          </p:nvPr>
        </p:nvSpPr>
        <p:spPr bwMode="auto">
          <a:xfrm>
            <a:off x="304800" y="1474788"/>
            <a:ext cx="8534400" cy="247252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Fundamental niche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Potential idealized ecological niche </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Realized niche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The actual niche the organism occupies</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Ex: Green Anole and Brown Anole</a:t>
            </a:r>
          </a:p>
        </p:txBody>
      </p:sp>
      <p:pic>
        <p:nvPicPr>
          <p:cNvPr id="76804" name="Content Placeholder 3" descr="A photo of a green anole on a branch. Andrew Taylor/Alamy Stock Photo"/>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1046406" y="4089579"/>
            <a:ext cx="3258650" cy="210034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Content Placeholder 4" descr="A photo of a brown anole on a fern. Joseph T. &amp; Suzanne L.Collins/Science Source"/>
          <p:cNvPicPr>
            <a:picLocks noGrp="1" noChangeAspect="1"/>
          </p:cNvPicPr>
          <p:nvPr>
            <p:ph sz="quarter" idx="18"/>
          </p:nvPr>
        </p:nvPicPr>
        <p:blipFill>
          <a:blip r:embed="rId4">
            <a:extLst>
              <a:ext uri="{28A0092B-C50C-407E-A947-70E740481C1C}">
                <a14:useLocalDpi xmlns:a14="http://schemas.microsoft.com/office/drawing/2010/main" val="0"/>
              </a:ext>
            </a:extLst>
          </a:blip>
          <a:srcRect/>
          <a:stretch>
            <a:fillRect/>
          </a:stretch>
        </p:blipFill>
        <p:spPr bwMode="auto">
          <a:xfrm>
            <a:off x="5125282" y="4089579"/>
            <a:ext cx="3305099" cy="210034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6" name="Slide Number Placeholder 5"/>
          <p:cNvSpPr>
            <a:spLocks noGrp="1"/>
          </p:cNvSpPr>
          <p:nvPr>
            <p:ph type="sldNum"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33</a:t>
            </a:r>
          </a:p>
        </p:txBody>
      </p:sp>
      <p:sp>
        <p:nvSpPr>
          <p:cNvPr id="76807" name="Footer Placeholder 5"/>
          <p:cNvSpPr>
            <a:spLocks noGrp="1"/>
          </p:cNvSpPr>
          <p:nvPr>
            <p:ph type="ftr" sz="quarter" idx="2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p:cNvSpPr>
            <a:spLocks noGrp="1" noChangeArrowheads="1"/>
          </p:cNvSpPr>
          <p:nvPr>
            <p:ph type="title"/>
          </p:nvPr>
        </p:nvSpPr>
        <p:spPr>
          <a:xfrm>
            <a:off x="304800" y="762000"/>
            <a:ext cx="8534400" cy="713715"/>
          </a:xfrm>
        </p:spPr>
        <p:txBody>
          <a:bodyPr/>
          <a:lstStyle/>
          <a:p>
            <a:pPr eaLnBrk="1" hangingPunct="1"/>
            <a:r>
              <a:rPr lang="en-US" altLang="en-US" dirty="0">
                <a:latin typeface="Calibri" panose="020F0502020204030204" pitchFamily="34" charset="0"/>
                <a:ea typeface="ＭＳ Ｐゴシック" panose="020B0600070205080204" pitchFamily="34" charset="-128"/>
              </a:rPr>
              <a:t>Overview of Chapter 5</a:t>
            </a:r>
          </a:p>
        </p:txBody>
      </p:sp>
      <p:sp>
        <p:nvSpPr>
          <p:cNvPr id="16387" name="Content Placeholder 8"/>
          <p:cNvSpPr>
            <a:spLocks noGrp="1" noChangeArrowheads="1"/>
          </p:cNvSpPr>
          <p:nvPr>
            <p:ph sz="quarter" idx="16"/>
          </p:nvPr>
        </p:nvSpPr>
        <p:spPr bwMode="auto">
          <a:xfrm>
            <a:off x="304800" y="1752600"/>
            <a:ext cx="8534400" cy="269265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Evolution: How Populations Change Over Time</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Principles of Population Ecology</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Biological Communities</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Species Richness in a Community</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Community Development</a:t>
            </a:r>
          </a:p>
        </p:txBody>
      </p:sp>
      <p:sp>
        <p:nvSpPr>
          <p:cNvPr id="16388"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3</a:t>
            </a:r>
          </a:p>
        </p:txBody>
      </p:sp>
      <p:sp>
        <p:nvSpPr>
          <p:cNvPr id="16389" name="Footer Placeholder 4"/>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p:cNvSpPr>
            <a:spLocks noGrp="1" noChangeArrowheads="1"/>
          </p:cNvSpPr>
          <p:nvPr>
            <p:ph type="title"/>
          </p:nvPr>
        </p:nvSpPr>
        <p:spPr>
          <a:xfrm>
            <a:off x="304800" y="762000"/>
            <a:ext cx="8534400" cy="623888"/>
          </a:xfrm>
        </p:spPr>
        <p:txBody>
          <a:bodyPr/>
          <a:lstStyle/>
          <a:p>
            <a:pPr eaLnBrk="1" hangingPunct="1"/>
            <a:r>
              <a:rPr lang="en-US" altLang="en-US" dirty="0">
                <a:latin typeface="Calibri" panose="020F0502020204030204" pitchFamily="34" charset="0"/>
                <a:ea typeface="ＭＳ Ｐゴシック" panose="020B0600070205080204" pitchFamily="34" charset="-128"/>
              </a:rPr>
              <a:t>Realized Niche Example</a:t>
            </a:r>
          </a:p>
        </p:txBody>
      </p:sp>
      <p:sp>
        <p:nvSpPr>
          <p:cNvPr id="78851" name="Content Placeholder 8"/>
          <p:cNvSpPr>
            <a:spLocks noGrp="1" noChangeArrowheads="1"/>
          </p:cNvSpPr>
          <p:nvPr>
            <p:ph sz="quarter" idx="16"/>
          </p:nvPr>
        </p:nvSpPr>
        <p:spPr bwMode="auto">
          <a:xfrm>
            <a:off x="304800" y="1584325"/>
            <a:ext cx="8534400" cy="260742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Green Anole and Brown Anole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Fundamental niches of 2 lizards initially overlapped</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Brown anole eventually out-competed the green anole for resources</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Drove out green anole, thereby reducing the green anole’s realized niche</a:t>
            </a:r>
          </a:p>
        </p:txBody>
      </p:sp>
      <p:pic>
        <p:nvPicPr>
          <p:cNvPr id="78852" name="Content Placeholder 3" descr="A Venn diagram. Species 1 and species 2 overlap."/>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1366838" y="4283293"/>
            <a:ext cx="3130550" cy="1960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Content Placeholder 4" descr="A Venn diagram. Species 1 and species 2 overlap minimally."/>
          <p:cNvPicPr>
            <a:picLocks noGrp="1" noChangeAspect="1"/>
          </p:cNvPicPr>
          <p:nvPr>
            <p:ph sz="quarter" idx="18"/>
          </p:nvPr>
        </p:nvPicPr>
        <p:blipFill>
          <a:blip r:embed="rId4">
            <a:extLst>
              <a:ext uri="{28A0092B-C50C-407E-A947-70E740481C1C}">
                <a14:useLocalDpi xmlns:a14="http://schemas.microsoft.com/office/drawing/2010/main" val="0"/>
              </a:ext>
            </a:extLst>
          </a:blip>
          <a:srcRect/>
          <a:stretch>
            <a:fillRect/>
          </a:stretch>
        </p:blipFill>
        <p:spPr bwMode="auto">
          <a:xfrm>
            <a:off x="4603750" y="4283293"/>
            <a:ext cx="3140075" cy="1960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4" name="Slide Number Placeholder 5"/>
          <p:cNvSpPr>
            <a:spLocks noGrp="1"/>
          </p:cNvSpPr>
          <p:nvPr>
            <p:ph type="sldNum"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34</a:t>
            </a:r>
          </a:p>
        </p:txBody>
      </p:sp>
      <p:sp>
        <p:nvSpPr>
          <p:cNvPr id="78855" name="Footer Placeholder 5"/>
          <p:cNvSpPr>
            <a:spLocks noGrp="1"/>
          </p:cNvSpPr>
          <p:nvPr>
            <p:ph type="ftr" sz="quarter" idx="2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p:cNvSpPr>
            <a:spLocks noGrp="1" noChangeArrowheads="1"/>
          </p:cNvSpPr>
          <p:nvPr>
            <p:ph type="title"/>
          </p:nvPr>
        </p:nvSpPr>
        <p:spPr>
          <a:xfrm>
            <a:off x="304800" y="762000"/>
            <a:ext cx="8534400" cy="609600"/>
          </a:xfrm>
        </p:spPr>
        <p:txBody>
          <a:bodyPr/>
          <a:lstStyle/>
          <a:p>
            <a:pPr eaLnBrk="1" hangingPunct="1"/>
            <a:r>
              <a:rPr lang="en-US" altLang="en-US" dirty="0">
                <a:latin typeface="Calibri" panose="020F0502020204030204" pitchFamily="34" charset="0"/>
                <a:ea typeface="ＭＳ Ｐゴシック" panose="020B0600070205080204" pitchFamily="34" charset="-128"/>
              </a:rPr>
              <a:t>Limiting Resources</a:t>
            </a:r>
          </a:p>
        </p:txBody>
      </p:sp>
      <p:sp>
        <p:nvSpPr>
          <p:cNvPr id="80899" name="Content Placeholder 8"/>
          <p:cNvSpPr>
            <a:spLocks noGrp="1" noChangeArrowheads="1"/>
          </p:cNvSpPr>
          <p:nvPr>
            <p:ph sz="quarter" idx="16"/>
          </p:nvPr>
        </p:nvSpPr>
        <p:spPr bwMode="auto">
          <a:xfrm>
            <a:off x="304800" y="1593850"/>
            <a:ext cx="8534400" cy="2063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Any environmental resource that, because it is scarce or at unfavorable levels, restricts the ecological niche of an organism</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dirty="0">
                <a:ea typeface="ＭＳ Ｐゴシック" panose="020B0600070205080204" pitchFamily="34" charset="-128"/>
                <a:cs typeface="Calibri" panose="020F0502020204030204" pitchFamily="34" charset="0"/>
              </a:rPr>
              <a:t>Ex: nutrients, food, territory, water</a:t>
            </a:r>
          </a:p>
          <a:p>
            <a:pPr marL="290513" indent="-290513" eaLnBrk="1" hangingPunct="1">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Organisms compete when resources are not plentiful</a:t>
            </a:r>
          </a:p>
        </p:txBody>
      </p:sp>
      <p:pic>
        <p:nvPicPr>
          <p:cNvPr id="80900" name="Content Placeholder 2" descr="The chart depicts limiting resources with amount of limiting factor versus number of individuals. Amount of limiting factor is measured in no individuals, few individuals, and abundant individuals in the center before repeating few and no individuals. A bell curve is present over abundant individuals. Few on the lower end is labeled as minimum while few on the higher end is labeled as maximum. Abundant is labeled as optimum."/>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1736882" y="3837511"/>
            <a:ext cx="5670237" cy="24091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35</a:t>
            </a:r>
          </a:p>
        </p:txBody>
      </p:sp>
      <p:sp>
        <p:nvSpPr>
          <p:cNvPr id="80902"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p:cNvSpPr>
            <a:spLocks noGrp="1" noChangeArrowheads="1"/>
          </p:cNvSpPr>
          <p:nvPr>
            <p:ph type="title"/>
          </p:nvPr>
        </p:nvSpPr>
        <p:spPr>
          <a:xfrm>
            <a:off x="304800" y="762000"/>
            <a:ext cx="8534400" cy="641287"/>
          </a:xfrm>
        </p:spPr>
        <p:txBody>
          <a:bodyPr/>
          <a:lstStyle/>
          <a:p>
            <a:pPr eaLnBrk="1" hangingPunct="1"/>
            <a:r>
              <a:rPr lang="en-US" altLang="en-US" dirty="0">
                <a:latin typeface="Calibri" panose="020F0502020204030204" pitchFamily="34" charset="0"/>
                <a:ea typeface="ＭＳ Ｐゴシック" panose="020B0600070205080204" pitchFamily="34" charset="-128"/>
              </a:rPr>
              <a:t>Competition</a:t>
            </a:r>
          </a:p>
        </p:txBody>
      </p:sp>
      <p:sp>
        <p:nvSpPr>
          <p:cNvPr id="82947" name="Content Placeholder 8"/>
          <p:cNvSpPr>
            <a:spLocks noGrp="1" noChangeArrowheads="1"/>
          </p:cNvSpPr>
          <p:nvPr>
            <p:ph sz="quarter" idx="16"/>
          </p:nvPr>
        </p:nvSpPr>
        <p:spPr bwMode="auto">
          <a:xfrm>
            <a:off x="304800" y="1752600"/>
            <a:ext cx="8534400" cy="30004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Interaction among organisms that vie for the same resource in an ecosystem</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Intraspecific</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Competition between individuals in a population</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Interspecific </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Competition between individuals of 2 different species</a:t>
            </a:r>
          </a:p>
        </p:txBody>
      </p:sp>
      <p:sp>
        <p:nvSpPr>
          <p:cNvPr id="82948"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36</a:t>
            </a:r>
          </a:p>
        </p:txBody>
      </p:sp>
      <p:sp>
        <p:nvSpPr>
          <p:cNvPr id="82949"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p:cNvSpPr>
            <a:spLocks noGrp="1" noChangeArrowheads="1"/>
          </p:cNvSpPr>
          <p:nvPr>
            <p:ph type="title"/>
          </p:nvPr>
        </p:nvSpPr>
        <p:spPr>
          <a:xfrm>
            <a:off x="304800" y="762001"/>
            <a:ext cx="8534400" cy="623179"/>
          </a:xfrm>
        </p:spPr>
        <p:txBody>
          <a:bodyPr/>
          <a:lstStyle/>
          <a:p>
            <a:pPr eaLnBrk="1" hangingPunct="1"/>
            <a:r>
              <a:rPr lang="en-US" altLang="en-US" dirty="0">
                <a:latin typeface="Calibri" panose="020F0502020204030204" pitchFamily="34" charset="0"/>
                <a:ea typeface="ＭＳ Ｐゴシック" panose="020B0600070205080204" pitchFamily="34" charset="-128"/>
              </a:rPr>
              <a:t>Interspecific Competition</a:t>
            </a:r>
          </a:p>
        </p:txBody>
      </p:sp>
      <p:sp>
        <p:nvSpPr>
          <p:cNvPr id="9" name="Content Placeholder 8"/>
          <p:cNvSpPr>
            <a:spLocks noGrp="1"/>
          </p:cNvSpPr>
          <p:nvPr>
            <p:ph sz="quarter" idx="16"/>
          </p:nvPr>
        </p:nvSpPr>
        <p:spPr>
          <a:xfrm>
            <a:off x="304802" y="1752600"/>
            <a:ext cx="3841686" cy="1868786"/>
          </a:xfrm>
        </p:spPr>
        <p:txBody>
          <a:bodyPr/>
          <a:lstStyle/>
          <a:p>
            <a:pPr marL="290513" indent="-290513" eaLnBrk="1" hangingPunct="1">
              <a:buClr>
                <a:schemeClr val="accent2"/>
              </a:buClr>
              <a:buSzPct val="100000"/>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Species have different K values</a:t>
            </a:r>
          </a:p>
          <a:p>
            <a:pPr marL="290513" indent="-290513" eaLnBrk="1" hangingPunct="1">
              <a:buClr>
                <a:schemeClr val="accent2"/>
              </a:buClr>
              <a:buSzPct val="100000"/>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When grown together, P. aurelia outcompetes</a:t>
            </a:r>
            <a:endParaRPr lang="en-IN" dirty="0"/>
          </a:p>
        </p:txBody>
      </p:sp>
      <p:pic>
        <p:nvPicPr>
          <p:cNvPr id="17" name="Content Placeholder 1" descr="Three line graphs all measured by days versus number of individuals. The first line graph measures P aurelia that rises from the origin of 0 to nearly 400 between days 3 and 6 and remains constant."/>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4960403" y="1785273"/>
            <a:ext cx="3961703" cy="219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Content Placeholder 2" descr="The second line graph measures P caudatum which rises from the origin of 0 to nearly 250 between days 0 and 6 and remains constant."/>
          <p:cNvPicPr>
            <a:picLocks noGrp="1" noChangeAspect="1"/>
          </p:cNvPicPr>
          <p:nvPr>
            <p:ph sz="quarter" idx="18"/>
          </p:nvPr>
        </p:nvPicPr>
        <p:blipFill>
          <a:blip r:embed="rId4" cstate="print">
            <a:extLst>
              <a:ext uri="{28A0092B-C50C-407E-A947-70E740481C1C}">
                <a14:useLocalDpi xmlns:a14="http://schemas.microsoft.com/office/drawing/2010/main" val="0"/>
              </a:ext>
            </a:extLst>
          </a:blip>
          <a:srcRect/>
          <a:stretch>
            <a:fillRect/>
          </a:stretch>
        </p:blipFill>
        <p:spPr bwMode="auto">
          <a:xfrm>
            <a:off x="518662" y="4148276"/>
            <a:ext cx="3845190" cy="212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Content Placeholder 3" descr="The third line graph measures P aurelia against P caudatum. P aurelia rises from the origin of 0 to nearly 400 between days 0 and 15 while P caudatum rises from the origin of 0 to 100 on day 3 before slowly dropping to 0 on day 18"/>
          <p:cNvPicPr>
            <a:picLocks noGrp="1" noChangeAspect="1"/>
          </p:cNvPicPr>
          <p:nvPr>
            <p:ph sz="quarter" idx="19"/>
          </p:nvPr>
        </p:nvPicPr>
        <p:blipFill>
          <a:blip r:embed="rId5" cstate="print">
            <a:extLst>
              <a:ext uri="{28A0092B-C50C-407E-A947-70E740481C1C}">
                <a14:useLocalDpi xmlns:a14="http://schemas.microsoft.com/office/drawing/2010/main" val="0"/>
              </a:ext>
            </a:extLst>
          </a:blip>
          <a:srcRect/>
          <a:stretch>
            <a:fillRect/>
          </a:stretch>
        </p:blipFill>
        <p:spPr bwMode="auto">
          <a:xfrm>
            <a:off x="4991075" y="4132572"/>
            <a:ext cx="3845190" cy="212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9" name="Slide Number Placeholder 5"/>
          <p:cNvSpPr>
            <a:spLocks noGrp="1"/>
          </p:cNvSpPr>
          <p:nvPr>
            <p:ph type="sldNum" sz="quarter" idx="2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37</a:t>
            </a:r>
          </a:p>
        </p:txBody>
      </p:sp>
      <p:sp>
        <p:nvSpPr>
          <p:cNvPr id="85000" name="Footer Placeholder 5"/>
          <p:cNvSpPr>
            <a:spLocks noGrp="1"/>
          </p:cNvSpPr>
          <p:nvPr>
            <p:ph type="ftr" sz="quarter" idx="2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dirty="0">
                <a:solidFill>
                  <a:srgbClr val="898989"/>
                </a:solidFill>
                <a:latin typeface="+mn-lt"/>
              </a:rPr>
              <a:t>Copyright ©2018 John Wiley &amp; Sons, Inc. </a:t>
            </a:r>
          </a:p>
        </p:txBody>
      </p:sp>
    </p:spTree>
    <p:extLst>
      <p:ext uri="{BB962C8B-B14F-4D97-AF65-F5344CB8AC3E}">
        <p14:creationId xmlns:p14="http://schemas.microsoft.com/office/powerpoint/2010/main" val="20629435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p:cNvSpPr>
            <a:spLocks noGrp="1" noChangeArrowheads="1"/>
          </p:cNvSpPr>
          <p:nvPr>
            <p:ph type="title"/>
          </p:nvPr>
        </p:nvSpPr>
        <p:spPr>
          <a:xfrm>
            <a:off x="304800" y="488887"/>
            <a:ext cx="8534400" cy="1140737"/>
          </a:xfrm>
        </p:spPr>
        <p:txBody>
          <a:bodyPr/>
          <a:lstStyle/>
          <a:p>
            <a:pPr eaLnBrk="1" hangingPunct="1"/>
            <a:r>
              <a:rPr lang="en-US" altLang="en-US" dirty="0">
                <a:latin typeface="Calibri" panose="020F0502020204030204" pitchFamily="34" charset="0"/>
                <a:ea typeface="ＭＳ Ｐゴシック" panose="020B0600070205080204" pitchFamily="34" charset="-128"/>
              </a:rPr>
              <a:t>Competitive Exclusion and Resource Petitioning</a:t>
            </a:r>
          </a:p>
        </p:txBody>
      </p:sp>
      <p:sp>
        <p:nvSpPr>
          <p:cNvPr id="87043" name="Content Placeholder 8"/>
          <p:cNvSpPr>
            <a:spLocks noGrp="1" noChangeArrowheads="1"/>
          </p:cNvSpPr>
          <p:nvPr>
            <p:ph sz="quarter" idx="16"/>
          </p:nvPr>
        </p:nvSpPr>
        <p:spPr bwMode="auto">
          <a:xfrm>
            <a:off x="304800" y="1752600"/>
            <a:ext cx="8534400" cy="2254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Competitive Exclusion</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One species excludes another from a portion of the same niche as a result of competition for resources</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Resource Partitioning (below)</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Coexisting species’ niches differ from each other</a:t>
            </a:r>
          </a:p>
        </p:txBody>
      </p:sp>
      <p:pic>
        <p:nvPicPr>
          <p:cNvPr id="87044" name="Content Placeholder 2" descr="A diagram shows resource partitioning. Yellow rumped warbler lives in the bottom of trees. Bay breasted warbler lives in the middle of trees. Cape may warbler lives in the top of trees. Black throated green warbler lives in the upper middle of trees. Blackburnian warbler lives on the outside of trees."/>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862828" y="4133447"/>
            <a:ext cx="7758069" cy="20957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5"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
        <p:nvSpPr>
          <p:cNvPr id="87046"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38</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p:cNvSpPr>
            <a:spLocks noGrp="1" noChangeArrowheads="1"/>
          </p:cNvSpPr>
          <p:nvPr>
            <p:ph type="title"/>
          </p:nvPr>
        </p:nvSpPr>
        <p:spPr>
          <a:xfrm>
            <a:off x="304800" y="762000"/>
            <a:ext cx="8534400" cy="595313"/>
          </a:xfrm>
        </p:spPr>
        <p:txBody>
          <a:bodyPr/>
          <a:lstStyle/>
          <a:p>
            <a:pPr eaLnBrk="1" hangingPunct="1"/>
            <a:r>
              <a:rPr lang="en-US" altLang="en-US" dirty="0">
                <a:latin typeface="Calibri" panose="020F0502020204030204" pitchFamily="34" charset="0"/>
                <a:ea typeface="ＭＳ Ｐゴシック" panose="020B0600070205080204" pitchFamily="34" charset="-128"/>
              </a:rPr>
              <a:t>Symbiosis</a:t>
            </a:r>
          </a:p>
        </p:txBody>
      </p:sp>
      <p:sp>
        <p:nvSpPr>
          <p:cNvPr id="89091" name="Content Placeholder 8"/>
          <p:cNvSpPr>
            <a:spLocks noGrp="1" noChangeArrowheads="1"/>
          </p:cNvSpPr>
          <p:nvPr>
            <p:ph sz="quarter" idx="16"/>
          </p:nvPr>
        </p:nvSpPr>
        <p:spPr bwMode="auto">
          <a:xfrm>
            <a:off x="304800" y="1498600"/>
            <a:ext cx="5435600" cy="473018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spcBef>
                <a:spcPts val="800"/>
              </a:spcBef>
              <a:buClr>
                <a:schemeClr val="accent2"/>
              </a:buClr>
              <a:buFont typeface="Arial" panose="020B0604020202020204" pitchFamily="34" charset="0"/>
              <a:buChar char="•"/>
            </a:pPr>
            <a:r>
              <a:rPr lang="en-US" altLang="en-US" dirty="0">
                <a:latin typeface="+mn-lt"/>
                <a:ea typeface="ＭＳ Ｐゴシック" panose="020B0600070205080204" pitchFamily="34" charset="-128"/>
                <a:cs typeface="Calibri" panose="020F0502020204030204" pitchFamily="34" charset="0"/>
              </a:rPr>
              <a:t>Any intimate relationship between members of 2 or more species</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Participants may be benefited, harmed, or unaffected by the relationship</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Result of coevolution</a:t>
            </a:r>
          </a:p>
          <a:p>
            <a:pPr marL="290513" indent="-290513" eaLnBrk="1" hangingPunct="1">
              <a:spcBef>
                <a:spcPts val="800"/>
              </a:spcBef>
              <a:buClr>
                <a:schemeClr val="accent2"/>
              </a:buClr>
              <a:buFont typeface="Arial" panose="020B0604020202020204" pitchFamily="34" charset="0"/>
              <a:buChar char="•"/>
            </a:pPr>
            <a:r>
              <a:rPr lang="en-US" altLang="en-US" dirty="0">
                <a:latin typeface="+mn-lt"/>
                <a:ea typeface="ＭＳ Ｐゴシック" panose="020B0600070205080204" pitchFamily="34" charset="-128"/>
                <a:cs typeface="Calibri" panose="020F0502020204030204" pitchFamily="34" charset="0"/>
              </a:rPr>
              <a:t>Three main types of symbiosis</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t>Mutualism</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t>Commensalism</a:t>
            </a:r>
          </a:p>
          <a:p>
            <a:pPr marL="622300" lvl="1" indent="-319088" eaLnBrk="1" hangingPunct="1">
              <a:spcBef>
                <a:spcPts val="800"/>
              </a:spcBef>
              <a:buClr>
                <a:schemeClr val="accent2"/>
              </a:buClr>
              <a:buSzPct val="80000"/>
              <a:buFont typeface="Courier New" panose="02070309020205020404" pitchFamily="49" charset="0"/>
              <a:buChar char="o"/>
            </a:pPr>
            <a:r>
              <a:rPr lang="en-US" altLang="en-US" sz="2600" dirty="0"/>
              <a:t>Parasitism</a:t>
            </a:r>
          </a:p>
        </p:txBody>
      </p:sp>
      <p:pic>
        <p:nvPicPr>
          <p:cNvPr id="89092" name="Content Placeholder 2" descr="A photo of the southern double collared sunbird has a curved, thin beak, which perfectly fits into the aloe flower. Gallo Images-Peter Chadwick/GettyImages"/>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5961063" y="1766888"/>
            <a:ext cx="2878137" cy="41989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3"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
        <p:nvSpPr>
          <p:cNvPr id="89094"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39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p:cNvSpPr>
            <a:spLocks noGrp="1" noChangeArrowheads="1"/>
          </p:cNvSpPr>
          <p:nvPr>
            <p:ph type="title"/>
          </p:nvPr>
        </p:nvSpPr>
        <p:spPr>
          <a:xfrm>
            <a:off x="304800" y="762001"/>
            <a:ext cx="8534400" cy="596020"/>
          </a:xfrm>
        </p:spPr>
        <p:txBody>
          <a:bodyPr/>
          <a:lstStyle/>
          <a:p>
            <a:pPr eaLnBrk="1" hangingPunct="1"/>
            <a:r>
              <a:rPr lang="en-US" altLang="en-US" dirty="0">
                <a:latin typeface="Calibri" panose="020F0502020204030204" pitchFamily="34" charset="0"/>
                <a:ea typeface="ＭＳ Ｐゴシック" panose="020B0600070205080204" pitchFamily="34" charset="-128"/>
              </a:rPr>
              <a:t>Mutualism</a:t>
            </a:r>
          </a:p>
        </p:txBody>
      </p:sp>
      <p:sp>
        <p:nvSpPr>
          <p:cNvPr id="91139" name="Content Placeholder 8"/>
          <p:cNvSpPr>
            <a:spLocks noGrp="1" noChangeArrowheads="1"/>
          </p:cNvSpPr>
          <p:nvPr>
            <p:ph sz="quarter" idx="16"/>
          </p:nvPr>
        </p:nvSpPr>
        <p:spPr bwMode="auto">
          <a:xfrm>
            <a:off x="304800" y="1752600"/>
            <a:ext cx="5200650" cy="4459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Symbiotic relationship in which both members benefit</a:t>
            </a:r>
          </a:p>
          <a:p>
            <a:pPr marL="290513" indent="-290513" eaLnBrk="1" hangingPunct="1">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Examples: </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dirty="0">
                <a:ea typeface="ＭＳ Ｐゴシック" panose="020B0600070205080204" pitchFamily="34" charset="-128"/>
                <a:cs typeface="Calibri" panose="020F0502020204030204" pitchFamily="34" charset="0"/>
              </a:rPr>
              <a:t>Mycorrhizal fungi and plant roots</a:t>
            </a:r>
          </a:p>
          <a:p>
            <a:pPr marL="1026000" lvl="2" eaLnBrk="1" hangingPunct="1">
              <a:spcBef>
                <a:spcPts val="1000"/>
              </a:spcBef>
              <a:buClr>
                <a:schemeClr val="accent2"/>
              </a:buClr>
            </a:pPr>
            <a:r>
              <a:rPr lang="en-US" altLang="en-US" sz="2200" dirty="0">
                <a:ea typeface="ＭＳ Ｐゴシック" panose="020B0600070205080204" pitchFamily="34" charset="-128"/>
                <a:cs typeface="Calibri" panose="020F0502020204030204" pitchFamily="34" charset="0"/>
              </a:rPr>
              <a:t>Fungus helps provide roots with nutrients and water from soil</a:t>
            </a:r>
          </a:p>
          <a:p>
            <a:pPr marL="1026000" lvl="2" eaLnBrk="1" hangingPunct="1">
              <a:spcBef>
                <a:spcPts val="1000"/>
              </a:spcBef>
              <a:buClr>
                <a:schemeClr val="accent2"/>
              </a:buClr>
            </a:pPr>
            <a:r>
              <a:rPr lang="en-US" altLang="en-US" sz="2200" dirty="0">
                <a:ea typeface="ＭＳ Ｐゴシック" panose="020B0600070205080204" pitchFamily="34" charset="-128"/>
                <a:cs typeface="Calibri" panose="020F0502020204030204" pitchFamily="34" charset="0"/>
              </a:rPr>
              <a:t>Roots provide fungi with energy produced by photosynthesis in the plant</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dirty="0">
                <a:ea typeface="ＭＳ Ｐゴシック" panose="020B0600070205080204" pitchFamily="34" charset="-128"/>
                <a:cs typeface="Calibri" panose="020F0502020204030204" pitchFamily="34" charset="0"/>
              </a:rPr>
              <a:t>Zooxanthellae and marine coral</a:t>
            </a:r>
          </a:p>
          <a:p>
            <a:pPr marL="1026000" lvl="2" eaLnBrk="1" hangingPunct="1">
              <a:spcBef>
                <a:spcPts val="1000"/>
              </a:spcBef>
              <a:buClr>
                <a:schemeClr val="accent2"/>
              </a:buClr>
            </a:pPr>
            <a:r>
              <a:rPr lang="en-US" altLang="en-US" sz="2200" dirty="0">
                <a:ea typeface="ＭＳ Ｐゴシック" panose="020B0600070205080204" pitchFamily="34" charset="-128"/>
                <a:cs typeface="Calibri" panose="020F0502020204030204" pitchFamily="34" charset="0"/>
              </a:rPr>
              <a:t>Similar relationship</a:t>
            </a:r>
          </a:p>
        </p:txBody>
      </p:sp>
      <p:pic>
        <p:nvPicPr>
          <p:cNvPr id="91140" name="Content Placeholder 2" descr="A photo of Mycorrhizae densely surrounds the root of a eucalyptus tree. Dr. Jeremy Burgess/Science Source"/>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5678488" y="1936750"/>
            <a:ext cx="2884487" cy="3981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
        <p:nvSpPr>
          <p:cNvPr id="91142"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40</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p:cNvSpPr>
            <a:spLocks noGrp="1" noChangeArrowheads="1"/>
          </p:cNvSpPr>
          <p:nvPr>
            <p:ph type="title"/>
          </p:nvPr>
        </p:nvSpPr>
        <p:spPr>
          <a:xfrm>
            <a:off x="304800" y="762001"/>
            <a:ext cx="8534400" cy="668447"/>
          </a:xfrm>
        </p:spPr>
        <p:txBody>
          <a:bodyPr/>
          <a:lstStyle/>
          <a:p>
            <a:pPr eaLnBrk="1" hangingPunct="1"/>
            <a:r>
              <a:rPr lang="en-US" altLang="en-US" dirty="0">
                <a:latin typeface="Calibri" panose="020F0502020204030204" pitchFamily="34" charset="0"/>
                <a:ea typeface="ＭＳ Ｐゴシック" panose="020B0600070205080204" pitchFamily="34" charset="-128"/>
              </a:rPr>
              <a:t>Commensalism</a:t>
            </a:r>
          </a:p>
        </p:txBody>
      </p:sp>
      <p:sp>
        <p:nvSpPr>
          <p:cNvPr id="93187" name="Content Placeholder 3"/>
          <p:cNvSpPr>
            <a:spLocks noGrp="1"/>
          </p:cNvSpPr>
          <p:nvPr>
            <p:ph sz="quarter" idx="16"/>
          </p:nvPr>
        </p:nvSpPr>
        <p:spPr bwMode="auto">
          <a:xfrm>
            <a:off x="304801" y="1752600"/>
            <a:ext cx="4710820" cy="429511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Symbiotic relationship where one species benefits and the other is neither harmed nor helped</a:t>
            </a:r>
          </a:p>
          <a:p>
            <a:pPr marL="291600" indent="-291600" eaLnBrk="1" hangingPunct="1">
              <a:buClr>
                <a:schemeClr val="accent2"/>
              </a:buClr>
              <a:buSzPct val="100000"/>
              <a:buFont typeface="Arial" panose="020B0604020202020204" pitchFamily="34" charset="0"/>
              <a:buChar char="•"/>
              <a:defRPr/>
            </a:pPr>
            <a:r>
              <a:rPr lang="en-US" altLang="en-US" dirty="0">
                <a:ea typeface="ＭＳ Ｐゴシック" panose="020B0600070205080204" pitchFamily="34" charset="-128"/>
              </a:rPr>
              <a:t>Ex: epiphytes and tropical trees</a:t>
            </a:r>
          </a:p>
          <a:p>
            <a:pPr marL="622800" lvl="1" indent="-320400" eaLnBrk="1" hangingPunct="1">
              <a:spcBef>
                <a:spcPts val="1000"/>
              </a:spcBef>
              <a:buClr>
                <a:schemeClr val="accent2"/>
              </a:buClr>
              <a:buSzPct val="80000"/>
              <a:buFont typeface="Courier New" panose="02070309020205020404" pitchFamily="49" charset="0"/>
              <a:buChar char="o"/>
              <a:defRPr/>
            </a:pPr>
            <a:r>
              <a:rPr lang="en-US" altLang="en-US" sz="2600" dirty="0"/>
              <a:t>Epiphytes use tree as anchor</a:t>
            </a:r>
          </a:p>
          <a:p>
            <a:pPr marL="622800" lvl="1" indent="-320400" eaLnBrk="1" hangingPunct="1">
              <a:spcBef>
                <a:spcPts val="1000"/>
              </a:spcBef>
              <a:buClr>
                <a:schemeClr val="accent2"/>
              </a:buClr>
              <a:buSzPct val="80000"/>
              <a:buFont typeface="Courier New" panose="02070309020205020404" pitchFamily="49" charset="0"/>
              <a:buChar char="o"/>
              <a:defRPr/>
            </a:pPr>
            <a:r>
              <a:rPr lang="en-US" altLang="en-US" sz="2600" dirty="0"/>
              <a:t>Epiphyte benefits being closer to sunlight, tree is unaffected</a:t>
            </a:r>
            <a:endParaRPr lang="en-US" altLang="en-US" dirty="0">
              <a:latin typeface="Calibri" panose="020F0502020204030204" pitchFamily="34" charset="0"/>
              <a:ea typeface="ＭＳ Ｐゴシック" panose="020B0600070205080204" pitchFamily="34" charset="-128"/>
              <a:cs typeface="Calibri" panose="020F0502020204030204" pitchFamily="34" charset="0"/>
            </a:endParaRPr>
          </a:p>
        </p:txBody>
      </p:sp>
      <p:pic>
        <p:nvPicPr>
          <p:cNvPr id="93189" name="Content Placeholder 8" descr="A photo of an orchid flower grows on a tree in a mountain rain forest. Fletcher &amp; Baylis/Science Source"/>
          <p:cNvPicPr>
            <a:picLocks noGrp="1" noChangeAspect="1"/>
          </p:cNvPicPr>
          <p:nvPr>
            <p:ph sz="quarter" idx="18"/>
          </p:nvPr>
        </p:nvPicPr>
        <p:blipFill>
          <a:blip r:embed="rId3">
            <a:extLst>
              <a:ext uri="{28A0092B-C50C-407E-A947-70E740481C1C}">
                <a14:useLocalDpi xmlns:a14="http://schemas.microsoft.com/office/drawing/2010/main" val="0"/>
              </a:ext>
            </a:extLst>
          </a:blip>
          <a:stretch>
            <a:fillRect/>
          </a:stretch>
        </p:blipFill>
        <p:spPr bwMode="auto">
          <a:xfrm>
            <a:off x="5419559" y="2499330"/>
            <a:ext cx="3483467" cy="227579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1" name="Slide Number Placeholder 5"/>
          <p:cNvSpPr>
            <a:spLocks noGrp="1"/>
          </p:cNvSpPr>
          <p:nvPr>
            <p:ph type="sldNum"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41</a:t>
            </a:r>
          </a:p>
        </p:txBody>
      </p:sp>
      <p:sp>
        <p:nvSpPr>
          <p:cNvPr id="93190" name="Footer Placeholder 5"/>
          <p:cNvSpPr>
            <a:spLocks noGrp="1"/>
          </p:cNvSpPr>
          <p:nvPr>
            <p:ph type="ftr" sz="quarter" idx="2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p:cNvSpPr>
            <a:spLocks noGrp="1" noChangeArrowheads="1"/>
          </p:cNvSpPr>
          <p:nvPr>
            <p:ph type="title"/>
          </p:nvPr>
        </p:nvSpPr>
        <p:spPr>
          <a:xfrm>
            <a:off x="304800" y="762000"/>
            <a:ext cx="8534400" cy="688975"/>
          </a:xfrm>
        </p:spPr>
        <p:txBody>
          <a:bodyPr/>
          <a:lstStyle/>
          <a:p>
            <a:pPr eaLnBrk="1" hangingPunct="1"/>
            <a:r>
              <a:rPr lang="en-US" altLang="en-US">
                <a:latin typeface="Calibri" panose="020F0502020204030204" pitchFamily="34" charset="0"/>
                <a:ea typeface="ＭＳ Ｐゴシック" panose="020B0600070205080204" pitchFamily="34" charset="-128"/>
              </a:rPr>
              <a:t>Parasitism</a:t>
            </a:r>
          </a:p>
        </p:txBody>
      </p:sp>
      <p:sp>
        <p:nvSpPr>
          <p:cNvPr id="95235" name="Content Placeholder 8"/>
          <p:cNvSpPr>
            <a:spLocks noGrp="1" noChangeArrowheads="1"/>
          </p:cNvSpPr>
          <p:nvPr>
            <p:ph sz="quarter" idx="16"/>
          </p:nvPr>
        </p:nvSpPr>
        <p:spPr bwMode="auto">
          <a:xfrm>
            <a:off x="304800" y="1752599"/>
            <a:ext cx="4104238" cy="38877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Symbiotic relationship in which one species is benefited and the other is harmed</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Rarely kills the host</a:t>
            </a:r>
          </a:p>
          <a:p>
            <a:pPr marL="291600" indent="-291600" eaLnBrk="1" hangingPunct="1">
              <a:buClr>
                <a:schemeClr val="accent2"/>
              </a:buClr>
              <a:buSzPct val="100000"/>
              <a:buFont typeface="Arial" panose="020B0604020202020204" pitchFamily="34" charset="0"/>
              <a:buChar char="•"/>
              <a:defRPr/>
            </a:pPr>
            <a:r>
              <a:rPr lang="en-US" altLang="en-US" dirty="0">
                <a:ea typeface="ＭＳ Ｐゴシック" panose="020B0600070205080204" pitchFamily="34" charset="-128"/>
              </a:rPr>
              <a:t>Ex: ticks</a:t>
            </a:r>
          </a:p>
          <a:p>
            <a:pPr marL="622800" lvl="1" indent="-320400" eaLnBrk="1" hangingPunct="1">
              <a:spcBef>
                <a:spcPts val="1000"/>
              </a:spcBef>
              <a:buClr>
                <a:schemeClr val="accent2"/>
              </a:buClr>
              <a:buSzPct val="80000"/>
              <a:buFont typeface="Courier New" panose="02070309020205020404" pitchFamily="49" charset="0"/>
              <a:buChar char="o"/>
              <a:defRPr/>
            </a:pPr>
            <a:r>
              <a:rPr lang="en-US" altLang="en-US" sz="2600" dirty="0"/>
              <a:t>Ticks attach themselves to skin of animals and consume their blood</a:t>
            </a:r>
            <a:endParaRPr lang="en-US" altLang="en-US" sz="2600" dirty="0">
              <a:ea typeface="ＭＳ Ｐゴシック" panose="020B0600070205080204" pitchFamily="34" charset="-128"/>
              <a:cs typeface="Calibri" panose="020F0502020204030204" pitchFamily="34" charset="0"/>
            </a:endParaRPr>
          </a:p>
        </p:txBody>
      </p:sp>
      <p:pic>
        <p:nvPicPr>
          <p:cNvPr id="95237" name="Content Placeholder 3" descr="A photo of a tick is underneath the skin of an anima.'s ear. Laszlo Podor Photography/GettyImages"/>
          <p:cNvPicPr>
            <a:picLocks noGrp="1" noChangeAspect="1"/>
          </p:cNvPicPr>
          <p:nvPr>
            <p:ph sz="quarter" idx="18"/>
          </p:nvPr>
        </p:nvPicPr>
        <p:blipFill>
          <a:blip r:embed="rId3">
            <a:extLst>
              <a:ext uri="{28A0092B-C50C-407E-A947-70E740481C1C}">
                <a14:useLocalDpi xmlns:a14="http://schemas.microsoft.com/office/drawing/2010/main" val="0"/>
              </a:ext>
            </a:extLst>
          </a:blip>
          <a:srcRect/>
          <a:stretch>
            <a:fillRect/>
          </a:stretch>
        </p:blipFill>
        <p:spPr bwMode="auto">
          <a:xfrm>
            <a:off x="5044226" y="2525459"/>
            <a:ext cx="3967951" cy="2563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8" name="Footer Placeholder 5"/>
          <p:cNvSpPr>
            <a:spLocks noGrp="1"/>
          </p:cNvSpPr>
          <p:nvPr>
            <p:ph type="ftr" sz="quarter" idx="2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
        <p:nvSpPr>
          <p:cNvPr id="95239" name="Slide Number Placeholder 5"/>
          <p:cNvSpPr>
            <a:spLocks noGrp="1"/>
          </p:cNvSpPr>
          <p:nvPr>
            <p:ph type="sldNum"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42</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p:cNvSpPr>
            <a:spLocks noGrp="1" noChangeArrowheads="1"/>
          </p:cNvSpPr>
          <p:nvPr>
            <p:ph type="title"/>
          </p:nvPr>
        </p:nvSpPr>
        <p:spPr>
          <a:xfrm>
            <a:off x="304800" y="762000"/>
            <a:ext cx="8534400" cy="688975"/>
          </a:xfrm>
        </p:spPr>
        <p:txBody>
          <a:bodyPr/>
          <a:lstStyle/>
          <a:p>
            <a:pPr eaLnBrk="1" hangingPunct="1"/>
            <a:r>
              <a:rPr lang="en-US" altLang="en-US">
                <a:latin typeface="Calibri" panose="020F0502020204030204" pitchFamily="34" charset="0"/>
                <a:ea typeface="ＭＳ Ｐゴシック" panose="020B0600070205080204" pitchFamily="34" charset="-128"/>
              </a:rPr>
              <a:t>Predation</a:t>
            </a:r>
          </a:p>
        </p:txBody>
      </p:sp>
      <p:sp>
        <p:nvSpPr>
          <p:cNvPr id="97283" name="Content Placeholder 8"/>
          <p:cNvSpPr>
            <a:spLocks noGrp="1" noChangeArrowheads="1"/>
          </p:cNvSpPr>
          <p:nvPr>
            <p:ph sz="quarter" idx="16"/>
          </p:nvPr>
        </p:nvSpPr>
        <p:spPr bwMode="auto">
          <a:xfrm>
            <a:off x="304800" y="1752600"/>
            <a:ext cx="8534400" cy="28375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The consumption of one species (prey) by another (predator)</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Many examples of predator-prey interactions</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Most common is pursuit and ambush (hunting)</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Plants and animals have established specific defenses against predation through evolution</a:t>
            </a:r>
          </a:p>
        </p:txBody>
      </p:sp>
      <p:sp>
        <p:nvSpPr>
          <p:cNvPr id="97284"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
        <p:nvSpPr>
          <p:cNvPr id="97285"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43</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a:xfrm>
            <a:off x="304800" y="762001"/>
            <a:ext cx="8534400" cy="695607"/>
          </a:xfrm>
        </p:spPr>
        <p:txBody>
          <a:bodyPr/>
          <a:lstStyle/>
          <a:p>
            <a:pPr eaLnBrk="1" hangingPunct="1"/>
            <a:r>
              <a:rPr lang="en-US" altLang="en-US" dirty="0">
                <a:latin typeface="Calibri" panose="020F0502020204030204" pitchFamily="34" charset="0"/>
                <a:ea typeface="ＭＳ Ｐゴシック" panose="020B0600070205080204" pitchFamily="34" charset="-128"/>
              </a:rPr>
              <a:t>Evolution</a:t>
            </a:r>
          </a:p>
        </p:txBody>
      </p:sp>
      <p:sp>
        <p:nvSpPr>
          <p:cNvPr id="19459" name="Content Placeholder 2"/>
          <p:cNvSpPr>
            <a:spLocks noGrp="1" noChangeArrowheads="1"/>
          </p:cNvSpPr>
          <p:nvPr>
            <p:ph sz="quarter" idx="16"/>
          </p:nvPr>
        </p:nvSpPr>
        <p:spPr bwMode="auto">
          <a:xfrm>
            <a:off x="304800" y="1752600"/>
            <a:ext cx="8534400" cy="435848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1600" indent="-291600"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The cumulative genetic changes that occur in a population of organisms over time</a:t>
            </a:r>
          </a:p>
          <a:p>
            <a:pPr marL="6228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Current theory proposed by Charles Darwin, a 19</a:t>
            </a:r>
            <a:r>
              <a:rPr lang="en-US" altLang="en-US" sz="2600" baseline="30000" dirty="0">
                <a:ea typeface="ＭＳ Ｐゴシック" panose="020B0600070205080204" pitchFamily="34" charset="-128"/>
                <a:cs typeface="Calibri" panose="020F0502020204030204" pitchFamily="34" charset="0"/>
              </a:rPr>
              <a:t>th</a:t>
            </a:r>
            <a:r>
              <a:rPr lang="en-US" altLang="en-US" sz="2600" dirty="0">
                <a:ea typeface="ＭＳ Ｐゴシック" panose="020B0600070205080204" pitchFamily="34" charset="-128"/>
                <a:cs typeface="Calibri" panose="020F0502020204030204" pitchFamily="34" charset="0"/>
              </a:rPr>
              <a:t> century naturalist</a:t>
            </a:r>
          </a:p>
          <a:p>
            <a:pPr marL="6228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Occurs through natural selection</a:t>
            </a:r>
          </a:p>
          <a:p>
            <a:pPr marL="291600" indent="-291600"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Natural Selection</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Individuals with more favorable genetic traits are more likely to survive and reproduce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Frequency of favorable traits increase in subsequent generations (adaptation)</a:t>
            </a:r>
          </a:p>
        </p:txBody>
      </p:sp>
      <p:sp>
        <p:nvSpPr>
          <p:cNvPr id="19460"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4</a:t>
            </a:r>
          </a:p>
        </p:txBody>
      </p:sp>
      <p:sp>
        <p:nvSpPr>
          <p:cNvPr id="19461" name="Footer Placeholder 4"/>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p:cNvSpPr>
            <a:spLocks noGrp="1" noChangeArrowheads="1"/>
          </p:cNvSpPr>
          <p:nvPr>
            <p:ph type="title"/>
          </p:nvPr>
        </p:nvSpPr>
        <p:spPr>
          <a:xfrm>
            <a:off x="304800" y="762000"/>
            <a:ext cx="8534400" cy="568859"/>
          </a:xfrm>
        </p:spPr>
        <p:txBody>
          <a:bodyPr/>
          <a:lstStyle/>
          <a:p>
            <a:pPr eaLnBrk="1" hangingPunct="1"/>
            <a:r>
              <a:rPr lang="en-US" altLang="en-US" dirty="0">
                <a:latin typeface="Calibri" panose="020F0502020204030204" pitchFamily="34" charset="0"/>
                <a:ea typeface="ＭＳ Ｐゴシック" panose="020B0600070205080204" pitchFamily="34" charset="-128"/>
              </a:rPr>
              <a:t>Pursuit and Ambush</a:t>
            </a:r>
          </a:p>
        </p:txBody>
      </p:sp>
      <p:sp>
        <p:nvSpPr>
          <p:cNvPr id="99331" name="Content Placeholder 8"/>
          <p:cNvSpPr>
            <a:spLocks noGrp="1" noChangeArrowheads="1"/>
          </p:cNvSpPr>
          <p:nvPr>
            <p:ph sz="quarter" idx="16"/>
          </p:nvPr>
        </p:nvSpPr>
        <p:spPr bwMode="auto">
          <a:xfrm>
            <a:off x="304800" y="1752599"/>
            <a:ext cx="4538804" cy="441281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Pursuing prey - chasing prey down and catching it</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Ex: Day gecko and spider; orcas (killer whales) and salmon</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Ambush - predators catch prey unaware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Camouflage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Attract prey with colors or light</a:t>
            </a:r>
          </a:p>
        </p:txBody>
      </p:sp>
      <p:pic>
        <p:nvPicPr>
          <p:cNvPr id="99332" name="Content Placeholder 2" descr="A photo of orca whales swim on the surface of the water in a pack. ©Lazareva/iStockphoto"/>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5224876" y="2533502"/>
            <a:ext cx="3742244" cy="26099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
        <p:nvSpPr>
          <p:cNvPr id="99334"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44</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p:cNvSpPr>
            <a:spLocks noGrp="1" noChangeArrowheads="1"/>
          </p:cNvSpPr>
          <p:nvPr>
            <p:ph type="title"/>
          </p:nvPr>
        </p:nvSpPr>
        <p:spPr>
          <a:xfrm>
            <a:off x="304800" y="762000"/>
            <a:ext cx="8534400" cy="727075"/>
          </a:xfrm>
        </p:spPr>
        <p:txBody>
          <a:bodyPr/>
          <a:lstStyle/>
          <a:p>
            <a:pPr eaLnBrk="1" hangingPunct="1"/>
            <a:r>
              <a:rPr lang="en-US" altLang="en-US" dirty="0">
                <a:latin typeface="Calibri" panose="020F0502020204030204" pitchFamily="34" charset="0"/>
                <a:ea typeface="ＭＳ Ｐゴシック" panose="020B0600070205080204" pitchFamily="34" charset="-128"/>
              </a:rPr>
              <a:t>Plant Defenses Against Herbivores</a:t>
            </a:r>
          </a:p>
        </p:txBody>
      </p:sp>
      <p:sp>
        <p:nvSpPr>
          <p:cNvPr id="101379" name="Content Placeholder 8"/>
          <p:cNvSpPr>
            <a:spLocks noGrp="1" noChangeArrowheads="1"/>
          </p:cNvSpPr>
          <p:nvPr>
            <p:ph sz="quarter" idx="16"/>
          </p:nvPr>
        </p:nvSpPr>
        <p:spPr bwMode="auto">
          <a:xfrm>
            <a:off x="304800" y="1752600"/>
            <a:ext cx="8534400" cy="36523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Plants cannot flee predators</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Adaptations</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Spikes, thorns, leathery leaves, thick wax</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Protective chemicals that are poisonous or unpalatable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Examples: active chemicals in tobacco, opium poppy, marijuana, peyote</a:t>
            </a:r>
          </a:p>
          <a:p>
            <a:pPr lvl="2" eaLnBrk="1" hangingPunct="1">
              <a:spcBef>
                <a:spcPts val="1000"/>
              </a:spcBef>
              <a:buClr>
                <a:schemeClr val="accent2"/>
              </a:buClr>
            </a:pPr>
            <a:r>
              <a:rPr lang="en-US" altLang="en-US" sz="2400" dirty="0">
                <a:ea typeface="ＭＳ Ｐゴシック" panose="020B0600070205080204" pitchFamily="34" charset="-128"/>
                <a:cs typeface="Calibri" panose="020F0502020204030204" pitchFamily="34" charset="0"/>
              </a:rPr>
              <a:t>Milkweeds produce cardiac glycosides and deadly alkaloids</a:t>
            </a:r>
            <a:endParaRPr lang="en-US" altLang="en-US" dirty="0">
              <a:ea typeface="ＭＳ Ｐゴシック" panose="020B0600070205080204" pitchFamily="34" charset="-128"/>
              <a:cs typeface="Calibri" panose="020F0502020204030204" pitchFamily="34" charset="0"/>
            </a:endParaRPr>
          </a:p>
        </p:txBody>
      </p:sp>
      <p:sp>
        <p:nvSpPr>
          <p:cNvPr id="101380"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45</a:t>
            </a:r>
          </a:p>
        </p:txBody>
      </p:sp>
      <p:sp>
        <p:nvSpPr>
          <p:cNvPr id="101381"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p:cNvSpPr>
            <a:spLocks noGrp="1" noChangeArrowheads="1"/>
          </p:cNvSpPr>
          <p:nvPr>
            <p:ph type="title"/>
          </p:nvPr>
        </p:nvSpPr>
        <p:spPr>
          <a:xfrm>
            <a:off x="304800" y="762000"/>
            <a:ext cx="8534400" cy="758825"/>
          </a:xfrm>
        </p:spPr>
        <p:txBody>
          <a:bodyPr/>
          <a:lstStyle/>
          <a:p>
            <a:pPr eaLnBrk="1" hangingPunct="1"/>
            <a:r>
              <a:rPr lang="en-US" altLang="en-US" dirty="0">
                <a:latin typeface="Calibri" panose="020F0502020204030204" pitchFamily="34" charset="0"/>
                <a:ea typeface="ＭＳ Ｐゴシック" panose="020B0600070205080204" pitchFamily="34" charset="-128"/>
              </a:rPr>
              <a:t>Defensive Adaptation of Animals</a:t>
            </a:r>
          </a:p>
        </p:txBody>
      </p:sp>
      <p:sp>
        <p:nvSpPr>
          <p:cNvPr id="103427" name="Content Placeholder 8"/>
          <p:cNvSpPr>
            <a:spLocks noGrp="1" noChangeArrowheads="1"/>
          </p:cNvSpPr>
          <p:nvPr>
            <p:ph sz="quarter" idx="16"/>
          </p:nvPr>
        </p:nvSpPr>
        <p:spPr bwMode="auto">
          <a:xfrm>
            <a:off x="304800" y="1752599"/>
            <a:ext cx="5679541" cy="454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Fleeing or running</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Mechanical defenses</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Ex: quills of porcupines, shell of turtles</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Living in groups</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Warning coloration </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Bright colors that prompt avoidance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Chemical defenses- poisons</a:t>
            </a:r>
          </a:p>
          <a:p>
            <a:pPr lvl="2" eaLnBrk="1" hangingPunct="1">
              <a:spcBef>
                <a:spcPts val="1000"/>
              </a:spcBef>
              <a:buClr>
                <a:schemeClr val="accent2"/>
              </a:buClr>
            </a:pPr>
            <a:r>
              <a:rPr lang="en-US" altLang="en-US" sz="2400" dirty="0">
                <a:ea typeface="ＭＳ Ｐゴシック" panose="020B0600070205080204" pitchFamily="34" charset="-128"/>
              </a:rPr>
              <a:t>Ex: brightly colored poison arrow frog; milkweed moth caterpillar</a:t>
            </a:r>
          </a:p>
        </p:txBody>
      </p:sp>
      <p:pic>
        <p:nvPicPr>
          <p:cNvPr id="103428" name="Content Placeholder 6" descr="A photo of a monarch butterfly on a flowering plant. Marcia Straub/Getty Images"/>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6156325" y="1998663"/>
            <a:ext cx="2663825" cy="38576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46</a:t>
            </a:r>
          </a:p>
        </p:txBody>
      </p:sp>
      <p:sp>
        <p:nvSpPr>
          <p:cNvPr id="103430"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ea typeface="Source Sans Pro" panose="020B0503030403020204" pitchFamily="34" charset="0"/>
                <a:cs typeface="Calibri" panose="020F0502020204030204" pitchFamily="34" charset="0"/>
              </a:rPr>
              <a:t>Copyright ©2018 John Wiley &amp; Sons, Inc.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p:cNvSpPr>
            <a:spLocks noGrp="1" noChangeArrowheads="1"/>
          </p:cNvSpPr>
          <p:nvPr>
            <p:ph type="title"/>
          </p:nvPr>
        </p:nvSpPr>
        <p:spPr>
          <a:xfrm>
            <a:off x="304800" y="461728"/>
            <a:ext cx="8534400" cy="1059098"/>
          </a:xfrm>
        </p:spPr>
        <p:txBody>
          <a:bodyPr rtlCol="0">
            <a:noAutofit/>
          </a:bodyPr>
          <a:lstStyle/>
          <a:p>
            <a:pPr eaLnBrk="1" fontAlgn="auto" hangingPunct="1">
              <a:spcAft>
                <a:spcPts val="0"/>
              </a:spcAft>
              <a:defRPr/>
            </a:pPr>
            <a:r>
              <a:rPr lang="en-US" altLang="en-US" dirty="0">
                <a:ea typeface="ＭＳ Ｐゴシック" panose="020B0600070205080204" pitchFamily="34" charset="-128"/>
              </a:rPr>
              <a:t>Defensive Adaptation – Cryptic Coloration</a:t>
            </a:r>
          </a:p>
        </p:txBody>
      </p:sp>
      <p:sp>
        <p:nvSpPr>
          <p:cNvPr id="105475" name="Content Placeholder 8"/>
          <p:cNvSpPr>
            <a:spLocks noGrp="1" noChangeArrowheads="1"/>
          </p:cNvSpPr>
          <p:nvPr>
            <p:ph sz="quarter" idx="16"/>
          </p:nvPr>
        </p:nvSpPr>
        <p:spPr bwMode="auto">
          <a:xfrm>
            <a:off x="304800" y="1752600"/>
            <a:ext cx="4889500" cy="27198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Animals blend into surroundings</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Helps animals hide from predators</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Example: pygmy sea horse on gorgonian coral</a:t>
            </a:r>
          </a:p>
        </p:txBody>
      </p:sp>
      <p:pic>
        <p:nvPicPr>
          <p:cNvPr id="105476" name="Content Placeholder 2" descr="A photo of pygmy sea horses hiding in coral. Gerald Nowak/Stockphotopro, Inc"/>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5438775" y="1771650"/>
            <a:ext cx="3041650" cy="4349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7"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47</a:t>
            </a:r>
          </a:p>
        </p:txBody>
      </p:sp>
      <p:sp>
        <p:nvSpPr>
          <p:cNvPr id="105478"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ea typeface="Source Sans Pro" panose="020B0503030403020204" pitchFamily="34" charset="0"/>
                <a:cs typeface="Calibri" panose="020F0502020204030204" pitchFamily="34" charset="0"/>
              </a:rPr>
              <a:t>Copyright ©2018 John Wiley &amp; Sons, Inc.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p:cNvSpPr>
            <a:spLocks noGrp="1" noChangeArrowheads="1"/>
          </p:cNvSpPr>
          <p:nvPr>
            <p:ph type="title"/>
          </p:nvPr>
        </p:nvSpPr>
        <p:spPr>
          <a:xfrm>
            <a:off x="304800" y="762000"/>
            <a:ext cx="8534400" cy="595313"/>
          </a:xfrm>
        </p:spPr>
        <p:txBody>
          <a:bodyPr/>
          <a:lstStyle/>
          <a:p>
            <a:pPr eaLnBrk="1" hangingPunct="1"/>
            <a:r>
              <a:rPr lang="en-US" altLang="en-US" dirty="0">
                <a:latin typeface="Calibri" panose="020F0502020204030204" pitchFamily="34" charset="0"/>
                <a:ea typeface="ＭＳ Ｐゴシック" panose="020B0600070205080204" pitchFamily="34" charset="-128"/>
              </a:rPr>
              <a:t>Keystone Species</a:t>
            </a:r>
          </a:p>
        </p:txBody>
      </p:sp>
      <p:sp>
        <p:nvSpPr>
          <p:cNvPr id="107523" name="Content Placeholder 8"/>
          <p:cNvSpPr>
            <a:spLocks noGrp="1" noChangeArrowheads="1"/>
          </p:cNvSpPr>
          <p:nvPr>
            <p:ph sz="quarter" idx="16"/>
          </p:nvPr>
        </p:nvSpPr>
        <p:spPr bwMode="auto">
          <a:xfrm>
            <a:off x="304800" y="1735138"/>
            <a:ext cx="8534400" cy="4364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A species, often a predator, that exerts profound influence on a community</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More important to the community than what would be expected based on abundance</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The dependence of other species on the keystone species is apparent when the keystone species is removed</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Protecting keystone species is a goal to conservation biologists</a:t>
            </a:r>
          </a:p>
          <a:p>
            <a:pPr marL="290513" indent="-290513" eaLnBrk="1" hangingPunct="1"/>
            <a:r>
              <a:rPr lang="en-US" altLang="en-US" dirty="0">
                <a:latin typeface="Calibri" panose="020F0502020204030204" pitchFamily="34" charset="0"/>
                <a:ea typeface="ＭＳ Ｐゴシック" panose="020B0600070205080204" pitchFamily="34" charset="-128"/>
              </a:rPr>
              <a:t>Examples: Yellowstone wolf, beaver</a:t>
            </a:r>
          </a:p>
        </p:txBody>
      </p:sp>
      <p:sp>
        <p:nvSpPr>
          <p:cNvPr id="107524"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48</a:t>
            </a:r>
          </a:p>
        </p:txBody>
      </p:sp>
      <p:sp>
        <p:nvSpPr>
          <p:cNvPr id="107525"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p:cNvSpPr>
            <a:spLocks noGrp="1" noChangeArrowheads="1"/>
          </p:cNvSpPr>
          <p:nvPr>
            <p:ph type="title"/>
          </p:nvPr>
        </p:nvSpPr>
        <p:spPr>
          <a:xfrm>
            <a:off x="304800" y="762000"/>
            <a:ext cx="8534400" cy="758825"/>
          </a:xfrm>
        </p:spPr>
        <p:txBody>
          <a:bodyPr/>
          <a:lstStyle/>
          <a:p>
            <a:pPr eaLnBrk="1" hangingPunct="1"/>
            <a:r>
              <a:rPr lang="en-US" altLang="en-US">
                <a:latin typeface="Calibri" panose="020F0502020204030204" pitchFamily="34" charset="0"/>
                <a:ea typeface="ＭＳ Ｐゴシック" panose="020B0600070205080204" pitchFamily="34" charset="-128"/>
              </a:rPr>
              <a:t>Species Richness</a:t>
            </a:r>
          </a:p>
        </p:txBody>
      </p:sp>
      <p:sp>
        <p:nvSpPr>
          <p:cNvPr id="109571" name="Content Placeholder 8"/>
          <p:cNvSpPr>
            <a:spLocks noGrp="1" noChangeArrowheads="1"/>
          </p:cNvSpPr>
          <p:nvPr>
            <p:ph sz="quarter" idx="16"/>
          </p:nvPr>
        </p:nvSpPr>
        <p:spPr bwMode="auto">
          <a:xfrm>
            <a:off x="304800" y="1752600"/>
            <a:ext cx="4700588" cy="452145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The number of species in a community</a:t>
            </a:r>
          </a:p>
          <a:p>
            <a:pPr marL="622300" lvl="1" indent="-319088" eaLnBrk="1" hangingPunct="1">
              <a:spcBef>
                <a:spcPts val="6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Tropical rainforests = high richness</a:t>
            </a:r>
          </a:p>
          <a:p>
            <a:pPr marL="622300" lvl="1" indent="-319088" eaLnBrk="1" hangingPunct="1">
              <a:spcBef>
                <a:spcPts val="6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Isolated island = low richness</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Related to the abundance of potential ecological niches</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Richness often greater at margins due to transition - ecotone </a:t>
            </a:r>
          </a:p>
        </p:txBody>
      </p:sp>
      <p:pic>
        <p:nvPicPr>
          <p:cNvPr id="109572" name="Content Placeholder 2" descr="A graph shows species richness and species diversity index. The x axis measures heterogeneity from low, medium, to high. The y axis measures the vegetation in California. The plot for species richness is at less than 3 on low, less than 4 on medium, and over 5 on high. The plot for species diversity index is 1 on low, over 1 on medium, and nearly 1.5 on high."/>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5232400" y="2401888"/>
            <a:ext cx="3473450" cy="305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3"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49</a:t>
            </a:r>
          </a:p>
        </p:txBody>
      </p:sp>
      <p:sp>
        <p:nvSpPr>
          <p:cNvPr id="109574"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ea typeface="Source Sans Pro" panose="020B0503030403020204" pitchFamily="34" charset="0"/>
                <a:cs typeface="Calibri" panose="020F0502020204030204" pitchFamily="34" charset="0"/>
              </a:rPr>
              <a:t>Copyright ©2018 John Wiley &amp; Sons, Inc.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p:cNvSpPr>
            <a:spLocks noGrp="1" noChangeArrowheads="1"/>
          </p:cNvSpPr>
          <p:nvPr>
            <p:ph type="title"/>
          </p:nvPr>
        </p:nvSpPr>
        <p:spPr>
          <a:xfrm>
            <a:off x="304800" y="762000"/>
            <a:ext cx="8534400" cy="755650"/>
          </a:xfrm>
        </p:spPr>
        <p:txBody>
          <a:bodyPr/>
          <a:lstStyle/>
          <a:p>
            <a:pPr eaLnBrk="1" hangingPunct="1"/>
            <a:r>
              <a:rPr lang="en-US" altLang="en-US">
                <a:latin typeface="Calibri" panose="020F0502020204030204" pitchFamily="34" charset="0"/>
                <a:ea typeface="ＭＳ Ｐゴシック" panose="020B0600070205080204" pitchFamily="34" charset="-128"/>
              </a:rPr>
              <a:t>Ecosystem Services</a:t>
            </a:r>
          </a:p>
        </p:txBody>
      </p:sp>
      <p:sp>
        <p:nvSpPr>
          <p:cNvPr id="111619" name="Content Placeholder 8"/>
          <p:cNvSpPr>
            <a:spLocks noGrp="1" noChangeArrowheads="1"/>
          </p:cNvSpPr>
          <p:nvPr>
            <p:ph sz="quarter" idx="16"/>
          </p:nvPr>
        </p:nvSpPr>
        <p:spPr bwMode="auto">
          <a:xfrm>
            <a:off x="304800" y="1752600"/>
            <a:ext cx="8534400" cy="23103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Important environmental benefits that ecosystems provide to people, such as:</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Clean air to breathe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Clean water to drink</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Fertile soil in which to grow crops </a:t>
            </a:r>
          </a:p>
        </p:txBody>
      </p:sp>
      <p:sp>
        <p:nvSpPr>
          <p:cNvPr id="111620"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50</a:t>
            </a:r>
          </a:p>
        </p:txBody>
      </p:sp>
      <p:sp>
        <p:nvSpPr>
          <p:cNvPr id="111621"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2"/>
          <p:cNvSpPr>
            <a:spLocks noGrp="1"/>
          </p:cNvSpPr>
          <p:nvPr>
            <p:ph type="title"/>
          </p:nvPr>
        </p:nvSpPr>
        <p:spPr>
          <a:xfrm>
            <a:off x="304800" y="762001"/>
            <a:ext cx="8534400" cy="707791"/>
          </a:xfrm>
        </p:spPr>
        <p:txBody>
          <a:bodyPr rtlCol="0">
            <a:normAutofit/>
          </a:bodyPr>
          <a:lstStyle/>
          <a:p>
            <a:pPr eaLnBrk="1" fontAlgn="auto" hangingPunct="1">
              <a:spcAft>
                <a:spcPts val="0"/>
              </a:spcAft>
              <a:defRPr/>
            </a:pPr>
            <a:r>
              <a:rPr lang="en-US" altLang="en-US" dirty="0">
                <a:ea typeface="ＭＳ Ｐゴシック" panose="020B0600070205080204" pitchFamily="34" charset="-128"/>
              </a:rPr>
              <a:t>Examples of Ecosystem Services</a:t>
            </a:r>
            <a:r>
              <a:rPr lang="en-US" altLang="en-US" sz="3600" dirty="0">
                <a:ea typeface="ＭＳ Ｐゴシック" panose="020B0600070205080204" pitchFamily="34" charset="-128"/>
              </a:rPr>
              <a:t> </a:t>
            </a:r>
            <a:r>
              <a:rPr lang="en-US" altLang="en-US" sz="2400" b="0" dirty="0">
                <a:ea typeface="ＭＳ Ｐゴシック" panose="020B0600070205080204" pitchFamily="34" charset="-128"/>
              </a:rPr>
              <a:t>(1 of 2)</a:t>
            </a:r>
            <a:endParaRPr lang="en-US" altLang="en-US" sz="1000" b="0" dirty="0">
              <a:ea typeface="ＭＳ Ｐゴシック" panose="020B0600070205080204" pitchFamily="34" charset="-128"/>
            </a:endParaRPr>
          </a:p>
        </p:txBody>
      </p:sp>
      <p:sp>
        <p:nvSpPr>
          <p:cNvPr id="3" name="Content Placeholder 2"/>
          <p:cNvSpPr>
            <a:spLocks noGrp="1"/>
          </p:cNvSpPr>
          <p:nvPr>
            <p:ph sz="quarter" idx="16"/>
          </p:nvPr>
        </p:nvSpPr>
        <p:spPr>
          <a:xfrm>
            <a:off x="304800" y="1498072"/>
            <a:ext cx="8534400" cy="359004"/>
          </a:xfrm>
        </p:spPr>
        <p:txBody>
          <a:bodyPr/>
          <a:lstStyle/>
          <a:p>
            <a:r>
              <a:rPr lang="en-IN" sz="2200" b="1" dirty="0">
                <a:solidFill>
                  <a:schemeClr val="accent2"/>
                </a:solidFill>
              </a:rPr>
              <a:t>Table 5.1</a:t>
            </a:r>
            <a:r>
              <a:rPr lang="en-IN" sz="2200" b="1" dirty="0"/>
              <a:t> Ecosystem Services</a:t>
            </a:r>
            <a:endParaRPr lang="en-IN" sz="2200" dirty="0"/>
          </a:p>
        </p:txBody>
      </p:sp>
      <p:graphicFrame>
        <p:nvGraphicFramePr>
          <p:cNvPr id="5" name="Content Placeholder 4" descr="Table is accessible to screenreaders"/>
          <p:cNvGraphicFramePr>
            <a:graphicFrameLocks noGrp="1"/>
          </p:cNvGraphicFramePr>
          <p:nvPr>
            <p:ph sz="quarter" idx="17"/>
            <p:extLst>
              <p:ext uri="{D42A27DB-BD31-4B8C-83A1-F6EECF244321}">
                <p14:modId xmlns:p14="http://schemas.microsoft.com/office/powerpoint/2010/main" val="328748695"/>
              </p:ext>
            </p:extLst>
          </p:nvPr>
        </p:nvGraphicFramePr>
        <p:xfrm>
          <a:off x="385376" y="1930629"/>
          <a:ext cx="8474697" cy="4107505"/>
        </p:xfrm>
        <a:graphic>
          <a:graphicData uri="http://schemas.openxmlformats.org/drawingml/2006/table">
            <a:tbl>
              <a:tblPr firstRow="1" bandRow="1">
                <a:tableStyleId>{5C22544A-7EE6-4342-B048-85BDC9FD1C3A}</a:tableStyleId>
              </a:tblPr>
              <a:tblGrid>
                <a:gridCol w="3319419">
                  <a:extLst>
                    <a:ext uri="{9D8B030D-6E8A-4147-A177-3AD203B41FA5}">
                      <a16:colId xmlns:a16="http://schemas.microsoft.com/office/drawing/2014/main" val="1672956252"/>
                    </a:ext>
                  </a:extLst>
                </a:gridCol>
                <a:gridCol w="5155278">
                  <a:extLst>
                    <a:ext uri="{9D8B030D-6E8A-4147-A177-3AD203B41FA5}">
                      <a16:colId xmlns:a16="http://schemas.microsoft.com/office/drawing/2014/main" val="3304683615"/>
                    </a:ext>
                  </a:extLst>
                </a:gridCol>
              </a:tblGrid>
              <a:tr h="350845">
                <a:tc>
                  <a:txBody>
                    <a:bodyPr/>
                    <a:lstStyle/>
                    <a:p>
                      <a:r>
                        <a:rPr lang="en-IN" sz="1200" b="1" i="0" u="none" strike="noStrike" kern="1200" baseline="0" dirty="0">
                          <a:solidFill>
                            <a:schemeClr val="lt1"/>
                          </a:solidFill>
                          <a:latin typeface="+mn-lt"/>
                          <a:ea typeface="+mn-ea"/>
                          <a:cs typeface="+mn-cs"/>
                        </a:rPr>
                        <a:t>Ecosystem</a:t>
                      </a:r>
                      <a:endParaRPr lang="en-IN"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u="none" strike="noStrike" kern="1200" baseline="0" dirty="0">
                          <a:solidFill>
                            <a:schemeClr val="lt1"/>
                          </a:solidFill>
                          <a:latin typeface="+mn-lt"/>
                          <a:ea typeface="+mn-ea"/>
                          <a:cs typeface="+mn-cs"/>
                        </a:rPr>
                        <a:t>Services Provided by Ecosystem</a:t>
                      </a:r>
                      <a:endParaRPr lang="en-IN"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8140182"/>
                  </a:ext>
                </a:extLst>
              </a:tr>
              <a:tr h="781495">
                <a:tc>
                  <a:txBody>
                    <a:bodyPr/>
                    <a:lstStyle/>
                    <a:p>
                      <a:r>
                        <a:rPr lang="en-IN" sz="1200" b="0" i="0" u="none" strike="noStrike" kern="1200" baseline="0" dirty="0">
                          <a:solidFill>
                            <a:schemeClr val="dk1"/>
                          </a:solidFill>
                          <a:latin typeface="+mn-lt"/>
                          <a:ea typeface="+mn-ea"/>
                          <a:cs typeface="+mn-cs"/>
                        </a:rPr>
                        <a:t>Forests</a:t>
                      </a:r>
                      <a:endParaRPr lang="en-IN"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Purify air and water</a:t>
                      </a:r>
                    </a:p>
                    <a:p>
                      <a:pPr marL="291600" indent="-291600">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Produce and maintain soil</a:t>
                      </a:r>
                    </a:p>
                    <a:p>
                      <a:pPr marL="291600" indent="-291600">
                        <a:spcBef>
                          <a:spcPts val="100"/>
                        </a:spcBef>
                        <a:buFont typeface="Arial" panose="020B0604020202020204" pitchFamily="34" charset="0"/>
                        <a:buChar char="•"/>
                      </a:pPr>
                      <a:r>
                        <a:rPr lang="fr-FR" sz="1200" b="0" i="0" u="none" strike="noStrike" kern="1200" baseline="0" dirty="0">
                          <a:solidFill>
                            <a:schemeClr val="dk1"/>
                          </a:solidFill>
                          <a:latin typeface="+mn-lt"/>
                          <a:ea typeface="+mn-ea"/>
                          <a:cs typeface="+mn-cs"/>
                        </a:rPr>
                        <a:t>Absorb carbon dioxide (carbon storage)</a:t>
                      </a:r>
                    </a:p>
                    <a:p>
                      <a:pPr marL="291600" indent="-291600">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wildlife habitat</a:t>
                      </a:r>
                    </a:p>
                    <a:p>
                      <a:pPr marL="291600" indent="-291600">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humans with wood, food, and</a:t>
                      </a:r>
                    </a:p>
                    <a:p>
                      <a:pPr marL="291600" indent="-291600">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recreation</a:t>
                      </a:r>
                      <a:endParaRPr lang="en-IN"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0658698"/>
                  </a:ext>
                </a:extLst>
              </a:tr>
              <a:tr h="781495">
                <a:tc>
                  <a:txBody>
                    <a:bodyPr/>
                    <a:lstStyle/>
                    <a:p>
                      <a:r>
                        <a:rPr lang="en-IN" sz="1200" b="0" i="0" u="none" strike="noStrike" kern="1200" baseline="0" dirty="0">
                          <a:solidFill>
                            <a:schemeClr val="dk1"/>
                          </a:solidFill>
                          <a:latin typeface="+mn-lt"/>
                          <a:ea typeface="+mn-ea"/>
                          <a:cs typeface="+mn-cs"/>
                        </a:rPr>
                        <a:t>Freshwater systems</a:t>
                      </a:r>
                    </a:p>
                    <a:p>
                      <a:r>
                        <a:rPr lang="en-IN" sz="1200" b="0" i="0" u="none" strike="noStrike" kern="1200" baseline="0" dirty="0">
                          <a:solidFill>
                            <a:schemeClr val="dk1"/>
                          </a:solidFill>
                          <a:latin typeface="+mn-lt"/>
                          <a:ea typeface="+mn-ea"/>
                          <a:cs typeface="+mn-cs"/>
                        </a:rPr>
                        <a:t>(rivers and</a:t>
                      </a:r>
                    </a:p>
                    <a:p>
                      <a:r>
                        <a:rPr lang="en-IN" sz="1200" b="0" i="0" u="none" strike="noStrike" kern="1200" baseline="0" dirty="0">
                          <a:solidFill>
                            <a:schemeClr val="dk1"/>
                          </a:solidFill>
                          <a:latin typeface="+mn-lt"/>
                          <a:ea typeface="+mn-ea"/>
                          <a:cs typeface="+mn-cs"/>
                        </a:rPr>
                        <a:t>streams, lakes,</a:t>
                      </a:r>
                    </a:p>
                    <a:p>
                      <a:r>
                        <a:rPr lang="en-IN" sz="1200" b="0" i="0" u="none" strike="noStrike" kern="1200" baseline="0" dirty="0">
                          <a:solidFill>
                            <a:schemeClr val="dk1"/>
                          </a:solidFill>
                          <a:latin typeface="+mn-lt"/>
                          <a:ea typeface="+mn-ea"/>
                          <a:cs typeface="+mn-cs"/>
                        </a:rPr>
                        <a:t>and groundwater)</a:t>
                      </a:r>
                      <a:endParaRPr lang="en-IN"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Moderate water flow and mitigate floods</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Dilute and remove pollutants</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wildlife habitat</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humans with drinking and irrigation water</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transportation corridors</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Generate electricity</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Offer recreation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6809664"/>
                  </a:ext>
                </a:extLst>
              </a:tr>
              <a:tr h="781495">
                <a:tc>
                  <a:txBody>
                    <a:bodyPr/>
                    <a:lstStyle/>
                    <a:p>
                      <a:r>
                        <a:rPr lang="en-IN" sz="1200" b="0" i="0" u="none" strike="noStrike" kern="1200" baseline="0" dirty="0">
                          <a:solidFill>
                            <a:schemeClr val="tx1"/>
                          </a:solidFill>
                          <a:latin typeface="+mn-lt"/>
                          <a:ea typeface="+mn-ea"/>
                          <a:cs typeface="+mn-cs"/>
                        </a:rPr>
                        <a:t>Grasslands</a:t>
                      </a:r>
                      <a:endParaRPr lang="en-IN"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Purify air and water</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Produce and maintain soil</a:t>
                      </a:r>
                    </a:p>
                    <a:p>
                      <a:pPr marL="291600" indent="-291600" algn="l" defTabSz="914400" rtl="0" eaLnBrk="1" latinLnBrk="0" hangingPunct="1">
                        <a:spcBef>
                          <a:spcPts val="100"/>
                        </a:spcBef>
                        <a:buFont typeface="Arial" panose="020B0604020202020204" pitchFamily="34" charset="0"/>
                        <a:buChar char="•"/>
                      </a:pPr>
                      <a:r>
                        <a:rPr lang="fr-FR" sz="1200" b="0" i="0" u="none" strike="noStrike" kern="1200" baseline="0" dirty="0">
                          <a:solidFill>
                            <a:schemeClr val="dk1"/>
                          </a:solidFill>
                          <a:latin typeface="+mn-lt"/>
                          <a:ea typeface="+mn-ea"/>
                          <a:cs typeface="+mn-cs"/>
                        </a:rPr>
                        <a:t>Absorb carbon dioxide (carbon storage)</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wildlife habitat</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humans with livestock and recreation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3474918"/>
                  </a:ext>
                </a:extLst>
              </a:tr>
            </a:tbl>
          </a:graphicData>
        </a:graphic>
      </p:graphicFrame>
      <p:sp>
        <p:nvSpPr>
          <p:cNvPr id="113669"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51</a:t>
            </a:r>
          </a:p>
        </p:txBody>
      </p:sp>
      <p:sp>
        <p:nvSpPr>
          <p:cNvPr id="113668"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dirty="0">
                <a:solidFill>
                  <a:srgbClr val="898989"/>
                </a:solidFill>
                <a:latin typeface="+mn-lt"/>
              </a:rPr>
              <a:t>Copyright ©2018 John Wiley &amp; Sons, Inc.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2"/>
          <p:cNvSpPr>
            <a:spLocks noGrp="1"/>
          </p:cNvSpPr>
          <p:nvPr>
            <p:ph type="title"/>
          </p:nvPr>
        </p:nvSpPr>
        <p:spPr>
          <a:xfrm>
            <a:off x="304800" y="762001"/>
            <a:ext cx="8534400" cy="686553"/>
          </a:xfrm>
        </p:spPr>
        <p:txBody>
          <a:bodyPr rtlCol="0">
            <a:normAutofit/>
          </a:bodyPr>
          <a:lstStyle/>
          <a:p>
            <a:pPr eaLnBrk="1" fontAlgn="auto" hangingPunct="1">
              <a:spcAft>
                <a:spcPts val="0"/>
              </a:spcAft>
              <a:defRPr/>
            </a:pPr>
            <a:r>
              <a:rPr lang="en-US" altLang="en-US" dirty="0">
                <a:ea typeface="ＭＳ Ｐゴシック" panose="020B0600070205080204" pitchFamily="34" charset="-128"/>
              </a:rPr>
              <a:t>Examples of Ecosystem Services</a:t>
            </a:r>
            <a:r>
              <a:rPr lang="en-US" altLang="en-US" sz="3600" dirty="0">
                <a:ea typeface="ＭＳ Ｐゴシック" panose="020B0600070205080204" pitchFamily="34" charset="-128"/>
              </a:rPr>
              <a:t> </a:t>
            </a:r>
            <a:r>
              <a:rPr lang="en-US" altLang="en-US" sz="2400" b="0" dirty="0">
                <a:ea typeface="ＭＳ Ｐゴシック" panose="020B0600070205080204" pitchFamily="34" charset="-128"/>
              </a:rPr>
              <a:t>(2 of 2)</a:t>
            </a:r>
            <a:endParaRPr lang="en-US" altLang="en-US" sz="1000" b="0" dirty="0">
              <a:ea typeface="ＭＳ Ｐゴシック" panose="020B0600070205080204" pitchFamily="34" charset="-128"/>
            </a:endParaRPr>
          </a:p>
        </p:txBody>
      </p:sp>
      <p:sp>
        <p:nvSpPr>
          <p:cNvPr id="3" name="Content Placeholder 2"/>
          <p:cNvSpPr>
            <a:spLocks noGrp="1"/>
          </p:cNvSpPr>
          <p:nvPr>
            <p:ph sz="quarter" idx="16"/>
          </p:nvPr>
        </p:nvSpPr>
        <p:spPr>
          <a:xfrm>
            <a:off x="304800" y="1499110"/>
            <a:ext cx="5244974" cy="365911"/>
          </a:xfrm>
        </p:spPr>
        <p:txBody>
          <a:bodyPr/>
          <a:lstStyle/>
          <a:p>
            <a:r>
              <a:rPr lang="en-IN" sz="2200" b="1" dirty="0">
                <a:solidFill>
                  <a:schemeClr val="accent2"/>
                </a:solidFill>
              </a:rPr>
              <a:t>Table 5.1</a:t>
            </a:r>
            <a:r>
              <a:rPr lang="en-IN" sz="2200" b="1" dirty="0"/>
              <a:t> Ecosystem Services [Continued]</a:t>
            </a:r>
            <a:endParaRPr lang="en-IN" sz="2200" dirty="0"/>
          </a:p>
        </p:txBody>
      </p:sp>
      <p:graphicFrame>
        <p:nvGraphicFramePr>
          <p:cNvPr id="5" name="Content Placeholder 4" descr="Table is accessible to screenreaders"/>
          <p:cNvGraphicFramePr>
            <a:graphicFrameLocks noGrp="1"/>
          </p:cNvGraphicFramePr>
          <p:nvPr>
            <p:ph sz="quarter" idx="17"/>
            <p:extLst>
              <p:ext uri="{D42A27DB-BD31-4B8C-83A1-F6EECF244321}">
                <p14:modId xmlns:p14="http://schemas.microsoft.com/office/powerpoint/2010/main" val="509885638"/>
              </p:ext>
            </p:extLst>
          </p:nvPr>
        </p:nvGraphicFramePr>
        <p:xfrm>
          <a:off x="386279" y="1930670"/>
          <a:ext cx="8535026" cy="2072965"/>
        </p:xfrm>
        <a:graphic>
          <a:graphicData uri="http://schemas.openxmlformats.org/drawingml/2006/table">
            <a:tbl>
              <a:tblPr firstRow="1" bandRow="1">
                <a:tableStyleId>{5C22544A-7EE6-4342-B048-85BDC9FD1C3A}</a:tableStyleId>
              </a:tblPr>
              <a:tblGrid>
                <a:gridCol w="3343049">
                  <a:extLst>
                    <a:ext uri="{9D8B030D-6E8A-4147-A177-3AD203B41FA5}">
                      <a16:colId xmlns:a16="http://schemas.microsoft.com/office/drawing/2014/main" val="1672956252"/>
                    </a:ext>
                  </a:extLst>
                </a:gridCol>
                <a:gridCol w="5191977">
                  <a:extLst>
                    <a:ext uri="{9D8B030D-6E8A-4147-A177-3AD203B41FA5}">
                      <a16:colId xmlns:a16="http://schemas.microsoft.com/office/drawing/2014/main" val="3304683615"/>
                    </a:ext>
                  </a:extLst>
                </a:gridCol>
              </a:tblGrid>
              <a:tr h="350845">
                <a:tc>
                  <a:txBody>
                    <a:bodyPr/>
                    <a:lstStyle/>
                    <a:p>
                      <a:r>
                        <a:rPr lang="en-IN" sz="1200" b="1" i="0" u="none" strike="noStrike" kern="1200" baseline="0" dirty="0">
                          <a:solidFill>
                            <a:schemeClr val="lt1"/>
                          </a:solidFill>
                          <a:latin typeface="+mn-lt"/>
                          <a:ea typeface="+mn-ea"/>
                          <a:cs typeface="+mn-cs"/>
                        </a:rPr>
                        <a:t>Ecosystem</a:t>
                      </a:r>
                      <a:endParaRPr lang="en-IN" sz="1200" dirty="0"/>
                    </a:p>
                  </a:txBody>
                  <a:tcPr marL="92091" marR="920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u="none" strike="noStrike" kern="1200" baseline="0" dirty="0">
                          <a:solidFill>
                            <a:schemeClr val="lt1"/>
                          </a:solidFill>
                          <a:latin typeface="+mn-lt"/>
                          <a:ea typeface="+mn-ea"/>
                          <a:cs typeface="+mn-cs"/>
                        </a:rPr>
                        <a:t>Services Provided by Ecosystem</a:t>
                      </a:r>
                      <a:endParaRPr lang="en-IN" sz="1200" dirty="0"/>
                    </a:p>
                  </a:txBody>
                  <a:tcPr marL="92091" marR="920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8140182"/>
                  </a:ext>
                </a:extLst>
              </a:tr>
              <a:tr h="781495">
                <a:tc>
                  <a:txBody>
                    <a:bodyPr/>
                    <a:lstStyle/>
                    <a:p>
                      <a:r>
                        <a:rPr lang="en-IN" sz="1200" b="0" i="0" u="none" strike="noStrike" kern="1200" baseline="0" dirty="0">
                          <a:solidFill>
                            <a:schemeClr val="tx1"/>
                          </a:solidFill>
                          <a:latin typeface="+mn-lt"/>
                          <a:ea typeface="+mn-ea"/>
                          <a:cs typeface="+mn-cs"/>
                        </a:rPr>
                        <a:t>Coasts</a:t>
                      </a:r>
                      <a:endParaRPr lang="en-IN" sz="1200" dirty="0">
                        <a:solidFill>
                          <a:schemeClr val="tx1"/>
                        </a:solidFill>
                      </a:endParaRPr>
                    </a:p>
                  </a:txBody>
                  <a:tcPr marL="92091" marR="920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a buffer against storms</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Dilute and remove pollutants</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wildlife habitat, including food and shelter for young marine species</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humans with food, harbors, transportation routes, and recreation</a:t>
                      </a:r>
                    </a:p>
                  </a:txBody>
                  <a:tcPr marL="92091" marR="920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6809664"/>
                  </a:ext>
                </a:extLst>
              </a:tr>
              <a:tr h="781495">
                <a:tc>
                  <a:txBody>
                    <a:bodyPr/>
                    <a:lstStyle/>
                    <a:p>
                      <a:r>
                        <a:rPr lang="en-IN" sz="1200" b="0" i="0" u="none" strike="noStrike" kern="1200" baseline="0" dirty="0">
                          <a:solidFill>
                            <a:schemeClr val="tx1"/>
                          </a:solidFill>
                          <a:latin typeface="+mn-lt"/>
                          <a:ea typeface="+mn-ea"/>
                          <a:cs typeface="+mn-cs"/>
                        </a:rPr>
                        <a:t>(Sustainable</a:t>
                      </a:r>
                    </a:p>
                    <a:p>
                      <a:r>
                        <a:rPr lang="en-IN" sz="1200" b="0" i="0" u="none" strike="noStrike" kern="1200" baseline="0" dirty="0">
                          <a:solidFill>
                            <a:schemeClr val="tx1"/>
                          </a:solidFill>
                          <a:latin typeface="+mn-lt"/>
                          <a:ea typeface="+mn-ea"/>
                          <a:cs typeface="+mn-cs"/>
                        </a:rPr>
                        <a:t>agricultural</a:t>
                      </a:r>
                    </a:p>
                    <a:p>
                      <a:r>
                        <a:rPr lang="en-IN" sz="1200" b="0" i="0" u="none" strike="noStrike" kern="1200" baseline="0" dirty="0">
                          <a:solidFill>
                            <a:schemeClr val="tx1"/>
                          </a:solidFill>
                          <a:latin typeface="+mn-lt"/>
                          <a:ea typeface="+mn-ea"/>
                          <a:cs typeface="+mn-cs"/>
                        </a:rPr>
                        <a:t>ecosystems</a:t>
                      </a:r>
                      <a:endParaRPr lang="en-IN" sz="1200" dirty="0">
                        <a:solidFill>
                          <a:schemeClr val="tx1"/>
                        </a:solidFill>
                      </a:endParaRPr>
                    </a:p>
                  </a:txBody>
                  <a:tcPr marL="92091" marR="920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Produce and maintain soil</a:t>
                      </a:r>
                    </a:p>
                    <a:p>
                      <a:pPr marL="291600" indent="-291600" algn="l" defTabSz="914400" rtl="0" eaLnBrk="1" latinLnBrk="0" hangingPunct="1">
                        <a:spcBef>
                          <a:spcPts val="100"/>
                        </a:spcBef>
                        <a:buFont typeface="Arial" panose="020B0604020202020204" pitchFamily="34" charset="0"/>
                        <a:buChar char="•"/>
                      </a:pPr>
                      <a:r>
                        <a:rPr lang="fr-FR" sz="1200" b="0" i="0" u="none" strike="noStrike" kern="1200" baseline="0" dirty="0">
                          <a:solidFill>
                            <a:schemeClr val="dk1"/>
                          </a:solidFill>
                          <a:latin typeface="+mn-lt"/>
                          <a:ea typeface="+mn-ea"/>
                          <a:cs typeface="+mn-cs"/>
                        </a:rPr>
                        <a:t>Absorb carbon dioxide (carbon storage)</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wildlife habitat for birds, insect pollinators, and soil organisms</a:t>
                      </a:r>
                    </a:p>
                    <a:p>
                      <a:pPr marL="291600" indent="-291600" algn="l" defTabSz="914400" rtl="0" eaLnBrk="1" latinLnBrk="0" hangingPunct="1">
                        <a:spcBef>
                          <a:spcPts val="100"/>
                        </a:spcBef>
                        <a:buFont typeface="Arial" panose="020B0604020202020204" pitchFamily="34" charset="0"/>
                        <a:buChar char="•"/>
                      </a:pPr>
                      <a:r>
                        <a:rPr lang="en-IN" sz="1200" b="0" i="0" u="none" strike="noStrike" kern="1200" baseline="0" dirty="0">
                          <a:solidFill>
                            <a:schemeClr val="dk1"/>
                          </a:solidFill>
                          <a:latin typeface="+mn-lt"/>
                          <a:ea typeface="+mn-ea"/>
                          <a:cs typeface="+mn-cs"/>
                        </a:rPr>
                        <a:t>Provide humans with food and fIber crops</a:t>
                      </a:r>
                    </a:p>
                  </a:txBody>
                  <a:tcPr marL="92091" marR="920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60806542"/>
                  </a:ext>
                </a:extLst>
              </a:tr>
            </a:tbl>
          </a:graphicData>
        </a:graphic>
      </p:graphicFrame>
      <p:sp>
        <p:nvSpPr>
          <p:cNvPr id="2" name="Content Placeholder 1"/>
          <p:cNvSpPr>
            <a:spLocks noGrp="1"/>
          </p:cNvSpPr>
          <p:nvPr>
            <p:ph sz="quarter" idx="18"/>
          </p:nvPr>
        </p:nvSpPr>
        <p:spPr>
          <a:xfrm>
            <a:off x="331959" y="4265286"/>
            <a:ext cx="8534400" cy="505895"/>
          </a:xfrm>
        </p:spPr>
        <p:txBody>
          <a:bodyPr/>
          <a:lstStyle/>
          <a:p>
            <a:r>
              <a:rPr lang="en-IN" sz="1400" dirty="0"/>
              <a:t>Adapted from p. 527 of Climate Change Impacts in the United States, a report of the National Assessment Synthesis Team, U.S. Global Change Research Program, Cambridge University Press [2001].</a:t>
            </a:r>
          </a:p>
        </p:txBody>
      </p:sp>
      <p:sp>
        <p:nvSpPr>
          <p:cNvPr id="113669" name="Slide Number Placeholder 5"/>
          <p:cNvSpPr>
            <a:spLocks noGrp="1"/>
          </p:cNvSpPr>
          <p:nvPr>
            <p:ph type="sldNum"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52</a:t>
            </a:r>
          </a:p>
        </p:txBody>
      </p:sp>
      <p:sp>
        <p:nvSpPr>
          <p:cNvPr id="113668" name="Footer Placeholder 5"/>
          <p:cNvSpPr>
            <a:spLocks noGrp="1"/>
          </p:cNvSpPr>
          <p:nvPr>
            <p:ph type="ftr" sz="quarter" idx="2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dirty="0">
                <a:solidFill>
                  <a:srgbClr val="898989"/>
                </a:solidFill>
                <a:latin typeface="+mn-lt"/>
              </a:rPr>
              <a:t>Copyright ©2018 John Wiley &amp; Sons, Inc. </a:t>
            </a:r>
          </a:p>
        </p:txBody>
      </p:sp>
    </p:spTree>
    <p:extLst>
      <p:ext uri="{BB962C8B-B14F-4D97-AF65-F5344CB8AC3E}">
        <p14:creationId xmlns:p14="http://schemas.microsoft.com/office/powerpoint/2010/main" val="22656275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p:cNvSpPr>
            <a:spLocks noGrp="1" noChangeArrowheads="1"/>
          </p:cNvSpPr>
          <p:nvPr>
            <p:ph type="title"/>
          </p:nvPr>
        </p:nvSpPr>
        <p:spPr>
          <a:xfrm>
            <a:off x="304800" y="762000"/>
            <a:ext cx="8534400" cy="758982"/>
          </a:xfrm>
        </p:spPr>
        <p:txBody>
          <a:bodyPr/>
          <a:lstStyle/>
          <a:p>
            <a:pPr eaLnBrk="1" hangingPunct="1"/>
            <a:r>
              <a:rPr lang="en-US" altLang="en-US" dirty="0">
                <a:latin typeface="Calibri" panose="020F0502020204030204" pitchFamily="34" charset="0"/>
                <a:ea typeface="ＭＳ Ｐゴシック" panose="020B0600070205080204" pitchFamily="34" charset="-128"/>
              </a:rPr>
              <a:t>Community Stability</a:t>
            </a:r>
          </a:p>
        </p:txBody>
      </p:sp>
      <p:sp>
        <p:nvSpPr>
          <p:cNvPr id="115715" name="Content Placeholder 8"/>
          <p:cNvSpPr>
            <a:spLocks noGrp="1" noChangeArrowheads="1"/>
          </p:cNvSpPr>
          <p:nvPr>
            <p:ph sz="quarter" idx="16"/>
          </p:nvPr>
        </p:nvSpPr>
        <p:spPr bwMode="auto">
          <a:xfrm>
            <a:off x="304800" y="1752600"/>
            <a:ext cx="8534400" cy="38243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Absence of change in make-up of a community</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Result of:</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Resistance- ability to withstand disturbance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Resilience – ability to recover quickly to former state after disturbance</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Research has indicated that species richness can make communities more stable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Example: organic farmers and wide array of produce</a:t>
            </a:r>
          </a:p>
        </p:txBody>
      </p:sp>
      <p:sp>
        <p:nvSpPr>
          <p:cNvPr id="115716"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53</a:t>
            </a:r>
          </a:p>
        </p:txBody>
      </p:sp>
      <p:sp>
        <p:nvSpPr>
          <p:cNvPr id="115717"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ea typeface="Source Sans Pro" panose="020B0503030403020204" pitchFamily="34" charset="0"/>
                <a:cs typeface="Calibri" panose="020F0502020204030204" pitchFamily="34" charset="0"/>
              </a:rPr>
              <a:t>Copyright ©2018 John Wiley &amp; Sons, Inc.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noChangeArrowheads="1"/>
          </p:cNvSpPr>
          <p:nvPr>
            <p:ph type="title"/>
          </p:nvPr>
        </p:nvSpPr>
        <p:spPr>
          <a:xfrm>
            <a:off x="304800" y="762001"/>
            <a:ext cx="8534400" cy="623179"/>
          </a:xfrm>
        </p:spPr>
        <p:txBody>
          <a:bodyPr/>
          <a:lstStyle/>
          <a:p>
            <a:pPr eaLnBrk="1" hangingPunct="1"/>
            <a:r>
              <a:rPr lang="en-US" altLang="en-US" dirty="0">
                <a:latin typeface="Calibri" panose="020F0502020204030204" pitchFamily="34" charset="0"/>
                <a:ea typeface="ＭＳ Ｐゴシック" panose="020B0600070205080204" pitchFamily="34" charset="-128"/>
              </a:rPr>
              <a:t>Natural Selection</a:t>
            </a:r>
          </a:p>
        </p:txBody>
      </p:sp>
      <p:sp>
        <p:nvSpPr>
          <p:cNvPr id="8" name="Content Placeholder 7"/>
          <p:cNvSpPr>
            <a:spLocks noGrp="1"/>
          </p:cNvSpPr>
          <p:nvPr>
            <p:ph sz="quarter" idx="16"/>
          </p:nvPr>
        </p:nvSpPr>
        <p:spPr>
          <a:xfrm>
            <a:off x="304800" y="1752599"/>
            <a:ext cx="8534400" cy="900065"/>
          </a:xfrm>
        </p:spPr>
        <p:txBody>
          <a:bodyPr/>
          <a:lstStyle/>
          <a:p>
            <a:pPr marL="291600" indent="-291600" eaLnBrk="1" hangingPunct="1">
              <a:buClr>
                <a:schemeClr val="accent2"/>
              </a:buClr>
              <a:buFont typeface="Arial" panose="020B0604020202020204" pitchFamily="34" charset="0"/>
              <a:buChar char="•"/>
              <a:defRPr/>
            </a:pPr>
            <a:r>
              <a:rPr lang="en-US" altLang="en-US" dirty="0">
                <a:ea typeface="ＭＳ Ｐゴシック" panose="020B0600070205080204" pitchFamily="34" charset="-128"/>
              </a:rPr>
              <a:t>Based on four observations about the natural world:</a:t>
            </a:r>
          </a:p>
          <a:p>
            <a:pPr marL="622800" lvl="1" indent="-320400" eaLnBrk="1" hangingPunct="1">
              <a:spcBef>
                <a:spcPts val="1000"/>
              </a:spcBef>
              <a:buClr>
                <a:schemeClr val="accent2"/>
              </a:buClr>
              <a:buSzPct val="80000"/>
              <a:buFontTx/>
              <a:buAutoNum type="arabicPeriod"/>
              <a:defRPr/>
            </a:pPr>
            <a:r>
              <a:rPr lang="en-US" altLang="en-US" sz="2600" dirty="0">
                <a:ea typeface="ＭＳ Ｐゴシック" panose="020B0600070205080204" pitchFamily="34" charset="-128"/>
              </a:rPr>
              <a:t>High Reproductive Capacity</a:t>
            </a:r>
            <a:endParaRPr lang="en-IN" dirty="0"/>
          </a:p>
        </p:txBody>
      </p:sp>
      <p:sp>
        <p:nvSpPr>
          <p:cNvPr id="9" name="Content Placeholder 8"/>
          <p:cNvSpPr>
            <a:spLocks noGrp="1"/>
          </p:cNvSpPr>
          <p:nvPr>
            <p:ph sz="quarter" idx="17"/>
          </p:nvPr>
        </p:nvSpPr>
        <p:spPr>
          <a:xfrm>
            <a:off x="304800" y="2740427"/>
            <a:ext cx="8534400" cy="364067"/>
          </a:xfrm>
        </p:spPr>
        <p:txBody>
          <a:bodyPr/>
          <a:lstStyle/>
          <a:p>
            <a:pPr marL="1026000" indent="-230400">
              <a:buClr>
                <a:schemeClr val="accent2"/>
              </a:buClr>
              <a:buSzPct val="80000"/>
              <a:buFont typeface="Courier New" panose="02070309020205020404" pitchFamily="49" charset="0"/>
              <a:buChar char="o"/>
            </a:pPr>
            <a:r>
              <a:rPr lang="en-US" altLang="en-US" sz="2400" dirty="0"/>
              <a:t>Produce more offspring than will survive to maturity</a:t>
            </a:r>
            <a:endParaRPr lang="en-IN" sz="2400" dirty="0"/>
          </a:p>
        </p:txBody>
      </p:sp>
      <p:sp>
        <p:nvSpPr>
          <p:cNvPr id="10" name="Content Placeholder 9"/>
          <p:cNvSpPr>
            <a:spLocks noGrp="1"/>
          </p:cNvSpPr>
          <p:nvPr>
            <p:ph sz="quarter" idx="18"/>
          </p:nvPr>
        </p:nvSpPr>
        <p:spPr>
          <a:xfrm>
            <a:off x="301869" y="3168121"/>
            <a:ext cx="8534400" cy="406400"/>
          </a:xfrm>
        </p:spPr>
        <p:txBody>
          <a:bodyPr/>
          <a:lstStyle/>
          <a:p>
            <a:pPr marL="622800" indent="-320400">
              <a:buClr>
                <a:schemeClr val="accent2"/>
              </a:buClr>
              <a:buSzPct val="80000"/>
              <a:buFont typeface="+mj-lt"/>
              <a:buAutoNum type="arabicPeriod" startAt="2"/>
            </a:pPr>
            <a:r>
              <a:rPr lang="en-US" altLang="en-US" sz="2600" dirty="0">
                <a:ea typeface="ＭＳ Ｐゴシック" panose="020B0600070205080204" pitchFamily="34" charset="-128"/>
              </a:rPr>
              <a:t>Heritable Variation</a:t>
            </a:r>
            <a:endParaRPr lang="en-IN" sz="2600" dirty="0">
              <a:ea typeface="ＭＳ Ｐゴシック" panose="020B0600070205080204" pitchFamily="34" charset="-128"/>
            </a:endParaRPr>
          </a:p>
        </p:txBody>
      </p:sp>
      <p:sp>
        <p:nvSpPr>
          <p:cNvPr id="11" name="Content Placeholder 10"/>
          <p:cNvSpPr>
            <a:spLocks noGrp="1"/>
          </p:cNvSpPr>
          <p:nvPr>
            <p:ph sz="quarter" idx="19"/>
          </p:nvPr>
        </p:nvSpPr>
        <p:spPr>
          <a:xfrm>
            <a:off x="301869" y="3669664"/>
            <a:ext cx="8534400" cy="341014"/>
          </a:xfrm>
        </p:spPr>
        <p:txBody>
          <a:bodyPr/>
          <a:lstStyle/>
          <a:p>
            <a:pPr marL="1026000" indent="-230400">
              <a:buClr>
                <a:schemeClr val="accent2"/>
              </a:buClr>
              <a:buSzPct val="80000"/>
              <a:buFont typeface="Courier New" panose="02070309020205020404" pitchFamily="49" charset="0"/>
              <a:buChar char="o"/>
            </a:pPr>
            <a:r>
              <a:rPr lang="en-US" altLang="en-US" sz="2400" dirty="0"/>
              <a:t>Individuals vary in traits that may impact survival</a:t>
            </a:r>
            <a:endParaRPr lang="en-IN" sz="2400" dirty="0"/>
          </a:p>
        </p:txBody>
      </p:sp>
      <p:sp>
        <p:nvSpPr>
          <p:cNvPr id="12" name="Content Placeholder 11"/>
          <p:cNvSpPr>
            <a:spLocks noGrp="1"/>
          </p:cNvSpPr>
          <p:nvPr>
            <p:ph sz="quarter" idx="20"/>
          </p:nvPr>
        </p:nvSpPr>
        <p:spPr>
          <a:xfrm>
            <a:off x="301869" y="4083943"/>
            <a:ext cx="8534400" cy="406568"/>
          </a:xfrm>
        </p:spPr>
        <p:txBody>
          <a:bodyPr/>
          <a:lstStyle/>
          <a:p>
            <a:pPr marL="622800" indent="-320400">
              <a:buClr>
                <a:schemeClr val="accent2"/>
              </a:buClr>
              <a:buSzPct val="80000"/>
              <a:buFont typeface="+mj-lt"/>
              <a:buAutoNum type="arabicPeriod" startAt="3"/>
            </a:pPr>
            <a:r>
              <a:rPr lang="en-US" altLang="en-US" sz="2600" dirty="0">
                <a:ea typeface="ＭＳ Ｐゴシック" panose="020B0600070205080204" pitchFamily="34" charset="-128"/>
              </a:rPr>
              <a:t>Limits on Population Growth, or a Struggle For Existence</a:t>
            </a:r>
            <a:endParaRPr lang="en-IN" sz="2600" dirty="0"/>
          </a:p>
        </p:txBody>
      </p:sp>
      <p:sp>
        <p:nvSpPr>
          <p:cNvPr id="13" name="Content Placeholder 12"/>
          <p:cNvSpPr>
            <a:spLocks noGrp="1"/>
          </p:cNvSpPr>
          <p:nvPr>
            <p:ph sz="quarter" idx="23"/>
          </p:nvPr>
        </p:nvSpPr>
        <p:spPr>
          <a:xfrm>
            <a:off x="301867" y="4585825"/>
            <a:ext cx="8534400" cy="420734"/>
          </a:xfrm>
        </p:spPr>
        <p:txBody>
          <a:bodyPr/>
          <a:lstStyle/>
          <a:p>
            <a:pPr marL="1026000" indent="-230400">
              <a:buClr>
                <a:schemeClr val="accent2"/>
              </a:buClr>
              <a:buSzPct val="80000"/>
              <a:buFont typeface="Courier New" panose="02070309020205020404" pitchFamily="49" charset="0"/>
              <a:buChar char="o"/>
            </a:pPr>
            <a:r>
              <a:rPr lang="en-US" altLang="en-US" sz="2400" dirty="0"/>
              <a:t>Outside pressure on which individuals will survive</a:t>
            </a:r>
            <a:endParaRPr lang="en-IN" sz="2400" dirty="0"/>
          </a:p>
        </p:txBody>
      </p:sp>
      <p:sp>
        <p:nvSpPr>
          <p:cNvPr id="14" name="Content Placeholder 13"/>
          <p:cNvSpPr>
            <a:spLocks noGrp="1"/>
          </p:cNvSpPr>
          <p:nvPr>
            <p:ph sz="quarter" idx="24"/>
          </p:nvPr>
        </p:nvSpPr>
        <p:spPr>
          <a:xfrm>
            <a:off x="310334" y="5037158"/>
            <a:ext cx="5474830" cy="413022"/>
          </a:xfrm>
        </p:spPr>
        <p:txBody>
          <a:bodyPr/>
          <a:lstStyle/>
          <a:p>
            <a:pPr marL="622800" indent="-320400">
              <a:buClr>
                <a:schemeClr val="accent2"/>
              </a:buClr>
              <a:buSzPct val="80000"/>
              <a:buFont typeface="+mj-lt"/>
              <a:buAutoNum type="arabicPeriod" startAt="4"/>
            </a:pPr>
            <a:r>
              <a:rPr lang="en-US" altLang="en-US" sz="2600" dirty="0">
                <a:ea typeface="ＭＳ Ｐゴシック" panose="020B0600070205080204" pitchFamily="34" charset="-128"/>
              </a:rPr>
              <a:t>Differential Reproductive Success</a:t>
            </a:r>
            <a:endParaRPr lang="en-IN" sz="2600" dirty="0"/>
          </a:p>
        </p:txBody>
      </p:sp>
      <p:sp>
        <p:nvSpPr>
          <p:cNvPr id="15" name="Content Placeholder 14"/>
          <p:cNvSpPr>
            <a:spLocks noGrp="1"/>
          </p:cNvSpPr>
          <p:nvPr>
            <p:ph sz="quarter" idx="25"/>
          </p:nvPr>
        </p:nvSpPr>
        <p:spPr>
          <a:xfrm>
            <a:off x="310335" y="5509200"/>
            <a:ext cx="8534400" cy="710528"/>
          </a:xfrm>
        </p:spPr>
        <p:txBody>
          <a:bodyPr/>
          <a:lstStyle/>
          <a:p>
            <a:pPr marL="1026000" indent="-230400">
              <a:buClr>
                <a:schemeClr val="accent2"/>
              </a:buClr>
              <a:buSzPct val="80000"/>
              <a:buFont typeface="Courier New" panose="02070309020205020404" pitchFamily="49" charset="0"/>
              <a:buChar char="o"/>
            </a:pPr>
            <a:r>
              <a:rPr lang="en-US" altLang="en-US" sz="2400" dirty="0"/>
              <a:t>Best-adapted individuals reproduce more successfully than less adapted individuals</a:t>
            </a:r>
            <a:endParaRPr lang="en-IN" sz="2400" dirty="0"/>
          </a:p>
        </p:txBody>
      </p:sp>
      <p:sp>
        <p:nvSpPr>
          <p:cNvPr id="21508" name="Slide Number Placeholder 5"/>
          <p:cNvSpPr>
            <a:spLocks noGrp="1"/>
          </p:cNvSpPr>
          <p:nvPr>
            <p:ph type="sldNum" sz="quarter" idx="2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5</a:t>
            </a:r>
          </a:p>
        </p:txBody>
      </p:sp>
      <p:sp>
        <p:nvSpPr>
          <p:cNvPr id="21509" name="Footer Placeholder 4"/>
          <p:cNvSpPr>
            <a:spLocks noGrp="1"/>
          </p:cNvSpPr>
          <p:nvPr>
            <p:ph type="ftr" sz="quarter" idx="2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extLst>
      <p:ext uri="{BB962C8B-B14F-4D97-AF65-F5344CB8AC3E}">
        <p14:creationId xmlns:p14="http://schemas.microsoft.com/office/powerpoint/2010/main" val="38263510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p:cNvSpPr>
            <a:spLocks noGrp="1" noChangeArrowheads="1"/>
          </p:cNvSpPr>
          <p:nvPr>
            <p:ph type="title"/>
          </p:nvPr>
        </p:nvSpPr>
        <p:spPr>
          <a:xfrm>
            <a:off x="304800" y="762001"/>
            <a:ext cx="8534400" cy="686553"/>
          </a:xfrm>
        </p:spPr>
        <p:txBody>
          <a:bodyPr/>
          <a:lstStyle/>
          <a:p>
            <a:pPr eaLnBrk="1" hangingPunct="1"/>
            <a:r>
              <a:rPr lang="en-US" altLang="en-US" dirty="0">
                <a:latin typeface="Calibri" panose="020F0502020204030204" pitchFamily="34" charset="0"/>
                <a:ea typeface="ＭＳ Ｐゴシック" panose="020B0600070205080204" pitchFamily="34" charset="-128"/>
              </a:rPr>
              <a:t>Community Development</a:t>
            </a:r>
          </a:p>
        </p:txBody>
      </p:sp>
      <p:sp>
        <p:nvSpPr>
          <p:cNvPr id="119811" name="Content Placeholder 8"/>
          <p:cNvSpPr>
            <a:spLocks noGrp="1" noChangeArrowheads="1"/>
          </p:cNvSpPr>
          <p:nvPr>
            <p:ph sz="quarter" idx="16"/>
          </p:nvPr>
        </p:nvSpPr>
        <p:spPr bwMode="auto">
          <a:xfrm>
            <a:off x="304800" y="1752600"/>
            <a:ext cx="8534400" cy="442195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Ecological succession: process of community development over time, which involves species in one stage being replaced by different species</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Earlier species alter the environment in some way to make it more habitable by other species</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As more species arrive, the earlier species are outcompeted and replaced</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Two types of succession</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Primary succession</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Secondary succession</a:t>
            </a:r>
          </a:p>
        </p:txBody>
      </p:sp>
      <p:sp>
        <p:nvSpPr>
          <p:cNvPr id="119813"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56</a:t>
            </a:r>
          </a:p>
        </p:txBody>
      </p:sp>
      <p:sp>
        <p:nvSpPr>
          <p:cNvPr id="119812"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dirty="0">
                <a:solidFill>
                  <a:srgbClr val="898989"/>
                </a:solidFill>
                <a:latin typeface="+mn-lt"/>
              </a:rPr>
              <a:t>Copyright ©2018 John Wiley &amp; Sons, Inc.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p:cNvSpPr>
            <a:spLocks noGrp="1" noChangeArrowheads="1"/>
          </p:cNvSpPr>
          <p:nvPr>
            <p:ph type="title"/>
          </p:nvPr>
        </p:nvSpPr>
        <p:spPr>
          <a:xfrm>
            <a:off x="304800" y="762001"/>
            <a:ext cx="8534400" cy="586965"/>
          </a:xfrm>
        </p:spPr>
        <p:txBody>
          <a:bodyPr/>
          <a:lstStyle/>
          <a:p>
            <a:pPr eaLnBrk="1" hangingPunct="1"/>
            <a:r>
              <a:rPr lang="en-US" altLang="en-US" dirty="0">
                <a:latin typeface="Calibri" panose="020F0502020204030204" pitchFamily="34" charset="0"/>
                <a:ea typeface="ＭＳ Ｐゴシック" panose="020B0600070205080204" pitchFamily="34" charset="-128"/>
              </a:rPr>
              <a:t>Primary Succession</a:t>
            </a:r>
          </a:p>
        </p:txBody>
      </p:sp>
      <p:sp>
        <p:nvSpPr>
          <p:cNvPr id="121859" name="Content Placeholder 8"/>
          <p:cNvSpPr>
            <a:spLocks noGrp="1" noChangeArrowheads="1"/>
          </p:cNvSpPr>
          <p:nvPr>
            <p:ph sz="quarter" idx="16"/>
          </p:nvPr>
        </p:nvSpPr>
        <p:spPr bwMode="auto">
          <a:xfrm>
            <a:off x="304800" y="1752599"/>
            <a:ext cx="8534400" cy="300046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Succession that begins in a previously uninhabited environment</a:t>
            </a:r>
          </a:p>
          <a:p>
            <a:pPr marL="622300" lvl="1" indent="-319088" eaLnBrk="1" hangingPunct="1">
              <a:spcBef>
                <a:spcPts val="6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No soil is present</a:t>
            </a:r>
          </a:p>
          <a:p>
            <a:pPr marL="622300" lvl="1" indent="-319088" eaLnBrk="1" hangingPunct="1">
              <a:spcBef>
                <a:spcPts val="6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Ex: bare rocks, cooled lava fields, sand dunes etc.</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General Succession Pattern</a:t>
            </a:r>
          </a:p>
          <a:p>
            <a:pPr marL="622300" lvl="1" indent="-319088" eaLnBrk="1" hangingPunct="1">
              <a:spcBef>
                <a:spcPts val="6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Lichen secrete acids that crumble the rock (soil begins to form)</a:t>
            </a:r>
          </a:p>
        </p:txBody>
      </p:sp>
      <p:pic>
        <p:nvPicPr>
          <p:cNvPr id="4" name="Content Placeholder 3" descr="Lichen, right arrow, mosses, right arrow, grasses, right arrow, shrubs, right arrow, forests."/>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493155" y="4874502"/>
            <a:ext cx="8157691" cy="305802"/>
          </a:xfrm>
        </p:spPr>
      </p:pic>
      <p:sp>
        <p:nvSpPr>
          <p:cNvPr id="3" name="Content Placeholder 2"/>
          <p:cNvSpPr>
            <a:spLocks noGrp="1"/>
          </p:cNvSpPr>
          <p:nvPr>
            <p:ph sz="quarter" idx="18"/>
          </p:nvPr>
        </p:nvSpPr>
        <p:spPr>
          <a:xfrm>
            <a:off x="304800" y="5332658"/>
            <a:ext cx="8669518" cy="841899"/>
          </a:xfrm>
        </p:spPr>
        <p:txBody>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How might climate change be influencing glacial moraine ecosystems?</a:t>
            </a:r>
            <a:endParaRPr lang="en-IN" dirty="0"/>
          </a:p>
        </p:txBody>
      </p:sp>
      <p:sp>
        <p:nvSpPr>
          <p:cNvPr id="121862" name="Slide Number Placeholder 5"/>
          <p:cNvSpPr>
            <a:spLocks noGrp="1"/>
          </p:cNvSpPr>
          <p:nvPr>
            <p:ph type="sldNum"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57</a:t>
            </a:r>
          </a:p>
        </p:txBody>
      </p:sp>
      <p:sp>
        <p:nvSpPr>
          <p:cNvPr id="121861" name="Footer Placeholder 5"/>
          <p:cNvSpPr>
            <a:spLocks noGrp="1"/>
          </p:cNvSpPr>
          <p:nvPr>
            <p:ph type="ftr" sz="quarter" idx="2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dirty="0">
                <a:solidFill>
                  <a:srgbClr val="898989"/>
                </a:solidFill>
                <a:latin typeface="+mn-lt"/>
              </a:rPr>
              <a:t>Copyright ©2018 John Wiley &amp; Sons, Inc.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a:xfrm>
            <a:off x="304800" y="762001"/>
            <a:ext cx="8534400" cy="641286"/>
          </a:xfrm>
        </p:spPr>
        <p:txBody>
          <a:bodyPr/>
          <a:lstStyle/>
          <a:p>
            <a:pPr eaLnBrk="1" hangingPunct="1"/>
            <a:r>
              <a:rPr lang="en-US" altLang="en-US" dirty="0">
                <a:latin typeface="Calibri" panose="020F0502020204030204" pitchFamily="34" charset="0"/>
                <a:ea typeface="ＭＳ Ｐゴシック" panose="020B0600070205080204" pitchFamily="34" charset="-128"/>
              </a:rPr>
              <a:t>Example of Primary Succession</a:t>
            </a:r>
          </a:p>
        </p:txBody>
      </p:sp>
      <p:pic>
        <p:nvPicPr>
          <p:cNvPr id="5" name="Content Placeholder 4" descr="A photo. Lichen, small shrubs, and moss colonize gravel. Martin Shields/Science Source"/>
          <p:cNvPicPr>
            <a:picLocks noGrp="1" noChangeAspect="1"/>
          </p:cNvPicPr>
          <p:nvPr>
            <p:ph sz="quarter" idx="16"/>
          </p:nvPr>
        </p:nvPicPr>
        <p:blipFill>
          <a:blip r:embed="rId3" cstate="print">
            <a:extLst>
              <a:ext uri="{28A0092B-C50C-407E-A947-70E740481C1C}">
                <a14:useLocalDpi xmlns:a14="http://schemas.microsoft.com/office/drawing/2010/main" val="0"/>
              </a:ext>
            </a:extLst>
          </a:blip>
          <a:stretch>
            <a:fillRect/>
          </a:stretch>
        </p:blipFill>
        <p:spPr>
          <a:xfrm>
            <a:off x="414073" y="1628754"/>
            <a:ext cx="3626166" cy="2196700"/>
          </a:xfrm>
        </p:spPr>
      </p:pic>
      <p:pic>
        <p:nvPicPr>
          <p:cNvPr id="7" name="Content Placeholder 6" descr="A photo. Dwarf trees and shrubs colonize an area that includes a small pond and gravel. Charles D. Winters/Science Source"/>
          <p:cNvPicPr>
            <a:picLocks noGrp="1" noChangeAspect="1"/>
          </p:cNvPicPr>
          <p:nvPr>
            <p:ph sz="quarter" idx="17"/>
          </p:nvPr>
        </p:nvPicPr>
        <p:blipFill>
          <a:blip r:embed="rId4" cstate="print">
            <a:extLst>
              <a:ext uri="{28A0092B-C50C-407E-A947-70E740481C1C}">
                <a14:useLocalDpi xmlns:a14="http://schemas.microsoft.com/office/drawing/2010/main" val="0"/>
              </a:ext>
            </a:extLst>
          </a:blip>
          <a:stretch>
            <a:fillRect/>
          </a:stretch>
        </p:blipFill>
        <p:spPr>
          <a:xfrm>
            <a:off x="5246778" y="1622271"/>
            <a:ext cx="3593619" cy="2201504"/>
          </a:xfrm>
        </p:spPr>
      </p:pic>
      <p:pic>
        <p:nvPicPr>
          <p:cNvPr id="11" name="Content Placeholder 10" descr="A photo. A dense forest of spruce trees. Martin Shields/Science Source"/>
          <p:cNvPicPr>
            <a:picLocks noGrp="1" noChangeAspect="1"/>
          </p:cNvPicPr>
          <p:nvPr>
            <p:ph sz="quarter" idx="18"/>
          </p:nvPr>
        </p:nvPicPr>
        <p:blipFill>
          <a:blip r:embed="rId5" cstate="print">
            <a:extLst>
              <a:ext uri="{28A0092B-C50C-407E-A947-70E740481C1C}">
                <a14:useLocalDpi xmlns:a14="http://schemas.microsoft.com/office/drawing/2010/main" val="0"/>
              </a:ext>
            </a:extLst>
          </a:blip>
          <a:stretch>
            <a:fillRect/>
          </a:stretch>
        </p:blipFill>
        <p:spPr>
          <a:xfrm>
            <a:off x="426518" y="4080404"/>
            <a:ext cx="3576807" cy="2184069"/>
          </a:xfrm>
        </p:spPr>
      </p:pic>
      <p:sp>
        <p:nvSpPr>
          <p:cNvPr id="6" name="Content Placeholder 5"/>
          <p:cNvSpPr>
            <a:spLocks noGrp="1"/>
          </p:cNvSpPr>
          <p:nvPr>
            <p:ph sz="quarter" idx="19"/>
          </p:nvPr>
        </p:nvSpPr>
        <p:spPr>
          <a:xfrm>
            <a:off x="5005633" y="4168774"/>
            <a:ext cx="3984458" cy="2032850"/>
          </a:xfrm>
        </p:spPr>
        <p:txBody>
          <a:bodyPr/>
          <a:lstStyle/>
          <a:p>
            <a:pPr marL="290513" indent="-290513" eaLnBrk="1" hangingPunct="1">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Primary Succession</a:t>
            </a:r>
          </a:p>
          <a:p>
            <a:pPr marL="457200" lvl="1" indent="-457200">
              <a:spcBef>
                <a:spcPts val="1000"/>
              </a:spcBef>
              <a:buClr>
                <a:schemeClr val="accent2"/>
              </a:buClr>
              <a:buFontTx/>
              <a:buAutoNum type="arabicPeriod"/>
            </a:pPr>
            <a:r>
              <a:rPr lang="en-US" altLang="en-US" sz="2200" dirty="0">
                <a:ea typeface="ＭＳ Ｐゴシック" panose="020B0600070205080204" pitchFamily="34" charset="-128"/>
              </a:rPr>
              <a:t>Barren landscape rock with lichen &amp; small shrubs</a:t>
            </a:r>
          </a:p>
          <a:p>
            <a:pPr marL="457200" lvl="1" indent="-457200">
              <a:spcBef>
                <a:spcPts val="1000"/>
              </a:spcBef>
              <a:buClr>
                <a:schemeClr val="accent2"/>
              </a:buClr>
              <a:buFontTx/>
              <a:buAutoNum type="arabicPeriod"/>
            </a:pPr>
            <a:r>
              <a:rPr lang="en-US" altLang="en-US" sz="2200" dirty="0">
                <a:ea typeface="ＭＳ Ｐゴシック" panose="020B0600070205080204" pitchFamily="34" charset="-128"/>
              </a:rPr>
              <a:t>Dwarf trees &amp; shrubs</a:t>
            </a:r>
          </a:p>
          <a:p>
            <a:pPr marL="457200" lvl="1" indent="-457200">
              <a:spcBef>
                <a:spcPts val="1000"/>
              </a:spcBef>
              <a:buClr>
                <a:schemeClr val="accent2"/>
              </a:buClr>
              <a:buFontTx/>
              <a:buAutoNum type="arabicPeriod"/>
            </a:pPr>
            <a:r>
              <a:rPr lang="en-US" altLang="en-US" sz="2200" dirty="0">
                <a:ea typeface="ＭＳ Ｐゴシック" panose="020B0600070205080204" pitchFamily="34" charset="-128"/>
              </a:rPr>
              <a:t>Spruces dominate</a:t>
            </a:r>
          </a:p>
        </p:txBody>
      </p:sp>
      <p:sp>
        <p:nvSpPr>
          <p:cNvPr id="123915" name="Slide Number Placeholder 5"/>
          <p:cNvSpPr>
            <a:spLocks noGrp="1"/>
          </p:cNvSpPr>
          <p:nvPr>
            <p:ph type="sldNum" sz="quarter" idx="2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58</a:t>
            </a:r>
          </a:p>
        </p:txBody>
      </p:sp>
      <p:sp>
        <p:nvSpPr>
          <p:cNvPr id="123914" name="Footer Placeholder 5"/>
          <p:cNvSpPr>
            <a:spLocks noGrp="1"/>
          </p:cNvSpPr>
          <p:nvPr>
            <p:ph type="ftr" sz="quarter" idx="2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0" hangingPunct="0"/>
            <a:r>
              <a:rPr lang="en-US" altLang="en-US" dirty="0">
                <a:solidFill>
                  <a:srgbClr val="898989"/>
                </a:solidFill>
                <a:latin typeface="+mn-lt"/>
              </a:rPr>
              <a:t>Copyright ©2018 John Wiley &amp; Sons, Inc.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p:cNvSpPr>
            <a:spLocks noGrp="1" noChangeArrowheads="1"/>
          </p:cNvSpPr>
          <p:nvPr>
            <p:ph type="title"/>
          </p:nvPr>
        </p:nvSpPr>
        <p:spPr>
          <a:xfrm>
            <a:off x="304800" y="762000"/>
            <a:ext cx="8534400" cy="677501"/>
          </a:xfrm>
        </p:spPr>
        <p:txBody>
          <a:bodyPr/>
          <a:lstStyle/>
          <a:p>
            <a:pPr eaLnBrk="1" hangingPunct="1"/>
            <a:r>
              <a:rPr lang="en-US" altLang="en-US" dirty="0">
                <a:latin typeface="Calibri" panose="020F0502020204030204" pitchFamily="34" charset="0"/>
                <a:ea typeface="ＭＳ Ｐゴシック" panose="020B0600070205080204" pitchFamily="34" charset="-128"/>
              </a:rPr>
              <a:t>Secondary Succession</a:t>
            </a:r>
          </a:p>
        </p:txBody>
      </p:sp>
      <p:sp>
        <p:nvSpPr>
          <p:cNvPr id="125955" name="Content Placeholder 8"/>
          <p:cNvSpPr>
            <a:spLocks noGrp="1" noChangeArrowheads="1"/>
          </p:cNvSpPr>
          <p:nvPr>
            <p:ph sz="quarter" idx="16"/>
          </p:nvPr>
        </p:nvSpPr>
        <p:spPr bwMode="auto">
          <a:xfrm>
            <a:off x="304800" y="1752601"/>
            <a:ext cx="8534400" cy="21595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Succession that begins in an environment following destruction of all or part of the earlier community</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Ex: abandoned farmland, open area after fire</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Generally occurs more rapidly than primary succession</a:t>
            </a:r>
          </a:p>
        </p:txBody>
      </p:sp>
      <p:sp>
        <p:nvSpPr>
          <p:cNvPr id="125956"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59</a:t>
            </a:r>
          </a:p>
        </p:txBody>
      </p:sp>
      <p:sp>
        <p:nvSpPr>
          <p:cNvPr id="125957" name="Footer Placeholder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a:xfrm>
            <a:off x="304800" y="488888"/>
            <a:ext cx="8534400" cy="1149790"/>
          </a:xfrm>
        </p:spPr>
        <p:txBody>
          <a:bodyPr rtlCol="0">
            <a:noAutofit/>
          </a:bodyPr>
          <a:lstStyle/>
          <a:p>
            <a:pPr eaLnBrk="1" fontAlgn="auto" hangingPunct="1">
              <a:spcAft>
                <a:spcPts val="0"/>
              </a:spcAft>
              <a:defRPr/>
            </a:pPr>
            <a:r>
              <a:rPr lang="en-US" altLang="en-US" dirty="0">
                <a:ea typeface="ＭＳ Ｐゴシック" panose="020B0600070205080204" pitchFamily="34" charset="-128"/>
              </a:rPr>
              <a:t>Secondary Succession of an Abandoned Farm Field in North Carolina</a:t>
            </a:r>
          </a:p>
        </p:txBody>
      </p:sp>
      <p:pic>
        <p:nvPicPr>
          <p:cNvPr id="128003" name="Content Placeholder 3" descr="A diagram depicts secondary succession on an abandoned field in North Carolina. 1 year after cultivation, annual weeds and crabgrass appear. 2 to 4 years after cultivation, annual and perennial weeds appear like horseweed, broom sedge, ragweed, and aster. 5 to 15 years after cultivation, pine seedlings and saplings appear, like shortleaf pine and loblolly pine. 25 to 50 years after cultivation, young pine forest and developing understory of hardwoods appear. 150 years after cultivation, mature hardwood forests like oaks and hickory appear."/>
          <p:cNvPicPr>
            <a:picLocks noGrp="1" noChangeAspect="1"/>
          </p:cNvPicPr>
          <p:nvPr>
            <p:ph sz="quarter" idx="16"/>
          </p:nvPr>
        </p:nvPicPr>
        <p:blipFill>
          <a:blip r:embed="rId3">
            <a:extLst>
              <a:ext uri="{28A0092B-C50C-407E-A947-70E740481C1C}">
                <a14:useLocalDpi xmlns:a14="http://schemas.microsoft.com/office/drawing/2010/main" val="0"/>
              </a:ext>
            </a:extLst>
          </a:blip>
          <a:srcRect/>
          <a:stretch>
            <a:fillRect/>
          </a:stretch>
        </p:blipFill>
        <p:spPr bwMode="auto">
          <a:xfrm>
            <a:off x="1673225" y="1914525"/>
            <a:ext cx="5797550" cy="412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4" name="Footer Placeholder 5"/>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
        <p:nvSpPr>
          <p:cNvPr id="128005"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60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itle 5"/>
          <p:cNvSpPr>
            <a:spLocks noGrp="1"/>
          </p:cNvSpPr>
          <p:nvPr>
            <p:ph type="title"/>
          </p:nvPr>
        </p:nvSpPr>
        <p:spPr>
          <a:xfrm>
            <a:off x="304800" y="570368"/>
            <a:ext cx="8534400" cy="1104523"/>
          </a:xfrm>
        </p:spPr>
        <p:txBody>
          <a:bodyPr rtlCol="0">
            <a:noAutofit/>
          </a:bodyPr>
          <a:lstStyle/>
          <a:p>
            <a:pPr eaLnBrk="1" fontAlgn="auto" hangingPunct="1">
              <a:spcAft>
                <a:spcPts val="0"/>
              </a:spcAft>
              <a:defRPr/>
            </a:pPr>
            <a:r>
              <a:rPr lang="en-US" altLang="en-US" dirty="0">
                <a:ea typeface="ＭＳ Ｐゴシック" panose="020B0600070205080204" pitchFamily="34" charset="-128"/>
              </a:rPr>
              <a:t>Darwin’s Finches as Example of Natural Selection</a:t>
            </a:r>
          </a:p>
        </p:txBody>
      </p:sp>
      <p:sp>
        <p:nvSpPr>
          <p:cNvPr id="2" name="Content Placeholder 4"/>
          <p:cNvSpPr>
            <a:spLocks noGrp="1" noChangeArrowheads="1"/>
          </p:cNvSpPr>
          <p:nvPr>
            <p:ph sz="quarter" idx="16"/>
          </p:nvPr>
        </p:nvSpPr>
        <p:spPr bwMode="auto">
          <a:xfrm>
            <a:off x="304800" y="2046288"/>
            <a:ext cx="3977489" cy="173806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Darwin’s finches exemplified the variation associated with natural selection</a:t>
            </a:r>
          </a:p>
        </p:txBody>
      </p:sp>
      <p:pic>
        <p:nvPicPr>
          <p:cNvPr id="23556" name="Content Placeholder 2" descr="A diagram shows finches of Darwin with notes on types of food the finches consume, as follows. Warbler Finch, insects. Small Tree Finch, insects, fruits, and soft seeds. Medium Tree Finch, insects and soft seeds. Large Tree Fich, insects. Vegetarian Finch, soft seeds, fruits, and leaves. Woodpecker Finch, insects. Mangrove Finch, mostly insects. Cactus Finch, cactus flowers and fruits. Large Cactus Finch, insects and cactus fruits. Small ground finch, soft seeds. Sharp Beaked Ground Finch, insects, seeds, nectar. Medium Ground Finch, moderate seeds. Cocos Island Finch, insects, seeds, and nectar. Large Ground Finch, hard seeds."/>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5027579" y="1793704"/>
            <a:ext cx="3592512"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Slide Number Placeholder 5"/>
          <p:cNvSpPr>
            <a:spLocks noGrp="1"/>
          </p:cNvSpPr>
          <p:nvPr>
            <p:ph type="sldNum"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6</a:t>
            </a:r>
          </a:p>
        </p:txBody>
      </p:sp>
      <p:sp>
        <p:nvSpPr>
          <p:cNvPr id="23558" name="Footer Placeholder 4"/>
          <p:cNvSpPr>
            <a:spLocks noGrp="1"/>
          </p:cNvSpPr>
          <p:nvPr>
            <p:ph type="ftr"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p:cNvSpPr>
            <a:spLocks noGrp="1"/>
          </p:cNvSpPr>
          <p:nvPr>
            <p:ph type="title"/>
          </p:nvPr>
        </p:nvSpPr>
        <p:spPr>
          <a:xfrm>
            <a:off x="304800" y="762000"/>
            <a:ext cx="8534400" cy="698500"/>
          </a:xfrm>
        </p:spPr>
        <p:txBody>
          <a:bodyPr/>
          <a:lstStyle/>
          <a:p>
            <a:pPr eaLnBrk="1" hangingPunct="1"/>
            <a:r>
              <a:rPr lang="en-US" altLang="en-US" dirty="0">
                <a:latin typeface="Calibri" panose="020F0502020204030204" pitchFamily="34" charset="0"/>
                <a:ea typeface="ＭＳ Ｐゴシック" panose="020B0600070205080204" pitchFamily="34" charset="-128"/>
              </a:rPr>
              <a:t>Modern Synthesis</a:t>
            </a:r>
          </a:p>
        </p:txBody>
      </p:sp>
      <p:sp>
        <p:nvSpPr>
          <p:cNvPr id="25603" name="Content Placeholder 1"/>
          <p:cNvSpPr>
            <a:spLocks noGrp="1" noChangeArrowheads="1"/>
          </p:cNvSpPr>
          <p:nvPr>
            <p:ph sz="quarter" idx="16"/>
          </p:nvPr>
        </p:nvSpPr>
        <p:spPr bwMode="auto">
          <a:xfrm>
            <a:off x="304800" y="1752600"/>
            <a:ext cx="8534400" cy="377906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Combined natural selection with modern understanding of genetics for unified explanation</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Includes research in fossils, developmental biology, classification, ecology, biogeography</a:t>
            </a:r>
          </a:p>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Explains with mutations (changes in D</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N</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A)</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Genetic variability</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Mutations can be beneficial, harmful, or of little impact</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Chosen for or against </a:t>
            </a:r>
          </a:p>
        </p:txBody>
      </p:sp>
      <p:sp>
        <p:nvSpPr>
          <p:cNvPr id="25604" name="Slide Number Placehold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7</a:t>
            </a:r>
          </a:p>
        </p:txBody>
      </p:sp>
      <p:sp>
        <p:nvSpPr>
          <p:cNvPr id="25605" name="Footer Placeholder 4"/>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noChangeArrowheads="1"/>
          </p:cNvSpPr>
          <p:nvPr>
            <p:ph type="title"/>
          </p:nvPr>
        </p:nvSpPr>
        <p:spPr>
          <a:xfrm>
            <a:off x="304800" y="506994"/>
            <a:ext cx="8534400" cy="1170994"/>
          </a:xfrm>
        </p:spPr>
        <p:txBody>
          <a:bodyPr rtlCol="0">
            <a:noAutofit/>
          </a:bodyPr>
          <a:lstStyle/>
          <a:p>
            <a:pPr eaLnBrk="1" fontAlgn="auto" hangingPunct="1">
              <a:spcAft>
                <a:spcPts val="0"/>
              </a:spcAft>
              <a:defRPr/>
            </a:pPr>
            <a:r>
              <a:rPr lang="en-US" altLang="en-US" dirty="0">
                <a:ea typeface="ＭＳ Ｐゴシック" panose="020B0600070205080204" pitchFamily="34" charset="-128"/>
              </a:rPr>
              <a:t>Bones and Fossils Demonstrate Relationships</a:t>
            </a:r>
          </a:p>
        </p:txBody>
      </p:sp>
      <p:sp>
        <p:nvSpPr>
          <p:cNvPr id="27651" name="Content Placeholder 2"/>
          <p:cNvSpPr>
            <a:spLocks noGrp="1" noChangeArrowheads="1"/>
          </p:cNvSpPr>
          <p:nvPr>
            <p:ph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Similarities of bone structure in fossils demonstrate relationships</a:t>
            </a:r>
          </a:p>
          <a:p>
            <a:pPr marL="290513" indent="-290513" eaLnBrk="1" hangingPunct="1">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How does this fossil show traits of both bird and dinosaur lineages?</a:t>
            </a:r>
          </a:p>
        </p:txBody>
      </p:sp>
      <p:pic>
        <p:nvPicPr>
          <p:cNvPr id="27652" name="Content Placeholder 4" descr="A photograph shows a theropod dinosaur fossil with markings for humerus, digits 1, 2, and 3. Digit 2 is elongated. The radius, ulna, and wrist joint are marked.LÃ¼, J. and Brusatte, S. L. A large, short-armed, winged dromaeosaurid (Dinosauria: Theropoda) from the Earl.Cretaceous of China and its implications for feather evolution.Lü, J. and Brusatte, S. L. A large, short-armed, winged dromaeosaurid (Dinosauria: Theropoda) from the Early&#10;Cretaceous of China and its implications for feather evolution.&#10;Sci. Rep. 5, 11775; doi: 10.1038/srep11775 (2015)."/>
          <p:cNvPicPr>
            <a:picLocks noGrp="1" noChangeAspect="1"/>
          </p:cNvPicPr>
          <p:nvPr>
            <p:ph sz="quarter" idx="17"/>
          </p:nvPr>
        </p:nvPicPr>
        <p:blipFill>
          <a:blip r:embed="rId3">
            <a:extLst>
              <a:ext uri="{28A0092B-C50C-407E-A947-70E740481C1C}">
                <a14:useLocalDpi xmlns:a14="http://schemas.microsoft.com/office/drawing/2010/main" val="0"/>
              </a:ext>
            </a:extLst>
          </a:blip>
          <a:srcRect/>
          <a:stretch>
            <a:fillRect/>
          </a:stretch>
        </p:blipFill>
        <p:spPr bwMode="auto">
          <a:xfrm>
            <a:off x="398606" y="3643040"/>
            <a:ext cx="3677950" cy="256474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Content Placeholder 7" descr="A diagram shows the upper limbs of the following. Human, horse, cat, and bat."/>
          <p:cNvPicPr>
            <a:picLocks noGrp="1" noChangeAspect="1"/>
          </p:cNvPicPr>
          <p:nvPr>
            <p:ph sz="quarter" idx="18"/>
          </p:nvPr>
        </p:nvPicPr>
        <p:blipFill>
          <a:blip r:embed="rId4">
            <a:extLst>
              <a:ext uri="{28A0092B-C50C-407E-A947-70E740481C1C}">
                <a14:useLocalDpi xmlns:a14="http://schemas.microsoft.com/office/drawing/2010/main" val="0"/>
              </a:ext>
            </a:extLst>
          </a:blip>
          <a:srcRect/>
          <a:stretch>
            <a:fillRect/>
          </a:stretch>
        </p:blipFill>
        <p:spPr bwMode="auto">
          <a:xfrm>
            <a:off x="4839122" y="3643040"/>
            <a:ext cx="3626595" cy="256474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Slide Number Placeholder 5"/>
          <p:cNvSpPr>
            <a:spLocks noGrp="1"/>
          </p:cNvSpPr>
          <p:nvPr>
            <p:ph type="sldNum" sz="quarter" idx="19"/>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8</a:t>
            </a:r>
          </a:p>
        </p:txBody>
      </p:sp>
      <p:sp>
        <p:nvSpPr>
          <p:cNvPr id="27655" name="Footer Placeholder 4"/>
          <p:cNvSpPr>
            <a:spLocks noGrp="1"/>
          </p:cNvSpPr>
          <p:nvPr>
            <p:ph type="ftr" sz="quarter" idx="2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898989"/>
                </a:solidFill>
                <a:latin typeface="+mn-lt"/>
              </a:rPr>
              <a:t>Copyright ©2018 John Wiley &amp; Sons, Inc.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50340"/>
          </a:xfrm>
        </p:spPr>
        <p:txBody>
          <a:bodyPr/>
          <a:lstStyle/>
          <a:p>
            <a:r>
              <a:rPr lang="en-US" altLang="en-US" dirty="0">
                <a:latin typeface="Calibri" panose="020F0502020204030204" pitchFamily="34" charset="0"/>
                <a:ea typeface="ＭＳ Ｐゴシック" panose="020B0600070205080204" pitchFamily="34" charset="-128"/>
              </a:rPr>
              <a:t>Principles of Population Ecology</a:t>
            </a:r>
            <a:endParaRPr lang="en-IN" dirty="0"/>
          </a:p>
        </p:txBody>
      </p:sp>
      <p:sp>
        <p:nvSpPr>
          <p:cNvPr id="3" name="Content Placeholder 2"/>
          <p:cNvSpPr>
            <a:spLocks noGrp="1"/>
          </p:cNvSpPr>
          <p:nvPr>
            <p:ph sz="quarter" idx="16"/>
          </p:nvPr>
        </p:nvSpPr>
        <p:spPr>
          <a:xfrm>
            <a:off x="304800" y="1752600"/>
            <a:ext cx="8534400" cy="4476184"/>
          </a:xfrm>
        </p:spPr>
        <p:txBody>
          <a:bodyPr/>
          <a:lstStyle/>
          <a:p>
            <a:pPr marL="290513" indent="-290513" eaLnBrk="1" hangingPunct="1"/>
            <a:r>
              <a:rPr lang="en-US" altLang="en-US" dirty="0">
                <a:latin typeface="Calibri" panose="020F0502020204030204" pitchFamily="34" charset="0"/>
                <a:ea typeface="ＭＳ Ｐゴシック" panose="020B0600070205080204" pitchFamily="34" charset="-128"/>
                <a:cs typeface="Calibri" panose="020F0502020204030204" pitchFamily="34" charset="0"/>
              </a:rPr>
              <a:t>Population Ecology</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Study of populations and how and why numbers change over time</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cs typeface="Calibri" panose="020F0502020204030204" pitchFamily="34" charset="0"/>
              </a:rPr>
              <a:t>Important for:</a:t>
            </a:r>
          </a:p>
          <a:p>
            <a:pPr marL="1026000" lvl="2" eaLnBrk="1" hangingPunct="1">
              <a:spcBef>
                <a:spcPts val="1000"/>
              </a:spcBef>
              <a:buClr>
                <a:schemeClr val="accent2"/>
              </a:buClr>
            </a:pPr>
            <a:r>
              <a:rPr lang="en-US" altLang="en-US" sz="2400" dirty="0">
                <a:ea typeface="ＭＳ Ｐゴシック" panose="020B0600070205080204" pitchFamily="34" charset="-128"/>
                <a:cs typeface="Calibri" panose="020F0502020204030204" pitchFamily="34" charset="0"/>
              </a:rPr>
              <a:t>Endangered species</a:t>
            </a:r>
          </a:p>
          <a:p>
            <a:pPr marL="1026000" lvl="2" eaLnBrk="1" hangingPunct="1">
              <a:spcBef>
                <a:spcPts val="1000"/>
              </a:spcBef>
              <a:buClr>
                <a:schemeClr val="accent2"/>
              </a:buClr>
            </a:pPr>
            <a:r>
              <a:rPr lang="en-US" altLang="en-US" sz="2400" dirty="0">
                <a:ea typeface="ＭＳ Ｐゴシック" panose="020B0600070205080204" pitchFamily="34" charset="-128"/>
                <a:cs typeface="Calibri" panose="020F0502020204030204" pitchFamily="34" charset="0"/>
              </a:rPr>
              <a:t>Invasive species</a:t>
            </a:r>
          </a:p>
          <a:p>
            <a:pPr marL="1026000" lvl="2" eaLnBrk="1" hangingPunct="1">
              <a:spcBef>
                <a:spcPts val="1000"/>
              </a:spcBef>
              <a:buClr>
                <a:schemeClr val="accent2"/>
              </a:buClr>
            </a:pPr>
            <a:r>
              <a:rPr lang="en-US" altLang="en-US" sz="2400" dirty="0">
                <a:ea typeface="ＭＳ Ｐゴシック" panose="020B0600070205080204" pitchFamily="34" charset="-128"/>
                <a:cs typeface="Calibri" panose="020F0502020204030204" pitchFamily="34" charset="0"/>
              </a:rPr>
              <a:t>Proper management (ex: deer)</a:t>
            </a:r>
            <a:endParaRPr lang="en-US" altLang="en-US" dirty="0">
              <a:ea typeface="ＭＳ Ｐゴシック" panose="020B0600070205080204" pitchFamily="34" charset="-128"/>
              <a:cs typeface="Calibri" panose="020F0502020204030204" pitchFamily="34" charset="0"/>
            </a:endParaRPr>
          </a:p>
          <a:p>
            <a:pPr marL="290513" indent="-290513" eaLnBrk="1" hangingPunct="1"/>
            <a:r>
              <a:rPr lang="en-US" altLang="en-US" dirty="0">
                <a:ea typeface="ＭＳ Ｐゴシック" panose="020B0600070205080204" pitchFamily="34" charset="-128"/>
                <a:cs typeface="Calibri" panose="020F0502020204030204" pitchFamily="34" charset="0"/>
              </a:rPr>
              <a:t>Population</a:t>
            </a:r>
          </a:p>
          <a:p>
            <a:pPr marL="622300" lvl="1" indent="-319088" eaLnBrk="1" hangingPunct="1">
              <a:spcBef>
                <a:spcPts val="1000"/>
              </a:spcBef>
              <a:buClr>
                <a:schemeClr val="accent2"/>
              </a:buClr>
              <a:buSzPct val="80000"/>
              <a:buFont typeface="Courier New" panose="02070309020205020404" pitchFamily="49" charset="0"/>
              <a:buChar char="o"/>
            </a:pPr>
            <a:r>
              <a:rPr lang="en-US" altLang="en-US" sz="2600" dirty="0"/>
              <a:t>Group of individuals of same species living in the same geographic area at the same time</a:t>
            </a:r>
          </a:p>
        </p:txBody>
      </p:sp>
      <p:sp>
        <p:nvSpPr>
          <p:cNvPr id="4" name="Slide Number Placeholder 3"/>
          <p:cNvSpPr>
            <a:spLocks noGrp="1"/>
          </p:cNvSpPr>
          <p:nvPr>
            <p:ph type="sldNum" sz="quarter" idx="17"/>
          </p:nvPr>
        </p:nvSpPr>
        <p:spPr/>
        <p:txBody>
          <a:bodyPr/>
          <a:lstStyle/>
          <a:p>
            <a:pPr>
              <a:defRPr/>
            </a:pPr>
            <a:fld id="{6FCDE404-F149-4D2C-A26C-DBA758D80219}" type="slidenum">
              <a:rPr lang="en-US" smtClean="0">
                <a:latin typeface="+mn-lt"/>
              </a:rPr>
              <a:pPr>
                <a:defRPr/>
              </a:pPr>
              <a:t>9</a:t>
            </a:fld>
            <a:endParaRPr lang="en-US" dirty="0">
              <a:latin typeface="+mn-lt"/>
            </a:endParaRPr>
          </a:p>
        </p:txBody>
      </p:sp>
      <p:sp>
        <p:nvSpPr>
          <p:cNvPr id="5" name="Footer Placeholder 4"/>
          <p:cNvSpPr>
            <a:spLocks noGrp="1"/>
          </p:cNvSpPr>
          <p:nvPr>
            <p:ph type="ftr" sz="quarter" idx="18"/>
          </p:nvPr>
        </p:nvSpPr>
        <p:spPr/>
        <p:txBody>
          <a:bodyPr/>
          <a:lstStyle/>
          <a:p>
            <a:pPr>
              <a:defRPr/>
            </a:pPr>
            <a:r>
              <a:rPr lang="en-US" dirty="0">
                <a:latin typeface="+mn-lt"/>
              </a:rPr>
              <a:t>Copyright ©2018 John Wiley &amp; Sons, Inc. </a:t>
            </a:r>
          </a:p>
        </p:txBody>
      </p:sp>
    </p:spTree>
    <p:extLst>
      <p:ext uri="{BB962C8B-B14F-4D97-AF65-F5344CB8AC3E}">
        <p14:creationId xmlns:p14="http://schemas.microsoft.com/office/powerpoint/2010/main" val="22593402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e224a21a4fe241abf20df321336ec1452aedf65"/>
</p:tagLst>
</file>

<file path=ppt/theme/theme1.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6539</TotalTime>
  <Words>3058</Words>
  <Application>Microsoft Office PowerPoint</Application>
  <PresentationFormat>On-screen Show (4:3)</PresentationFormat>
  <Paragraphs>574</Paragraphs>
  <Slides>54</Slides>
  <Notes>49</Notes>
  <HiddenSlides>0</HiddenSlides>
  <MMClips>0</MMClips>
  <ScaleCrop>false</ScaleCrop>
  <HeadingPairs>
    <vt:vector size="4" baseType="variant">
      <vt:variant>
        <vt:lpstr>Theme</vt:lpstr>
      </vt:variant>
      <vt:variant>
        <vt:i4>2</vt:i4>
      </vt:variant>
      <vt:variant>
        <vt:lpstr>Slide Titles</vt:lpstr>
      </vt:variant>
      <vt:variant>
        <vt:i4>54</vt:i4>
      </vt:variant>
    </vt:vector>
  </HeadingPairs>
  <TitlesOfParts>
    <vt:vector size="56" baseType="lpstr">
      <vt:lpstr>Section</vt:lpstr>
      <vt:lpstr>Opener</vt:lpstr>
      <vt:lpstr>PowerPoint Presentation</vt:lpstr>
      <vt:lpstr>Ecosystems and Living Organisms</vt:lpstr>
      <vt:lpstr>Overview of Chapter 5</vt:lpstr>
      <vt:lpstr>Evolution</vt:lpstr>
      <vt:lpstr>Natural Selection</vt:lpstr>
      <vt:lpstr>Darwin’s Finches as Example of Natural Selection</vt:lpstr>
      <vt:lpstr>Modern Synthesis</vt:lpstr>
      <vt:lpstr>Bones and Fossils Demonstrate Relationships</vt:lpstr>
      <vt:lpstr>Principles of Population Ecology</vt:lpstr>
      <vt:lpstr>Population Density</vt:lpstr>
      <vt:lpstr>Growth Rate</vt:lpstr>
      <vt:lpstr>Change in Population Size</vt:lpstr>
      <vt:lpstr>Growth Rate Includes Dispersal </vt:lpstr>
      <vt:lpstr>Population Size and Dispersal</vt:lpstr>
      <vt:lpstr>Calculating Population Change</vt:lpstr>
      <vt:lpstr>Maximum Population Growth</vt:lpstr>
      <vt:lpstr>Exponential Population Growth</vt:lpstr>
      <vt:lpstr>Environmental Resistance</vt:lpstr>
      <vt:lpstr>Carrying Capacity</vt:lpstr>
      <vt:lpstr>Population Crash</vt:lpstr>
      <vt:lpstr>Factors That Affect Population Size</vt:lpstr>
      <vt:lpstr>Boom-Or-Bust Population Cycles</vt:lpstr>
      <vt:lpstr>Density Independent Factors</vt:lpstr>
      <vt:lpstr>Reproductive Strategies</vt:lpstr>
      <vt:lpstr>Survivorship</vt:lpstr>
      <vt:lpstr>Biological Communities</vt:lpstr>
      <vt:lpstr>Ecosystem</vt:lpstr>
      <vt:lpstr>Ecological Niche</vt:lpstr>
      <vt:lpstr>Fundamental and Realized Niches</vt:lpstr>
      <vt:lpstr>Realized Niche Example</vt:lpstr>
      <vt:lpstr>Limiting Resources</vt:lpstr>
      <vt:lpstr>Competition</vt:lpstr>
      <vt:lpstr>Interspecific Competition</vt:lpstr>
      <vt:lpstr>Competitive Exclusion and Resource Petitioning</vt:lpstr>
      <vt:lpstr>Symbiosis</vt:lpstr>
      <vt:lpstr>Mutualism</vt:lpstr>
      <vt:lpstr>Commensalism</vt:lpstr>
      <vt:lpstr>Parasitism</vt:lpstr>
      <vt:lpstr>Predation</vt:lpstr>
      <vt:lpstr>Pursuit and Ambush</vt:lpstr>
      <vt:lpstr>Plant Defenses Against Herbivores</vt:lpstr>
      <vt:lpstr>Defensive Adaptation of Animals</vt:lpstr>
      <vt:lpstr>Defensive Adaptation – Cryptic Coloration</vt:lpstr>
      <vt:lpstr>Keystone Species</vt:lpstr>
      <vt:lpstr>Species Richness</vt:lpstr>
      <vt:lpstr>Ecosystem Services</vt:lpstr>
      <vt:lpstr>Examples of Ecosystem Services (1 of 2)</vt:lpstr>
      <vt:lpstr>Examples of Ecosystem Services (2 of 2)</vt:lpstr>
      <vt:lpstr>Community Stability</vt:lpstr>
      <vt:lpstr>Community Development</vt:lpstr>
      <vt:lpstr>Primary Succession</vt:lpstr>
      <vt:lpstr>Example of Primary Succession</vt:lpstr>
      <vt:lpstr>Secondary Succession</vt:lpstr>
      <vt:lpstr>Secondary Succession of an Abandoned Farm Field in North Carolina</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 Tenth Edition</dc:title>
  <dc:creator>Raven</dc:creator>
  <cp:lastModifiedBy>Parker, Rebekah Pine</cp:lastModifiedBy>
  <cp:revision>456</cp:revision>
  <dcterms:created xsi:type="dcterms:W3CDTF">2011-12-10T23:38:21Z</dcterms:created>
  <dcterms:modified xsi:type="dcterms:W3CDTF">2020-08-26T18:48:33Z</dcterms:modified>
</cp:coreProperties>
</file>