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9702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88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19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06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316642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7859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1434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052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691339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03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76539C4-E793-44D5-82A2-D0D3CD8DA17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B45782-B53A-447A-95A5-C21ECA379DE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366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36" y="2407587"/>
            <a:ext cx="5020887" cy="28217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Title</a:t>
            </a:r>
            <a:b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40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Subtitle if needed</a:t>
            </a:r>
            <a:endParaRPr lang="en-US" sz="40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4146550" y="5978525"/>
            <a:ext cx="8045450" cy="7429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Name</a:t>
            </a:r>
          </a:p>
          <a:p>
            <a:r>
              <a:rPr lang="en-US" dirty="0" smtClean="0"/>
              <a:t>Semester,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336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this emergent theme by emergent theme with DATA as evidence</a:t>
            </a:r>
          </a:p>
          <a:p>
            <a:endParaRPr lang="en-US" dirty="0"/>
          </a:p>
          <a:p>
            <a:r>
              <a:rPr lang="en-US" dirty="0" smtClean="0"/>
              <a:t>Theme</a:t>
            </a:r>
          </a:p>
          <a:p>
            <a:pPr lvl="1"/>
            <a:r>
              <a:rPr lang="en-US" dirty="0" smtClean="0"/>
              <a:t>Thick description “quote(s)”</a:t>
            </a:r>
          </a:p>
          <a:p>
            <a:pPr lvl="1"/>
            <a:r>
              <a:rPr lang="en-US" dirty="0" smtClean="0"/>
              <a:t>Chart</a:t>
            </a:r>
          </a:p>
          <a:p>
            <a:pPr lvl="1"/>
            <a:r>
              <a:rPr lang="en-US" dirty="0" smtClean="0"/>
              <a:t>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351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02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03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so?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slide should be a place for you to talk about not the results themselves, but what there is for us to learn from the study</a:t>
            </a:r>
          </a:p>
          <a:p>
            <a:endParaRPr lang="en-US" dirty="0"/>
          </a:p>
          <a:p>
            <a:r>
              <a:rPr lang="en-US" dirty="0" smtClean="0"/>
              <a:t>Implications</a:t>
            </a:r>
          </a:p>
          <a:p>
            <a:endParaRPr lang="en-US" dirty="0"/>
          </a:p>
          <a:p>
            <a:r>
              <a:rPr lang="en-US" dirty="0" smtClean="0"/>
              <a:t>Take-</a:t>
            </a:r>
            <a:r>
              <a:rPr lang="en-US" dirty="0" err="1" smtClean="0"/>
              <a:t>aways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992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Implications for schools, communities, parents, families, the profession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892829"/>
            <a:ext cx="10178322" cy="2986763"/>
          </a:xfrm>
        </p:spPr>
        <p:txBody>
          <a:bodyPr/>
          <a:lstStyle/>
          <a:p>
            <a:r>
              <a:rPr lang="en-US" dirty="0" smtClean="0"/>
              <a:t>Implications</a:t>
            </a:r>
          </a:p>
          <a:p>
            <a:endParaRPr lang="en-US" dirty="0"/>
          </a:p>
          <a:p>
            <a:r>
              <a:rPr lang="en-US" dirty="0" smtClean="0"/>
              <a:t>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796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44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have learned about myself as a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entered into a new phase of your professional journey</a:t>
            </a:r>
          </a:p>
          <a:p>
            <a:endParaRPr lang="en-US" dirty="0"/>
          </a:p>
          <a:p>
            <a:r>
              <a:rPr lang="en-US" dirty="0" smtClean="0"/>
              <a:t>You ARE a researcher, a question-answerer</a:t>
            </a:r>
          </a:p>
          <a:p>
            <a:endParaRPr lang="en-US" dirty="0"/>
          </a:p>
          <a:p>
            <a:r>
              <a:rPr lang="en-US" dirty="0" smtClean="0"/>
              <a:t>You have mastered new tools</a:t>
            </a:r>
          </a:p>
          <a:p>
            <a:endParaRPr lang="en-US" dirty="0"/>
          </a:p>
          <a:p>
            <a:r>
              <a:rPr lang="en-US" dirty="0" smtClean="0"/>
              <a:t>What have you learned about yourself during this process?  What will you do with 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259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will you advocate for _____ based on your new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might want to put a picture of the </a:t>
            </a:r>
            <a:r>
              <a:rPr lang="en-US" dirty="0"/>
              <a:t>C</a:t>
            </a:r>
            <a:r>
              <a:rPr lang="en-US" dirty="0" smtClean="0"/>
              <a:t>onceptual </a:t>
            </a:r>
            <a:r>
              <a:rPr lang="en-US" dirty="0"/>
              <a:t>F</a:t>
            </a:r>
            <a:r>
              <a:rPr lang="en-US" dirty="0" smtClean="0"/>
              <a:t>ramework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798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for further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 had all the money and time, I would…..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433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04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decided to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this topic is of personal and professional significance</a:t>
            </a:r>
          </a:p>
          <a:p>
            <a:endParaRPr lang="en-US" dirty="0"/>
          </a:p>
          <a:p>
            <a:r>
              <a:rPr lang="en-US" dirty="0" smtClean="0"/>
              <a:t>IMAGE!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720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55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were your guiding/research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questions did you hope to answer at the conclusion of your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378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may want to break up your research/guiding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Into Separate Slides with images or quotes for maximum clarity, ease of reading, and increased impact on the audience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884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relevant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are the literature themes that you initially used to inform your thinking as you began your study</a:t>
            </a:r>
          </a:p>
          <a:p>
            <a:endParaRPr lang="en-US" dirty="0"/>
          </a:p>
          <a:p>
            <a:r>
              <a:rPr lang="en-US" dirty="0" smtClean="0"/>
              <a:t>They are also the voices in your head as you engaged in your study</a:t>
            </a:r>
          </a:p>
          <a:p>
            <a:endParaRPr lang="en-US" dirty="0"/>
          </a:p>
          <a:p>
            <a:r>
              <a:rPr lang="en-US" dirty="0" smtClean="0"/>
              <a:t>They may be unanticipated themes that emerged from your study that you went back to look at afterwards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59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may want to have images of the book, images of the journal, images of the author, or images that illustrate a theme in the literature</a:t>
            </a:r>
          </a:p>
          <a:p>
            <a:endParaRPr lang="en-US" dirty="0"/>
          </a:p>
          <a:p>
            <a:r>
              <a:rPr lang="en-US" dirty="0" smtClean="0"/>
              <a:t>You will want to break this up into manageable chunks slide by slide</a:t>
            </a:r>
          </a:p>
          <a:p>
            <a:endParaRPr lang="en-US" dirty="0"/>
          </a:p>
          <a:p>
            <a:r>
              <a:rPr lang="en-US" dirty="0" smtClean="0"/>
              <a:t>You will want impactful quotations on each slide or in your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238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slide should introduce the audience to the concept of methodological decision-making</a:t>
            </a:r>
          </a:p>
          <a:p>
            <a:r>
              <a:rPr lang="en-US" dirty="0" smtClean="0"/>
              <a:t>You may want a quote from the handouts I gave you last week</a:t>
            </a:r>
          </a:p>
          <a:p>
            <a:r>
              <a:rPr lang="en-US" dirty="0" smtClean="0"/>
              <a:t>You are welcome to my Doctor Who slide and quote if you are so moved</a:t>
            </a:r>
          </a:p>
          <a:p>
            <a:r>
              <a:rPr lang="en-US" dirty="0" smtClean="0"/>
              <a:t>This slide is the “and this is how I made my decisions about how I would go about answering my research questions”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893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choices</a:t>
            </a:r>
          </a:p>
          <a:p>
            <a:r>
              <a:rPr lang="en-US" dirty="0" smtClean="0"/>
              <a:t>Participants, maybe</a:t>
            </a:r>
          </a:p>
          <a:p>
            <a:r>
              <a:rPr lang="en-US" dirty="0" smtClean="0"/>
              <a:t>Surveys (show one)</a:t>
            </a:r>
          </a:p>
          <a:p>
            <a:r>
              <a:rPr lang="en-US" dirty="0" smtClean="0"/>
              <a:t>Interviews (who and how and why)</a:t>
            </a:r>
          </a:p>
          <a:p>
            <a:r>
              <a:rPr lang="en-US" dirty="0" smtClean="0"/>
              <a:t>Purposeful sampling</a:t>
            </a:r>
          </a:p>
          <a:p>
            <a:r>
              <a:rPr lang="en-US" dirty="0" smtClean="0"/>
              <a:t>Sampling Strategies</a:t>
            </a:r>
          </a:p>
          <a:p>
            <a:r>
              <a:rPr lang="en-US" dirty="0" smtClean="0"/>
              <a:t>AGAIN, YOU MAY WANT TO BREAK THIS INTO LOGICAL SLIDES WITH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811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slide is NOT for your findings</a:t>
            </a:r>
          </a:p>
          <a:p>
            <a:endParaRPr lang="en-US" dirty="0"/>
          </a:p>
          <a:p>
            <a:r>
              <a:rPr lang="en-US" dirty="0" smtClean="0"/>
              <a:t>It is for HOW you went about analyzing your data</a:t>
            </a:r>
          </a:p>
          <a:p>
            <a:endParaRPr lang="en-US" dirty="0"/>
          </a:p>
          <a:p>
            <a:r>
              <a:rPr lang="en-US" dirty="0" smtClean="0"/>
              <a:t>You may want some image here of a process or a product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377195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24</TotalTime>
  <Words>470</Words>
  <Application>Microsoft Office PowerPoint</Application>
  <PresentationFormat>Widescreen</PresentationFormat>
  <Paragraphs>75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Andalus</vt:lpstr>
      <vt:lpstr>Arial</vt:lpstr>
      <vt:lpstr>Gill Sans MT</vt:lpstr>
      <vt:lpstr>Impact</vt:lpstr>
      <vt:lpstr>Badge</vt:lpstr>
      <vt:lpstr>Title Subtitle if needed</vt:lpstr>
      <vt:lpstr>What I decided to study</vt:lpstr>
      <vt:lpstr>What were your guiding/research questions?</vt:lpstr>
      <vt:lpstr>You may want to break up your research/guiding questions</vt:lpstr>
      <vt:lpstr>Review of relevant literature</vt:lpstr>
      <vt:lpstr>Literature review</vt:lpstr>
      <vt:lpstr>Methodology</vt:lpstr>
      <vt:lpstr>Methodology</vt:lpstr>
      <vt:lpstr>ANALYSIS</vt:lpstr>
      <vt:lpstr>findings</vt:lpstr>
      <vt:lpstr>findings</vt:lpstr>
      <vt:lpstr>findings</vt:lpstr>
      <vt:lpstr>And so?</vt:lpstr>
      <vt:lpstr>Implications for schools, communities, parents, families, the profession</vt:lpstr>
      <vt:lpstr>PowerPoint Presentation</vt:lpstr>
      <vt:lpstr>What I have learned about myself as a researcher</vt:lpstr>
      <vt:lpstr>How will you advocate for _____ based on your new knowledge</vt:lpstr>
      <vt:lpstr>Recommendations for further research</vt:lpstr>
      <vt:lpstr>Thank You</vt:lpstr>
      <vt:lpstr>Questions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Subtitle if needed</dc:title>
  <dc:creator>Jacobs, Louanne C.</dc:creator>
  <cp:lastModifiedBy>Jacobs, Louanne C.</cp:lastModifiedBy>
  <cp:revision>3</cp:revision>
  <dcterms:created xsi:type="dcterms:W3CDTF">2017-11-14T18:45:09Z</dcterms:created>
  <dcterms:modified xsi:type="dcterms:W3CDTF">2017-11-14T19:10:07Z</dcterms:modified>
</cp:coreProperties>
</file>