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1" r:id="rId1"/>
  </p:sldMasterIdLst>
  <p:notesMasterIdLst>
    <p:notesMasterId r:id="rId29"/>
  </p:notesMasterIdLst>
  <p:sldIdLst>
    <p:sldId id="303" r:id="rId2"/>
    <p:sldId id="256" r:id="rId3"/>
    <p:sldId id="257" r:id="rId4"/>
    <p:sldId id="289" r:id="rId5"/>
    <p:sldId id="258" r:id="rId6"/>
    <p:sldId id="259" r:id="rId7"/>
    <p:sldId id="260" r:id="rId8"/>
    <p:sldId id="262" r:id="rId9"/>
    <p:sldId id="271" r:id="rId10"/>
    <p:sldId id="272" r:id="rId11"/>
    <p:sldId id="273" r:id="rId12"/>
    <p:sldId id="293" r:id="rId13"/>
    <p:sldId id="312" r:id="rId14"/>
    <p:sldId id="263" r:id="rId15"/>
    <p:sldId id="294" r:id="rId16"/>
    <p:sldId id="264" r:id="rId17"/>
    <p:sldId id="304" r:id="rId18"/>
    <p:sldId id="265" r:id="rId19"/>
    <p:sldId id="266" r:id="rId20"/>
    <p:sldId id="261" r:id="rId21"/>
    <p:sldId id="274" r:id="rId22"/>
    <p:sldId id="313" r:id="rId23"/>
    <p:sldId id="275" r:id="rId24"/>
    <p:sldId id="292" r:id="rId25"/>
    <p:sldId id="290" r:id="rId26"/>
    <p:sldId id="291" r:id="rId27"/>
    <p:sldId id="305" r:id="rId28"/>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1" d="100"/>
          <a:sy n="81" d="100"/>
        </p:scale>
        <p:origin x="821" y="6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p>
        </p:txBody>
      </p:sp>
      <p:sp>
        <p:nvSpPr>
          <p:cNvPr id="3993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fld id="{BCD08B81-FBB0-4574-B879-49D89C1238B7}" type="datetimeFigureOut">
              <a:rPr lang="en-US"/>
              <a:pPr>
                <a:defRPr/>
              </a:pPr>
              <a:t>8/26/2020</a:t>
            </a:fld>
            <a:endParaRPr lang="en-US"/>
          </a:p>
        </p:txBody>
      </p:sp>
      <p:sp>
        <p:nvSpPr>
          <p:cNvPr id="286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994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994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p>
        </p:txBody>
      </p:sp>
      <p:sp>
        <p:nvSpPr>
          <p:cNvPr id="3994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ECD09A9F-CAF9-4FC5-AFA6-757D28D1ABB1}" type="slidenum">
              <a:rPr lang="en-US"/>
              <a:pPr>
                <a:defRPr/>
              </a:pPr>
              <a:t>‹#›</a:t>
            </a:fld>
            <a:endParaRPr lang="en-US"/>
          </a:p>
        </p:txBody>
      </p:sp>
    </p:spTree>
    <p:extLst>
      <p:ext uri="{BB962C8B-B14F-4D97-AF65-F5344CB8AC3E}">
        <p14:creationId xmlns:p14="http://schemas.microsoft.com/office/powerpoint/2010/main" val="362992006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ln/>
        </p:spPr>
      </p:sp>
      <p:sp>
        <p:nvSpPr>
          <p:cNvPr id="41987"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6413"/>
            <a:chOff x="0" y="0"/>
            <a:chExt cx="5760" cy="4319"/>
          </a:xfrm>
        </p:grpSpPr>
        <p:sp>
          <p:nvSpPr>
            <p:cNvPr id="5"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pPr>
                <a:defRPr/>
              </a:pPr>
              <a:endParaRPr lang="en-US"/>
            </a:p>
          </p:txBody>
        </p:sp>
        <p:sp>
          <p:nvSpPr>
            <p:cNvPr id="6"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a:defRPr/>
              </a:pPr>
              <a:endParaRPr lang="en-US"/>
            </a:p>
          </p:txBody>
        </p:sp>
        <p:sp>
          <p:nvSpPr>
            <p:cNvPr id="7"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pPr>
                <a:defRPr/>
              </a:pPr>
              <a:endParaRPr lang="en-US"/>
            </a:p>
          </p:txBody>
        </p:sp>
        <p:sp>
          <p:nvSpPr>
            <p:cNvPr id="8"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n-US"/>
            </a:p>
          </p:txBody>
        </p:sp>
        <p:sp>
          <p:nvSpPr>
            <p:cNvPr id="9"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pPr>
                <a:defRPr/>
              </a:pPr>
              <a:endParaRPr lang="en-US"/>
            </a:p>
          </p:txBody>
        </p:sp>
        <p:sp>
          <p:nvSpPr>
            <p:cNvPr id="10"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pPr>
                <a:defRPr/>
              </a:pPr>
              <a:endParaRPr lang="en-US"/>
            </a:p>
          </p:txBody>
        </p:sp>
        <p:sp>
          <p:nvSpPr>
            <p:cNvPr id="11"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pPr>
                <a:defRPr/>
              </a:pPr>
              <a:endParaRPr lang="en-US"/>
            </a:p>
          </p:txBody>
        </p:sp>
        <p:sp>
          <p:nvSpPr>
            <p:cNvPr id="12"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a:defRPr/>
              </a:pPr>
              <a:endParaRPr lang="en-US"/>
            </a:p>
          </p:txBody>
        </p:sp>
        <p:sp>
          <p:nvSpPr>
            <p:cNvPr id="13"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pPr>
                <a:defRPr/>
              </a:pPr>
              <a:endParaRPr lang="en-US"/>
            </a:p>
          </p:txBody>
        </p:sp>
        <p:sp>
          <p:nvSpPr>
            <p:cNvPr id="14"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pPr>
                <a:defRPr/>
              </a:pPr>
              <a:endParaRPr lang="en-US"/>
            </a:p>
          </p:txBody>
        </p:sp>
        <p:sp>
          <p:nvSpPr>
            <p:cNvPr id="15"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pPr>
                <a:defRPr/>
              </a:pPr>
              <a:endParaRPr lang="en-US"/>
            </a:p>
          </p:txBody>
        </p:sp>
        <p:sp>
          <p:nvSpPr>
            <p:cNvPr id="16"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pPr>
                <a:defRPr/>
              </a:pPr>
              <a:endParaRPr lang="en-US"/>
            </a:p>
          </p:txBody>
        </p:sp>
        <p:sp>
          <p:nvSpPr>
            <p:cNvPr id="17"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n-US"/>
            </a:p>
          </p:txBody>
        </p:sp>
        <p:sp>
          <p:nvSpPr>
            <p:cNvPr id="18"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pPr>
                <a:defRPr/>
              </a:pPr>
              <a:endParaRPr lang="en-US"/>
            </a:p>
          </p:txBody>
        </p:sp>
        <p:sp>
          <p:nvSpPr>
            <p:cNvPr id="19"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pPr>
                <a:defRPr/>
              </a:pPr>
              <a:endParaRPr lang="en-US"/>
            </a:p>
          </p:txBody>
        </p:sp>
        <p:sp>
          <p:nvSpPr>
            <p:cNvPr id="20"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pPr>
                <a:defRPr/>
              </a:pPr>
              <a:endParaRPr lang="en-US"/>
            </a:p>
          </p:txBody>
        </p:sp>
        <p:sp>
          <p:nvSpPr>
            <p:cNvPr id="21"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pPr>
                <a:defRPr/>
              </a:pPr>
              <a:endParaRPr lang="en-US"/>
            </a:p>
          </p:txBody>
        </p:sp>
        <p:sp>
          <p:nvSpPr>
            <p:cNvPr id="22"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pPr>
                <a:defRPr/>
              </a:pPr>
              <a:endParaRPr lang="en-US"/>
            </a:p>
          </p:txBody>
        </p:sp>
        <p:sp>
          <p:nvSpPr>
            <p:cNvPr id="23"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pPr>
                <a:defRPr/>
              </a:pPr>
              <a:endParaRPr lang="en-US"/>
            </a:p>
          </p:txBody>
        </p:sp>
        <p:sp>
          <p:nvSpPr>
            <p:cNvPr id="24"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pPr>
                <a:defRPr/>
              </a:pPr>
              <a:endParaRPr lang="en-US"/>
            </a:p>
          </p:txBody>
        </p:sp>
        <p:sp>
          <p:nvSpPr>
            <p:cNvPr id="25"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pPr>
                <a:defRPr/>
              </a:pPr>
              <a:endParaRPr lang="en-US"/>
            </a:p>
          </p:txBody>
        </p:sp>
        <p:sp>
          <p:nvSpPr>
            <p:cNvPr id="26"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pPr>
                <a:defRPr/>
              </a:pPr>
              <a:endParaRPr lang="en-US"/>
            </a:p>
          </p:txBody>
        </p:sp>
        <p:sp>
          <p:nvSpPr>
            <p:cNvPr id="27"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pPr>
                <a:defRPr/>
              </a:pPr>
              <a:endParaRPr lang="en-US"/>
            </a:p>
          </p:txBody>
        </p:sp>
        <p:sp>
          <p:nvSpPr>
            <p:cNvPr id="28"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pPr>
                <a:defRPr/>
              </a:pPr>
              <a:endParaRPr lang="en-US"/>
            </a:p>
          </p:txBody>
        </p:sp>
        <p:sp>
          <p:nvSpPr>
            <p:cNvPr id="29"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n-US"/>
            </a:p>
          </p:txBody>
        </p:sp>
        <p:sp>
          <p:nvSpPr>
            <p:cNvPr id="30"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pPr>
                <a:defRPr/>
              </a:pPr>
              <a:endParaRPr lang="en-US"/>
            </a:p>
          </p:txBody>
        </p:sp>
        <p:sp>
          <p:nvSpPr>
            <p:cNvPr id="31"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pPr>
                <a:defRPr/>
              </a:pPr>
              <a:endParaRPr lang="en-US"/>
            </a:p>
          </p:txBody>
        </p:sp>
        <p:sp>
          <p:nvSpPr>
            <p:cNvPr id="32"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pPr>
                <a:defRPr/>
              </a:pPr>
              <a:endParaRPr lang="en-US"/>
            </a:p>
          </p:txBody>
        </p:sp>
        <p:sp>
          <p:nvSpPr>
            <p:cNvPr id="33"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a:defRPr/>
              </a:pPr>
              <a:endParaRPr lang="en-US"/>
            </a:p>
          </p:txBody>
        </p:sp>
        <p:sp>
          <p:nvSpPr>
            <p:cNvPr id="34"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pPr>
                <a:defRPr/>
              </a:pPr>
              <a:endParaRPr lang="en-US"/>
            </a:p>
          </p:txBody>
        </p:sp>
        <p:sp>
          <p:nvSpPr>
            <p:cNvPr id="35"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pPr>
                <a:defRPr/>
              </a:pPr>
              <a:endParaRPr lang="en-US"/>
            </a:p>
          </p:txBody>
        </p:sp>
        <p:sp>
          <p:nvSpPr>
            <p:cNvPr id="36"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en-US"/>
            </a:p>
          </p:txBody>
        </p:sp>
        <p:sp>
          <p:nvSpPr>
            <p:cNvPr id="37"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n-US"/>
            </a:p>
          </p:txBody>
        </p:sp>
        <p:sp>
          <p:nvSpPr>
            <p:cNvPr id="38"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pPr>
                <a:defRPr/>
              </a:pPr>
              <a:endParaRPr lang="en-US"/>
            </a:p>
          </p:txBody>
        </p:sp>
        <p:sp>
          <p:nvSpPr>
            <p:cNvPr id="39"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pPr>
                <a:defRPr/>
              </a:pPr>
              <a:endParaRPr lang="en-US"/>
            </a:p>
          </p:txBody>
        </p:sp>
        <p:sp>
          <p:nvSpPr>
            <p:cNvPr id="40"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pPr>
                <a:defRPr/>
              </a:pPr>
              <a:endParaRPr lang="en-US"/>
            </a:p>
          </p:txBody>
        </p:sp>
        <p:grpSp>
          <p:nvGrpSpPr>
            <p:cNvPr id="41" name="Group 39"/>
            <p:cNvGrpSpPr>
              <a:grpSpLocks/>
            </p:cNvGrpSpPr>
            <p:nvPr userDrawn="1"/>
          </p:nvGrpSpPr>
          <p:grpSpPr bwMode="auto">
            <a:xfrm>
              <a:off x="0" y="1632"/>
              <a:ext cx="5758" cy="1858"/>
              <a:chOff x="0" y="1632"/>
              <a:chExt cx="5758" cy="1858"/>
            </a:xfrm>
          </p:grpSpPr>
          <p:sp>
            <p:nvSpPr>
              <p:cNvPr id="42"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a:defRPr/>
                </a:pPr>
                <a:endParaRPr lang="en-US"/>
              </a:p>
            </p:txBody>
          </p:sp>
          <p:sp>
            <p:nvSpPr>
              <p:cNvPr id="43"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pPr>
                  <a:defRPr/>
                </a:pPr>
                <a:endParaRPr lang="en-US"/>
              </a:p>
            </p:txBody>
          </p:sp>
        </p:grpSp>
      </p:grpSp>
      <p:sp>
        <p:nvSpPr>
          <p:cNvPr id="41002" name="Rectangle 42"/>
          <p:cNvSpPr>
            <a:spLocks noGrp="1" noChangeArrowheads="1"/>
          </p:cNvSpPr>
          <p:nvPr>
            <p:ph type="ctrTitle" sz="quarter"/>
          </p:nvPr>
        </p:nvSpPr>
        <p:spPr>
          <a:xfrm>
            <a:off x="457200" y="1600200"/>
            <a:ext cx="8229600" cy="1828800"/>
          </a:xfrm>
        </p:spPr>
        <p:txBody>
          <a:bodyPr/>
          <a:lstStyle>
            <a:lvl1pPr>
              <a:defRPr sz="4800"/>
            </a:lvl1pPr>
          </a:lstStyle>
          <a:p>
            <a:r>
              <a:rPr lang="en-US"/>
              <a:t>Click to edit Master title style</a:t>
            </a:r>
          </a:p>
        </p:txBody>
      </p:sp>
      <p:sp>
        <p:nvSpPr>
          <p:cNvPr id="41003" name="Rectangle 4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sz="3600"/>
            </a:lvl1pPr>
          </a:lstStyle>
          <a:p>
            <a:r>
              <a:rPr lang="en-US"/>
              <a:t>Click to edit Master subtitle style</a:t>
            </a:r>
          </a:p>
        </p:txBody>
      </p:sp>
      <p:sp>
        <p:nvSpPr>
          <p:cNvPr id="44" name="Rectangle 44"/>
          <p:cNvSpPr>
            <a:spLocks noGrp="1" noChangeArrowheads="1"/>
          </p:cNvSpPr>
          <p:nvPr>
            <p:ph type="dt" sz="quarter" idx="10"/>
          </p:nvPr>
        </p:nvSpPr>
        <p:spPr/>
        <p:txBody>
          <a:bodyPr/>
          <a:lstStyle>
            <a:lvl1pPr>
              <a:defRPr/>
            </a:lvl1pPr>
          </a:lstStyle>
          <a:p>
            <a:pPr>
              <a:defRPr/>
            </a:pPr>
            <a:endParaRPr lang="en-US"/>
          </a:p>
        </p:txBody>
      </p:sp>
      <p:sp>
        <p:nvSpPr>
          <p:cNvPr id="45" name="Rectangle 45"/>
          <p:cNvSpPr>
            <a:spLocks noGrp="1" noChangeArrowheads="1"/>
          </p:cNvSpPr>
          <p:nvPr>
            <p:ph type="ftr" sz="quarter" idx="11"/>
          </p:nvPr>
        </p:nvSpPr>
        <p:spPr/>
        <p:txBody>
          <a:bodyPr/>
          <a:lstStyle>
            <a:lvl1pPr>
              <a:defRPr/>
            </a:lvl1pPr>
          </a:lstStyle>
          <a:p>
            <a:pPr>
              <a:defRPr/>
            </a:pPr>
            <a:endParaRPr lang="en-US"/>
          </a:p>
        </p:txBody>
      </p:sp>
      <p:sp>
        <p:nvSpPr>
          <p:cNvPr id="46" name="Rectangle 46"/>
          <p:cNvSpPr>
            <a:spLocks noGrp="1" noChangeArrowheads="1"/>
          </p:cNvSpPr>
          <p:nvPr>
            <p:ph type="sldNum" sz="quarter" idx="12"/>
          </p:nvPr>
        </p:nvSpPr>
        <p:spPr/>
        <p:txBody>
          <a:bodyPr/>
          <a:lstStyle>
            <a:lvl1pPr>
              <a:defRPr/>
            </a:lvl1pPr>
          </a:lstStyle>
          <a:p>
            <a:pPr>
              <a:defRPr/>
            </a:pPr>
            <a:fld id="{0CF67831-90CF-4DDA-9724-7DB172CEC25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4"/>
          <p:cNvSpPr>
            <a:spLocks noGrp="1" noChangeArrowheads="1"/>
          </p:cNvSpPr>
          <p:nvPr>
            <p:ph type="dt" sz="half" idx="10"/>
          </p:nvPr>
        </p:nvSpPr>
        <p:spPr>
          <a:ln/>
        </p:spPr>
        <p:txBody>
          <a:bodyPr/>
          <a:lstStyle>
            <a:lvl1pPr>
              <a:defRPr/>
            </a:lvl1pPr>
          </a:lstStyle>
          <a:p>
            <a:pPr>
              <a:defRPr/>
            </a:pPr>
            <a:endParaRPr lang="en-US"/>
          </a:p>
        </p:txBody>
      </p:sp>
      <p:sp>
        <p:nvSpPr>
          <p:cNvPr id="5" name="Rectangle 45"/>
          <p:cNvSpPr>
            <a:spLocks noGrp="1" noChangeArrowheads="1"/>
          </p:cNvSpPr>
          <p:nvPr>
            <p:ph type="ftr" sz="quarter" idx="11"/>
          </p:nvPr>
        </p:nvSpPr>
        <p:spPr>
          <a:ln/>
        </p:spPr>
        <p:txBody>
          <a:bodyPr/>
          <a:lstStyle>
            <a:lvl1pPr>
              <a:defRPr/>
            </a:lvl1pPr>
          </a:lstStyle>
          <a:p>
            <a:pPr>
              <a:defRPr/>
            </a:pPr>
            <a:endParaRPr lang="en-US"/>
          </a:p>
        </p:txBody>
      </p:sp>
      <p:sp>
        <p:nvSpPr>
          <p:cNvPr id="6" name="Rectangle 46"/>
          <p:cNvSpPr>
            <a:spLocks noGrp="1" noChangeArrowheads="1"/>
          </p:cNvSpPr>
          <p:nvPr>
            <p:ph type="sldNum" sz="quarter" idx="12"/>
          </p:nvPr>
        </p:nvSpPr>
        <p:spPr>
          <a:ln/>
        </p:spPr>
        <p:txBody>
          <a:bodyPr/>
          <a:lstStyle>
            <a:lvl1pPr>
              <a:defRPr/>
            </a:lvl1pPr>
          </a:lstStyle>
          <a:p>
            <a:pPr>
              <a:defRPr/>
            </a:pPr>
            <a:fld id="{1F484340-713A-461B-AD2C-194D624DC7EB}"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4"/>
          <p:cNvSpPr>
            <a:spLocks noGrp="1" noChangeArrowheads="1"/>
          </p:cNvSpPr>
          <p:nvPr>
            <p:ph type="dt" sz="half" idx="10"/>
          </p:nvPr>
        </p:nvSpPr>
        <p:spPr>
          <a:ln/>
        </p:spPr>
        <p:txBody>
          <a:bodyPr/>
          <a:lstStyle>
            <a:lvl1pPr>
              <a:defRPr/>
            </a:lvl1pPr>
          </a:lstStyle>
          <a:p>
            <a:pPr>
              <a:defRPr/>
            </a:pPr>
            <a:endParaRPr lang="en-US"/>
          </a:p>
        </p:txBody>
      </p:sp>
      <p:sp>
        <p:nvSpPr>
          <p:cNvPr id="5" name="Rectangle 45"/>
          <p:cNvSpPr>
            <a:spLocks noGrp="1" noChangeArrowheads="1"/>
          </p:cNvSpPr>
          <p:nvPr>
            <p:ph type="ftr" sz="quarter" idx="11"/>
          </p:nvPr>
        </p:nvSpPr>
        <p:spPr>
          <a:ln/>
        </p:spPr>
        <p:txBody>
          <a:bodyPr/>
          <a:lstStyle>
            <a:lvl1pPr>
              <a:defRPr/>
            </a:lvl1pPr>
          </a:lstStyle>
          <a:p>
            <a:pPr>
              <a:defRPr/>
            </a:pPr>
            <a:endParaRPr lang="en-US"/>
          </a:p>
        </p:txBody>
      </p:sp>
      <p:sp>
        <p:nvSpPr>
          <p:cNvPr id="6" name="Rectangle 46"/>
          <p:cNvSpPr>
            <a:spLocks noGrp="1" noChangeArrowheads="1"/>
          </p:cNvSpPr>
          <p:nvPr>
            <p:ph type="sldNum" sz="quarter" idx="12"/>
          </p:nvPr>
        </p:nvSpPr>
        <p:spPr>
          <a:ln/>
        </p:spPr>
        <p:txBody>
          <a:bodyPr/>
          <a:lstStyle>
            <a:lvl1pPr>
              <a:defRPr/>
            </a:lvl1pPr>
          </a:lstStyle>
          <a:p>
            <a:pPr>
              <a:defRPr/>
            </a:pPr>
            <a:fld id="{8A98581F-2489-45F4-B67D-F43EA3F85D4C}"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4"/>
          <p:cNvSpPr>
            <a:spLocks noGrp="1" noChangeArrowheads="1"/>
          </p:cNvSpPr>
          <p:nvPr>
            <p:ph type="dt" sz="half" idx="10"/>
          </p:nvPr>
        </p:nvSpPr>
        <p:spPr>
          <a:ln/>
        </p:spPr>
        <p:txBody>
          <a:bodyPr/>
          <a:lstStyle>
            <a:lvl1pPr>
              <a:defRPr/>
            </a:lvl1pPr>
          </a:lstStyle>
          <a:p>
            <a:pPr>
              <a:defRPr/>
            </a:pPr>
            <a:endParaRPr lang="en-US"/>
          </a:p>
        </p:txBody>
      </p:sp>
      <p:sp>
        <p:nvSpPr>
          <p:cNvPr id="5" name="Rectangle 45"/>
          <p:cNvSpPr>
            <a:spLocks noGrp="1" noChangeArrowheads="1"/>
          </p:cNvSpPr>
          <p:nvPr>
            <p:ph type="ftr" sz="quarter" idx="11"/>
          </p:nvPr>
        </p:nvSpPr>
        <p:spPr>
          <a:ln/>
        </p:spPr>
        <p:txBody>
          <a:bodyPr/>
          <a:lstStyle>
            <a:lvl1pPr>
              <a:defRPr/>
            </a:lvl1pPr>
          </a:lstStyle>
          <a:p>
            <a:pPr>
              <a:defRPr/>
            </a:pPr>
            <a:endParaRPr lang="en-US"/>
          </a:p>
        </p:txBody>
      </p:sp>
      <p:sp>
        <p:nvSpPr>
          <p:cNvPr id="6" name="Rectangle 46"/>
          <p:cNvSpPr>
            <a:spLocks noGrp="1" noChangeArrowheads="1"/>
          </p:cNvSpPr>
          <p:nvPr>
            <p:ph type="sldNum" sz="quarter" idx="12"/>
          </p:nvPr>
        </p:nvSpPr>
        <p:spPr>
          <a:ln/>
        </p:spPr>
        <p:txBody>
          <a:bodyPr/>
          <a:lstStyle>
            <a:lvl1pPr>
              <a:defRPr/>
            </a:lvl1pPr>
          </a:lstStyle>
          <a:p>
            <a:pPr>
              <a:defRPr/>
            </a:pPr>
            <a:fld id="{188ABA36-2934-437C-BB28-E8F73F0538A4}"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4"/>
          <p:cNvSpPr>
            <a:spLocks noGrp="1" noChangeArrowheads="1"/>
          </p:cNvSpPr>
          <p:nvPr>
            <p:ph type="dt" sz="half" idx="10"/>
          </p:nvPr>
        </p:nvSpPr>
        <p:spPr>
          <a:ln/>
        </p:spPr>
        <p:txBody>
          <a:bodyPr/>
          <a:lstStyle>
            <a:lvl1pPr>
              <a:defRPr/>
            </a:lvl1pPr>
          </a:lstStyle>
          <a:p>
            <a:pPr>
              <a:defRPr/>
            </a:pPr>
            <a:endParaRPr lang="en-US"/>
          </a:p>
        </p:txBody>
      </p:sp>
      <p:sp>
        <p:nvSpPr>
          <p:cNvPr id="5" name="Rectangle 45"/>
          <p:cNvSpPr>
            <a:spLocks noGrp="1" noChangeArrowheads="1"/>
          </p:cNvSpPr>
          <p:nvPr>
            <p:ph type="ftr" sz="quarter" idx="11"/>
          </p:nvPr>
        </p:nvSpPr>
        <p:spPr>
          <a:ln/>
        </p:spPr>
        <p:txBody>
          <a:bodyPr/>
          <a:lstStyle>
            <a:lvl1pPr>
              <a:defRPr/>
            </a:lvl1pPr>
          </a:lstStyle>
          <a:p>
            <a:pPr>
              <a:defRPr/>
            </a:pPr>
            <a:endParaRPr lang="en-US"/>
          </a:p>
        </p:txBody>
      </p:sp>
      <p:sp>
        <p:nvSpPr>
          <p:cNvPr id="6" name="Rectangle 46"/>
          <p:cNvSpPr>
            <a:spLocks noGrp="1" noChangeArrowheads="1"/>
          </p:cNvSpPr>
          <p:nvPr>
            <p:ph type="sldNum" sz="quarter" idx="12"/>
          </p:nvPr>
        </p:nvSpPr>
        <p:spPr>
          <a:ln/>
        </p:spPr>
        <p:txBody>
          <a:bodyPr/>
          <a:lstStyle>
            <a:lvl1pPr>
              <a:defRPr/>
            </a:lvl1pPr>
          </a:lstStyle>
          <a:p>
            <a:pPr>
              <a:defRPr/>
            </a:pPr>
            <a:fld id="{3647E0C4-ACD8-4714-97A1-EAF5E132DFBB}"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4"/>
          <p:cNvSpPr>
            <a:spLocks noGrp="1" noChangeArrowheads="1"/>
          </p:cNvSpPr>
          <p:nvPr>
            <p:ph type="dt" sz="half" idx="10"/>
          </p:nvPr>
        </p:nvSpPr>
        <p:spPr>
          <a:ln/>
        </p:spPr>
        <p:txBody>
          <a:bodyPr/>
          <a:lstStyle>
            <a:lvl1pPr>
              <a:defRPr/>
            </a:lvl1pPr>
          </a:lstStyle>
          <a:p>
            <a:pPr>
              <a:defRPr/>
            </a:pPr>
            <a:endParaRPr lang="en-US"/>
          </a:p>
        </p:txBody>
      </p:sp>
      <p:sp>
        <p:nvSpPr>
          <p:cNvPr id="6" name="Rectangle 45"/>
          <p:cNvSpPr>
            <a:spLocks noGrp="1" noChangeArrowheads="1"/>
          </p:cNvSpPr>
          <p:nvPr>
            <p:ph type="ftr" sz="quarter" idx="11"/>
          </p:nvPr>
        </p:nvSpPr>
        <p:spPr>
          <a:ln/>
        </p:spPr>
        <p:txBody>
          <a:bodyPr/>
          <a:lstStyle>
            <a:lvl1pPr>
              <a:defRPr/>
            </a:lvl1pPr>
          </a:lstStyle>
          <a:p>
            <a:pPr>
              <a:defRPr/>
            </a:pPr>
            <a:endParaRPr lang="en-US"/>
          </a:p>
        </p:txBody>
      </p:sp>
      <p:sp>
        <p:nvSpPr>
          <p:cNvPr id="7" name="Rectangle 46"/>
          <p:cNvSpPr>
            <a:spLocks noGrp="1" noChangeArrowheads="1"/>
          </p:cNvSpPr>
          <p:nvPr>
            <p:ph type="sldNum" sz="quarter" idx="12"/>
          </p:nvPr>
        </p:nvSpPr>
        <p:spPr>
          <a:ln/>
        </p:spPr>
        <p:txBody>
          <a:bodyPr/>
          <a:lstStyle>
            <a:lvl1pPr>
              <a:defRPr/>
            </a:lvl1pPr>
          </a:lstStyle>
          <a:p>
            <a:pPr>
              <a:defRPr/>
            </a:pPr>
            <a:fld id="{39D25948-0317-4860-9E60-D30FE5B879F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4"/>
          <p:cNvSpPr>
            <a:spLocks noGrp="1" noChangeArrowheads="1"/>
          </p:cNvSpPr>
          <p:nvPr>
            <p:ph type="dt" sz="half" idx="10"/>
          </p:nvPr>
        </p:nvSpPr>
        <p:spPr>
          <a:ln/>
        </p:spPr>
        <p:txBody>
          <a:bodyPr/>
          <a:lstStyle>
            <a:lvl1pPr>
              <a:defRPr/>
            </a:lvl1pPr>
          </a:lstStyle>
          <a:p>
            <a:pPr>
              <a:defRPr/>
            </a:pPr>
            <a:endParaRPr lang="en-US"/>
          </a:p>
        </p:txBody>
      </p:sp>
      <p:sp>
        <p:nvSpPr>
          <p:cNvPr id="8" name="Rectangle 45"/>
          <p:cNvSpPr>
            <a:spLocks noGrp="1" noChangeArrowheads="1"/>
          </p:cNvSpPr>
          <p:nvPr>
            <p:ph type="ftr" sz="quarter" idx="11"/>
          </p:nvPr>
        </p:nvSpPr>
        <p:spPr>
          <a:ln/>
        </p:spPr>
        <p:txBody>
          <a:bodyPr/>
          <a:lstStyle>
            <a:lvl1pPr>
              <a:defRPr/>
            </a:lvl1pPr>
          </a:lstStyle>
          <a:p>
            <a:pPr>
              <a:defRPr/>
            </a:pPr>
            <a:endParaRPr lang="en-US"/>
          </a:p>
        </p:txBody>
      </p:sp>
      <p:sp>
        <p:nvSpPr>
          <p:cNvPr id="9" name="Rectangle 46"/>
          <p:cNvSpPr>
            <a:spLocks noGrp="1" noChangeArrowheads="1"/>
          </p:cNvSpPr>
          <p:nvPr>
            <p:ph type="sldNum" sz="quarter" idx="12"/>
          </p:nvPr>
        </p:nvSpPr>
        <p:spPr>
          <a:ln/>
        </p:spPr>
        <p:txBody>
          <a:bodyPr/>
          <a:lstStyle>
            <a:lvl1pPr>
              <a:defRPr/>
            </a:lvl1pPr>
          </a:lstStyle>
          <a:p>
            <a:pPr>
              <a:defRPr/>
            </a:pPr>
            <a:fld id="{BE5BE189-5787-4384-97AE-C816CFDB337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4"/>
          <p:cNvSpPr>
            <a:spLocks noGrp="1" noChangeArrowheads="1"/>
          </p:cNvSpPr>
          <p:nvPr>
            <p:ph type="dt" sz="half" idx="10"/>
          </p:nvPr>
        </p:nvSpPr>
        <p:spPr>
          <a:ln/>
        </p:spPr>
        <p:txBody>
          <a:bodyPr/>
          <a:lstStyle>
            <a:lvl1pPr>
              <a:defRPr/>
            </a:lvl1pPr>
          </a:lstStyle>
          <a:p>
            <a:pPr>
              <a:defRPr/>
            </a:pPr>
            <a:endParaRPr lang="en-US"/>
          </a:p>
        </p:txBody>
      </p:sp>
      <p:sp>
        <p:nvSpPr>
          <p:cNvPr id="4" name="Rectangle 45"/>
          <p:cNvSpPr>
            <a:spLocks noGrp="1" noChangeArrowheads="1"/>
          </p:cNvSpPr>
          <p:nvPr>
            <p:ph type="ftr" sz="quarter" idx="11"/>
          </p:nvPr>
        </p:nvSpPr>
        <p:spPr>
          <a:ln/>
        </p:spPr>
        <p:txBody>
          <a:bodyPr/>
          <a:lstStyle>
            <a:lvl1pPr>
              <a:defRPr/>
            </a:lvl1pPr>
          </a:lstStyle>
          <a:p>
            <a:pPr>
              <a:defRPr/>
            </a:pPr>
            <a:endParaRPr lang="en-US"/>
          </a:p>
        </p:txBody>
      </p:sp>
      <p:sp>
        <p:nvSpPr>
          <p:cNvPr id="5" name="Rectangle 46"/>
          <p:cNvSpPr>
            <a:spLocks noGrp="1" noChangeArrowheads="1"/>
          </p:cNvSpPr>
          <p:nvPr>
            <p:ph type="sldNum" sz="quarter" idx="12"/>
          </p:nvPr>
        </p:nvSpPr>
        <p:spPr>
          <a:ln/>
        </p:spPr>
        <p:txBody>
          <a:bodyPr/>
          <a:lstStyle>
            <a:lvl1pPr>
              <a:defRPr/>
            </a:lvl1pPr>
          </a:lstStyle>
          <a:p>
            <a:pPr>
              <a:defRPr/>
            </a:pPr>
            <a:fld id="{ED1E857C-7F25-45DB-A966-D840FBF9673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4"/>
          <p:cNvSpPr>
            <a:spLocks noGrp="1" noChangeArrowheads="1"/>
          </p:cNvSpPr>
          <p:nvPr>
            <p:ph type="dt" sz="half" idx="10"/>
          </p:nvPr>
        </p:nvSpPr>
        <p:spPr>
          <a:ln/>
        </p:spPr>
        <p:txBody>
          <a:bodyPr/>
          <a:lstStyle>
            <a:lvl1pPr>
              <a:defRPr/>
            </a:lvl1pPr>
          </a:lstStyle>
          <a:p>
            <a:pPr>
              <a:defRPr/>
            </a:pPr>
            <a:endParaRPr lang="en-US"/>
          </a:p>
        </p:txBody>
      </p:sp>
      <p:sp>
        <p:nvSpPr>
          <p:cNvPr id="3" name="Rectangle 45"/>
          <p:cNvSpPr>
            <a:spLocks noGrp="1" noChangeArrowheads="1"/>
          </p:cNvSpPr>
          <p:nvPr>
            <p:ph type="ftr" sz="quarter" idx="11"/>
          </p:nvPr>
        </p:nvSpPr>
        <p:spPr>
          <a:ln/>
        </p:spPr>
        <p:txBody>
          <a:bodyPr/>
          <a:lstStyle>
            <a:lvl1pPr>
              <a:defRPr/>
            </a:lvl1pPr>
          </a:lstStyle>
          <a:p>
            <a:pPr>
              <a:defRPr/>
            </a:pPr>
            <a:endParaRPr lang="en-US"/>
          </a:p>
        </p:txBody>
      </p:sp>
      <p:sp>
        <p:nvSpPr>
          <p:cNvPr id="4" name="Rectangle 46"/>
          <p:cNvSpPr>
            <a:spLocks noGrp="1" noChangeArrowheads="1"/>
          </p:cNvSpPr>
          <p:nvPr>
            <p:ph type="sldNum" sz="quarter" idx="12"/>
          </p:nvPr>
        </p:nvSpPr>
        <p:spPr>
          <a:ln/>
        </p:spPr>
        <p:txBody>
          <a:bodyPr/>
          <a:lstStyle>
            <a:lvl1pPr>
              <a:defRPr/>
            </a:lvl1pPr>
          </a:lstStyle>
          <a:p>
            <a:pPr>
              <a:defRPr/>
            </a:pPr>
            <a:fld id="{A2D33D90-AB48-4F46-B3DE-3759DD9BAC73}"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4"/>
          <p:cNvSpPr>
            <a:spLocks noGrp="1" noChangeArrowheads="1"/>
          </p:cNvSpPr>
          <p:nvPr>
            <p:ph type="dt" sz="half" idx="10"/>
          </p:nvPr>
        </p:nvSpPr>
        <p:spPr>
          <a:ln/>
        </p:spPr>
        <p:txBody>
          <a:bodyPr/>
          <a:lstStyle>
            <a:lvl1pPr>
              <a:defRPr/>
            </a:lvl1pPr>
          </a:lstStyle>
          <a:p>
            <a:pPr>
              <a:defRPr/>
            </a:pPr>
            <a:endParaRPr lang="en-US"/>
          </a:p>
        </p:txBody>
      </p:sp>
      <p:sp>
        <p:nvSpPr>
          <p:cNvPr id="6" name="Rectangle 45"/>
          <p:cNvSpPr>
            <a:spLocks noGrp="1" noChangeArrowheads="1"/>
          </p:cNvSpPr>
          <p:nvPr>
            <p:ph type="ftr" sz="quarter" idx="11"/>
          </p:nvPr>
        </p:nvSpPr>
        <p:spPr>
          <a:ln/>
        </p:spPr>
        <p:txBody>
          <a:bodyPr/>
          <a:lstStyle>
            <a:lvl1pPr>
              <a:defRPr/>
            </a:lvl1pPr>
          </a:lstStyle>
          <a:p>
            <a:pPr>
              <a:defRPr/>
            </a:pPr>
            <a:endParaRPr lang="en-US"/>
          </a:p>
        </p:txBody>
      </p:sp>
      <p:sp>
        <p:nvSpPr>
          <p:cNvPr id="7" name="Rectangle 46"/>
          <p:cNvSpPr>
            <a:spLocks noGrp="1" noChangeArrowheads="1"/>
          </p:cNvSpPr>
          <p:nvPr>
            <p:ph type="sldNum" sz="quarter" idx="12"/>
          </p:nvPr>
        </p:nvSpPr>
        <p:spPr>
          <a:ln/>
        </p:spPr>
        <p:txBody>
          <a:bodyPr/>
          <a:lstStyle>
            <a:lvl1pPr>
              <a:defRPr/>
            </a:lvl1pPr>
          </a:lstStyle>
          <a:p>
            <a:pPr>
              <a:defRPr/>
            </a:pPr>
            <a:fld id="{20B276EB-A9BE-48C7-B230-58FAFA290901}"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4"/>
          <p:cNvSpPr>
            <a:spLocks noGrp="1" noChangeArrowheads="1"/>
          </p:cNvSpPr>
          <p:nvPr>
            <p:ph type="dt" sz="half" idx="10"/>
          </p:nvPr>
        </p:nvSpPr>
        <p:spPr>
          <a:ln/>
        </p:spPr>
        <p:txBody>
          <a:bodyPr/>
          <a:lstStyle>
            <a:lvl1pPr>
              <a:defRPr/>
            </a:lvl1pPr>
          </a:lstStyle>
          <a:p>
            <a:pPr>
              <a:defRPr/>
            </a:pPr>
            <a:endParaRPr lang="en-US"/>
          </a:p>
        </p:txBody>
      </p:sp>
      <p:sp>
        <p:nvSpPr>
          <p:cNvPr id="6" name="Rectangle 45"/>
          <p:cNvSpPr>
            <a:spLocks noGrp="1" noChangeArrowheads="1"/>
          </p:cNvSpPr>
          <p:nvPr>
            <p:ph type="ftr" sz="quarter" idx="11"/>
          </p:nvPr>
        </p:nvSpPr>
        <p:spPr>
          <a:ln/>
        </p:spPr>
        <p:txBody>
          <a:bodyPr/>
          <a:lstStyle>
            <a:lvl1pPr>
              <a:defRPr/>
            </a:lvl1pPr>
          </a:lstStyle>
          <a:p>
            <a:pPr>
              <a:defRPr/>
            </a:pPr>
            <a:endParaRPr lang="en-US"/>
          </a:p>
        </p:txBody>
      </p:sp>
      <p:sp>
        <p:nvSpPr>
          <p:cNvPr id="7" name="Rectangle 46"/>
          <p:cNvSpPr>
            <a:spLocks noGrp="1" noChangeArrowheads="1"/>
          </p:cNvSpPr>
          <p:nvPr>
            <p:ph type="sldNum" sz="quarter" idx="12"/>
          </p:nvPr>
        </p:nvSpPr>
        <p:spPr>
          <a:ln/>
        </p:spPr>
        <p:txBody>
          <a:bodyPr/>
          <a:lstStyle>
            <a:lvl1pPr>
              <a:defRPr/>
            </a:lvl1pPr>
          </a:lstStyle>
          <a:p>
            <a:pPr>
              <a:defRPr/>
            </a:pPr>
            <a:fld id="{D65F984D-C133-4E97-89B5-79E3C6A283D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57647"/>
                <a:invGamma/>
              </a:schemeClr>
            </a:gs>
            <a:gs pos="100000">
              <a:schemeClr val="bg1"/>
            </a:gs>
          </a:gsLst>
          <a:lin ang="27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9144000" cy="6856413"/>
            <a:chOff x="0" y="0"/>
            <a:chExt cx="5760" cy="4319"/>
          </a:xfrm>
        </p:grpSpPr>
        <p:sp>
          <p:nvSpPr>
            <p:cNvPr id="39939"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pPr>
                <a:defRPr/>
              </a:pPr>
              <a:endParaRPr lang="en-US"/>
            </a:p>
          </p:txBody>
        </p:sp>
        <p:sp>
          <p:nvSpPr>
            <p:cNvPr id="39940"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a:defRPr/>
              </a:pPr>
              <a:endParaRPr lang="en-US"/>
            </a:p>
          </p:txBody>
        </p:sp>
        <p:sp>
          <p:nvSpPr>
            <p:cNvPr id="39941"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pPr>
                <a:defRPr/>
              </a:pPr>
              <a:endParaRPr lang="en-US"/>
            </a:p>
          </p:txBody>
        </p:sp>
        <p:sp>
          <p:nvSpPr>
            <p:cNvPr id="39942"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n-US"/>
            </a:p>
          </p:txBody>
        </p:sp>
        <p:sp>
          <p:nvSpPr>
            <p:cNvPr id="39943"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pPr>
                <a:defRPr/>
              </a:pPr>
              <a:endParaRPr lang="en-US"/>
            </a:p>
          </p:txBody>
        </p:sp>
        <p:sp>
          <p:nvSpPr>
            <p:cNvPr id="39944"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pPr>
                <a:defRPr/>
              </a:pPr>
              <a:endParaRPr lang="en-US"/>
            </a:p>
          </p:txBody>
        </p:sp>
        <p:sp>
          <p:nvSpPr>
            <p:cNvPr id="39945"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pPr>
                <a:defRPr/>
              </a:pPr>
              <a:endParaRPr lang="en-US"/>
            </a:p>
          </p:txBody>
        </p:sp>
        <p:sp>
          <p:nvSpPr>
            <p:cNvPr id="39946"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a:defRPr/>
              </a:pPr>
              <a:endParaRPr lang="en-US"/>
            </a:p>
          </p:txBody>
        </p:sp>
        <p:sp>
          <p:nvSpPr>
            <p:cNvPr id="39947"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pPr>
                <a:defRPr/>
              </a:pPr>
              <a:endParaRPr lang="en-US"/>
            </a:p>
          </p:txBody>
        </p:sp>
        <p:sp>
          <p:nvSpPr>
            <p:cNvPr id="39948"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pPr>
                <a:defRPr/>
              </a:pPr>
              <a:endParaRPr lang="en-US"/>
            </a:p>
          </p:txBody>
        </p:sp>
        <p:sp>
          <p:nvSpPr>
            <p:cNvPr id="39949"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pPr>
                <a:defRPr/>
              </a:pPr>
              <a:endParaRPr lang="en-US"/>
            </a:p>
          </p:txBody>
        </p:sp>
        <p:sp>
          <p:nvSpPr>
            <p:cNvPr id="39950"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pPr>
                <a:defRPr/>
              </a:pPr>
              <a:endParaRPr lang="en-US"/>
            </a:p>
          </p:txBody>
        </p:sp>
        <p:sp>
          <p:nvSpPr>
            <p:cNvPr id="39951"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n-US"/>
            </a:p>
          </p:txBody>
        </p:sp>
        <p:sp>
          <p:nvSpPr>
            <p:cNvPr id="39952"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pPr>
                <a:defRPr/>
              </a:pPr>
              <a:endParaRPr lang="en-US"/>
            </a:p>
          </p:txBody>
        </p:sp>
        <p:sp>
          <p:nvSpPr>
            <p:cNvPr id="39953"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pPr>
                <a:defRPr/>
              </a:pPr>
              <a:endParaRPr lang="en-US"/>
            </a:p>
          </p:txBody>
        </p:sp>
        <p:sp>
          <p:nvSpPr>
            <p:cNvPr id="39954"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pPr>
                <a:defRPr/>
              </a:pPr>
              <a:endParaRPr lang="en-US"/>
            </a:p>
          </p:txBody>
        </p:sp>
        <p:sp>
          <p:nvSpPr>
            <p:cNvPr id="39955"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pPr>
                <a:defRPr/>
              </a:pPr>
              <a:endParaRPr lang="en-US"/>
            </a:p>
          </p:txBody>
        </p:sp>
        <p:sp>
          <p:nvSpPr>
            <p:cNvPr id="39956"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pPr>
                <a:defRPr/>
              </a:pPr>
              <a:endParaRPr lang="en-US"/>
            </a:p>
          </p:txBody>
        </p:sp>
        <p:sp>
          <p:nvSpPr>
            <p:cNvPr id="39957"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pPr>
                <a:defRPr/>
              </a:pPr>
              <a:endParaRPr lang="en-US"/>
            </a:p>
          </p:txBody>
        </p:sp>
        <p:sp>
          <p:nvSpPr>
            <p:cNvPr id="39958"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pPr>
                <a:defRPr/>
              </a:pPr>
              <a:endParaRPr lang="en-US"/>
            </a:p>
          </p:txBody>
        </p:sp>
        <p:sp>
          <p:nvSpPr>
            <p:cNvPr id="39959"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pPr>
                <a:defRPr/>
              </a:pPr>
              <a:endParaRPr lang="en-US"/>
            </a:p>
          </p:txBody>
        </p:sp>
        <p:sp>
          <p:nvSpPr>
            <p:cNvPr id="39960"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pPr>
                <a:defRPr/>
              </a:pPr>
              <a:endParaRPr lang="en-US"/>
            </a:p>
          </p:txBody>
        </p:sp>
        <p:sp>
          <p:nvSpPr>
            <p:cNvPr id="39961"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pPr>
                <a:defRPr/>
              </a:pPr>
              <a:endParaRPr lang="en-US"/>
            </a:p>
          </p:txBody>
        </p:sp>
        <p:sp>
          <p:nvSpPr>
            <p:cNvPr id="39962"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pPr>
                <a:defRPr/>
              </a:pPr>
              <a:endParaRPr lang="en-US"/>
            </a:p>
          </p:txBody>
        </p:sp>
        <p:sp>
          <p:nvSpPr>
            <p:cNvPr id="39963"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n-US"/>
            </a:p>
          </p:txBody>
        </p:sp>
        <p:sp>
          <p:nvSpPr>
            <p:cNvPr id="39964"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pPr>
                <a:defRPr/>
              </a:pPr>
              <a:endParaRPr lang="en-US"/>
            </a:p>
          </p:txBody>
        </p:sp>
        <p:sp>
          <p:nvSpPr>
            <p:cNvPr id="39965"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pPr>
                <a:defRPr/>
              </a:pPr>
              <a:endParaRPr lang="en-US"/>
            </a:p>
          </p:txBody>
        </p:sp>
        <p:sp>
          <p:nvSpPr>
            <p:cNvPr id="39966"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pPr>
                <a:defRPr/>
              </a:pPr>
              <a:endParaRPr lang="en-US"/>
            </a:p>
          </p:txBody>
        </p:sp>
        <p:sp>
          <p:nvSpPr>
            <p:cNvPr id="39967"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a:defRPr/>
              </a:pPr>
              <a:endParaRPr lang="en-US"/>
            </a:p>
          </p:txBody>
        </p:sp>
        <p:sp>
          <p:nvSpPr>
            <p:cNvPr id="39968"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pPr>
                <a:defRPr/>
              </a:pPr>
              <a:endParaRPr lang="en-US"/>
            </a:p>
          </p:txBody>
        </p:sp>
        <p:sp>
          <p:nvSpPr>
            <p:cNvPr id="39969"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pPr>
                <a:defRPr/>
              </a:pPr>
              <a:endParaRPr lang="en-US"/>
            </a:p>
          </p:txBody>
        </p:sp>
        <p:sp>
          <p:nvSpPr>
            <p:cNvPr id="39970"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en-US"/>
            </a:p>
          </p:txBody>
        </p:sp>
        <p:sp>
          <p:nvSpPr>
            <p:cNvPr id="39971"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n-US"/>
            </a:p>
          </p:txBody>
        </p:sp>
        <p:sp>
          <p:nvSpPr>
            <p:cNvPr id="39972"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pPr>
                <a:defRPr/>
              </a:pPr>
              <a:endParaRPr lang="en-US"/>
            </a:p>
          </p:txBody>
        </p:sp>
        <p:sp>
          <p:nvSpPr>
            <p:cNvPr id="39973"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pPr>
                <a:defRPr/>
              </a:pPr>
              <a:endParaRPr lang="en-US"/>
            </a:p>
          </p:txBody>
        </p:sp>
        <p:sp>
          <p:nvSpPr>
            <p:cNvPr id="39974"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pPr>
                <a:defRPr/>
              </a:pPr>
              <a:endParaRPr lang="en-US"/>
            </a:p>
          </p:txBody>
        </p:sp>
        <p:grpSp>
          <p:nvGrpSpPr>
            <p:cNvPr id="1068" name="Group 39"/>
            <p:cNvGrpSpPr>
              <a:grpSpLocks/>
            </p:cNvGrpSpPr>
            <p:nvPr userDrawn="1"/>
          </p:nvGrpSpPr>
          <p:grpSpPr bwMode="auto">
            <a:xfrm>
              <a:off x="0" y="1632"/>
              <a:ext cx="5758" cy="1858"/>
              <a:chOff x="0" y="1632"/>
              <a:chExt cx="5758" cy="1858"/>
            </a:xfrm>
          </p:grpSpPr>
          <p:sp>
            <p:nvSpPr>
              <p:cNvPr id="39976"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a:defRPr/>
                </a:pPr>
                <a:endParaRPr lang="en-US"/>
              </a:p>
            </p:txBody>
          </p:sp>
          <p:sp>
            <p:nvSpPr>
              <p:cNvPr id="39977"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pPr>
                  <a:defRPr/>
                </a:pPr>
                <a:endParaRPr lang="en-US"/>
              </a:p>
            </p:txBody>
          </p:sp>
        </p:grpSp>
      </p:grpSp>
      <p:sp>
        <p:nvSpPr>
          <p:cNvPr id="39978" name="Rectangle 42"/>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9979" name="Rectangle 4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9980" name="Rectangle 4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effectLst>
                  <a:outerShdw blurRad="38100" dist="38100" dir="2700000" algn="tl">
                    <a:srgbClr val="000000"/>
                  </a:outerShdw>
                </a:effectLst>
              </a:defRPr>
            </a:lvl1pPr>
          </a:lstStyle>
          <a:p>
            <a:pPr>
              <a:defRPr/>
            </a:pPr>
            <a:endParaRPr lang="en-US"/>
          </a:p>
        </p:txBody>
      </p:sp>
      <p:sp>
        <p:nvSpPr>
          <p:cNvPr id="39981" name="Rectangle 4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effectLst>
                  <a:outerShdw blurRad="38100" dist="38100" dir="2700000" algn="tl">
                    <a:srgbClr val="000000"/>
                  </a:outerShdw>
                </a:effectLst>
              </a:defRPr>
            </a:lvl1pPr>
          </a:lstStyle>
          <a:p>
            <a:pPr>
              <a:defRPr/>
            </a:pPr>
            <a:endParaRPr lang="en-US"/>
          </a:p>
        </p:txBody>
      </p:sp>
      <p:sp>
        <p:nvSpPr>
          <p:cNvPr id="39982" name="Rectangle 4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effectLst>
                  <a:outerShdw blurRad="38100" dist="38100" dir="2700000" algn="tl">
                    <a:srgbClr val="000000"/>
                  </a:outerShdw>
                </a:effectLst>
              </a:defRPr>
            </a:lvl1pPr>
          </a:lstStyle>
          <a:p>
            <a:pPr>
              <a:defRPr/>
            </a:pPr>
            <a:fld id="{6FFACDC2-4003-4A00-B558-15EF7839CDB2}"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698"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90000"/>
        <a:buFont typeface="Wingdings" pitchFamily="2" charset="2"/>
        <a:buBlip>
          <a:blip r:embed="rId13"/>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90000"/>
        <a:buFont typeface="Wingdings" pitchFamily="2" charset="2"/>
        <a:buBlip>
          <a:blip r:embed="rId14"/>
        </a:buBlip>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youtube.com/watch?v=ONo1LPfD8Cw" TargetMode="External"/><Relationship Id="rId2" Type="http://schemas.openxmlformats.org/officeDocument/2006/relationships/hyperlink" Target="http://www.youtube.com/watch?v=vUNZv-ByPkU&amp;p=F9CD787EE7D98EC0&amp;index=1"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www.youtube.com/watch?v=rDEd5_LShsw"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www.youtube.com/watch?v=UiB2ZX1phmc" TargetMode="External"/><Relationship Id="rId2" Type="http://schemas.openxmlformats.org/officeDocument/2006/relationships/hyperlink" Target="http://www.youtube.com/watch?v=Kfu0FAAu-10&amp;p=CDA19CBC80D23E5F&amp;playnext=1&amp;index=19"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AMtT5_AQmL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p:txBody>
          <a:bodyPr/>
          <a:lstStyle/>
          <a:p>
            <a:pPr>
              <a:defRPr/>
            </a:pPr>
            <a:r>
              <a:rPr lang="en-US" dirty="0"/>
              <a:t>Read over “How to Get the Most from this Book”</a:t>
            </a:r>
          </a:p>
        </p:txBody>
      </p:sp>
      <p:sp>
        <p:nvSpPr>
          <p:cNvPr id="3" name="Subtitle 2"/>
          <p:cNvSpPr>
            <a:spLocks noGrp="1"/>
          </p:cNvSpPr>
          <p:nvPr>
            <p:ph type="subTitle" sz="quarter" idx="1"/>
          </p:nvPr>
        </p:nvSpPr>
        <p:spPr/>
        <p:txBody>
          <a:bodyPr/>
          <a:lstStyle/>
          <a:p>
            <a:pPr>
              <a:defRPr/>
            </a:pPr>
            <a:r>
              <a:rPr lang="en-US" dirty="0"/>
              <a:t>Right before p.1</a:t>
            </a:r>
          </a:p>
          <a:p>
            <a:pPr>
              <a:defRPr/>
            </a:pPr>
            <a:r>
              <a:rPr lang="en-US" dirty="0"/>
              <a:t>What is active learning?</a:t>
            </a:r>
          </a:p>
        </p:txBody>
      </p:sp>
    </p:spTree>
    <p:extLst>
      <p:ext uri="{BB962C8B-B14F-4D97-AF65-F5344CB8AC3E}">
        <p14:creationId xmlns:p14="http://schemas.microsoft.com/office/powerpoint/2010/main" val="23264099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5" name="Rectangle 5"/>
          <p:cNvSpPr>
            <a:spLocks noGrp="1" noChangeArrowheads="1"/>
          </p:cNvSpPr>
          <p:nvPr>
            <p:ph type="title"/>
          </p:nvPr>
        </p:nvSpPr>
        <p:spPr/>
        <p:txBody>
          <a:bodyPr/>
          <a:lstStyle/>
          <a:p>
            <a:pPr eaLnBrk="1" hangingPunct="1">
              <a:defRPr/>
            </a:pPr>
            <a:endParaRPr lang="en-US"/>
          </a:p>
        </p:txBody>
      </p:sp>
      <p:pic>
        <p:nvPicPr>
          <p:cNvPr id="22531" name="Picture 4" descr="fap2"/>
          <p:cNvPicPr>
            <a:picLocks noGrp="1" noChangeAspect="1" noChangeArrowheads="1"/>
          </p:cNvPicPr>
          <p:nvPr>
            <p:ph idx="1"/>
          </p:nvPr>
        </p:nvPicPr>
        <p:blipFill>
          <a:blip r:embed="rId3" cstate="print"/>
          <a:srcRect/>
          <a:stretch>
            <a:fillRect/>
          </a:stretch>
        </p:blipFill>
        <p:spPr>
          <a:xfrm>
            <a:off x="228600" y="381000"/>
            <a:ext cx="8686800" cy="6061075"/>
          </a:xfr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9" name="Rectangle 5"/>
          <p:cNvSpPr>
            <a:spLocks noGrp="1" noChangeArrowheads="1"/>
          </p:cNvSpPr>
          <p:nvPr>
            <p:ph type="title"/>
          </p:nvPr>
        </p:nvSpPr>
        <p:spPr/>
        <p:txBody>
          <a:bodyPr/>
          <a:lstStyle/>
          <a:p>
            <a:pPr eaLnBrk="1" hangingPunct="1">
              <a:defRPr/>
            </a:pPr>
            <a:endParaRPr lang="en-US"/>
          </a:p>
        </p:txBody>
      </p:sp>
      <p:pic>
        <p:nvPicPr>
          <p:cNvPr id="23555" name="Picture 4" descr="FAP3"/>
          <p:cNvPicPr>
            <a:picLocks noGrp="1" noChangeAspect="1" noChangeArrowheads="1"/>
          </p:cNvPicPr>
          <p:nvPr>
            <p:ph idx="1"/>
          </p:nvPr>
        </p:nvPicPr>
        <p:blipFill>
          <a:blip r:embed="rId3" cstate="print"/>
          <a:srcRect/>
          <a:stretch>
            <a:fillRect/>
          </a:stretch>
        </p:blipFill>
        <p:spPr>
          <a:xfrm>
            <a:off x="1143000" y="136525"/>
            <a:ext cx="6934200" cy="6721475"/>
          </a:xfr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More Examples of MAPs</a:t>
            </a:r>
          </a:p>
        </p:txBody>
      </p:sp>
      <p:sp>
        <p:nvSpPr>
          <p:cNvPr id="3" name="Content Placeholder 2"/>
          <p:cNvSpPr>
            <a:spLocks noGrp="1"/>
          </p:cNvSpPr>
          <p:nvPr>
            <p:ph idx="1"/>
          </p:nvPr>
        </p:nvSpPr>
        <p:spPr/>
        <p:txBody>
          <a:bodyPr/>
          <a:lstStyle/>
          <a:p>
            <a:r>
              <a:rPr lang="en-US" dirty="0"/>
              <a:t>Goose pulling egg back into nest</a:t>
            </a:r>
          </a:p>
          <a:p>
            <a:r>
              <a:rPr lang="en-US" dirty="0">
                <a:hlinkClick r:id="rId2"/>
              </a:rPr>
              <a:t>http://www.youtube.com/watch?v=vUNZv-ByPkU&amp;p=F9CD787EE7D98EC0&amp;index=1</a:t>
            </a:r>
            <a:endParaRPr lang="en-US" dirty="0"/>
          </a:p>
          <a:p>
            <a:r>
              <a:rPr lang="en-US" dirty="0" err="1"/>
              <a:t>Betta</a:t>
            </a:r>
            <a:r>
              <a:rPr lang="en-US" dirty="0"/>
              <a:t> fish flaring in presence of another male</a:t>
            </a:r>
          </a:p>
          <a:p>
            <a:r>
              <a:rPr lang="en-US" dirty="0">
                <a:hlinkClick r:id="rId3"/>
              </a:rPr>
              <a:t>http://www.youtube.com/watch?v=ONo1LPfD8Cw</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p:txBody>
          <a:bodyPr/>
          <a:lstStyle/>
          <a:p>
            <a:r>
              <a:rPr lang="en-US" dirty="0"/>
              <a:t>Do Humans Have any MAPs?</a:t>
            </a:r>
          </a:p>
        </p:txBody>
      </p:sp>
      <p:sp>
        <p:nvSpPr>
          <p:cNvPr id="3" name="Subtitle 2"/>
          <p:cNvSpPr>
            <a:spLocks noGrp="1"/>
          </p:cNvSpPr>
          <p:nvPr>
            <p:ph type="subTitle" sz="quarter" idx="1"/>
          </p:nvPr>
        </p:nvSpPr>
        <p:spPr/>
        <p:txBody>
          <a:bodyPr/>
          <a:lstStyle/>
          <a:p>
            <a:endParaRPr lang="en-US"/>
          </a:p>
        </p:txBody>
      </p:sp>
    </p:spTree>
    <p:extLst>
      <p:ext uri="{BB962C8B-B14F-4D97-AF65-F5344CB8AC3E}">
        <p14:creationId xmlns:p14="http://schemas.microsoft.com/office/powerpoint/2010/main" val="23308026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defRPr/>
            </a:pPr>
            <a:r>
              <a:rPr lang="en-US"/>
              <a:t>General Behavior Traits</a:t>
            </a:r>
          </a:p>
        </p:txBody>
      </p:sp>
      <p:sp>
        <p:nvSpPr>
          <p:cNvPr id="11267" name="Rectangle 3"/>
          <p:cNvSpPr>
            <a:spLocks noGrp="1" noChangeArrowheads="1"/>
          </p:cNvSpPr>
          <p:nvPr>
            <p:ph type="body" idx="1"/>
          </p:nvPr>
        </p:nvSpPr>
        <p:spPr/>
        <p:txBody>
          <a:bodyPr/>
          <a:lstStyle/>
          <a:p>
            <a:pPr eaLnBrk="1" hangingPunct="1">
              <a:defRPr/>
            </a:pPr>
            <a:r>
              <a:rPr lang="en-US" dirty="0"/>
              <a:t>More variable that MAP’s, occur in more settings, releasers take many forms</a:t>
            </a:r>
          </a:p>
          <a:p>
            <a:pPr eaLnBrk="1" hangingPunct="1">
              <a:defRPr/>
            </a:pPr>
            <a:r>
              <a:rPr lang="en-US" dirty="0"/>
              <a:t>examples?</a:t>
            </a:r>
          </a:p>
          <a:p>
            <a:pPr lvl="1" eaLnBrk="1" hangingPunct="1">
              <a:defRPr/>
            </a:pPr>
            <a:r>
              <a:rPr lang="en-US" dirty="0"/>
              <a:t>Activity level, aggressiveness, introversion, anxiety, risk-taking</a:t>
            </a:r>
          </a:p>
          <a:p>
            <a:pPr eaLnBrk="1" hangingPunct="1">
              <a:defRPr/>
            </a:pPr>
            <a:r>
              <a:rPr lang="en-US" dirty="0"/>
              <a:t>How do we know these are influenced by genes?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12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126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126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126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bldLvl="4"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a:t>
            </a:r>
          </a:p>
        </p:txBody>
      </p:sp>
      <p:sp>
        <p:nvSpPr>
          <p:cNvPr id="3" name="Content Placeholder 2"/>
          <p:cNvSpPr>
            <a:spLocks noGrp="1"/>
          </p:cNvSpPr>
          <p:nvPr>
            <p:ph idx="1"/>
          </p:nvPr>
        </p:nvSpPr>
        <p:spPr/>
        <p:txBody>
          <a:bodyPr/>
          <a:lstStyle/>
          <a:p>
            <a:r>
              <a:rPr lang="en-US" dirty="0"/>
              <a:t>Hoarding of Food</a:t>
            </a:r>
          </a:p>
          <a:p>
            <a:r>
              <a:rPr lang="en-US" dirty="0">
                <a:hlinkClick r:id="rId2"/>
              </a:rPr>
              <a:t>http://www.youtube.com/watch?v=rDEd5_LShsw</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defRPr/>
            </a:pPr>
            <a:r>
              <a:rPr lang="en-US"/>
              <a:t>Limits of Natural Selection</a:t>
            </a:r>
          </a:p>
        </p:txBody>
      </p:sp>
      <p:sp>
        <p:nvSpPr>
          <p:cNvPr id="12291" name="Rectangle 3"/>
          <p:cNvSpPr>
            <a:spLocks noGrp="1" noChangeArrowheads="1"/>
          </p:cNvSpPr>
          <p:nvPr>
            <p:ph type="body" idx="1"/>
          </p:nvPr>
        </p:nvSpPr>
        <p:spPr/>
        <p:txBody>
          <a:bodyPr/>
          <a:lstStyle/>
          <a:p>
            <a:pPr eaLnBrk="1" hangingPunct="1">
              <a:defRPr/>
            </a:pPr>
            <a:r>
              <a:rPr lang="en-US" dirty="0"/>
              <a:t>Is Natural Selection a way to cope with abrupt change?</a:t>
            </a:r>
          </a:p>
          <a:p>
            <a:pPr eaLnBrk="1" hangingPunct="1">
              <a:defRPr/>
            </a:pPr>
            <a:r>
              <a:rPr lang="en-US" dirty="0"/>
              <a:t>Does it cause changes in living organisms?</a:t>
            </a:r>
          </a:p>
          <a:p>
            <a:pPr eaLnBrk="1" hangingPunct="1">
              <a:defRPr/>
            </a:pPr>
            <a:r>
              <a:rPr lang="en-US" dirty="0"/>
              <a:t>The main problem is that it is _________</a:t>
            </a:r>
          </a:p>
          <a:p>
            <a:pPr eaLnBrk="1" hangingPunct="1">
              <a:defRPr/>
            </a:pPr>
            <a:r>
              <a:rPr lang="en-US" dirty="0"/>
              <a:t>What allows </a:t>
            </a:r>
            <a:r>
              <a:rPr lang="en-US" i="1" dirty="0"/>
              <a:t>individual organisms </a:t>
            </a:r>
            <a:r>
              <a:rPr lang="en-US" dirty="0"/>
              <a:t>to cope with change?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22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229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229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229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bldLvl="4"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Limits to Natural Selection</a:t>
            </a:r>
          </a:p>
        </p:txBody>
      </p:sp>
      <p:sp>
        <p:nvSpPr>
          <p:cNvPr id="3" name="Content Placeholder 2"/>
          <p:cNvSpPr>
            <a:spLocks noGrp="1"/>
          </p:cNvSpPr>
          <p:nvPr>
            <p:ph idx="1"/>
          </p:nvPr>
        </p:nvSpPr>
        <p:spPr/>
        <p:txBody>
          <a:bodyPr/>
          <a:lstStyle/>
          <a:p>
            <a:r>
              <a:rPr lang="en-US" dirty="0"/>
              <a:t>Adaptations that were helpful for thousands of years can become useless overnight.</a:t>
            </a:r>
          </a:p>
          <a:p>
            <a:pPr lvl="1"/>
            <a:r>
              <a:rPr lang="en-US" dirty="0"/>
              <a:t>Examples?</a:t>
            </a:r>
          </a:p>
          <a:p>
            <a:pPr marL="457200" lvl="1" indent="0">
              <a:buNone/>
            </a:pPr>
            <a:endParaRPr lang="en-US" dirty="0"/>
          </a:p>
        </p:txBody>
      </p:sp>
    </p:spTree>
    <p:extLst>
      <p:ext uri="{BB962C8B-B14F-4D97-AF65-F5344CB8AC3E}">
        <p14:creationId xmlns:p14="http://schemas.microsoft.com/office/powerpoint/2010/main" val="10326885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defRPr/>
            </a:pPr>
            <a:r>
              <a:rPr lang="en-US"/>
              <a:t>Learning</a:t>
            </a:r>
          </a:p>
        </p:txBody>
      </p:sp>
      <p:sp>
        <p:nvSpPr>
          <p:cNvPr id="13315" name="Rectangle 3"/>
          <p:cNvSpPr>
            <a:spLocks noGrp="1" noChangeArrowheads="1"/>
          </p:cNvSpPr>
          <p:nvPr>
            <p:ph type="body" idx="1"/>
          </p:nvPr>
        </p:nvSpPr>
        <p:spPr/>
        <p:txBody>
          <a:bodyPr/>
          <a:lstStyle/>
          <a:p>
            <a:pPr eaLnBrk="1" hangingPunct="1">
              <a:defRPr/>
            </a:pPr>
            <a:r>
              <a:rPr lang="en-US" dirty="0"/>
              <a:t>A change in behavior as a result of experience</a:t>
            </a:r>
          </a:p>
          <a:p>
            <a:pPr eaLnBrk="1" hangingPunct="1">
              <a:defRPr/>
            </a:pPr>
            <a:r>
              <a:rPr lang="en-US" dirty="0"/>
              <a:t>What are the advantages of this, compared to what we have already discussed?</a:t>
            </a:r>
          </a:p>
          <a:p>
            <a:pPr marL="0" indent="0" eaLnBrk="1" hangingPunct="1">
              <a:buNone/>
              <a:defRPr/>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33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331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defRPr/>
            </a:pPr>
            <a:r>
              <a:rPr lang="en-US"/>
              <a:t>Learning</a:t>
            </a:r>
          </a:p>
        </p:txBody>
      </p:sp>
      <p:sp>
        <p:nvSpPr>
          <p:cNvPr id="14339" name="Rectangle 3"/>
          <p:cNvSpPr>
            <a:spLocks noGrp="1" noChangeArrowheads="1"/>
          </p:cNvSpPr>
          <p:nvPr>
            <p:ph type="body" idx="1"/>
          </p:nvPr>
        </p:nvSpPr>
        <p:spPr/>
        <p:txBody>
          <a:bodyPr/>
          <a:lstStyle/>
          <a:p>
            <a:pPr eaLnBrk="1" hangingPunct="1">
              <a:defRPr/>
            </a:pPr>
            <a:r>
              <a:rPr lang="en-US"/>
              <a:t>Chance’s definition</a:t>
            </a:r>
          </a:p>
          <a:p>
            <a:pPr eaLnBrk="1" hangingPunct="1">
              <a:defRPr/>
            </a:pPr>
            <a:r>
              <a:rPr lang="en-US"/>
              <a:t>Why “change”, not “acquired”?</a:t>
            </a:r>
          </a:p>
          <a:p>
            <a:pPr eaLnBrk="1" hangingPunct="1">
              <a:defRPr/>
            </a:pPr>
            <a:r>
              <a:rPr lang="en-US"/>
              <a:t>Why “change in behavior” and not “potential for behavior” or “change in nervous system”?</a:t>
            </a:r>
          </a:p>
          <a:p>
            <a:pPr lvl="1" eaLnBrk="1" hangingPunct="1">
              <a:defRPr/>
            </a:pPr>
            <a:r>
              <a:rPr lang="en-US"/>
              <a:t>How do we study thoughts and feelings?</a:t>
            </a:r>
          </a:p>
          <a:p>
            <a:pPr eaLnBrk="1" hangingPunct="1">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43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433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433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433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bldLvl="4"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p:txBody>
          <a:bodyPr/>
          <a:lstStyle/>
          <a:p>
            <a:pPr eaLnBrk="1" hangingPunct="1">
              <a:defRPr/>
            </a:pPr>
            <a:r>
              <a:rPr lang="en-US"/>
              <a:t>How do organisms adapt to change?</a:t>
            </a:r>
          </a:p>
        </p:txBody>
      </p:sp>
      <p:sp>
        <p:nvSpPr>
          <p:cNvPr id="4099" name="Rectangle 3"/>
          <p:cNvSpPr>
            <a:spLocks noGrp="1" noChangeArrowheads="1"/>
          </p:cNvSpPr>
          <p:nvPr>
            <p:ph type="subTitle" idx="1"/>
          </p:nvPr>
        </p:nvSpPr>
        <p:spPr/>
        <p:txBody>
          <a:bodyPr/>
          <a:lstStyle/>
          <a:p>
            <a:pPr eaLnBrk="1" hangingPunct="1">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09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defRPr/>
            </a:pPr>
            <a:r>
              <a:rPr lang="en-US" dirty="0"/>
              <a:t>Very Simple Forms of Learning</a:t>
            </a:r>
          </a:p>
        </p:txBody>
      </p:sp>
      <p:sp>
        <p:nvSpPr>
          <p:cNvPr id="9219" name="Rectangle 3"/>
          <p:cNvSpPr>
            <a:spLocks noGrp="1" noChangeArrowheads="1"/>
          </p:cNvSpPr>
          <p:nvPr>
            <p:ph type="body" idx="1"/>
          </p:nvPr>
        </p:nvSpPr>
        <p:spPr/>
        <p:txBody>
          <a:bodyPr/>
          <a:lstStyle/>
          <a:p>
            <a:pPr eaLnBrk="1" hangingPunct="1">
              <a:defRPr/>
            </a:pPr>
            <a:r>
              <a:rPr lang="en-US" dirty="0"/>
              <a:t>Sensitization</a:t>
            </a:r>
          </a:p>
          <a:p>
            <a:pPr lvl="1" eaLnBrk="1" hangingPunct="1">
              <a:defRPr/>
            </a:pPr>
            <a:r>
              <a:rPr lang="en-US" dirty="0"/>
              <a:t>Increase in responsiveness to repeated presentations of a stimulus </a:t>
            </a:r>
          </a:p>
          <a:p>
            <a:pPr eaLnBrk="1" hangingPunct="1">
              <a:defRPr/>
            </a:pPr>
            <a:r>
              <a:rPr lang="en-US" dirty="0"/>
              <a:t>Habituation</a:t>
            </a:r>
          </a:p>
          <a:p>
            <a:pPr lvl="1" eaLnBrk="1" hangingPunct="1">
              <a:defRPr/>
            </a:pPr>
            <a:r>
              <a:rPr lang="en-US" dirty="0"/>
              <a:t>Decrease in responsiveness to repeated presentations of a stimulus</a:t>
            </a:r>
          </a:p>
          <a:p>
            <a:pPr eaLnBrk="1" hangingPunct="1">
              <a:defRPr/>
            </a:pPr>
            <a:r>
              <a:rPr lang="en-US" dirty="0"/>
              <a:t>Almost all species exhibit sensitization and habituation.  Why?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921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9219">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921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9219">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921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Rectangle 5"/>
          <p:cNvSpPr>
            <a:spLocks noGrp="1" noChangeArrowheads="1"/>
          </p:cNvSpPr>
          <p:nvPr>
            <p:ph type="title"/>
          </p:nvPr>
        </p:nvSpPr>
        <p:spPr/>
        <p:txBody>
          <a:bodyPr/>
          <a:lstStyle/>
          <a:p>
            <a:pPr eaLnBrk="1" hangingPunct="1">
              <a:defRPr/>
            </a:pPr>
            <a:endParaRPr lang="en-US"/>
          </a:p>
        </p:txBody>
      </p:sp>
      <p:pic>
        <p:nvPicPr>
          <p:cNvPr id="16387" name="Picture 4" descr="sensitization"/>
          <p:cNvPicPr>
            <a:picLocks noGrp="1" noChangeAspect="1" noChangeArrowheads="1"/>
          </p:cNvPicPr>
          <p:nvPr>
            <p:ph idx="1"/>
          </p:nvPr>
        </p:nvPicPr>
        <p:blipFill>
          <a:blip r:embed="rId3" cstate="print"/>
          <a:srcRect/>
          <a:stretch>
            <a:fillRect/>
          </a:stretch>
        </p:blipFill>
        <p:spPr>
          <a:xfrm>
            <a:off x="0" y="914400"/>
            <a:ext cx="9144000" cy="4913313"/>
          </a:xfr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p:txBody>
          <a:bodyPr/>
          <a:lstStyle/>
          <a:p>
            <a:r>
              <a:rPr lang="en-US" dirty="0"/>
              <a:t>What is another example of sensitization?</a:t>
            </a:r>
          </a:p>
        </p:txBody>
      </p:sp>
      <p:sp>
        <p:nvSpPr>
          <p:cNvPr id="3" name="Subtitle 2"/>
          <p:cNvSpPr>
            <a:spLocks noGrp="1"/>
          </p:cNvSpPr>
          <p:nvPr>
            <p:ph type="subTitle" sz="quarter" idx="1"/>
          </p:nvPr>
        </p:nvSpPr>
        <p:spPr/>
        <p:txBody>
          <a:bodyPr/>
          <a:lstStyle/>
          <a:p>
            <a:endParaRPr lang="en-US"/>
          </a:p>
        </p:txBody>
      </p:sp>
    </p:spTree>
    <p:extLst>
      <p:ext uri="{BB962C8B-B14F-4D97-AF65-F5344CB8AC3E}">
        <p14:creationId xmlns:p14="http://schemas.microsoft.com/office/powerpoint/2010/main" val="19689304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7" name="Rectangle 5"/>
          <p:cNvSpPr>
            <a:spLocks noGrp="1" noChangeArrowheads="1"/>
          </p:cNvSpPr>
          <p:nvPr>
            <p:ph type="title"/>
          </p:nvPr>
        </p:nvSpPr>
        <p:spPr/>
        <p:txBody>
          <a:bodyPr/>
          <a:lstStyle/>
          <a:p>
            <a:pPr eaLnBrk="1" hangingPunct="1">
              <a:defRPr/>
            </a:pPr>
            <a:endParaRPr lang="en-US"/>
          </a:p>
        </p:txBody>
      </p:sp>
      <p:pic>
        <p:nvPicPr>
          <p:cNvPr id="17411" name="Picture 4" descr="habituation"/>
          <p:cNvPicPr>
            <a:picLocks noGrp="1" noChangeAspect="1" noChangeArrowheads="1"/>
          </p:cNvPicPr>
          <p:nvPr>
            <p:ph idx="1"/>
          </p:nvPr>
        </p:nvPicPr>
        <p:blipFill>
          <a:blip r:embed="rId3" cstate="print"/>
          <a:srcRect/>
          <a:stretch>
            <a:fillRect/>
          </a:stretch>
        </p:blipFill>
        <p:spPr>
          <a:xfrm>
            <a:off x="0" y="249238"/>
            <a:ext cx="9144000" cy="6224587"/>
          </a:xfr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Habituation examples</a:t>
            </a:r>
          </a:p>
        </p:txBody>
      </p:sp>
      <p:sp>
        <p:nvSpPr>
          <p:cNvPr id="3" name="Content Placeholder 2"/>
          <p:cNvSpPr>
            <a:spLocks noGrp="1"/>
          </p:cNvSpPr>
          <p:nvPr>
            <p:ph idx="1"/>
          </p:nvPr>
        </p:nvSpPr>
        <p:spPr/>
        <p:txBody>
          <a:bodyPr/>
          <a:lstStyle/>
          <a:p>
            <a:r>
              <a:rPr lang="en-US" dirty="0"/>
              <a:t>Rat habituation to startle response</a:t>
            </a:r>
          </a:p>
          <a:p>
            <a:r>
              <a:rPr lang="en-US" dirty="0">
                <a:hlinkClick r:id="rId2"/>
              </a:rPr>
              <a:t>http://www.youtube.com/watch?v=Kfu0FAAu-10&amp;p=CDA19CBC80D23E5F&amp;playnext=1&amp;index=19</a:t>
            </a:r>
            <a:endParaRPr lang="en-US" dirty="0"/>
          </a:p>
          <a:p>
            <a:r>
              <a:rPr lang="en-US" dirty="0"/>
              <a:t>Baby habituation to new stimulus</a:t>
            </a:r>
          </a:p>
          <a:p>
            <a:r>
              <a:rPr lang="en-US" dirty="0">
                <a:hlinkClick r:id="rId3"/>
              </a:rPr>
              <a:t>http://www.youtube.com/watch?v=UiB2ZX1phmc</a:t>
            </a:r>
            <a:endParaRPr lang="en-US" dirty="0"/>
          </a:p>
          <a:p>
            <a:endParaRPr lang="en-US" sz="28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defRPr/>
            </a:pPr>
            <a:r>
              <a:rPr lang="en-US" sz="3200"/>
              <a:t>Distinguishing Habituation from Sensory Adaptation and Response Fatigue</a:t>
            </a:r>
          </a:p>
        </p:txBody>
      </p:sp>
      <p:sp>
        <p:nvSpPr>
          <p:cNvPr id="59395" name="Rectangle 3"/>
          <p:cNvSpPr>
            <a:spLocks noGrp="1" noChangeArrowheads="1"/>
          </p:cNvSpPr>
          <p:nvPr>
            <p:ph type="body" idx="1"/>
          </p:nvPr>
        </p:nvSpPr>
        <p:spPr/>
        <p:txBody>
          <a:bodyPr/>
          <a:lstStyle/>
          <a:p>
            <a:pPr eaLnBrk="1" hangingPunct="1">
              <a:lnSpc>
                <a:spcPct val="80000"/>
              </a:lnSpc>
              <a:defRPr/>
            </a:pPr>
            <a:r>
              <a:rPr lang="en-US" sz="2800" dirty="0"/>
              <a:t>Sensory Adaptation</a:t>
            </a:r>
          </a:p>
          <a:p>
            <a:pPr lvl="1" eaLnBrk="1" hangingPunct="1">
              <a:lnSpc>
                <a:spcPct val="80000"/>
              </a:lnSpc>
              <a:defRPr/>
            </a:pPr>
            <a:r>
              <a:rPr lang="en-US" sz="2400" dirty="0"/>
              <a:t>A </a:t>
            </a:r>
            <a:r>
              <a:rPr lang="en-US" sz="2400" dirty="0" err="1"/>
              <a:t>resp</a:t>
            </a:r>
            <a:r>
              <a:rPr lang="en-US" sz="2400" dirty="0"/>
              <a:t> to a </a:t>
            </a:r>
            <a:r>
              <a:rPr lang="en-US" sz="2400" dirty="0" err="1"/>
              <a:t>stim</a:t>
            </a:r>
            <a:r>
              <a:rPr lang="en-US" sz="2400" dirty="0"/>
              <a:t> is not observed b/c the sense organ becomes temporarily insensitive to stimulation.  e.g. A person becomes temporarily blinded by a bright light or suffers temporary hearing loss from repeated exposure to a loud noise.</a:t>
            </a:r>
          </a:p>
          <a:p>
            <a:pPr eaLnBrk="1" hangingPunct="1">
              <a:lnSpc>
                <a:spcPct val="80000"/>
              </a:lnSpc>
              <a:defRPr/>
            </a:pPr>
            <a:r>
              <a:rPr lang="en-US" sz="2800" dirty="0"/>
              <a:t>Response Fatigue</a:t>
            </a:r>
          </a:p>
          <a:p>
            <a:pPr lvl="1" eaLnBrk="1" hangingPunct="1">
              <a:lnSpc>
                <a:spcPct val="80000"/>
              </a:lnSpc>
              <a:defRPr/>
            </a:pPr>
            <a:r>
              <a:rPr lang="en-US" sz="2400" dirty="0"/>
              <a:t>A </a:t>
            </a:r>
            <a:r>
              <a:rPr lang="en-US" sz="2400" dirty="0" err="1"/>
              <a:t>resp</a:t>
            </a:r>
            <a:r>
              <a:rPr lang="en-US" sz="2400" dirty="0"/>
              <a:t> to a </a:t>
            </a:r>
            <a:r>
              <a:rPr lang="en-US" sz="2400" dirty="0" err="1"/>
              <a:t>stim</a:t>
            </a:r>
            <a:r>
              <a:rPr lang="en-US" sz="2400" dirty="0"/>
              <a:t> is not observed b/c the muscles involved have become incapacitated by fatigue.  e.g. a person can no longer make a muscle response b/c the muscle is fatigued.</a:t>
            </a:r>
          </a:p>
          <a:p>
            <a:pPr lvl="1" eaLnBrk="1" hangingPunct="1">
              <a:lnSpc>
                <a:spcPct val="80000"/>
              </a:lnSpc>
              <a:defRPr/>
            </a:pPr>
            <a:r>
              <a:rPr lang="en-US" sz="2400" dirty="0"/>
              <a:t>These 2 processes occur </a:t>
            </a:r>
            <a:r>
              <a:rPr lang="en-US" sz="2400" i="1" dirty="0"/>
              <a:t>outside</a:t>
            </a:r>
            <a:r>
              <a:rPr lang="en-US" sz="2400" dirty="0"/>
              <a:t> the nervous system, in the sense organs or in the muscles.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eaLnBrk="1" hangingPunct="1">
              <a:defRPr/>
            </a:pPr>
            <a:r>
              <a:rPr lang="en-US" sz="3200"/>
              <a:t>Distinguishing Habituation from Sensory Adaptation and Response Fatigue</a:t>
            </a:r>
          </a:p>
        </p:txBody>
      </p:sp>
      <p:sp>
        <p:nvSpPr>
          <p:cNvPr id="60419" name="Rectangle 3"/>
          <p:cNvSpPr>
            <a:spLocks noGrp="1" noChangeArrowheads="1"/>
          </p:cNvSpPr>
          <p:nvPr>
            <p:ph type="body" idx="1"/>
          </p:nvPr>
        </p:nvSpPr>
        <p:spPr/>
        <p:txBody>
          <a:bodyPr/>
          <a:lstStyle/>
          <a:p>
            <a:pPr eaLnBrk="1" hangingPunct="1">
              <a:defRPr/>
            </a:pPr>
            <a:r>
              <a:rPr lang="en-US" sz="2400" dirty="0"/>
              <a:t>Habituation and Sensitization involve neurological changes (at the level of the nervous system, in the brain or spinal cord) that hinder or facilitate responses.</a:t>
            </a:r>
          </a:p>
          <a:p>
            <a:pPr eaLnBrk="1" hangingPunct="1">
              <a:defRPr/>
            </a:pPr>
            <a:r>
              <a:rPr lang="en-US" sz="2400" dirty="0"/>
              <a:t>In habituation, the organism ceases to respond to a stimulus, even though it remains fully capable of sensing the stimulus and making the muscle movements required for the response.  The response fails to occur because changes in the nervous system block the relay of sensory neural impulses to the motor neurons.</a:t>
            </a:r>
          </a:p>
          <a:p>
            <a:pPr eaLnBrk="1" hangingPunct="1">
              <a:defRPr/>
            </a:pPr>
            <a:r>
              <a:rPr lang="en-US" sz="2400" dirty="0"/>
              <a:t>e.g. increase or decrease in neurotransmitter release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Nature vs. Nurture</a:t>
            </a:r>
          </a:p>
        </p:txBody>
      </p:sp>
      <p:sp>
        <p:nvSpPr>
          <p:cNvPr id="3" name="Content Placeholder 2"/>
          <p:cNvSpPr>
            <a:spLocks noGrp="1"/>
          </p:cNvSpPr>
          <p:nvPr>
            <p:ph idx="1"/>
          </p:nvPr>
        </p:nvSpPr>
        <p:spPr/>
        <p:txBody>
          <a:bodyPr/>
          <a:lstStyle/>
          <a:p>
            <a:r>
              <a:rPr lang="en-US" dirty="0"/>
              <a:t>Is heredity or learning more important in determining behavior?</a:t>
            </a:r>
          </a:p>
          <a:p>
            <a:endParaRPr lang="en-US" dirty="0"/>
          </a:p>
          <a:p>
            <a:endParaRPr lang="en-US" dirty="0"/>
          </a:p>
          <a:p>
            <a:endParaRPr lang="en-US" dirty="0"/>
          </a:p>
          <a:p>
            <a:r>
              <a:rPr lang="en-US" dirty="0"/>
              <a:t>Each of these are different aspects of the same process, the effort to cope </a:t>
            </a:r>
            <a:r>
              <a:rPr lang="en-US"/>
              <a:t>with change.</a:t>
            </a:r>
          </a:p>
        </p:txBody>
      </p:sp>
    </p:spTree>
    <p:extLst>
      <p:ext uri="{BB962C8B-B14F-4D97-AF65-F5344CB8AC3E}">
        <p14:creationId xmlns:p14="http://schemas.microsoft.com/office/powerpoint/2010/main" val="15828813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en-US"/>
              <a:t>Change</a:t>
            </a:r>
          </a:p>
        </p:txBody>
      </p:sp>
      <p:sp>
        <p:nvSpPr>
          <p:cNvPr id="5123" name="Rectangle 3"/>
          <p:cNvSpPr>
            <a:spLocks noGrp="1" noChangeArrowheads="1"/>
          </p:cNvSpPr>
          <p:nvPr>
            <p:ph type="body" idx="1"/>
          </p:nvPr>
        </p:nvSpPr>
        <p:spPr/>
        <p:txBody>
          <a:bodyPr/>
          <a:lstStyle/>
          <a:p>
            <a:pPr eaLnBrk="1" hangingPunct="1">
              <a:defRPr/>
            </a:pPr>
            <a:r>
              <a:rPr lang="en-US" dirty="0"/>
              <a:t>Change is the only constant</a:t>
            </a:r>
          </a:p>
          <a:p>
            <a:pPr eaLnBrk="1" hangingPunct="1">
              <a:defRPr/>
            </a:pPr>
            <a:endParaRPr lang="en-US" dirty="0"/>
          </a:p>
          <a:p>
            <a:pPr marL="0" indent="0" eaLnBrk="1" hangingPunct="1">
              <a:buNone/>
              <a:defRPr/>
            </a:pPr>
            <a:endParaRPr lang="en-US" dirty="0"/>
          </a:p>
          <a:p>
            <a:pPr eaLnBrk="1" hangingPunct="1">
              <a:defRPr/>
            </a:pPr>
            <a:r>
              <a:rPr lang="en-US" dirty="0"/>
              <a:t>The struggle to survive is an effort to cope with change</a:t>
            </a:r>
          </a:p>
          <a:p>
            <a:pPr eaLnBrk="1" hangingPunct="1">
              <a:defRPr/>
            </a:pPr>
            <a:endParaRPr lang="en-US" dirty="0"/>
          </a:p>
          <a:p>
            <a:pPr eaLnBrk="1" hangingPunct="1">
              <a:defRPr/>
            </a:pPr>
            <a:r>
              <a:rPr lang="en-US" dirty="0"/>
              <a:t>What are some examples of things that change, but that we treat as constants?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1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12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12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eaLnBrk="1" hangingPunct="1">
              <a:defRPr/>
            </a:pPr>
            <a:r>
              <a:rPr lang="en-US"/>
              <a:t>Change</a:t>
            </a:r>
          </a:p>
        </p:txBody>
      </p:sp>
      <p:sp>
        <p:nvSpPr>
          <p:cNvPr id="57347" name="Rectangle 3"/>
          <p:cNvSpPr>
            <a:spLocks noGrp="1" noChangeArrowheads="1"/>
          </p:cNvSpPr>
          <p:nvPr>
            <p:ph type="body" idx="1"/>
          </p:nvPr>
        </p:nvSpPr>
        <p:spPr/>
        <p:txBody>
          <a:bodyPr/>
          <a:lstStyle/>
          <a:p>
            <a:pPr eaLnBrk="1" hangingPunct="1">
              <a:defRPr/>
            </a:pPr>
            <a:r>
              <a:rPr lang="en-US"/>
              <a:t>We have to be able to cope with change to survive</a:t>
            </a:r>
          </a:p>
          <a:p>
            <a:pPr eaLnBrk="1" hangingPunct="1">
              <a:defRPr/>
            </a:pPr>
            <a:r>
              <a:rPr lang="en-US"/>
              <a:t>How do organisms cope with change?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73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734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defRPr/>
            </a:pPr>
            <a:r>
              <a:rPr lang="en-US"/>
              <a:t>Natural Selection</a:t>
            </a:r>
          </a:p>
        </p:txBody>
      </p:sp>
      <p:sp>
        <p:nvSpPr>
          <p:cNvPr id="6147" name="Rectangle 3"/>
          <p:cNvSpPr>
            <a:spLocks noGrp="1" noChangeArrowheads="1"/>
          </p:cNvSpPr>
          <p:nvPr>
            <p:ph type="body" idx="1"/>
          </p:nvPr>
        </p:nvSpPr>
        <p:spPr/>
        <p:txBody>
          <a:bodyPr/>
          <a:lstStyle/>
          <a:p>
            <a:pPr eaLnBrk="1" hangingPunct="1">
              <a:defRPr/>
            </a:pPr>
            <a:r>
              <a:rPr lang="en-US" sz="2400" dirty="0"/>
              <a:t>What is it?</a:t>
            </a:r>
          </a:p>
          <a:p>
            <a:pPr lvl="1" eaLnBrk="1" hangingPunct="1">
              <a:defRPr/>
            </a:pPr>
            <a:r>
              <a:rPr lang="en-US" sz="2000" dirty="0"/>
              <a:t>Individuals with favorable traits are likely to survive and reproduce</a:t>
            </a:r>
          </a:p>
          <a:p>
            <a:pPr lvl="1" eaLnBrk="1" hangingPunct="1">
              <a:defRPr/>
            </a:pPr>
            <a:r>
              <a:rPr lang="en-US" sz="2000" dirty="0"/>
              <a:t>It depends on variations among the members of a species</a:t>
            </a:r>
          </a:p>
          <a:p>
            <a:pPr eaLnBrk="1" hangingPunct="1">
              <a:defRPr/>
            </a:pPr>
            <a:r>
              <a:rPr lang="en-US" sz="2400" dirty="0"/>
              <a:t>Is it an active process? (Does the environment select the traits that are most favorable?)</a:t>
            </a:r>
          </a:p>
          <a:p>
            <a:pPr eaLnBrk="1" hangingPunct="1">
              <a:defRPr/>
            </a:pPr>
            <a:r>
              <a:rPr lang="en-US" sz="2400" dirty="0"/>
              <a:t>What is the role of genes in Natural Selection?</a:t>
            </a:r>
          </a:p>
          <a:p>
            <a:pPr lvl="1" eaLnBrk="1" hangingPunct="1">
              <a:defRPr/>
            </a:pPr>
            <a:r>
              <a:rPr lang="en-US" sz="2400" dirty="0"/>
              <a:t>Mutations, abrupt changes in genes, can be passed on to offspring</a:t>
            </a:r>
          </a:p>
          <a:p>
            <a:pPr eaLnBrk="1" hangingPunct="1">
              <a:defRPr/>
            </a:pPr>
            <a:r>
              <a:rPr lang="en-US" sz="2400" dirty="0"/>
              <a:t>What else is influenced by genes, and therefore by Natural Selection?</a:t>
            </a:r>
          </a:p>
          <a:p>
            <a:pPr eaLnBrk="1" hangingPunct="1">
              <a:defRPr/>
            </a:pPr>
            <a:r>
              <a:rPr lang="en-US" sz="2400" dirty="0">
                <a:hlinkClick r:id="rId3"/>
              </a:rPr>
              <a:t>https://www.youtube.com/watch?v=AMtT5_AQmLg</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1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614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614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614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614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614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6147">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614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bldLvl="4"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defRPr/>
            </a:pPr>
            <a:r>
              <a:rPr lang="en-US" dirty="0"/>
              <a:t>Evolved Behavior</a:t>
            </a:r>
          </a:p>
        </p:txBody>
      </p:sp>
      <p:sp>
        <p:nvSpPr>
          <p:cNvPr id="7171" name="Rectangle 3"/>
          <p:cNvSpPr>
            <a:spLocks noGrp="1" noChangeArrowheads="1"/>
          </p:cNvSpPr>
          <p:nvPr>
            <p:ph type="body" idx="1"/>
          </p:nvPr>
        </p:nvSpPr>
        <p:spPr/>
        <p:txBody>
          <a:bodyPr/>
          <a:lstStyle/>
          <a:p>
            <a:pPr eaLnBrk="1" hangingPunct="1">
              <a:defRPr/>
            </a:pPr>
            <a:r>
              <a:rPr lang="en-US" dirty="0"/>
              <a:t>Reflexes</a:t>
            </a:r>
          </a:p>
          <a:p>
            <a:pPr lvl="1" eaLnBrk="1" hangingPunct="1">
              <a:defRPr/>
            </a:pPr>
            <a:endParaRPr lang="en-US" dirty="0"/>
          </a:p>
          <a:p>
            <a:pPr eaLnBrk="1" hangingPunct="1">
              <a:defRPr/>
            </a:pPr>
            <a:r>
              <a:rPr lang="en-US" dirty="0"/>
              <a:t>Modal Action Patterns</a:t>
            </a:r>
          </a:p>
          <a:p>
            <a:pPr eaLnBrk="1" hangingPunct="1">
              <a:defRPr/>
            </a:pPr>
            <a:endParaRPr lang="en-US" dirty="0"/>
          </a:p>
          <a:p>
            <a:pPr eaLnBrk="1" hangingPunct="1">
              <a:defRPr/>
            </a:pPr>
            <a:r>
              <a:rPr lang="en-US" dirty="0"/>
              <a:t>General Behavior Traits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71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717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717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defRPr/>
            </a:pPr>
            <a:r>
              <a:rPr lang="en-US"/>
              <a:t>Reflex</a:t>
            </a:r>
          </a:p>
        </p:txBody>
      </p:sp>
      <p:sp>
        <p:nvSpPr>
          <p:cNvPr id="8195" name="Rectangle 3"/>
          <p:cNvSpPr>
            <a:spLocks noGrp="1" noChangeArrowheads="1"/>
          </p:cNvSpPr>
          <p:nvPr>
            <p:ph type="body" idx="1"/>
          </p:nvPr>
        </p:nvSpPr>
        <p:spPr/>
        <p:txBody>
          <a:bodyPr/>
          <a:lstStyle/>
          <a:p>
            <a:pPr eaLnBrk="1" hangingPunct="1">
              <a:defRPr/>
            </a:pPr>
            <a:r>
              <a:rPr lang="en-US" sz="2800" dirty="0">
                <a:effectLst/>
              </a:rPr>
              <a:t>Relationship between a specific event and a simple involuntary response to that event</a:t>
            </a:r>
          </a:p>
          <a:p>
            <a:pPr eaLnBrk="1" hangingPunct="1">
              <a:defRPr/>
            </a:pPr>
            <a:r>
              <a:rPr lang="en-US" sz="2800" dirty="0">
                <a:effectLst/>
              </a:rPr>
              <a:t>Most reflexes found in all members of a species and part of the adaptive equipment of the animal</a:t>
            </a:r>
          </a:p>
          <a:p>
            <a:pPr eaLnBrk="1" hangingPunct="1">
              <a:defRPr/>
            </a:pPr>
            <a:r>
              <a:rPr lang="en-US" sz="2800" dirty="0">
                <a:effectLst/>
              </a:rPr>
              <a:t>involves an eliciting stimulus and a corresponding response</a:t>
            </a:r>
          </a:p>
          <a:p>
            <a:pPr eaLnBrk="1" hangingPunct="1">
              <a:defRPr/>
            </a:pPr>
            <a:r>
              <a:rPr lang="en-US" sz="2800" dirty="0">
                <a:effectLst/>
              </a:rPr>
              <a:t>Highly stereotypic but there is some variation across individuals</a:t>
            </a:r>
          </a:p>
          <a:p>
            <a:pPr eaLnBrk="1" hangingPunct="1">
              <a:defRPr/>
            </a:pPr>
            <a:r>
              <a:rPr lang="en-US" sz="2800" dirty="0">
                <a:effectLst/>
              </a:rPr>
              <a:t>examples? (protective, food consumption)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81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819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819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819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819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defRPr/>
            </a:pPr>
            <a:r>
              <a:rPr lang="en-US" dirty="0"/>
              <a:t>Modal Action Patterns</a:t>
            </a:r>
          </a:p>
        </p:txBody>
      </p:sp>
      <p:sp>
        <p:nvSpPr>
          <p:cNvPr id="10243" name="Rectangle 3"/>
          <p:cNvSpPr>
            <a:spLocks noGrp="1" noChangeArrowheads="1"/>
          </p:cNvSpPr>
          <p:nvPr>
            <p:ph type="body" idx="1"/>
          </p:nvPr>
        </p:nvSpPr>
        <p:spPr/>
        <p:txBody>
          <a:bodyPr/>
          <a:lstStyle/>
          <a:p>
            <a:pPr eaLnBrk="1" hangingPunct="1">
              <a:defRPr/>
            </a:pPr>
            <a:r>
              <a:rPr lang="en-US" dirty="0"/>
              <a:t>Also called instincts, species-specific bx.</a:t>
            </a:r>
          </a:p>
          <a:p>
            <a:pPr eaLnBrk="1" hangingPunct="1">
              <a:defRPr/>
            </a:pPr>
            <a:r>
              <a:rPr lang="en-US" dirty="0"/>
              <a:t>A series of interrelated acts found in all or nearly all members of a species</a:t>
            </a:r>
          </a:p>
          <a:p>
            <a:pPr eaLnBrk="1" hangingPunct="1">
              <a:defRPr/>
            </a:pPr>
            <a:r>
              <a:rPr lang="en-US" dirty="0"/>
              <a:t>elicited by a certain stimulus or event (releasing stimulus)</a:t>
            </a:r>
          </a:p>
          <a:p>
            <a:pPr eaLnBrk="1" hangingPunct="1">
              <a:defRPr/>
            </a:pPr>
            <a:r>
              <a:rPr lang="en-US" dirty="0"/>
              <a:t>involve entire organism</a:t>
            </a:r>
          </a:p>
          <a:p>
            <a:pPr eaLnBrk="1" hangingPunct="1">
              <a:defRPr/>
            </a:pPr>
            <a:r>
              <a:rPr lang="en-US" dirty="0"/>
              <a:t>can occur in wide variety of situations</a:t>
            </a:r>
          </a:p>
          <a:p>
            <a:pPr eaLnBrk="1" hangingPunct="1">
              <a:defRPr/>
            </a:pPr>
            <a:r>
              <a:rPr lang="en-US" dirty="0"/>
              <a:t>How are they different from reflexes?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02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024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024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024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024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1024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1" name="Rectangle 5"/>
          <p:cNvSpPr>
            <a:spLocks noGrp="1" noChangeArrowheads="1"/>
          </p:cNvSpPr>
          <p:nvPr>
            <p:ph type="title"/>
          </p:nvPr>
        </p:nvSpPr>
        <p:spPr/>
        <p:txBody>
          <a:bodyPr/>
          <a:lstStyle/>
          <a:p>
            <a:pPr eaLnBrk="1" hangingPunct="1">
              <a:defRPr/>
            </a:pPr>
            <a:endParaRPr lang="en-US"/>
          </a:p>
        </p:txBody>
      </p:sp>
      <p:pic>
        <p:nvPicPr>
          <p:cNvPr id="21507" name="Picture 4" descr="fap"/>
          <p:cNvPicPr>
            <a:picLocks noGrp="1" noChangeAspect="1" noChangeArrowheads="1"/>
          </p:cNvPicPr>
          <p:nvPr>
            <p:ph idx="1"/>
          </p:nvPr>
        </p:nvPicPr>
        <p:blipFill>
          <a:blip r:embed="rId3" cstate="print"/>
          <a:srcRect/>
          <a:stretch>
            <a:fillRect/>
          </a:stretch>
        </p:blipFill>
        <p:spPr>
          <a:xfrm>
            <a:off x="762000" y="82550"/>
            <a:ext cx="7848600" cy="6792913"/>
          </a:xfrm>
          <a:noFill/>
        </p:spPr>
      </p:pic>
    </p:spTree>
  </p:cSld>
  <p:clrMapOvr>
    <a:masterClrMapping/>
  </p:clrMapOvr>
</p:sld>
</file>

<file path=ppt/theme/theme1.xml><?xml version="1.0" encoding="utf-8"?>
<a:theme xmlns:a="http://schemas.openxmlformats.org/drawingml/2006/main" name="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Beam</Template>
  <TotalTime>929</TotalTime>
  <Words>876</Words>
  <Application>Microsoft Office PowerPoint</Application>
  <PresentationFormat>On-screen Show (4:3)</PresentationFormat>
  <Paragraphs>100</Paragraphs>
  <Slides>27</Slides>
  <Notes>19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27</vt:i4>
      </vt:variant>
    </vt:vector>
  </HeadingPairs>
  <TitlesOfParts>
    <vt:vector size="31" baseType="lpstr">
      <vt:lpstr>Arial</vt:lpstr>
      <vt:lpstr>Calibri</vt:lpstr>
      <vt:lpstr>Wingdings</vt:lpstr>
      <vt:lpstr>Beam</vt:lpstr>
      <vt:lpstr>Read over “How to Get the Most from this Book”</vt:lpstr>
      <vt:lpstr>How do organisms adapt to change?</vt:lpstr>
      <vt:lpstr>Change</vt:lpstr>
      <vt:lpstr>Change</vt:lpstr>
      <vt:lpstr>Natural Selection</vt:lpstr>
      <vt:lpstr>Evolved Behavior</vt:lpstr>
      <vt:lpstr>Reflex</vt:lpstr>
      <vt:lpstr>Modal Action Patterns</vt:lpstr>
      <vt:lpstr>PowerPoint Presentation</vt:lpstr>
      <vt:lpstr>PowerPoint Presentation</vt:lpstr>
      <vt:lpstr>PowerPoint Presentation</vt:lpstr>
      <vt:lpstr>More Examples of MAPs</vt:lpstr>
      <vt:lpstr>Do Humans Have any MAPs?</vt:lpstr>
      <vt:lpstr>General Behavior Traits</vt:lpstr>
      <vt:lpstr>Example</vt:lpstr>
      <vt:lpstr>Limits of Natural Selection</vt:lpstr>
      <vt:lpstr>Limits to Natural Selection</vt:lpstr>
      <vt:lpstr>Learning</vt:lpstr>
      <vt:lpstr>Learning</vt:lpstr>
      <vt:lpstr>Very Simple Forms of Learning</vt:lpstr>
      <vt:lpstr>PowerPoint Presentation</vt:lpstr>
      <vt:lpstr>What is another example of sensitization?</vt:lpstr>
      <vt:lpstr>PowerPoint Presentation</vt:lpstr>
      <vt:lpstr>Habituation examples</vt:lpstr>
      <vt:lpstr>Distinguishing Habituation from Sensory Adaptation and Response Fatigue</vt:lpstr>
      <vt:lpstr>Distinguishing Habituation from Sensory Adaptation and Response Fatigue</vt:lpstr>
      <vt:lpstr>Nature vs. Nurture</vt:lpstr>
    </vt:vector>
  </TitlesOfParts>
  <Company>Birmingham-Southern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do organisms adapt to change?</dc:title>
  <dc:creator>Campus Computing</dc:creator>
  <cp:lastModifiedBy>Lynne Trench</cp:lastModifiedBy>
  <cp:revision>54</cp:revision>
  <dcterms:created xsi:type="dcterms:W3CDTF">2002-09-03T13:54:12Z</dcterms:created>
  <dcterms:modified xsi:type="dcterms:W3CDTF">2020-08-26T22:39:25Z</dcterms:modified>
</cp:coreProperties>
</file>