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3" d="100"/>
          <a:sy n="103" d="100"/>
        </p:scale>
        <p:origin x="138"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5E95BBC8-EF81-48C2-A03C-734563F103AC}" type="datetimeFigureOut">
              <a:rPr lang="en-US" smtClean="0"/>
              <a:t>8/31/2020</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50ADADA-F83A-4419-8D69-7C53256A8AF7}"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208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95BBC8-EF81-48C2-A03C-734563F103AC}" type="datetimeFigureOut">
              <a:rPr lang="en-US" smtClean="0"/>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ADADA-F83A-4419-8D69-7C53256A8AF7}" type="slidenum">
              <a:rPr lang="en-US" smtClean="0"/>
              <a:t>‹#›</a:t>
            </a:fld>
            <a:endParaRPr lang="en-US"/>
          </a:p>
        </p:txBody>
      </p:sp>
    </p:spTree>
    <p:extLst>
      <p:ext uri="{BB962C8B-B14F-4D97-AF65-F5344CB8AC3E}">
        <p14:creationId xmlns:p14="http://schemas.microsoft.com/office/powerpoint/2010/main" val="262386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95BBC8-EF81-48C2-A03C-734563F103AC}" type="datetimeFigureOut">
              <a:rPr lang="en-US" smtClean="0"/>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ADADA-F83A-4419-8D69-7C53256A8AF7}" type="slidenum">
              <a:rPr lang="en-US" smtClean="0"/>
              <a:t>‹#›</a:t>
            </a:fld>
            <a:endParaRPr lang="en-US"/>
          </a:p>
        </p:txBody>
      </p:sp>
    </p:spTree>
    <p:extLst>
      <p:ext uri="{BB962C8B-B14F-4D97-AF65-F5344CB8AC3E}">
        <p14:creationId xmlns:p14="http://schemas.microsoft.com/office/powerpoint/2010/main" val="2154044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95BBC8-EF81-48C2-A03C-734563F103AC}" type="datetimeFigureOut">
              <a:rPr lang="en-US" smtClean="0"/>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ADADA-F83A-4419-8D69-7C53256A8AF7}" type="slidenum">
              <a:rPr lang="en-US" smtClean="0"/>
              <a:t>‹#›</a:t>
            </a:fld>
            <a:endParaRPr lang="en-US"/>
          </a:p>
        </p:txBody>
      </p:sp>
    </p:spTree>
    <p:extLst>
      <p:ext uri="{BB962C8B-B14F-4D97-AF65-F5344CB8AC3E}">
        <p14:creationId xmlns:p14="http://schemas.microsoft.com/office/powerpoint/2010/main" val="3632454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E95BBC8-EF81-48C2-A03C-734563F103AC}" type="datetimeFigureOut">
              <a:rPr lang="en-US" smtClean="0"/>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0ADADA-F83A-4419-8D69-7C53256A8AF7}"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2990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E95BBC8-EF81-48C2-A03C-734563F103AC}" type="datetimeFigureOut">
              <a:rPr lang="en-US" smtClean="0"/>
              <a:t>8/31/2020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0ADADA-F83A-4419-8D69-7C53256A8AF7}" type="slidenum">
              <a:rPr lang="en-US" smtClean="0"/>
              <a:t>‹#›</a:t>
            </a:fld>
            <a:endParaRPr lang="en-US"/>
          </a:p>
        </p:txBody>
      </p:sp>
    </p:spTree>
    <p:extLst>
      <p:ext uri="{BB962C8B-B14F-4D97-AF65-F5344CB8AC3E}">
        <p14:creationId xmlns:p14="http://schemas.microsoft.com/office/powerpoint/2010/main" val="1747987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E95BBC8-EF81-48C2-A03C-734563F103AC}" type="datetimeFigureOut">
              <a:rPr lang="en-US" smtClean="0"/>
              <a:t>8/31/2020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0ADADA-F83A-4419-8D69-7C53256A8AF7}" type="slidenum">
              <a:rPr lang="en-US" smtClean="0"/>
              <a:t>‹#›</a:t>
            </a:fld>
            <a:endParaRPr lang="en-US"/>
          </a:p>
        </p:txBody>
      </p:sp>
    </p:spTree>
    <p:extLst>
      <p:ext uri="{BB962C8B-B14F-4D97-AF65-F5344CB8AC3E}">
        <p14:creationId xmlns:p14="http://schemas.microsoft.com/office/powerpoint/2010/main" val="2434296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E95BBC8-EF81-48C2-A03C-734563F103AC}" type="datetimeFigureOut">
              <a:rPr lang="en-US" smtClean="0"/>
              <a:t>8/31/2020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0ADADA-F83A-4419-8D69-7C53256A8AF7}" type="slidenum">
              <a:rPr lang="en-US" smtClean="0"/>
              <a:t>‹#›</a:t>
            </a:fld>
            <a:endParaRPr lang="en-US"/>
          </a:p>
        </p:txBody>
      </p:sp>
    </p:spTree>
    <p:extLst>
      <p:ext uri="{BB962C8B-B14F-4D97-AF65-F5344CB8AC3E}">
        <p14:creationId xmlns:p14="http://schemas.microsoft.com/office/powerpoint/2010/main" val="3607920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95BBC8-EF81-48C2-A03C-734563F103AC}" type="datetimeFigureOut">
              <a:rPr lang="en-US" smtClean="0"/>
              <a:t>8/31/2020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0ADADA-F83A-4419-8D69-7C53256A8AF7}" type="slidenum">
              <a:rPr lang="en-US" smtClean="0"/>
              <a:t>‹#›</a:t>
            </a:fld>
            <a:endParaRPr lang="en-US"/>
          </a:p>
        </p:txBody>
      </p:sp>
    </p:spTree>
    <p:extLst>
      <p:ext uri="{BB962C8B-B14F-4D97-AF65-F5344CB8AC3E}">
        <p14:creationId xmlns:p14="http://schemas.microsoft.com/office/powerpoint/2010/main" val="819442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E95BBC8-EF81-48C2-A03C-734563F103AC}" type="datetimeFigureOut">
              <a:rPr lang="en-US" smtClean="0"/>
              <a:t>8/31/2020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0ADADA-F83A-4419-8D69-7C53256A8AF7}" type="slidenum">
              <a:rPr lang="en-US" smtClean="0"/>
              <a:t>‹#›</a:t>
            </a:fld>
            <a:endParaRPr lang="en-US"/>
          </a:p>
        </p:txBody>
      </p:sp>
    </p:spTree>
    <p:extLst>
      <p:ext uri="{BB962C8B-B14F-4D97-AF65-F5344CB8AC3E}">
        <p14:creationId xmlns:p14="http://schemas.microsoft.com/office/powerpoint/2010/main" val="3335137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E95BBC8-EF81-48C2-A03C-734563F103AC}" type="datetimeFigureOut">
              <a:rPr lang="en-US" smtClean="0"/>
              <a:t>8/31/2020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0ADADA-F83A-4419-8D69-7C53256A8AF7}" type="slidenum">
              <a:rPr lang="en-US" smtClean="0"/>
              <a:t>‹#›</a:t>
            </a:fld>
            <a:endParaRPr lang="en-US"/>
          </a:p>
        </p:txBody>
      </p:sp>
    </p:spTree>
    <p:extLst>
      <p:ext uri="{BB962C8B-B14F-4D97-AF65-F5344CB8AC3E}">
        <p14:creationId xmlns:p14="http://schemas.microsoft.com/office/powerpoint/2010/main" val="3749405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5E95BBC8-EF81-48C2-A03C-734563F103AC}" type="datetimeFigureOut">
              <a:rPr lang="en-US" smtClean="0"/>
              <a:t>8/31/2020</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F50ADADA-F83A-4419-8D69-7C53256A8AF7}" type="slidenum">
              <a:rPr lang="en-US" smtClean="0"/>
              <a:t>‹#›</a:t>
            </a:fld>
            <a:endParaRPr lang="en-US"/>
          </a:p>
        </p:txBody>
      </p:sp>
    </p:spTree>
    <p:extLst>
      <p:ext uri="{BB962C8B-B14F-4D97-AF65-F5344CB8AC3E}">
        <p14:creationId xmlns:p14="http://schemas.microsoft.com/office/powerpoint/2010/main" val="24541319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youtube.com/watch?v=WJ5Gs4xGqfc"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facebook.com/HeinemannPublishing/videos/10155540647296892" TargetMode="External"/><Relationship Id="rId2" Type="http://schemas.openxmlformats.org/officeDocument/2006/relationships/hyperlink" Target="https://blog.heinemann.com/keeping-the-focus-on-the-kid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static1.squarespace.com/static/5b7c56e255b02c683659fe43/t/5bae774424a694b5feb2b05f/1538160453604/report-children-raise.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37314" y="4142793"/>
            <a:ext cx="6830008" cy="2098786"/>
          </a:xfrm>
        </p:spPr>
        <p:txBody>
          <a:bodyPr>
            <a:normAutofit/>
          </a:bodyPr>
          <a:lstStyle/>
          <a:p>
            <a:r>
              <a:rPr lang="en-US" dirty="0" smtClean="0"/>
              <a:t>Meet Sara K. Ahmed</a:t>
            </a:r>
            <a:endParaRPr lang="en-US" dirty="0"/>
          </a:p>
        </p:txBody>
      </p:sp>
      <p:sp>
        <p:nvSpPr>
          <p:cNvPr id="3" name="Subtitle 2"/>
          <p:cNvSpPr>
            <a:spLocks noGrp="1"/>
          </p:cNvSpPr>
          <p:nvPr>
            <p:ph type="subTitle" idx="1"/>
          </p:nvPr>
        </p:nvSpPr>
        <p:spPr>
          <a:xfrm>
            <a:off x="4006734" y="4946072"/>
            <a:ext cx="6661265" cy="311727"/>
          </a:xfrm>
        </p:spPr>
        <p:txBody>
          <a:bodyPr>
            <a:normAutofit fontScale="85000" lnSpcReduction="20000"/>
          </a:bodyPr>
          <a:lstStyle/>
          <a:p>
            <a:r>
              <a:rPr lang="en-US" dirty="0" smtClean="0">
                <a:solidFill>
                  <a:schemeClr val="tx1"/>
                </a:solidFill>
                <a:hlinkClick r:id="rId2"/>
              </a:rPr>
              <a:t>https://www.youtube.com/watch?v=WJ5Gs4xGqfc</a:t>
            </a:r>
            <a:endParaRPr lang="en-US" dirty="0">
              <a:solidFill>
                <a:schemeClr val="tx1"/>
              </a:solidFill>
            </a:endParaRPr>
          </a:p>
        </p:txBody>
      </p:sp>
      <p:pic>
        <p:nvPicPr>
          <p:cNvPr id="1026" name="Picture 2" descr="Buy Being the Change: Lessons and Strategies to Teach Social Comprehension  Book Online at Low Prices in India | Being the Change: Lessons and  Strategies to Teach Social Comprehension Reviews &amp; Ratings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793" y="421997"/>
            <a:ext cx="3409911" cy="4813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48423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a:t>
            </a:r>
            <a:endParaRPr lang="en-US" dirty="0"/>
          </a:p>
        </p:txBody>
      </p:sp>
      <p:sp>
        <p:nvSpPr>
          <p:cNvPr id="3" name="Content Placeholder 2"/>
          <p:cNvSpPr>
            <a:spLocks noGrp="1"/>
          </p:cNvSpPr>
          <p:nvPr>
            <p:ph idx="1"/>
          </p:nvPr>
        </p:nvSpPr>
        <p:spPr/>
        <p:txBody>
          <a:bodyPr/>
          <a:lstStyle/>
          <a:p>
            <a:r>
              <a:rPr lang="en-US" dirty="0" smtClean="0"/>
              <a:t>Community:  A “group of people coming together in the spirit of something bigger than themselves…” (xiii).</a:t>
            </a:r>
          </a:p>
          <a:p>
            <a:endParaRPr lang="en-US" dirty="0"/>
          </a:p>
          <a:p>
            <a:r>
              <a:rPr lang="en-US" dirty="0" smtClean="0"/>
              <a:t>“That was the first time I felt my own family’s ‘citizenship’ being delegitimized and saw how policies can render a person’s humanity invisible.  This othering sends a message, ‘you are not one of us’ (xv).</a:t>
            </a:r>
          </a:p>
          <a:p>
            <a:endParaRPr lang="en-US" dirty="0"/>
          </a:p>
          <a:p>
            <a:endParaRPr lang="en-US" dirty="0"/>
          </a:p>
        </p:txBody>
      </p:sp>
    </p:spTree>
    <p:extLst>
      <p:ext uri="{BB962C8B-B14F-4D97-AF65-F5344CB8AC3E}">
        <p14:creationId xmlns:p14="http://schemas.microsoft.com/office/powerpoint/2010/main" val="34658411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Comprehension, Classrooms, Conversation, and Teacher Modeling</a:t>
            </a:r>
            <a:endParaRPr lang="en-US" dirty="0"/>
          </a:p>
        </p:txBody>
      </p:sp>
      <p:sp>
        <p:nvSpPr>
          <p:cNvPr id="3" name="Content Placeholder 2"/>
          <p:cNvSpPr>
            <a:spLocks noGrp="1"/>
          </p:cNvSpPr>
          <p:nvPr>
            <p:ph idx="1"/>
          </p:nvPr>
        </p:nvSpPr>
        <p:spPr/>
        <p:txBody>
          <a:bodyPr/>
          <a:lstStyle/>
          <a:p>
            <a:r>
              <a:rPr lang="en-US" dirty="0" smtClean="0"/>
              <a:t>“What does it look like when you listen to kids?”</a:t>
            </a:r>
          </a:p>
          <a:p>
            <a:endParaRPr lang="en-US" dirty="0"/>
          </a:p>
          <a:p>
            <a:r>
              <a:rPr lang="en-US" dirty="0" smtClean="0">
                <a:hlinkClick r:id="rId2"/>
              </a:rPr>
              <a:t>https://blog.heinemann.com/keeping-the-focus-on-the-kids</a:t>
            </a:r>
            <a:endParaRPr lang="en-US" dirty="0" smtClean="0"/>
          </a:p>
          <a:p>
            <a:endParaRPr lang="en-US" dirty="0"/>
          </a:p>
          <a:p>
            <a:r>
              <a:rPr lang="en-US" dirty="0" smtClean="0">
                <a:hlinkClick r:id="rId3"/>
              </a:rPr>
              <a:t>https://www.facebook.com/HeinemannPublishing/videos/10155540647296892</a:t>
            </a:r>
            <a:endParaRPr lang="en-US" dirty="0"/>
          </a:p>
        </p:txBody>
      </p:sp>
    </p:spTree>
    <p:extLst>
      <p:ext uri="{BB962C8B-B14F-4D97-AF65-F5344CB8AC3E}">
        <p14:creationId xmlns:p14="http://schemas.microsoft.com/office/powerpoint/2010/main" val="33345574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Unpack This:</a:t>
            </a:r>
            <a:endParaRPr lang="en-US" dirty="0"/>
          </a:p>
        </p:txBody>
      </p:sp>
      <p:sp>
        <p:nvSpPr>
          <p:cNvPr id="3" name="Content Placeholder 2"/>
          <p:cNvSpPr>
            <a:spLocks noGrp="1"/>
          </p:cNvSpPr>
          <p:nvPr>
            <p:ph idx="1"/>
          </p:nvPr>
        </p:nvSpPr>
        <p:spPr/>
        <p:txBody>
          <a:bodyPr/>
          <a:lstStyle/>
          <a:p>
            <a:r>
              <a:rPr lang="en-US" dirty="0" smtClean="0"/>
              <a:t>“Together, if we heed his (dad’s) advice and ‘talk with people,” we can shift from statistics to stories, in the spirit of a more inclusive world.  Because if we are listening closely, if we are being compassionate observers of the world, the stories implore us to examine and question and reflect on our own identities – whether we know it or not” (xvi).</a:t>
            </a:r>
            <a:endParaRPr lang="en-US" dirty="0"/>
          </a:p>
        </p:txBody>
      </p:sp>
    </p:spTree>
    <p:extLst>
      <p:ext uri="{BB962C8B-B14F-4D97-AF65-F5344CB8AC3E}">
        <p14:creationId xmlns:p14="http://schemas.microsoft.com/office/powerpoint/2010/main" val="33246279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Unpack This:</a:t>
            </a:r>
            <a:endParaRPr lang="en-US" dirty="0"/>
          </a:p>
        </p:txBody>
      </p:sp>
      <p:sp>
        <p:nvSpPr>
          <p:cNvPr id="3" name="Content Placeholder 2"/>
          <p:cNvSpPr>
            <a:spLocks noGrp="1"/>
          </p:cNvSpPr>
          <p:nvPr>
            <p:ph idx="1"/>
          </p:nvPr>
        </p:nvSpPr>
        <p:spPr/>
        <p:txBody>
          <a:bodyPr/>
          <a:lstStyle/>
          <a:p>
            <a:r>
              <a:rPr lang="en-US" dirty="0" smtClean="0"/>
              <a:t>Last 3 paragraphs of xxii (from “In this book…” to “hearing from us”)</a:t>
            </a:r>
          </a:p>
          <a:p>
            <a:endParaRPr lang="en-US" dirty="0"/>
          </a:p>
          <a:p>
            <a:endParaRPr lang="en-US" dirty="0"/>
          </a:p>
        </p:txBody>
      </p:sp>
    </p:spTree>
    <p:extLst>
      <p:ext uri="{BB962C8B-B14F-4D97-AF65-F5344CB8AC3E}">
        <p14:creationId xmlns:p14="http://schemas.microsoft.com/office/powerpoint/2010/main" val="16817363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885151"/>
          </a:xfrm>
        </p:spPr>
        <p:txBody>
          <a:bodyPr>
            <a:normAutofit fontScale="90000"/>
          </a:bodyPr>
          <a:lstStyle/>
          <a:p>
            <a:r>
              <a:rPr lang="en-US" dirty="0" smtClean="0"/>
              <a:t>What are we Teaching Kids about Empathy?</a:t>
            </a:r>
            <a:br>
              <a:rPr lang="en-US" dirty="0" smtClean="0"/>
            </a:br>
            <a:r>
              <a:rPr lang="en-US" dirty="0" smtClean="0"/>
              <a:t>What should we be Teaching Kids about Empathy?</a:t>
            </a:r>
            <a:br>
              <a:rPr lang="en-US" dirty="0" smtClean="0"/>
            </a:br>
            <a:r>
              <a:rPr lang="en-US" dirty="0" smtClean="0"/>
              <a:t>Should we be Teaching Kids about Empathy?</a:t>
            </a:r>
            <a:br>
              <a:rPr lang="en-US" dirty="0" smtClean="0"/>
            </a:br>
            <a:endParaRPr lang="en-US" dirty="0"/>
          </a:p>
        </p:txBody>
      </p:sp>
      <p:sp>
        <p:nvSpPr>
          <p:cNvPr id="3" name="Content Placeholder 2"/>
          <p:cNvSpPr>
            <a:spLocks noGrp="1"/>
          </p:cNvSpPr>
          <p:nvPr>
            <p:ph idx="1"/>
          </p:nvPr>
        </p:nvSpPr>
        <p:spPr>
          <a:xfrm>
            <a:off x="838200" y="4447309"/>
            <a:ext cx="10515600" cy="1729654"/>
          </a:xfrm>
        </p:spPr>
        <p:txBody>
          <a:bodyPr>
            <a:normAutofit/>
          </a:bodyPr>
          <a:lstStyle/>
          <a:p>
            <a:pPr marL="0" indent="0">
              <a:buNone/>
            </a:pPr>
            <a:r>
              <a:rPr lang="en-US" dirty="0" smtClean="0">
                <a:hlinkClick r:id="rId2"/>
              </a:rPr>
              <a:t>The Children We Mean to Raise</a:t>
            </a:r>
          </a:p>
          <a:p>
            <a:pPr marL="0" indent="0">
              <a:buNone/>
            </a:pPr>
            <a:endParaRPr lang="en-US" dirty="0" smtClean="0">
              <a:hlinkClick r:id="rId2"/>
            </a:endParaRPr>
          </a:p>
          <a:p>
            <a:r>
              <a:rPr lang="en-US" dirty="0" smtClean="0">
                <a:hlinkClick r:id="rId2"/>
              </a:rPr>
              <a:t>https://static1.squarespace.com/static/5b7c56e255b02c683659fe43/t/5bae774424a694b5feb2b05f/1538160453604/report-children-raise.pdf</a:t>
            </a:r>
            <a:endParaRPr lang="en-US" dirty="0"/>
          </a:p>
        </p:txBody>
      </p:sp>
      <p:pic>
        <p:nvPicPr>
          <p:cNvPr id="2050" name="Picture 2" descr="children-rais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6372" y="2402757"/>
            <a:ext cx="6522604" cy="1919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53762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935028"/>
          </a:xfrm>
        </p:spPr>
        <p:txBody>
          <a:bodyPr>
            <a:normAutofit fontScale="90000"/>
          </a:bodyPr>
          <a:lstStyle/>
          <a:p>
            <a:r>
              <a:rPr lang="en-US" dirty="0" smtClean="0"/>
              <a:t>What are we Teaching Kids about Empathy?</a:t>
            </a:r>
            <a:br>
              <a:rPr lang="en-US" dirty="0" smtClean="0"/>
            </a:br>
            <a:r>
              <a:rPr lang="en-US" dirty="0" smtClean="0"/>
              <a:t>What should we be Teaching Kids about Empathy?</a:t>
            </a:r>
            <a:br>
              <a:rPr lang="en-US" dirty="0" smtClean="0"/>
            </a:br>
            <a:r>
              <a:rPr lang="en-US" dirty="0" smtClean="0"/>
              <a:t>Should we be Teaching Kids about Empathy?</a:t>
            </a:r>
            <a:br>
              <a:rPr lang="en-US" dirty="0" smtClean="0"/>
            </a:br>
            <a:endParaRPr lang="en-US" dirty="0"/>
          </a:p>
        </p:txBody>
      </p:sp>
      <p:sp>
        <p:nvSpPr>
          <p:cNvPr id="3" name="Content Placeholder 2"/>
          <p:cNvSpPr>
            <a:spLocks noGrp="1"/>
          </p:cNvSpPr>
          <p:nvPr>
            <p:ph idx="1"/>
          </p:nvPr>
        </p:nvSpPr>
        <p:spPr>
          <a:xfrm>
            <a:off x="838200" y="2809701"/>
            <a:ext cx="10515600" cy="3367261"/>
          </a:xfrm>
        </p:spPr>
        <p:txBody>
          <a:bodyPr/>
          <a:lstStyle/>
          <a:p>
            <a:r>
              <a:rPr lang="en-US" dirty="0" smtClean="0"/>
              <a:t>Xxiii</a:t>
            </a:r>
          </a:p>
          <a:p>
            <a:pPr marL="0" indent="0">
              <a:buNone/>
            </a:pPr>
            <a:r>
              <a:rPr lang="en-US" dirty="0" smtClean="0"/>
              <a:t>Let’s unpack the paragraph about “blaming kids.”</a:t>
            </a:r>
          </a:p>
          <a:p>
            <a:pPr marL="0" indent="0">
              <a:buNone/>
            </a:pPr>
            <a:endParaRPr lang="en-US" dirty="0"/>
          </a:p>
          <a:p>
            <a:pPr marL="0" indent="0">
              <a:buNone/>
            </a:pPr>
            <a:r>
              <a:rPr lang="en-US" dirty="0" smtClean="0"/>
              <a:t>Xxv</a:t>
            </a:r>
          </a:p>
          <a:p>
            <a:pPr marL="0" indent="0">
              <a:buNone/>
            </a:pPr>
            <a:r>
              <a:rPr lang="en-US" dirty="0" smtClean="0"/>
              <a:t>Let’s unpack the paragraph beginning “It is imperative in a democracy…”</a:t>
            </a:r>
            <a:endParaRPr lang="en-US" dirty="0"/>
          </a:p>
        </p:txBody>
      </p:sp>
    </p:spTree>
    <p:extLst>
      <p:ext uri="{BB962C8B-B14F-4D97-AF65-F5344CB8AC3E}">
        <p14:creationId xmlns:p14="http://schemas.microsoft.com/office/powerpoint/2010/main" val="3032042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544033904"/>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TM03457444[[fn=Basis]]</Template>
  <TotalTime>44</TotalTime>
  <Words>253</Words>
  <Application>Microsoft Office PowerPoint</Application>
  <PresentationFormat>Widescreen</PresentationFormat>
  <Paragraphs>26</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Corbel</vt:lpstr>
      <vt:lpstr>Basis</vt:lpstr>
      <vt:lpstr>Meet Sara K. Ahmed</vt:lpstr>
      <vt:lpstr>Community</vt:lpstr>
      <vt:lpstr>Social Comprehension, Classrooms, Conversation, and Teacher Modeling</vt:lpstr>
      <vt:lpstr>Let’s Unpack This:</vt:lpstr>
      <vt:lpstr>Let’s Unpack This:</vt:lpstr>
      <vt:lpstr>What are we Teaching Kids about Empathy? What should we be Teaching Kids about Empathy? Should we be Teaching Kids about Empathy? </vt:lpstr>
      <vt:lpstr>What are we Teaching Kids about Empathy? What should we be Teaching Kids about Empathy? Should we be Teaching Kids about Empathy? </vt:lpstr>
      <vt:lpstr>PowerPoint Presentation</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Meet Sara K. Ahmed</dc:title>
  <dc:creator>Jacobs, Louanne C.</dc:creator>
  <cp:lastModifiedBy>Jacobs, Louanne C.</cp:lastModifiedBy>
  <cp:revision>5</cp:revision>
  <dcterms:created xsi:type="dcterms:W3CDTF">2020-08-31T13:40:17Z</dcterms:created>
  <dcterms:modified xsi:type="dcterms:W3CDTF">2020-08-31T14:24:44Z</dcterms:modified>
</cp:coreProperties>
</file>