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0FBD05-2BD2-40F5-B45E-533CCF245E25}" type="doc">
      <dgm:prSet loTypeId="urn:microsoft.com/office/officeart/2005/8/layout/gear1" loCatId="process" qsTypeId="urn:microsoft.com/office/officeart/2005/8/quickstyle/simple1" qsCatId="simple" csTypeId="urn:microsoft.com/office/officeart/2005/8/colors/accent1_2" csCatId="accent1" phldr="1"/>
      <dgm:spPr/>
    </dgm:pt>
    <dgm:pt modelId="{5AA4A99B-1061-4FF1-9EC5-01804B432B26}">
      <dgm:prSet phldrT="[Text]"/>
      <dgm:spPr/>
      <dgm:t>
        <a:bodyPr/>
        <a:lstStyle/>
        <a:p>
          <a:r>
            <a:rPr lang="en-US" dirty="0" smtClean="0"/>
            <a:t>Child</a:t>
          </a:r>
          <a:endParaRPr lang="en-US" dirty="0"/>
        </a:p>
      </dgm:t>
    </dgm:pt>
    <dgm:pt modelId="{99EEDC69-D657-40DD-A192-4F0013123FBD}" type="parTrans" cxnId="{C6C32DD0-4031-482B-B0A7-1F5B73B0A655}">
      <dgm:prSet/>
      <dgm:spPr/>
      <dgm:t>
        <a:bodyPr/>
        <a:lstStyle/>
        <a:p>
          <a:endParaRPr lang="en-US"/>
        </a:p>
      </dgm:t>
    </dgm:pt>
    <dgm:pt modelId="{40BAA8FD-B20A-4B5B-AB39-B512EDD532D5}" type="sibTrans" cxnId="{C6C32DD0-4031-482B-B0A7-1F5B73B0A655}">
      <dgm:prSet/>
      <dgm:spPr/>
      <dgm:t>
        <a:bodyPr/>
        <a:lstStyle/>
        <a:p>
          <a:endParaRPr lang="en-US"/>
        </a:p>
      </dgm:t>
    </dgm:pt>
    <dgm:pt modelId="{1784F8F1-1AFB-4139-8399-401EEE7B5EB7}">
      <dgm:prSet phldrT="[Text]"/>
      <dgm:spPr/>
      <dgm:t>
        <a:bodyPr/>
        <a:lstStyle/>
        <a:p>
          <a:r>
            <a:rPr lang="en-US" dirty="0" smtClean="0"/>
            <a:t>Book</a:t>
          </a:r>
          <a:endParaRPr lang="en-US" dirty="0"/>
        </a:p>
      </dgm:t>
    </dgm:pt>
    <dgm:pt modelId="{ACD1DA63-10F9-4EC6-8174-6DCDC1A8EEDA}" type="parTrans" cxnId="{8CA40AD3-C740-4B7B-82D2-0CF216A50F9A}">
      <dgm:prSet/>
      <dgm:spPr/>
      <dgm:t>
        <a:bodyPr/>
        <a:lstStyle/>
        <a:p>
          <a:endParaRPr lang="en-US"/>
        </a:p>
      </dgm:t>
    </dgm:pt>
    <dgm:pt modelId="{CF608256-F8D2-4680-8897-B7840D59BB3E}" type="sibTrans" cxnId="{8CA40AD3-C740-4B7B-82D2-0CF216A50F9A}">
      <dgm:prSet/>
      <dgm:spPr/>
      <dgm:t>
        <a:bodyPr/>
        <a:lstStyle/>
        <a:p>
          <a:endParaRPr lang="en-US"/>
        </a:p>
      </dgm:t>
    </dgm:pt>
    <dgm:pt modelId="{1639DAD4-8F9A-499A-AAB5-8353684A1AD6}">
      <dgm:prSet phldrT="[Text]"/>
      <dgm:spPr/>
      <dgm:t>
        <a:bodyPr/>
        <a:lstStyle/>
        <a:p>
          <a:r>
            <a:rPr lang="en-US" dirty="0" smtClean="0"/>
            <a:t>Adult</a:t>
          </a:r>
          <a:endParaRPr lang="en-US" dirty="0"/>
        </a:p>
      </dgm:t>
    </dgm:pt>
    <dgm:pt modelId="{5B065F52-834A-40D2-B8F1-8D9A97D3A36B}" type="parTrans" cxnId="{B3E28000-A19B-4B92-91BD-117EE4791B94}">
      <dgm:prSet/>
      <dgm:spPr/>
      <dgm:t>
        <a:bodyPr/>
        <a:lstStyle/>
        <a:p>
          <a:endParaRPr lang="en-US"/>
        </a:p>
      </dgm:t>
    </dgm:pt>
    <dgm:pt modelId="{3EABBA42-F8D3-48F3-B05C-B0F158B76AE7}" type="sibTrans" cxnId="{B3E28000-A19B-4B92-91BD-117EE4791B94}">
      <dgm:prSet/>
      <dgm:spPr/>
      <dgm:t>
        <a:bodyPr/>
        <a:lstStyle/>
        <a:p>
          <a:endParaRPr lang="en-US"/>
        </a:p>
      </dgm:t>
    </dgm:pt>
    <dgm:pt modelId="{52182F50-DDD6-4031-AB48-F267C72BDAC5}" type="pres">
      <dgm:prSet presAssocID="{5A0FBD05-2BD2-40F5-B45E-533CCF245E25}" presName="composite" presStyleCnt="0">
        <dgm:presLayoutVars>
          <dgm:chMax val="3"/>
          <dgm:animLvl val="lvl"/>
          <dgm:resizeHandles val="exact"/>
        </dgm:presLayoutVars>
      </dgm:prSet>
      <dgm:spPr/>
    </dgm:pt>
    <dgm:pt modelId="{06E4C899-AF66-45F7-AFAD-21A0370C3E82}" type="pres">
      <dgm:prSet presAssocID="{5AA4A99B-1061-4FF1-9EC5-01804B432B26}" presName="gear1" presStyleLbl="node1" presStyleIdx="0" presStyleCnt="3" custScaleX="63451" custScaleY="66965">
        <dgm:presLayoutVars>
          <dgm:chMax val="1"/>
          <dgm:bulletEnabled val="1"/>
        </dgm:presLayoutVars>
      </dgm:prSet>
      <dgm:spPr/>
      <dgm:t>
        <a:bodyPr/>
        <a:lstStyle/>
        <a:p>
          <a:endParaRPr lang="en-US"/>
        </a:p>
      </dgm:t>
    </dgm:pt>
    <dgm:pt modelId="{BF11222B-D14C-4611-90F1-956768BE2566}" type="pres">
      <dgm:prSet presAssocID="{5AA4A99B-1061-4FF1-9EC5-01804B432B26}" presName="gear1srcNode" presStyleLbl="node1" presStyleIdx="0" presStyleCnt="3"/>
      <dgm:spPr/>
      <dgm:t>
        <a:bodyPr/>
        <a:lstStyle/>
        <a:p>
          <a:endParaRPr lang="en-US"/>
        </a:p>
      </dgm:t>
    </dgm:pt>
    <dgm:pt modelId="{A86B8E69-3258-4066-9A07-9A2853CD2E77}" type="pres">
      <dgm:prSet presAssocID="{5AA4A99B-1061-4FF1-9EC5-01804B432B26}" presName="gear1dstNode" presStyleLbl="node1" presStyleIdx="0" presStyleCnt="3"/>
      <dgm:spPr/>
      <dgm:t>
        <a:bodyPr/>
        <a:lstStyle/>
        <a:p>
          <a:endParaRPr lang="en-US"/>
        </a:p>
      </dgm:t>
    </dgm:pt>
    <dgm:pt modelId="{EFFDB7F5-ADC9-43E1-A363-5A5A5A16E5A6}" type="pres">
      <dgm:prSet presAssocID="{1784F8F1-1AFB-4139-8399-401EEE7B5EB7}" presName="gear2" presStyleLbl="node1" presStyleIdx="1" presStyleCnt="3">
        <dgm:presLayoutVars>
          <dgm:chMax val="1"/>
          <dgm:bulletEnabled val="1"/>
        </dgm:presLayoutVars>
      </dgm:prSet>
      <dgm:spPr/>
      <dgm:t>
        <a:bodyPr/>
        <a:lstStyle/>
        <a:p>
          <a:endParaRPr lang="en-US"/>
        </a:p>
      </dgm:t>
    </dgm:pt>
    <dgm:pt modelId="{9D4BAB18-45F0-4B2F-AE50-BD76F49CB64D}" type="pres">
      <dgm:prSet presAssocID="{1784F8F1-1AFB-4139-8399-401EEE7B5EB7}" presName="gear2srcNode" presStyleLbl="node1" presStyleIdx="1" presStyleCnt="3"/>
      <dgm:spPr/>
      <dgm:t>
        <a:bodyPr/>
        <a:lstStyle/>
        <a:p>
          <a:endParaRPr lang="en-US"/>
        </a:p>
      </dgm:t>
    </dgm:pt>
    <dgm:pt modelId="{0470E8AD-1770-4FF0-A436-6A804CFC9402}" type="pres">
      <dgm:prSet presAssocID="{1784F8F1-1AFB-4139-8399-401EEE7B5EB7}" presName="gear2dstNode" presStyleLbl="node1" presStyleIdx="1" presStyleCnt="3"/>
      <dgm:spPr/>
      <dgm:t>
        <a:bodyPr/>
        <a:lstStyle/>
        <a:p>
          <a:endParaRPr lang="en-US"/>
        </a:p>
      </dgm:t>
    </dgm:pt>
    <dgm:pt modelId="{5178CDAC-B329-4E74-BE39-219916809790}" type="pres">
      <dgm:prSet presAssocID="{1639DAD4-8F9A-499A-AAB5-8353684A1AD6}" presName="gear3" presStyleLbl="node1" presStyleIdx="2" presStyleCnt="3"/>
      <dgm:spPr/>
      <dgm:t>
        <a:bodyPr/>
        <a:lstStyle/>
        <a:p>
          <a:endParaRPr lang="en-US"/>
        </a:p>
      </dgm:t>
    </dgm:pt>
    <dgm:pt modelId="{BDBE4AC0-713F-41BB-809C-B75C3300260F}" type="pres">
      <dgm:prSet presAssocID="{1639DAD4-8F9A-499A-AAB5-8353684A1AD6}" presName="gear3tx" presStyleLbl="node1" presStyleIdx="2" presStyleCnt="3">
        <dgm:presLayoutVars>
          <dgm:chMax val="1"/>
          <dgm:bulletEnabled val="1"/>
        </dgm:presLayoutVars>
      </dgm:prSet>
      <dgm:spPr/>
      <dgm:t>
        <a:bodyPr/>
        <a:lstStyle/>
        <a:p>
          <a:endParaRPr lang="en-US"/>
        </a:p>
      </dgm:t>
    </dgm:pt>
    <dgm:pt modelId="{2E38F7E1-12F4-45C5-BD4C-B7BA6C81BF03}" type="pres">
      <dgm:prSet presAssocID="{1639DAD4-8F9A-499A-AAB5-8353684A1AD6}" presName="gear3srcNode" presStyleLbl="node1" presStyleIdx="2" presStyleCnt="3"/>
      <dgm:spPr/>
      <dgm:t>
        <a:bodyPr/>
        <a:lstStyle/>
        <a:p>
          <a:endParaRPr lang="en-US"/>
        </a:p>
      </dgm:t>
    </dgm:pt>
    <dgm:pt modelId="{1C82B075-B207-4B91-803C-A0FDF053139E}" type="pres">
      <dgm:prSet presAssocID="{1639DAD4-8F9A-499A-AAB5-8353684A1AD6}" presName="gear3dstNode" presStyleLbl="node1" presStyleIdx="2" presStyleCnt="3"/>
      <dgm:spPr/>
      <dgm:t>
        <a:bodyPr/>
        <a:lstStyle/>
        <a:p>
          <a:endParaRPr lang="en-US"/>
        </a:p>
      </dgm:t>
    </dgm:pt>
    <dgm:pt modelId="{B57EEB10-3FA8-4D58-935A-F43CF824D65B}" type="pres">
      <dgm:prSet presAssocID="{40BAA8FD-B20A-4B5B-AB39-B512EDD532D5}" presName="connector1" presStyleLbl="sibTrans2D1" presStyleIdx="0" presStyleCnt="3"/>
      <dgm:spPr/>
      <dgm:t>
        <a:bodyPr/>
        <a:lstStyle/>
        <a:p>
          <a:endParaRPr lang="en-US"/>
        </a:p>
      </dgm:t>
    </dgm:pt>
    <dgm:pt modelId="{5E9AA663-F56C-458F-9986-F1890FA4F17E}" type="pres">
      <dgm:prSet presAssocID="{CF608256-F8D2-4680-8897-B7840D59BB3E}" presName="connector2" presStyleLbl="sibTrans2D1" presStyleIdx="1" presStyleCnt="3"/>
      <dgm:spPr/>
      <dgm:t>
        <a:bodyPr/>
        <a:lstStyle/>
        <a:p>
          <a:endParaRPr lang="en-US"/>
        </a:p>
      </dgm:t>
    </dgm:pt>
    <dgm:pt modelId="{C9560FE7-BDDD-46DB-8154-58186581E43B}" type="pres">
      <dgm:prSet presAssocID="{3EABBA42-F8D3-48F3-B05C-B0F158B76AE7}" presName="connector3" presStyleLbl="sibTrans2D1" presStyleIdx="2" presStyleCnt="3"/>
      <dgm:spPr/>
      <dgm:t>
        <a:bodyPr/>
        <a:lstStyle/>
        <a:p>
          <a:endParaRPr lang="en-US"/>
        </a:p>
      </dgm:t>
    </dgm:pt>
  </dgm:ptLst>
  <dgm:cxnLst>
    <dgm:cxn modelId="{9AEE0909-E0BD-4215-8388-30973F80654E}" type="presOf" srcId="{1784F8F1-1AFB-4139-8399-401EEE7B5EB7}" destId="{9D4BAB18-45F0-4B2F-AE50-BD76F49CB64D}" srcOrd="1" destOrd="0" presId="urn:microsoft.com/office/officeart/2005/8/layout/gear1"/>
    <dgm:cxn modelId="{656DA13C-0709-445D-98AB-058E326E5251}" type="presOf" srcId="{1639DAD4-8F9A-499A-AAB5-8353684A1AD6}" destId="{5178CDAC-B329-4E74-BE39-219916809790}" srcOrd="0" destOrd="0" presId="urn:microsoft.com/office/officeart/2005/8/layout/gear1"/>
    <dgm:cxn modelId="{3E10CA96-1B86-497A-9DC2-35FA84522E99}" type="presOf" srcId="{5AA4A99B-1061-4FF1-9EC5-01804B432B26}" destId="{A86B8E69-3258-4066-9A07-9A2853CD2E77}" srcOrd="2" destOrd="0" presId="urn:microsoft.com/office/officeart/2005/8/layout/gear1"/>
    <dgm:cxn modelId="{AE831CA4-87CB-4A92-A780-C9AE67F9F42B}" type="presOf" srcId="{5AA4A99B-1061-4FF1-9EC5-01804B432B26}" destId="{BF11222B-D14C-4611-90F1-956768BE2566}" srcOrd="1" destOrd="0" presId="urn:microsoft.com/office/officeart/2005/8/layout/gear1"/>
    <dgm:cxn modelId="{8CA40AD3-C740-4B7B-82D2-0CF216A50F9A}" srcId="{5A0FBD05-2BD2-40F5-B45E-533CCF245E25}" destId="{1784F8F1-1AFB-4139-8399-401EEE7B5EB7}" srcOrd="1" destOrd="0" parTransId="{ACD1DA63-10F9-4EC6-8174-6DCDC1A8EEDA}" sibTransId="{CF608256-F8D2-4680-8897-B7840D59BB3E}"/>
    <dgm:cxn modelId="{BA2AD7A0-3251-4356-8159-450DD9E0E43F}" type="presOf" srcId="{1784F8F1-1AFB-4139-8399-401EEE7B5EB7}" destId="{EFFDB7F5-ADC9-43E1-A363-5A5A5A16E5A6}" srcOrd="0" destOrd="0" presId="urn:microsoft.com/office/officeart/2005/8/layout/gear1"/>
    <dgm:cxn modelId="{C2B9A074-8576-4F42-9D8F-5A6AA72D9A96}" type="presOf" srcId="{CF608256-F8D2-4680-8897-B7840D59BB3E}" destId="{5E9AA663-F56C-458F-9986-F1890FA4F17E}" srcOrd="0" destOrd="0" presId="urn:microsoft.com/office/officeart/2005/8/layout/gear1"/>
    <dgm:cxn modelId="{A40C6EBD-6F9E-46AD-9DC5-57D9EBEF280D}" type="presOf" srcId="{3EABBA42-F8D3-48F3-B05C-B0F158B76AE7}" destId="{C9560FE7-BDDD-46DB-8154-58186581E43B}" srcOrd="0" destOrd="0" presId="urn:microsoft.com/office/officeart/2005/8/layout/gear1"/>
    <dgm:cxn modelId="{09076843-D6E6-46EF-8F09-3732134A28E8}" type="presOf" srcId="{1639DAD4-8F9A-499A-AAB5-8353684A1AD6}" destId="{2E38F7E1-12F4-45C5-BD4C-B7BA6C81BF03}" srcOrd="2" destOrd="0" presId="urn:microsoft.com/office/officeart/2005/8/layout/gear1"/>
    <dgm:cxn modelId="{C5AB7104-404E-4672-BF83-BD17EF4303F9}" type="presOf" srcId="{5AA4A99B-1061-4FF1-9EC5-01804B432B26}" destId="{06E4C899-AF66-45F7-AFAD-21A0370C3E82}" srcOrd="0" destOrd="0" presId="urn:microsoft.com/office/officeart/2005/8/layout/gear1"/>
    <dgm:cxn modelId="{B3E28000-A19B-4B92-91BD-117EE4791B94}" srcId="{5A0FBD05-2BD2-40F5-B45E-533CCF245E25}" destId="{1639DAD4-8F9A-499A-AAB5-8353684A1AD6}" srcOrd="2" destOrd="0" parTransId="{5B065F52-834A-40D2-B8F1-8D9A97D3A36B}" sibTransId="{3EABBA42-F8D3-48F3-B05C-B0F158B76AE7}"/>
    <dgm:cxn modelId="{40D32B92-484C-44D6-9FD8-2DC1A143236C}" type="presOf" srcId="{1784F8F1-1AFB-4139-8399-401EEE7B5EB7}" destId="{0470E8AD-1770-4FF0-A436-6A804CFC9402}" srcOrd="2" destOrd="0" presId="urn:microsoft.com/office/officeart/2005/8/layout/gear1"/>
    <dgm:cxn modelId="{4CA128FA-4A70-401D-B212-2F8ED946405F}" type="presOf" srcId="{1639DAD4-8F9A-499A-AAB5-8353684A1AD6}" destId="{BDBE4AC0-713F-41BB-809C-B75C3300260F}" srcOrd="1" destOrd="0" presId="urn:microsoft.com/office/officeart/2005/8/layout/gear1"/>
    <dgm:cxn modelId="{D8A5C7AF-8D3B-47DB-9F0C-F24050E0F420}" type="presOf" srcId="{40BAA8FD-B20A-4B5B-AB39-B512EDD532D5}" destId="{B57EEB10-3FA8-4D58-935A-F43CF824D65B}" srcOrd="0" destOrd="0" presId="urn:microsoft.com/office/officeart/2005/8/layout/gear1"/>
    <dgm:cxn modelId="{CB2CBA7D-F3A7-4907-958F-FFB6A4307B5E}" type="presOf" srcId="{5A0FBD05-2BD2-40F5-B45E-533CCF245E25}" destId="{52182F50-DDD6-4031-AB48-F267C72BDAC5}" srcOrd="0" destOrd="0" presId="urn:microsoft.com/office/officeart/2005/8/layout/gear1"/>
    <dgm:cxn modelId="{C6C32DD0-4031-482B-B0A7-1F5B73B0A655}" srcId="{5A0FBD05-2BD2-40F5-B45E-533CCF245E25}" destId="{5AA4A99B-1061-4FF1-9EC5-01804B432B26}" srcOrd="0" destOrd="0" parTransId="{99EEDC69-D657-40DD-A192-4F0013123FBD}" sibTransId="{40BAA8FD-B20A-4B5B-AB39-B512EDD532D5}"/>
    <dgm:cxn modelId="{0251BE2F-5384-4B8B-A49C-3E6E145E7363}" type="presOf" srcId="{1639DAD4-8F9A-499A-AAB5-8353684A1AD6}" destId="{1C82B075-B207-4B91-803C-A0FDF053139E}" srcOrd="3" destOrd="0" presId="urn:microsoft.com/office/officeart/2005/8/layout/gear1"/>
    <dgm:cxn modelId="{308B8A6C-2241-4ED6-88B7-E2656E16A0C3}" type="presParOf" srcId="{52182F50-DDD6-4031-AB48-F267C72BDAC5}" destId="{06E4C899-AF66-45F7-AFAD-21A0370C3E82}" srcOrd="0" destOrd="0" presId="urn:microsoft.com/office/officeart/2005/8/layout/gear1"/>
    <dgm:cxn modelId="{9301E5F1-3A49-4E45-A050-8C8BA928CE20}" type="presParOf" srcId="{52182F50-DDD6-4031-AB48-F267C72BDAC5}" destId="{BF11222B-D14C-4611-90F1-956768BE2566}" srcOrd="1" destOrd="0" presId="urn:microsoft.com/office/officeart/2005/8/layout/gear1"/>
    <dgm:cxn modelId="{00CD2813-2509-4DAC-9907-50B6FBFE5F8C}" type="presParOf" srcId="{52182F50-DDD6-4031-AB48-F267C72BDAC5}" destId="{A86B8E69-3258-4066-9A07-9A2853CD2E77}" srcOrd="2" destOrd="0" presId="urn:microsoft.com/office/officeart/2005/8/layout/gear1"/>
    <dgm:cxn modelId="{38DDD14E-FAA1-4A1E-A0D6-1CD0AF8EC5CD}" type="presParOf" srcId="{52182F50-DDD6-4031-AB48-F267C72BDAC5}" destId="{EFFDB7F5-ADC9-43E1-A363-5A5A5A16E5A6}" srcOrd="3" destOrd="0" presId="urn:microsoft.com/office/officeart/2005/8/layout/gear1"/>
    <dgm:cxn modelId="{9DEEF401-245D-48F6-877C-0146908B3559}" type="presParOf" srcId="{52182F50-DDD6-4031-AB48-F267C72BDAC5}" destId="{9D4BAB18-45F0-4B2F-AE50-BD76F49CB64D}" srcOrd="4" destOrd="0" presId="urn:microsoft.com/office/officeart/2005/8/layout/gear1"/>
    <dgm:cxn modelId="{044BD247-2838-4AF1-AEC4-6BD982372184}" type="presParOf" srcId="{52182F50-DDD6-4031-AB48-F267C72BDAC5}" destId="{0470E8AD-1770-4FF0-A436-6A804CFC9402}" srcOrd="5" destOrd="0" presId="urn:microsoft.com/office/officeart/2005/8/layout/gear1"/>
    <dgm:cxn modelId="{5B40C803-552E-40C4-9180-0985A6F6E3B1}" type="presParOf" srcId="{52182F50-DDD6-4031-AB48-F267C72BDAC5}" destId="{5178CDAC-B329-4E74-BE39-219916809790}" srcOrd="6" destOrd="0" presId="urn:microsoft.com/office/officeart/2005/8/layout/gear1"/>
    <dgm:cxn modelId="{EA5E473F-9AF2-433B-BF90-DDBF5450D94E}" type="presParOf" srcId="{52182F50-DDD6-4031-AB48-F267C72BDAC5}" destId="{BDBE4AC0-713F-41BB-809C-B75C3300260F}" srcOrd="7" destOrd="0" presId="urn:microsoft.com/office/officeart/2005/8/layout/gear1"/>
    <dgm:cxn modelId="{69312A43-23DD-4869-9A6F-8A27A77519E4}" type="presParOf" srcId="{52182F50-DDD6-4031-AB48-F267C72BDAC5}" destId="{2E38F7E1-12F4-45C5-BD4C-B7BA6C81BF03}" srcOrd="8" destOrd="0" presId="urn:microsoft.com/office/officeart/2005/8/layout/gear1"/>
    <dgm:cxn modelId="{38405389-2DF4-4662-AF3B-E06A25A7C6A5}" type="presParOf" srcId="{52182F50-DDD6-4031-AB48-F267C72BDAC5}" destId="{1C82B075-B207-4B91-803C-A0FDF053139E}" srcOrd="9" destOrd="0" presId="urn:microsoft.com/office/officeart/2005/8/layout/gear1"/>
    <dgm:cxn modelId="{800E1D94-319E-466F-97B5-5B9DCE1F77A1}" type="presParOf" srcId="{52182F50-DDD6-4031-AB48-F267C72BDAC5}" destId="{B57EEB10-3FA8-4D58-935A-F43CF824D65B}" srcOrd="10" destOrd="0" presId="urn:microsoft.com/office/officeart/2005/8/layout/gear1"/>
    <dgm:cxn modelId="{F07FA546-7A15-448A-B1C4-29F0C241B8F6}" type="presParOf" srcId="{52182F50-DDD6-4031-AB48-F267C72BDAC5}" destId="{5E9AA663-F56C-458F-9986-F1890FA4F17E}" srcOrd="11" destOrd="0" presId="urn:microsoft.com/office/officeart/2005/8/layout/gear1"/>
    <dgm:cxn modelId="{FFDD89D2-17F7-4EC6-927B-63557293B76C}" type="presParOf" srcId="{52182F50-DDD6-4031-AB48-F267C72BDAC5}" destId="{C9560FE7-BDDD-46DB-8154-58186581E43B}" srcOrd="12" destOrd="0" presId="urn:microsoft.com/office/officeart/2005/8/layout/gear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646ABD3-9D52-40AD-BE29-8128E44907FF}" type="doc">
      <dgm:prSet loTypeId="urn:microsoft.com/office/officeart/2005/8/layout/pyramid3" loCatId="pyramid" qsTypeId="urn:microsoft.com/office/officeart/2005/8/quickstyle/simple1" qsCatId="simple" csTypeId="urn:microsoft.com/office/officeart/2005/8/colors/accent1_2" csCatId="accent1" phldr="1"/>
      <dgm:spPr/>
    </dgm:pt>
    <dgm:pt modelId="{30E2D46F-2753-450E-814C-ADA1FB755692}">
      <dgm:prSet phldrT="[Text]"/>
      <dgm:spPr/>
      <dgm:t>
        <a:bodyPr/>
        <a:lstStyle/>
        <a:p>
          <a:r>
            <a:rPr lang="en-US" dirty="0" smtClean="0"/>
            <a:t>Books</a:t>
          </a:r>
          <a:endParaRPr lang="en-US" dirty="0"/>
        </a:p>
      </dgm:t>
    </dgm:pt>
    <dgm:pt modelId="{44A0C5E0-5BE3-4F09-807D-FA2A84F0E0A1}" type="parTrans" cxnId="{C052E1E2-914B-4378-8BA8-3317CD9ED73B}">
      <dgm:prSet/>
      <dgm:spPr/>
    </dgm:pt>
    <dgm:pt modelId="{67BA1B56-FC06-4E6A-8ADE-BD8BC0DE1ECE}" type="sibTrans" cxnId="{C052E1E2-914B-4378-8BA8-3317CD9ED73B}">
      <dgm:prSet/>
      <dgm:spPr/>
    </dgm:pt>
    <dgm:pt modelId="{D4CA837E-D7A0-4F61-B5EE-E29DE1D0E4B1}">
      <dgm:prSet phldrT="[Text]" custT="1"/>
      <dgm:spPr/>
      <dgm:t>
        <a:bodyPr/>
        <a:lstStyle/>
        <a:p>
          <a:r>
            <a:rPr lang="en-US" sz="3200" dirty="0" smtClean="0"/>
            <a:t>Words and Letters</a:t>
          </a:r>
          <a:endParaRPr lang="en-US" sz="3200" dirty="0"/>
        </a:p>
      </dgm:t>
    </dgm:pt>
    <dgm:pt modelId="{27084CBF-954E-48B0-8642-98AD01C65386}" type="parTrans" cxnId="{FE5625FA-5D7D-48B6-8AC5-4A092E16F2D9}">
      <dgm:prSet/>
      <dgm:spPr/>
    </dgm:pt>
    <dgm:pt modelId="{29F7F8E3-8BA4-4903-A698-44D36A54ED34}" type="sibTrans" cxnId="{FE5625FA-5D7D-48B6-8AC5-4A092E16F2D9}">
      <dgm:prSet/>
      <dgm:spPr/>
    </dgm:pt>
    <dgm:pt modelId="{1F78ABCB-3B6B-4D40-8806-4B741A1FFC84}">
      <dgm:prSet phldrT="[Text]" custT="1"/>
      <dgm:spPr/>
      <dgm:t>
        <a:bodyPr/>
        <a:lstStyle/>
        <a:p>
          <a:r>
            <a:rPr lang="en-US" sz="2800" dirty="0" smtClean="0"/>
            <a:t>Sounds</a:t>
          </a:r>
          <a:endParaRPr lang="en-US" sz="2800" dirty="0"/>
        </a:p>
      </dgm:t>
    </dgm:pt>
    <dgm:pt modelId="{A5BB6756-6753-4D66-8C9B-2510B85B6828}" type="parTrans" cxnId="{A45D6799-9965-4AE7-8D45-423C7A598208}">
      <dgm:prSet/>
      <dgm:spPr/>
    </dgm:pt>
    <dgm:pt modelId="{FCC4D184-D1E2-40B2-A39D-B81F8B98A6F0}" type="sibTrans" cxnId="{A45D6799-9965-4AE7-8D45-423C7A598208}">
      <dgm:prSet/>
      <dgm:spPr/>
    </dgm:pt>
    <dgm:pt modelId="{D71B7E63-1E7E-448A-AA62-567D7AF441B9}" type="pres">
      <dgm:prSet presAssocID="{8646ABD3-9D52-40AD-BE29-8128E44907FF}" presName="Name0" presStyleCnt="0">
        <dgm:presLayoutVars>
          <dgm:dir/>
          <dgm:animLvl val="lvl"/>
          <dgm:resizeHandles val="exact"/>
        </dgm:presLayoutVars>
      </dgm:prSet>
      <dgm:spPr/>
    </dgm:pt>
    <dgm:pt modelId="{0F6D544D-14D9-46A0-ADAB-10DF74F927B6}" type="pres">
      <dgm:prSet presAssocID="{30E2D46F-2753-450E-814C-ADA1FB755692}" presName="Name8" presStyleCnt="0"/>
      <dgm:spPr/>
    </dgm:pt>
    <dgm:pt modelId="{74654A50-C9F5-4F16-BDD8-99A348F00A63}" type="pres">
      <dgm:prSet presAssocID="{30E2D46F-2753-450E-814C-ADA1FB755692}" presName="level" presStyleLbl="node1" presStyleIdx="0" presStyleCnt="3">
        <dgm:presLayoutVars>
          <dgm:chMax val="1"/>
          <dgm:bulletEnabled val="1"/>
        </dgm:presLayoutVars>
      </dgm:prSet>
      <dgm:spPr/>
      <dgm:t>
        <a:bodyPr/>
        <a:lstStyle/>
        <a:p>
          <a:endParaRPr lang="en-US"/>
        </a:p>
      </dgm:t>
    </dgm:pt>
    <dgm:pt modelId="{4EC236E6-F763-4407-A72A-B1D43AA0254A}" type="pres">
      <dgm:prSet presAssocID="{30E2D46F-2753-450E-814C-ADA1FB755692}" presName="levelTx" presStyleLbl="revTx" presStyleIdx="0" presStyleCnt="0">
        <dgm:presLayoutVars>
          <dgm:chMax val="1"/>
          <dgm:bulletEnabled val="1"/>
        </dgm:presLayoutVars>
      </dgm:prSet>
      <dgm:spPr/>
      <dgm:t>
        <a:bodyPr/>
        <a:lstStyle/>
        <a:p>
          <a:endParaRPr lang="en-US"/>
        </a:p>
      </dgm:t>
    </dgm:pt>
    <dgm:pt modelId="{8250688B-6919-4278-8E27-C7D4B538B8BB}" type="pres">
      <dgm:prSet presAssocID="{D4CA837E-D7A0-4F61-B5EE-E29DE1D0E4B1}" presName="Name8" presStyleCnt="0"/>
      <dgm:spPr/>
    </dgm:pt>
    <dgm:pt modelId="{647743B2-D466-44DD-921C-73A7C1EED4BC}" type="pres">
      <dgm:prSet presAssocID="{D4CA837E-D7A0-4F61-B5EE-E29DE1D0E4B1}" presName="level" presStyleLbl="node1" presStyleIdx="1" presStyleCnt="3">
        <dgm:presLayoutVars>
          <dgm:chMax val="1"/>
          <dgm:bulletEnabled val="1"/>
        </dgm:presLayoutVars>
      </dgm:prSet>
      <dgm:spPr/>
      <dgm:t>
        <a:bodyPr/>
        <a:lstStyle/>
        <a:p>
          <a:endParaRPr lang="en-US"/>
        </a:p>
      </dgm:t>
    </dgm:pt>
    <dgm:pt modelId="{C1905D86-03B4-41D5-AA5D-9EEF7483FD13}" type="pres">
      <dgm:prSet presAssocID="{D4CA837E-D7A0-4F61-B5EE-E29DE1D0E4B1}" presName="levelTx" presStyleLbl="revTx" presStyleIdx="0" presStyleCnt="0">
        <dgm:presLayoutVars>
          <dgm:chMax val="1"/>
          <dgm:bulletEnabled val="1"/>
        </dgm:presLayoutVars>
      </dgm:prSet>
      <dgm:spPr/>
      <dgm:t>
        <a:bodyPr/>
        <a:lstStyle/>
        <a:p>
          <a:endParaRPr lang="en-US"/>
        </a:p>
      </dgm:t>
    </dgm:pt>
    <dgm:pt modelId="{42210987-CDC2-4D04-A765-96A221DBE866}" type="pres">
      <dgm:prSet presAssocID="{1F78ABCB-3B6B-4D40-8806-4B741A1FFC84}" presName="Name8" presStyleCnt="0"/>
      <dgm:spPr/>
    </dgm:pt>
    <dgm:pt modelId="{4A48CA32-A410-4102-83D1-5AB622366DFC}" type="pres">
      <dgm:prSet presAssocID="{1F78ABCB-3B6B-4D40-8806-4B741A1FFC84}" presName="level" presStyleLbl="node1" presStyleIdx="2" presStyleCnt="3">
        <dgm:presLayoutVars>
          <dgm:chMax val="1"/>
          <dgm:bulletEnabled val="1"/>
        </dgm:presLayoutVars>
      </dgm:prSet>
      <dgm:spPr/>
      <dgm:t>
        <a:bodyPr/>
        <a:lstStyle/>
        <a:p>
          <a:endParaRPr lang="en-US"/>
        </a:p>
      </dgm:t>
    </dgm:pt>
    <dgm:pt modelId="{B4EACEF8-0A81-40BF-8B55-4E0A31EB48F0}" type="pres">
      <dgm:prSet presAssocID="{1F78ABCB-3B6B-4D40-8806-4B741A1FFC84}" presName="levelTx" presStyleLbl="revTx" presStyleIdx="0" presStyleCnt="0">
        <dgm:presLayoutVars>
          <dgm:chMax val="1"/>
          <dgm:bulletEnabled val="1"/>
        </dgm:presLayoutVars>
      </dgm:prSet>
      <dgm:spPr/>
      <dgm:t>
        <a:bodyPr/>
        <a:lstStyle/>
        <a:p>
          <a:endParaRPr lang="en-US"/>
        </a:p>
      </dgm:t>
    </dgm:pt>
  </dgm:ptLst>
  <dgm:cxnLst>
    <dgm:cxn modelId="{07152E92-4A0B-4D0A-AF32-1785E7917DF5}" type="presOf" srcId="{D4CA837E-D7A0-4F61-B5EE-E29DE1D0E4B1}" destId="{C1905D86-03B4-41D5-AA5D-9EEF7483FD13}" srcOrd="1" destOrd="0" presId="urn:microsoft.com/office/officeart/2005/8/layout/pyramid3"/>
    <dgm:cxn modelId="{7023DB7F-C8ED-4C5B-903B-E69D417B4D9A}" type="presOf" srcId="{1F78ABCB-3B6B-4D40-8806-4B741A1FFC84}" destId="{B4EACEF8-0A81-40BF-8B55-4E0A31EB48F0}" srcOrd="1" destOrd="0" presId="urn:microsoft.com/office/officeart/2005/8/layout/pyramid3"/>
    <dgm:cxn modelId="{C052E1E2-914B-4378-8BA8-3317CD9ED73B}" srcId="{8646ABD3-9D52-40AD-BE29-8128E44907FF}" destId="{30E2D46F-2753-450E-814C-ADA1FB755692}" srcOrd="0" destOrd="0" parTransId="{44A0C5E0-5BE3-4F09-807D-FA2A84F0E0A1}" sibTransId="{67BA1B56-FC06-4E6A-8ADE-BD8BC0DE1ECE}"/>
    <dgm:cxn modelId="{9B166298-72AF-4F0E-8CE3-EF9493B49D33}" type="presOf" srcId="{30E2D46F-2753-450E-814C-ADA1FB755692}" destId="{74654A50-C9F5-4F16-BDD8-99A348F00A63}" srcOrd="0" destOrd="0" presId="urn:microsoft.com/office/officeart/2005/8/layout/pyramid3"/>
    <dgm:cxn modelId="{CFA19EE7-3A2F-4415-9091-0D37107D7CA1}" type="presOf" srcId="{30E2D46F-2753-450E-814C-ADA1FB755692}" destId="{4EC236E6-F763-4407-A72A-B1D43AA0254A}" srcOrd="1" destOrd="0" presId="urn:microsoft.com/office/officeart/2005/8/layout/pyramid3"/>
    <dgm:cxn modelId="{72A2CF16-9F39-4A80-821A-506B79CC3E0B}" type="presOf" srcId="{1F78ABCB-3B6B-4D40-8806-4B741A1FFC84}" destId="{4A48CA32-A410-4102-83D1-5AB622366DFC}" srcOrd="0" destOrd="0" presId="urn:microsoft.com/office/officeart/2005/8/layout/pyramid3"/>
    <dgm:cxn modelId="{FE5625FA-5D7D-48B6-8AC5-4A092E16F2D9}" srcId="{8646ABD3-9D52-40AD-BE29-8128E44907FF}" destId="{D4CA837E-D7A0-4F61-B5EE-E29DE1D0E4B1}" srcOrd="1" destOrd="0" parTransId="{27084CBF-954E-48B0-8642-98AD01C65386}" sibTransId="{29F7F8E3-8BA4-4903-A698-44D36A54ED34}"/>
    <dgm:cxn modelId="{37BA0336-D9D1-4259-A560-6760F19E2E8C}" type="presOf" srcId="{D4CA837E-D7A0-4F61-B5EE-E29DE1D0E4B1}" destId="{647743B2-D466-44DD-921C-73A7C1EED4BC}" srcOrd="0" destOrd="0" presId="urn:microsoft.com/office/officeart/2005/8/layout/pyramid3"/>
    <dgm:cxn modelId="{A45D6799-9965-4AE7-8D45-423C7A598208}" srcId="{8646ABD3-9D52-40AD-BE29-8128E44907FF}" destId="{1F78ABCB-3B6B-4D40-8806-4B741A1FFC84}" srcOrd="2" destOrd="0" parTransId="{A5BB6756-6753-4D66-8C9B-2510B85B6828}" sibTransId="{FCC4D184-D1E2-40B2-A39D-B81F8B98A6F0}"/>
    <dgm:cxn modelId="{E60DB14A-CED6-4265-9229-685005810863}" type="presOf" srcId="{8646ABD3-9D52-40AD-BE29-8128E44907FF}" destId="{D71B7E63-1E7E-448A-AA62-567D7AF441B9}" srcOrd="0" destOrd="0" presId="urn:microsoft.com/office/officeart/2005/8/layout/pyramid3"/>
    <dgm:cxn modelId="{C8CE298B-8AC8-4636-8C20-C4AB6DA36530}" type="presParOf" srcId="{D71B7E63-1E7E-448A-AA62-567D7AF441B9}" destId="{0F6D544D-14D9-46A0-ADAB-10DF74F927B6}" srcOrd="0" destOrd="0" presId="urn:microsoft.com/office/officeart/2005/8/layout/pyramid3"/>
    <dgm:cxn modelId="{3E6B263C-B8D3-4485-A9CE-C17607E5668C}" type="presParOf" srcId="{0F6D544D-14D9-46A0-ADAB-10DF74F927B6}" destId="{74654A50-C9F5-4F16-BDD8-99A348F00A63}" srcOrd="0" destOrd="0" presId="urn:microsoft.com/office/officeart/2005/8/layout/pyramid3"/>
    <dgm:cxn modelId="{E2F00E39-7954-4032-8E49-DEA1A2BB5CC6}" type="presParOf" srcId="{0F6D544D-14D9-46A0-ADAB-10DF74F927B6}" destId="{4EC236E6-F763-4407-A72A-B1D43AA0254A}" srcOrd="1" destOrd="0" presId="urn:microsoft.com/office/officeart/2005/8/layout/pyramid3"/>
    <dgm:cxn modelId="{EBC93029-7789-4694-91CC-71FAAC55FF61}" type="presParOf" srcId="{D71B7E63-1E7E-448A-AA62-567D7AF441B9}" destId="{8250688B-6919-4278-8E27-C7D4B538B8BB}" srcOrd="1" destOrd="0" presId="urn:microsoft.com/office/officeart/2005/8/layout/pyramid3"/>
    <dgm:cxn modelId="{4A5720C9-1CA3-451F-9C20-30FADDDCD6B1}" type="presParOf" srcId="{8250688B-6919-4278-8E27-C7D4B538B8BB}" destId="{647743B2-D466-44DD-921C-73A7C1EED4BC}" srcOrd="0" destOrd="0" presId="urn:microsoft.com/office/officeart/2005/8/layout/pyramid3"/>
    <dgm:cxn modelId="{E563A5DA-25F6-41E1-BB54-999B47431D06}" type="presParOf" srcId="{8250688B-6919-4278-8E27-C7D4B538B8BB}" destId="{C1905D86-03B4-41D5-AA5D-9EEF7483FD13}" srcOrd="1" destOrd="0" presId="urn:microsoft.com/office/officeart/2005/8/layout/pyramid3"/>
    <dgm:cxn modelId="{68B2F197-2498-49CC-92E7-FB3F1C30BE79}" type="presParOf" srcId="{D71B7E63-1E7E-448A-AA62-567D7AF441B9}" destId="{42210987-CDC2-4D04-A765-96A221DBE866}" srcOrd="2" destOrd="0" presId="urn:microsoft.com/office/officeart/2005/8/layout/pyramid3"/>
    <dgm:cxn modelId="{1AC48233-0990-4CB7-B3C7-40D52F1D5388}" type="presParOf" srcId="{42210987-CDC2-4D04-A765-96A221DBE866}" destId="{4A48CA32-A410-4102-83D1-5AB622366DFC}" srcOrd="0" destOrd="0" presId="urn:microsoft.com/office/officeart/2005/8/layout/pyramid3"/>
    <dgm:cxn modelId="{49FD024C-FB52-4F10-879A-85D6521872AC}" type="presParOf" srcId="{42210987-CDC2-4D04-A765-96A221DBE866}" destId="{B4EACEF8-0A81-40BF-8B55-4E0A31EB48F0}" srcOrd="1" destOrd="0" presId="urn:microsoft.com/office/officeart/2005/8/layout/pyramid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E4C899-AF66-45F7-AFAD-21A0370C3E82}">
      <dsp:nvSpPr>
        <dsp:cNvPr id="0" name=""/>
        <dsp:cNvSpPr/>
      </dsp:nvSpPr>
      <dsp:spPr>
        <a:xfrm>
          <a:off x="1524971" y="1059937"/>
          <a:ext cx="664807" cy="701625"/>
        </a:xfrm>
        <a:prstGeom prst="gear9">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Child</a:t>
          </a:r>
          <a:endParaRPr lang="en-US" sz="1300" kern="1200" dirty="0"/>
        </a:p>
      </dsp:txBody>
      <dsp:txXfrm>
        <a:off x="1658627" y="1221843"/>
        <a:ext cx="397495" cy="365381"/>
      </dsp:txXfrm>
    </dsp:sp>
    <dsp:sp modelId="{EFFDB7F5-ADC9-43E1-A363-5A5A5A16E5A6}">
      <dsp:nvSpPr>
        <dsp:cNvPr id="0" name=""/>
        <dsp:cNvSpPr/>
      </dsp:nvSpPr>
      <dsp:spPr>
        <a:xfrm>
          <a:off x="723900" y="639225"/>
          <a:ext cx="762000" cy="762000"/>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Book</a:t>
          </a:r>
          <a:endParaRPr lang="en-US" sz="1300" kern="1200" dirty="0"/>
        </a:p>
      </dsp:txBody>
      <dsp:txXfrm>
        <a:off x="915736" y="832220"/>
        <a:ext cx="378328" cy="376010"/>
      </dsp:txXfrm>
    </dsp:sp>
    <dsp:sp modelId="{5178CDAC-B329-4E74-BE39-219916809790}">
      <dsp:nvSpPr>
        <dsp:cNvPr id="0" name=""/>
        <dsp:cNvSpPr/>
      </dsp:nvSpPr>
      <dsp:spPr>
        <a:xfrm rot="20700000">
          <a:off x="1150697" y="113522"/>
          <a:ext cx="746604" cy="746604"/>
        </a:xfrm>
        <a:prstGeom prst="gear6">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US" sz="1300" kern="1200" dirty="0" smtClean="0"/>
            <a:t>Adult</a:t>
          </a:r>
          <a:endParaRPr lang="en-US" sz="1300" kern="1200" dirty="0"/>
        </a:p>
      </dsp:txBody>
      <dsp:txXfrm rot="-20700000">
        <a:off x="1314450" y="277274"/>
        <a:ext cx="419100" cy="419100"/>
      </dsp:txXfrm>
    </dsp:sp>
    <dsp:sp modelId="{B57EEB10-3FA8-4D58-935A-F43CF824D65B}">
      <dsp:nvSpPr>
        <dsp:cNvPr id="0" name=""/>
        <dsp:cNvSpPr/>
      </dsp:nvSpPr>
      <dsp:spPr>
        <a:xfrm>
          <a:off x="1230122" y="741286"/>
          <a:ext cx="1341120" cy="1341120"/>
        </a:xfrm>
        <a:prstGeom prst="circularArrow">
          <a:avLst>
            <a:gd name="adj1" fmla="val 4687"/>
            <a:gd name="adj2" fmla="val 299029"/>
            <a:gd name="adj3" fmla="val 2413325"/>
            <a:gd name="adj4" fmla="val 16103937"/>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E9AA663-F56C-458F-9986-F1890FA4F17E}">
      <dsp:nvSpPr>
        <dsp:cNvPr id="0" name=""/>
        <dsp:cNvSpPr/>
      </dsp:nvSpPr>
      <dsp:spPr>
        <a:xfrm>
          <a:off x="588951" y="480447"/>
          <a:ext cx="974407" cy="974407"/>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9560FE7-BDDD-46DB-8154-58186581E43B}">
      <dsp:nvSpPr>
        <dsp:cNvPr id="0" name=""/>
        <dsp:cNvSpPr/>
      </dsp:nvSpPr>
      <dsp:spPr>
        <a:xfrm>
          <a:off x="978000" y="-40187"/>
          <a:ext cx="1050607" cy="1050607"/>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pyramid3">
  <dgm:title val=""/>
  <dgm:desc val=""/>
  <dgm:catLst>
    <dgm:cat type="pyramid" pri="2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T"/>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T"/>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rev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t"/>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0CF4E8F-C200-4795-AB1E-A1982408DDB1}" type="datetimeFigureOut">
              <a:rPr lang="en-US" smtClean="0"/>
              <a:t>3/3/2015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C3C91-C22F-4E4C-A04B-34A4B6534B7E}" type="slidenum">
              <a:rPr lang="en-US" smtClean="0"/>
              <a:t>‹#›</a:t>
            </a:fld>
            <a:endParaRPr lang="en-US"/>
          </a:p>
        </p:txBody>
      </p:sp>
    </p:spTree>
    <p:extLst>
      <p:ext uri="{BB962C8B-B14F-4D97-AF65-F5344CB8AC3E}">
        <p14:creationId xmlns:p14="http://schemas.microsoft.com/office/powerpoint/2010/main" val="1903724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CF4E8F-C200-4795-AB1E-A1982408DDB1}" type="datetimeFigureOut">
              <a:rPr lang="en-US" smtClean="0"/>
              <a:t>3/3/2015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C3C91-C22F-4E4C-A04B-34A4B6534B7E}" type="slidenum">
              <a:rPr lang="en-US" smtClean="0"/>
              <a:t>‹#›</a:t>
            </a:fld>
            <a:endParaRPr lang="en-US"/>
          </a:p>
        </p:txBody>
      </p:sp>
    </p:spTree>
    <p:extLst>
      <p:ext uri="{BB962C8B-B14F-4D97-AF65-F5344CB8AC3E}">
        <p14:creationId xmlns:p14="http://schemas.microsoft.com/office/powerpoint/2010/main" val="4229398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CF4E8F-C200-4795-AB1E-A1982408DDB1}" type="datetimeFigureOut">
              <a:rPr lang="en-US" smtClean="0"/>
              <a:t>3/3/2015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C3C91-C22F-4E4C-A04B-34A4B6534B7E}" type="slidenum">
              <a:rPr lang="en-US" smtClean="0"/>
              <a:t>‹#›</a:t>
            </a:fld>
            <a:endParaRPr lang="en-US"/>
          </a:p>
        </p:txBody>
      </p:sp>
    </p:spTree>
    <p:extLst>
      <p:ext uri="{BB962C8B-B14F-4D97-AF65-F5344CB8AC3E}">
        <p14:creationId xmlns:p14="http://schemas.microsoft.com/office/powerpoint/2010/main" val="3747213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CF4E8F-C200-4795-AB1E-A1982408DDB1}" type="datetimeFigureOut">
              <a:rPr lang="en-US" smtClean="0"/>
              <a:t>3/3/2015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C3C91-C22F-4E4C-A04B-34A4B6534B7E}" type="slidenum">
              <a:rPr lang="en-US" smtClean="0"/>
              <a:t>‹#›</a:t>
            </a:fld>
            <a:endParaRPr lang="en-US"/>
          </a:p>
        </p:txBody>
      </p:sp>
    </p:spTree>
    <p:extLst>
      <p:ext uri="{BB962C8B-B14F-4D97-AF65-F5344CB8AC3E}">
        <p14:creationId xmlns:p14="http://schemas.microsoft.com/office/powerpoint/2010/main" val="1623638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CF4E8F-C200-4795-AB1E-A1982408DDB1}" type="datetimeFigureOut">
              <a:rPr lang="en-US" smtClean="0"/>
              <a:t>3/3/2015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C3C91-C22F-4E4C-A04B-34A4B6534B7E}" type="slidenum">
              <a:rPr lang="en-US" smtClean="0"/>
              <a:t>‹#›</a:t>
            </a:fld>
            <a:endParaRPr lang="en-US"/>
          </a:p>
        </p:txBody>
      </p:sp>
    </p:spTree>
    <p:extLst>
      <p:ext uri="{BB962C8B-B14F-4D97-AF65-F5344CB8AC3E}">
        <p14:creationId xmlns:p14="http://schemas.microsoft.com/office/powerpoint/2010/main" val="6884958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CF4E8F-C200-4795-AB1E-A1982408DDB1}" type="datetimeFigureOut">
              <a:rPr lang="en-US" smtClean="0"/>
              <a:t>3/3/2015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C3C91-C22F-4E4C-A04B-34A4B6534B7E}" type="slidenum">
              <a:rPr lang="en-US" smtClean="0"/>
              <a:t>‹#›</a:t>
            </a:fld>
            <a:endParaRPr lang="en-US"/>
          </a:p>
        </p:txBody>
      </p:sp>
    </p:spTree>
    <p:extLst>
      <p:ext uri="{BB962C8B-B14F-4D97-AF65-F5344CB8AC3E}">
        <p14:creationId xmlns:p14="http://schemas.microsoft.com/office/powerpoint/2010/main" val="1622663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0CF4E8F-C200-4795-AB1E-A1982408DDB1}" type="datetimeFigureOut">
              <a:rPr lang="en-US" smtClean="0"/>
              <a:t>3/3/2015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BC3C91-C22F-4E4C-A04B-34A4B6534B7E}" type="slidenum">
              <a:rPr lang="en-US" smtClean="0"/>
              <a:t>‹#›</a:t>
            </a:fld>
            <a:endParaRPr lang="en-US"/>
          </a:p>
        </p:txBody>
      </p:sp>
    </p:spTree>
    <p:extLst>
      <p:ext uri="{BB962C8B-B14F-4D97-AF65-F5344CB8AC3E}">
        <p14:creationId xmlns:p14="http://schemas.microsoft.com/office/powerpoint/2010/main" val="3529562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0CF4E8F-C200-4795-AB1E-A1982408DDB1}" type="datetimeFigureOut">
              <a:rPr lang="en-US" smtClean="0"/>
              <a:t>3/3/2015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BC3C91-C22F-4E4C-A04B-34A4B6534B7E}" type="slidenum">
              <a:rPr lang="en-US" smtClean="0"/>
              <a:t>‹#›</a:t>
            </a:fld>
            <a:endParaRPr lang="en-US"/>
          </a:p>
        </p:txBody>
      </p:sp>
    </p:spTree>
    <p:extLst>
      <p:ext uri="{BB962C8B-B14F-4D97-AF65-F5344CB8AC3E}">
        <p14:creationId xmlns:p14="http://schemas.microsoft.com/office/powerpoint/2010/main" val="16324964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CF4E8F-C200-4795-AB1E-A1982408DDB1}" type="datetimeFigureOut">
              <a:rPr lang="en-US" smtClean="0"/>
              <a:t>3/3/2015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BC3C91-C22F-4E4C-A04B-34A4B6534B7E}" type="slidenum">
              <a:rPr lang="en-US" smtClean="0"/>
              <a:t>‹#›</a:t>
            </a:fld>
            <a:endParaRPr lang="en-US"/>
          </a:p>
        </p:txBody>
      </p:sp>
    </p:spTree>
    <p:extLst>
      <p:ext uri="{BB962C8B-B14F-4D97-AF65-F5344CB8AC3E}">
        <p14:creationId xmlns:p14="http://schemas.microsoft.com/office/powerpoint/2010/main" val="3613528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CF4E8F-C200-4795-AB1E-A1982408DDB1}" type="datetimeFigureOut">
              <a:rPr lang="en-US" smtClean="0"/>
              <a:t>3/3/2015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C3C91-C22F-4E4C-A04B-34A4B6534B7E}" type="slidenum">
              <a:rPr lang="en-US" smtClean="0"/>
              <a:t>‹#›</a:t>
            </a:fld>
            <a:endParaRPr lang="en-US"/>
          </a:p>
        </p:txBody>
      </p:sp>
    </p:spTree>
    <p:extLst>
      <p:ext uri="{BB962C8B-B14F-4D97-AF65-F5344CB8AC3E}">
        <p14:creationId xmlns:p14="http://schemas.microsoft.com/office/powerpoint/2010/main" val="17212294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CF4E8F-C200-4795-AB1E-A1982408DDB1}" type="datetimeFigureOut">
              <a:rPr lang="en-US" smtClean="0"/>
              <a:t>3/3/2015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C3C91-C22F-4E4C-A04B-34A4B6534B7E}" type="slidenum">
              <a:rPr lang="en-US" smtClean="0"/>
              <a:t>‹#›</a:t>
            </a:fld>
            <a:endParaRPr lang="en-US"/>
          </a:p>
        </p:txBody>
      </p:sp>
    </p:spTree>
    <p:extLst>
      <p:ext uri="{BB962C8B-B14F-4D97-AF65-F5344CB8AC3E}">
        <p14:creationId xmlns:p14="http://schemas.microsoft.com/office/powerpoint/2010/main" val="4054078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40000"/>
                <a:satMod val="350000"/>
              </a:schemeClr>
            </a:gs>
            <a:gs pos="58000">
              <a:srgbClr val="FFFF00">
                <a:alpha val="46000"/>
                <a:lumMod val="79000"/>
              </a:srgbClr>
            </a:gs>
            <a:gs pos="100000">
              <a:schemeClr val="bg2">
                <a:shade val="20000"/>
                <a:satMod val="255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CF4E8F-C200-4795-AB1E-A1982408DDB1}" type="datetimeFigureOut">
              <a:rPr lang="en-US" smtClean="0"/>
              <a:t>3/3/2015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BC3C91-C22F-4E4C-A04B-34A4B6534B7E}" type="slidenum">
              <a:rPr lang="en-US" smtClean="0"/>
              <a:t>‹#›</a:t>
            </a:fld>
            <a:endParaRPr lang="en-US"/>
          </a:p>
        </p:txBody>
      </p:sp>
    </p:spTree>
    <p:extLst>
      <p:ext uri="{BB962C8B-B14F-4D97-AF65-F5344CB8AC3E}">
        <p14:creationId xmlns:p14="http://schemas.microsoft.com/office/powerpoint/2010/main" val="27651204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429" y="533400"/>
            <a:ext cx="3450771" cy="5410200"/>
          </a:xfrm>
          <a:prstGeom prst="rect">
            <a:avLst/>
          </a:prstGeom>
        </p:spPr>
      </p:pic>
      <p:sp>
        <p:nvSpPr>
          <p:cNvPr id="2" name="Title 1"/>
          <p:cNvSpPr>
            <a:spLocks noGrp="1"/>
          </p:cNvSpPr>
          <p:nvPr>
            <p:ph type="ctrTitle"/>
          </p:nvPr>
        </p:nvSpPr>
        <p:spPr/>
        <p:txBody>
          <a:bodyPr>
            <a:normAutofit/>
          </a:bodyPr>
          <a:lstStyle/>
          <a:p>
            <a:r>
              <a:rPr lang="en-US" sz="4800" b="1" i="1" dirty="0" smtClean="0">
                <a:solidFill>
                  <a:srgbClr val="FF0000"/>
                </a:solidFill>
              </a:rPr>
              <a:t>Reading Magic</a:t>
            </a:r>
            <a:endParaRPr lang="en-US" sz="4800" b="1" i="1" dirty="0">
              <a:solidFill>
                <a:srgbClr val="FF0000"/>
              </a:solidFill>
            </a:endParaRPr>
          </a:p>
        </p:txBody>
      </p:sp>
      <p:sp>
        <p:nvSpPr>
          <p:cNvPr id="3" name="Subtitle 2"/>
          <p:cNvSpPr>
            <a:spLocks noGrp="1"/>
          </p:cNvSpPr>
          <p:nvPr>
            <p:ph type="subTitle" idx="1"/>
          </p:nvPr>
        </p:nvSpPr>
        <p:spPr/>
        <p:txBody>
          <a:bodyPr/>
          <a:lstStyle/>
          <a:p>
            <a:r>
              <a:rPr lang="en-US" dirty="0" err="1" smtClean="0">
                <a:solidFill>
                  <a:schemeClr val="tx1"/>
                </a:solidFill>
              </a:rPr>
              <a:t>Mem</a:t>
            </a:r>
            <a:r>
              <a:rPr lang="en-US" dirty="0" smtClean="0">
                <a:solidFill>
                  <a:schemeClr val="tx1"/>
                </a:solidFill>
              </a:rPr>
              <a:t> Fox</a:t>
            </a:r>
            <a:endParaRPr lang="en-US" dirty="0">
              <a:solidFill>
                <a:schemeClr val="tx1"/>
              </a:solidFill>
            </a:endParaRPr>
          </a:p>
        </p:txBody>
      </p:sp>
    </p:spTree>
    <p:extLst>
      <p:ext uri="{BB962C8B-B14F-4D97-AF65-F5344CB8AC3E}">
        <p14:creationId xmlns:p14="http://schemas.microsoft.com/office/powerpoint/2010/main" val="32827094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Do It Like This</a:t>
            </a:r>
            <a:endParaRPr lang="en-US" dirty="0"/>
          </a:p>
        </p:txBody>
      </p:sp>
      <p:sp>
        <p:nvSpPr>
          <p:cNvPr id="3" name="Content Placeholder 2"/>
          <p:cNvSpPr>
            <a:spLocks noGrp="1"/>
          </p:cNvSpPr>
          <p:nvPr>
            <p:ph idx="1"/>
          </p:nvPr>
        </p:nvSpPr>
        <p:spPr/>
        <p:txBody>
          <a:bodyPr/>
          <a:lstStyle/>
          <a:p>
            <a:r>
              <a:rPr lang="en-US" dirty="0" smtClean="0"/>
              <a:t>Rhythm and reading development</a:t>
            </a:r>
          </a:p>
          <a:p>
            <a:pPr marL="0" indent="0">
              <a:buNone/>
            </a:pPr>
            <a:endParaRPr lang="en-US" dirty="0" smtClean="0"/>
          </a:p>
          <a:p>
            <a:pPr lvl="1"/>
            <a:r>
              <a:rPr lang="en-US" dirty="0" smtClean="0"/>
              <a:t>Prosody (rhythm, stress, intonation of speech)</a:t>
            </a:r>
          </a:p>
          <a:p>
            <a:pPr lvl="1"/>
            <a:r>
              <a:rPr lang="en-US" dirty="0" smtClean="0"/>
              <a:t>Connotes meaning</a:t>
            </a:r>
          </a:p>
          <a:p>
            <a:pPr lvl="1"/>
            <a:r>
              <a:rPr lang="en-US" dirty="0" smtClean="0"/>
              <a:t>Phonological awareness (the ability to discriminate and manipulate phonemes (sounds) independent from their associated graphemes)</a:t>
            </a:r>
          </a:p>
          <a:p>
            <a:pPr marL="457200" lvl="1" indent="0">
              <a:buNone/>
            </a:pPr>
            <a:endParaRPr lang="en-US" dirty="0" smtClean="0"/>
          </a:p>
        </p:txBody>
      </p:sp>
    </p:spTree>
    <p:extLst>
      <p:ext uri="{BB962C8B-B14F-4D97-AF65-F5344CB8AC3E}">
        <p14:creationId xmlns:p14="http://schemas.microsoft.com/office/powerpoint/2010/main" val="28597903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Do It Like This</a:t>
            </a:r>
            <a:endParaRPr lang="en-US" dirty="0"/>
          </a:p>
        </p:txBody>
      </p:sp>
      <p:sp>
        <p:nvSpPr>
          <p:cNvPr id="3" name="Content Placeholder 2"/>
          <p:cNvSpPr>
            <a:spLocks noGrp="1"/>
          </p:cNvSpPr>
          <p:nvPr>
            <p:ph idx="1"/>
          </p:nvPr>
        </p:nvSpPr>
        <p:spPr/>
        <p:txBody>
          <a:bodyPr/>
          <a:lstStyle/>
          <a:p>
            <a:r>
              <a:rPr lang="en-US" dirty="0" smtClean="0"/>
              <a:t>Author/Illustrator Cues – </a:t>
            </a:r>
          </a:p>
          <a:p>
            <a:r>
              <a:rPr lang="en-US" dirty="0" smtClean="0"/>
              <a:t>Audible Cues (lingering language)</a:t>
            </a:r>
          </a:p>
          <a:p>
            <a:r>
              <a:rPr lang="en-US" dirty="0" smtClean="0"/>
              <a:t> and Visual Cues (artful use of text):</a:t>
            </a:r>
          </a:p>
          <a:p>
            <a:pPr marL="0" indent="0">
              <a:buNone/>
            </a:pPr>
            <a:endParaRPr lang="en-US" dirty="0" smtClean="0"/>
          </a:p>
          <a:p>
            <a:pPr lvl="1"/>
            <a:r>
              <a:rPr lang="en-US" dirty="0" smtClean="0"/>
              <a:t>Tone (attitude, feel)</a:t>
            </a:r>
          </a:p>
          <a:p>
            <a:pPr lvl="1"/>
            <a:r>
              <a:rPr lang="en-US" dirty="0" smtClean="0"/>
              <a:t>Mood (emotion)</a:t>
            </a:r>
          </a:p>
          <a:p>
            <a:pPr lvl="1"/>
            <a:r>
              <a:rPr lang="en-US" dirty="0" smtClean="0"/>
              <a:t>Intensity (energy)</a:t>
            </a:r>
          </a:p>
          <a:p>
            <a:pPr lvl="1"/>
            <a:r>
              <a:rPr lang="en-US" dirty="0" smtClean="0"/>
              <a:t>Pacing (rhythm, rhythmic changes)</a:t>
            </a:r>
          </a:p>
          <a:p>
            <a:pPr lvl="1"/>
            <a:endParaRPr lang="en-US" dirty="0" smtClean="0"/>
          </a:p>
        </p:txBody>
      </p:sp>
    </p:spTree>
    <p:extLst>
      <p:ext uri="{BB962C8B-B14F-4D97-AF65-F5344CB8AC3E}">
        <p14:creationId xmlns:p14="http://schemas.microsoft.com/office/powerpoint/2010/main" val="36788724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And Do It Like This</a:t>
            </a:r>
          </a:p>
        </p:txBody>
      </p:sp>
      <p:sp>
        <p:nvSpPr>
          <p:cNvPr id="3" name="Content Placeholder 2"/>
          <p:cNvSpPr>
            <a:spLocks noGrp="1"/>
          </p:cNvSpPr>
          <p:nvPr>
            <p:ph idx="1"/>
          </p:nvPr>
        </p:nvSpPr>
        <p:spPr/>
        <p:txBody>
          <a:bodyPr/>
          <a:lstStyle/>
          <a:p>
            <a:r>
              <a:rPr lang="en-US" dirty="0" smtClean="0"/>
              <a:t>First line</a:t>
            </a:r>
          </a:p>
          <a:p>
            <a:endParaRPr lang="en-US" dirty="0"/>
          </a:p>
          <a:p>
            <a:r>
              <a:rPr lang="en-US" dirty="0" smtClean="0"/>
              <a:t>Welcome to the ritual</a:t>
            </a:r>
          </a:p>
          <a:p>
            <a:endParaRPr lang="en-US" dirty="0"/>
          </a:p>
          <a:p>
            <a:r>
              <a:rPr lang="en-US" dirty="0" smtClean="0"/>
              <a:t>Last line amen</a:t>
            </a:r>
            <a:endParaRPr lang="en-US" dirty="0"/>
          </a:p>
        </p:txBody>
      </p:sp>
    </p:spTree>
    <p:extLst>
      <p:ext uri="{BB962C8B-B14F-4D97-AF65-F5344CB8AC3E}">
        <p14:creationId xmlns:p14="http://schemas.microsoft.com/office/powerpoint/2010/main" val="17991280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Because….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32811673"/>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548003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 Writing Connection</a:t>
            </a:r>
            <a:endParaRPr lang="en-US" dirty="0"/>
          </a:p>
        </p:txBody>
      </p:sp>
      <p:sp>
        <p:nvSpPr>
          <p:cNvPr id="3" name="Content Placeholder 2"/>
          <p:cNvSpPr>
            <a:spLocks noGrp="1"/>
          </p:cNvSpPr>
          <p:nvPr>
            <p:ph idx="1"/>
          </p:nvPr>
        </p:nvSpPr>
        <p:spPr/>
        <p:txBody>
          <a:bodyPr/>
          <a:lstStyle/>
          <a:p>
            <a:r>
              <a:rPr lang="en-US" dirty="0" smtClean="0"/>
              <a:t>Writing is one of the fastest ways children “teach themselves” to read</a:t>
            </a:r>
          </a:p>
          <a:p>
            <a:endParaRPr lang="en-US" dirty="0"/>
          </a:p>
          <a:p>
            <a:r>
              <a:rPr lang="en-US" dirty="0" smtClean="0"/>
              <a:t>Inventive (Invented, developmental) spelling</a:t>
            </a:r>
            <a:endParaRPr lang="en-US" dirty="0"/>
          </a:p>
        </p:txBody>
      </p:sp>
    </p:spTree>
    <p:extLst>
      <p:ext uri="{BB962C8B-B14F-4D97-AF65-F5344CB8AC3E}">
        <p14:creationId xmlns:p14="http://schemas.microsoft.com/office/powerpoint/2010/main" val="33094920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Secrets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Magic of Print (</a:t>
            </a:r>
            <a:r>
              <a:rPr lang="en-US" dirty="0" err="1" smtClean="0"/>
              <a:t>Graphophonic</a:t>
            </a:r>
            <a:r>
              <a:rPr lang="en-US" dirty="0" smtClean="0"/>
              <a:t> Cueing System)</a:t>
            </a:r>
          </a:p>
          <a:p>
            <a:endParaRPr lang="en-US" dirty="0"/>
          </a:p>
          <a:p>
            <a:r>
              <a:rPr lang="en-US" dirty="0" smtClean="0"/>
              <a:t>The Magic of Language (Syntactic Cueing System)</a:t>
            </a:r>
          </a:p>
          <a:p>
            <a:endParaRPr lang="en-US" dirty="0"/>
          </a:p>
          <a:p>
            <a:r>
              <a:rPr lang="en-US" dirty="0" smtClean="0"/>
              <a:t>The Magic of General Knowledge (Semantic Cueing System)</a:t>
            </a:r>
          </a:p>
          <a:p>
            <a:endParaRPr lang="en-US" dirty="0"/>
          </a:p>
          <a:p>
            <a:r>
              <a:rPr lang="en-US" dirty="0" smtClean="0"/>
              <a:t>And When the Secrets Come Together (Ken Goodman/</a:t>
            </a:r>
            <a:r>
              <a:rPr lang="en-US" dirty="0" err="1" smtClean="0"/>
              <a:t>Yetta</a:t>
            </a:r>
            <a:r>
              <a:rPr lang="en-US" dirty="0" smtClean="0"/>
              <a:t> Goodman – Psycholinguistic Guessing Game)</a:t>
            </a:r>
          </a:p>
        </p:txBody>
      </p:sp>
    </p:spTree>
    <p:extLst>
      <p:ext uri="{BB962C8B-B14F-4D97-AF65-F5344CB8AC3E}">
        <p14:creationId xmlns:p14="http://schemas.microsoft.com/office/powerpoint/2010/main" val="39397389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Secrets Coming Together</a:t>
            </a:r>
            <a:endParaRPr lang="en-US" dirty="0"/>
          </a:p>
        </p:txBody>
      </p:sp>
      <p:sp>
        <p:nvSpPr>
          <p:cNvPr id="3" name="Content Placeholder 2"/>
          <p:cNvSpPr>
            <a:spLocks noGrp="1"/>
          </p:cNvSpPr>
          <p:nvPr>
            <p:ph idx="1"/>
          </p:nvPr>
        </p:nvSpPr>
        <p:spPr/>
        <p:txBody>
          <a:bodyPr/>
          <a:lstStyle/>
          <a:p>
            <a:pPr marL="0" indent="0">
              <a:buNone/>
            </a:pPr>
            <a:r>
              <a:rPr lang="en-US" sz="2000" i="1" dirty="0"/>
              <a:t>“Books are to be called for and supplied on the assumption that the process of reading is not a half-sleep; but in the highest sense an exercise, a gymnastic struggle; that the reader is to do something for himself.” – Walt </a:t>
            </a:r>
            <a:r>
              <a:rPr lang="en-US" sz="2000" i="1" dirty="0" smtClean="0"/>
              <a:t>Whitman</a:t>
            </a:r>
          </a:p>
          <a:p>
            <a:pPr marL="0" indent="0">
              <a:buNone/>
            </a:pPr>
            <a:endParaRPr lang="en-US" sz="2000" i="1" dirty="0"/>
          </a:p>
          <a:p>
            <a:pPr marL="0" indent="0">
              <a:buNone/>
            </a:pPr>
            <a:endParaRPr lang="en-US" sz="2000" dirty="0"/>
          </a:p>
          <a:p>
            <a:pPr marL="0" indent="0">
              <a:buNone/>
            </a:pPr>
            <a:r>
              <a:rPr lang="en-US" sz="2000" dirty="0" smtClean="0"/>
              <a:t>The more experience readers have with books, the more</a:t>
            </a:r>
          </a:p>
          <a:p>
            <a:pPr marL="0" indent="0">
              <a:buNone/>
            </a:pPr>
            <a:r>
              <a:rPr lang="en-US" sz="2000" dirty="0"/>
              <a:t>c</a:t>
            </a:r>
            <a:r>
              <a:rPr lang="en-US" sz="2000" dirty="0" smtClean="0"/>
              <a:t>onversations we have with them </a:t>
            </a:r>
            <a:r>
              <a:rPr lang="en-US" sz="2000" i="1" dirty="0" smtClean="0"/>
              <a:t>around</a:t>
            </a:r>
            <a:r>
              <a:rPr lang="en-US" sz="2000" dirty="0" smtClean="0"/>
              <a:t> books, the more </a:t>
            </a:r>
          </a:p>
          <a:p>
            <a:pPr marL="0" indent="0">
              <a:buNone/>
            </a:pPr>
            <a:r>
              <a:rPr lang="en-US" sz="2000" dirty="0"/>
              <a:t>a</a:t>
            </a:r>
            <a:r>
              <a:rPr lang="en-US" sz="2000" dirty="0" smtClean="0"/>
              <a:t>ccurate their “guesses” become.</a:t>
            </a:r>
            <a:endParaRPr lang="en-US" sz="2000" dirty="0"/>
          </a:p>
        </p:txBody>
      </p:sp>
      <p:sp>
        <p:nvSpPr>
          <p:cNvPr id="4" name="Oval 3"/>
          <p:cNvSpPr/>
          <p:nvPr/>
        </p:nvSpPr>
        <p:spPr>
          <a:xfrm>
            <a:off x="6781800" y="3004457"/>
            <a:ext cx="914400" cy="914400"/>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7206342" y="3352800"/>
            <a:ext cx="914400" cy="914400"/>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7467600" y="2895600"/>
            <a:ext cx="914400" cy="914400"/>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620606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Predictable Text vs Contrived Text</a:t>
            </a:r>
            <a:endParaRPr lang="en-US" dirty="0"/>
          </a:p>
        </p:txBody>
      </p:sp>
      <p:sp>
        <p:nvSpPr>
          <p:cNvPr id="3" name="Content Placeholder 2"/>
          <p:cNvSpPr>
            <a:spLocks noGrp="1"/>
          </p:cNvSpPr>
          <p:nvPr>
            <p:ph idx="1"/>
          </p:nvPr>
        </p:nvSpPr>
        <p:spPr>
          <a:xfrm>
            <a:off x="457200" y="1600200"/>
            <a:ext cx="8229600" cy="4953000"/>
          </a:xfrm>
        </p:spPr>
        <p:txBody>
          <a:bodyPr>
            <a:normAutofit lnSpcReduction="10000"/>
          </a:bodyPr>
          <a:lstStyle/>
          <a:p>
            <a:r>
              <a:rPr lang="en-US" dirty="0" smtClean="0"/>
              <a:t>Texts for young readers and for English Language Learners should be predictable.  Texts can be predictable in language pattern, in relationship of new word to illustration, or in rhyming pattern.</a:t>
            </a:r>
          </a:p>
          <a:p>
            <a:endParaRPr lang="en-US" dirty="0"/>
          </a:p>
          <a:p>
            <a:r>
              <a:rPr lang="en-US" dirty="0" smtClean="0"/>
              <a:t>Contrived (often known as decodable) texts are most often </a:t>
            </a:r>
            <a:r>
              <a:rPr lang="en-US" i="1" dirty="0" smtClean="0"/>
              <a:t>NOT</a:t>
            </a:r>
            <a:r>
              <a:rPr lang="en-US" dirty="0" smtClean="0"/>
              <a:t> decodable due to failure to support/address linguistic cueing systems. </a:t>
            </a:r>
          </a:p>
          <a:p>
            <a:pPr marL="0" indent="0" algn="ctr">
              <a:buNone/>
            </a:pPr>
            <a:r>
              <a:rPr lang="en-US" i="1" dirty="0" smtClean="0"/>
              <a:t>LET’S TALK ABOUT THIS! </a:t>
            </a:r>
            <a:endParaRPr lang="en-US" i="1" dirty="0"/>
          </a:p>
        </p:txBody>
      </p:sp>
    </p:spTree>
    <p:extLst>
      <p:ext uri="{BB962C8B-B14F-4D97-AF65-F5344CB8AC3E}">
        <p14:creationId xmlns:p14="http://schemas.microsoft.com/office/powerpoint/2010/main" val="40491529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“Good” Book?</a:t>
            </a:r>
            <a:endParaRPr lang="en-US" dirty="0"/>
          </a:p>
        </p:txBody>
      </p:sp>
      <p:sp>
        <p:nvSpPr>
          <p:cNvPr id="3" name="Content Placeholder 2"/>
          <p:cNvSpPr>
            <a:spLocks noGrp="1"/>
          </p:cNvSpPr>
          <p:nvPr>
            <p:ph idx="1"/>
          </p:nvPr>
        </p:nvSpPr>
        <p:spPr/>
        <p:txBody>
          <a:bodyPr/>
          <a:lstStyle/>
          <a:p>
            <a:pPr marL="0" indent="0">
              <a:buNone/>
            </a:pPr>
            <a:r>
              <a:rPr lang="en-US" dirty="0" smtClean="0"/>
              <a:t>“We can learn to discriminate pretty quickly between a good book and a bad one if we take the time to sit down with a large pile and read them aloud” (137).</a:t>
            </a:r>
          </a:p>
          <a:p>
            <a:pPr marL="0" indent="0">
              <a:buNone/>
            </a:pPr>
            <a:endParaRPr lang="en-US" dirty="0"/>
          </a:p>
          <a:p>
            <a:pPr marL="0" indent="0" algn="ctr">
              <a:buNone/>
            </a:pPr>
            <a:r>
              <a:rPr lang="en-US" dirty="0" smtClean="0"/>
              <a:t>This is the purpose of all the books you will read during the course of this Spring Term!</a:t>
            </a:r>
            <a:endParaRPr lang="en-US" dirty="0"/>
          </a:p>
        </p:txBody>
      </p:sp>
    </p:spTree>
    <p:extLst>
      <p:ext uri="{BB962C8B-B14F-4D97-AF65-F5344CB8AC3E}">
        <p14:creationId xmlns:p14="http://schemas.microsoft.com/office/powerpoint/2010/main" val="3914132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Fairy Tales?</a:t>
            </a:r>
            <a:endParaRPr lang="en-US" dirty="0"/>
          </a:p>
        </p:txBody>
      </p:sp>
      <p:sp>
        <p:nvSpPr>
          <p:cNvPr id="3" name="Content Placeholder 2"/>
          <p:cNvSpPr>
            <a:spLocks noGrp="1"/>
          </p:cNvSpPr>
          <p:nvPr>
            <p:ph idx="1"/>
          </p:nvPr>
        </p:nvSpPr>
        <p:spPr/>
        <p:txBody>
          <a:bodyPr/>
          <a:lstStyle/>
          <a:p>
            <a:r>
              <a:rPr lang="en-US" dirty="0" smtClean="0"/>
              <a:t>Why should we include them in our classroom libraries and in our read-</a:t>
            </a:r>
            <a:r>
              <a:rPr lang="en-US" dirty="0" err="1" smtClean="0"/>
              <a:t>alouds</a:t>
            </a:r>
            <a:r>
              <a:rPr lang="en-US" dirty="0" smtClean="0"/>
              <a:t>?</a:t>
            </a:r>
          </a:p>
          <a:p>
            <a:endParaRPr lang="en-US" dirty="0"/>
          </a:p>
          <a:p>
            <a:r>
              <a:rPr lang="en-US" sz="2800" dirty="0" smtClean="0"/>
              <a:t>“The whole point of books is to allow us to experience troubled realities that re different from our own, to feel the appropriate emotions to empathize, to make judgments, and to have our interest held” (142).</a:t>
            </a:r>
            <a:endParaRPr lang="en-US" dirty="0"/>
          </a:p>
        </p:txBody>
      </p:sp>
    </p:spTree>
    <p:extLst>
      <p:ext uri="{BB962C8B-B14F-4D97-AF65-F5344CB8AC3E}">
        <p14:creationId xmlns:p14="http://schemas.microsoft.com/office/powerpoint/2010/main" val="1993691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rgbClr val="FF0000"/>
                </a:solidFill>
              </a:rPr>
              <a:t>Thoughts, Ah-ha Realizations, and Ongoing Musings</a:t>
            </a:r>
            <a:endParaRPr lang="en-US" dirty="0">
              <a:solidFill>
                <a:srgbClr val="FF0000"/>
              </a:solidFill>
            </a:endParaRPr>
          </a:p>
        </p:txBody>
      </p:sp>
      <p:sp>
        <p:nvSpPr>
          <p:cNvPr id="3" name="Content Placeholder 2"/>
          <p:cNvSpPr>
            <a:spLocks noGrp="1"/>
          </p:cNvSpPr>
          <p:nvPr>
            <p:ph idx="1"/>
          </p:nvPr>
        </p:nvSpPr>
        <p:spPr/>
        <p:txBody>
          <a:bodyPr>
            <a:normAutofit lnSpcReduction="10000"/>
          </a:bodyPr>
          <a:lstStyle/>
          <a:p>
            <a:r>
              <a:rPr lang="en-US" dirty="0" smtClean="0"/>
              <a:t>Gradual Release of Responsibility (GRR)</a:t>
            </a:r>
          </a:p>
          <a:p>
            <a:pPr lvl="1"/>
            <a:r>
              <a:rPr lang="en-US" dirty="0" smtClean="0"/>
              <a:t>To, With, and By (6)</a:t>
            </a:r>
          </a:p>
          <a:p>
            <a:pPr marL="57150" indent="0">
              <a:buNone/>
            </a:pPr>
            <a:endParaRPr lang="en-US" dirty="0"/>
          </a:p>
          <a:p>
            <a:pPr marL="514350" indent="-457200"/>
            <a:r>
              <a:rPr lang="en-US" dirty="0" smtClean="0"/>
              <a:t>Was “Ben” reading?  If not, what </a:t>
            </a:r>
            <a:r>
              <a:rPr lang="en-US" i="1" dirty="0" smtClean="0"/>
              <a:t>was</a:t>
            </a:r>
            <a:r>
              <a:rPr lang="en-US" dirty="0" smtClean="0"/>
              <a:t> he doing?(7)</a:t>
            </a:r>
          </a:p>
          <a:p>
            <a:pPr marL="514350" indent="-457200"/>
            <a:endParaRPr lang="en-US" dirty="0"/>
          </a:p>
          <a:p>
            <a:pPr marL="514350" indent="-457200"/>
            <a:r>
              <a:rPr lang="en-US" dirty="0" smtClean="0"/>
              <a:t>Purposeful selection: For this reading, she wanted the elements of rhyme, rhythm, or repetition (7)</a:t>
            </a:r>
          </a:p>
        </p:txBody>
      </p:sp>
    </p:spTree>
    <p:extLst>
      <p:ext uri="{BB962C8B-B14F-4D97-AF65-F5344CB8AC3E}">
        <p14:creationId xmlns:p14="http://schemas.microsoft.com/office/powerpoint/2010/main" val="39535477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Television</a:t>
            </a:r>
            <a:endParaRPr lang="en-US" dirty="0"/>
          </a:p>
        </p:txBody>
      </p:sp>
      <p:pic>
        <p:nvPicPr>
          <p:cNvPr id="1026" name="Picture 2" descr="C:\Users\ljacobs\AppData\Local\Microsoft\Windows\Temporary Internet Files\Content.IE5\RN0Y4DWZ\television-cuadro[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43000" y="1524000"/>
            <a:ext cx="2133600" cy="21336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419600" y="2819400"/>
            <a:ext cx="3581400" cy="1477328"/>
          </a:xfrm>
          <a:prstGeom prst="rect">
            <a:avLst/>
          </a:prstGeom>
          <a:noFill/>
        </p:spPr>
        <p:txBody>
          <a:bodyPr wrap="square" rtlCol="0">
            <a:spAutoFit/>
          </a:bodyPr>
          <a:lstStyle/>
          <a:p>
            <a:r>
              <a:rPr lang="en-US" dirty="0" smtClean="0"/>
              <a:t>Competitive television-watching?</a:t>
            </a:r>
          </a:p>
          <a:p>
            <a:endParaRPr lang="en-US" dirty="0"/>
          </a:p>
          <a:p>
            <a:r>
              <a:rPr lang="en-US" dirty="0" smtClean="0"/>
              <a:t>Pleasure and Profit</a:t>
            </a:r>
          </a:p>
          <a:p>
            <a:endParaRPr lang="en-US" dirty="0"/>
          </a:p>
          <a:p>
            <a:endParaRPr lang="en-US" dirty="0"/>
          </a:p>
        </p:txBody>
      </p:sp>
    </p:spTree>
    <p:extLst>
      <p:ext uri="{BB962C8B-B14F-4D97-AF65-F5344CB8AC3E}">
        <p14:creationId xmlns:p14="http://schemas.microsoft.com/office/powerpoint/2010/main" val="32202984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Reading Aloud and Reading Problems</a:t>
            </a:r>
            <a:endParaRPr lang="en-US" dirty="0"/>
          </a:p>
        </p:txBody>
      </p:sp>
      <p:sp>
        <p:nvSpPr>
          <p:cNvPr id="3" name="Content Placeholder 2"/>
          <p:cNvSpPr>
            <a:spLocks noGrp="1"/>
          </p:cNvSpPr>
          <p:nvPr>
            <p:ph idx="1"/>
          </p:nvPr>
        </p:nvSpPr>
        <p:spPr/>
        <p:txBody>
          <a:bodyPr/>
          <a:lstStyle/>
          <a:p>
            <a:r>
              <a:rPr lang="en-US" dirty="0" smtClean="0"/>
              <a:t>Children who have been read to know that print is suppose to make sense</a:t>
            </a:r>
          </a:p>
          <a:p>
            <a:endParaRPr lang="en-US" dirty="0"/>
          </a:p>
          <a:p>
            <a:r>
              <a:rPr lang="en-US" dirty="0" smtClean="0"/>
              <a:t>Read a book aloud to them before they read it themselves??  Why?  </a:t>
            </a:r>
            <a:r>
              <a:rPr lang="en-US" smtClean="0"/>
              <a:t>Experimental control?</a:t>
            </a:r>
            <a:endParaRPr lang="en-US"/>
          </a:p>
        </p:txBody>
      </p:sp>
    </p:spTree>
    <p:extLst>
      <p:ext uri="{BB962C8B-B14F-4D97-AF65-F5344CB8AC3E}">
        <p14:creationId xmlns:p14="http://schemas.microsoft.com/office/powerpoint/2010/main" val="1798689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rgbClr val="FF0000"/>
                </a:solidFill>
              </a:rPr>
              <a:t>Thoughts, Ah-ha Realizations, and Ongoing Musings</a:t>
            </a: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57193655"/>
              </p:ext>
            </p:extLst>
          </p:nvPr>
        </p:nvGraphicFramePr>
        <p:xfrm>
          <a:off x="457200" y="1600201"/>
          <a:ext cx="2819400" cy="1905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143000" y="3581400"/>
            <a:ext cx="6934200" cy="2031325"/>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Relaxed</a:t>
            </a:r>
          </a:p>
          <a:p>
            <a:pPr marL="285750" indent="-285750">
              <a:buFont typeface="Arial" panose="020B0604020202020204" pitchFamily="34" charset="0"/>
              <a:buChar char="•"/>
            </a:pPr>
            <a:endParaRPr lang="en-US" sz="2400" dirty="0"/>
          </a:p>
          <a:p>
            <a:pPr marL="285750" indent="-285750">
              <a:buFont typeface="Arial" panose="020B0604020202020204" pitchFamily="34" charset="0"/>
              <a:buChar char="•"/>
            </a:pPr>
            <a:r>
              <a:rPr lang="en-US" sz="2400" dirty="0" smtClean="0"/>
              <a:t>Modeled Transaction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6487116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rgbClr val="FF0000"/>
                </a:solidFill>
              </a:rPr>
              <a:t>Thoughts, Ah-ha Realizations, and Ongoing Musings</a:t>
            </a:r>
            <a:endParaRPr lang="en-US" sz="2800" dirty="0"/>
          </a:p>
        </p:txBody>
      </p:sp>
      <p:sp>
        <p:nvSpPr>
          <p:cNvPr id="3" name="Content Placeholder 2"/>
          <p:cNvSpPr>
            <a:spLocks noGrp="1"/>
          </p:cNvSpPr>
          <p:nvPr>
            <p:ph idx="1"/>
          </p:nvPr>
        </p:nvSpPr>
        <p:spPr/>
        <p:txBody>
          <a:bodyPr/>
          <a:lstStyle/>
          <a:p>
            <a:r>
              <a:rPr lang="en-US" dirty="0" smtClean="0"/>
              <a:t>Conspiracy (10)</a:t>
            </a:r>
          </a:p>
          <a:p>
            <a:endParaRPr lang="en-US" dirty="0"/>
          </a:p>
          <a:p>
            <a:r>
              <a:rPr lang="en-US" dirty="0" smtClean="0"/>
              <a:t>Secret society (10)</a:t>
            </a:r>
          </a:p>
          <a:p>
            <a:endParaRPr lang="en-US" dirty="0"/>
          </a:p>
          <a:p>
            <a:r>
              <a:rPr lang="en-US" dirty="0" smtClean="0"/>
              <a:t>“Private” language</a:t>
            </a:r>
          </a:p>
          <a:p>
            <a:endParaRPr lang="en-US" dirty="0"/>
          </a:p>
          <a:p>
            <a:r>
              <a:rPr lang="en-US" dirty="0" smtClean="0"/>
              <a:t>Blessing a book</a:t>
            </a:r>
            <a:endParaRPr lang="en-US" dirty="0"/>
          </a:p>
        </p:txBody>
      </p:sp>
    </p:spTree>
    <p:extLst>
      <p:ext uri="{BB962C8B-B14F-4D97-AF65-F5344CB8AC3E}">
        <p14:creationId xmlns:p14="http://schemas.microsoft.com/office/powerpoint/2010/main" val="19651215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rgbClr val="FF0000"/>
                </a:solidFill>
              </a:rPr>
              <a:t>Thoughts, Ah-ha Realizations, and Ongoing Musings</a:t>
            </a:r>
            <a:endParaRPr lang="en-US" sz="2800" dirty="0"/>
          </a:p>
        </p:txBody>
      </p:sp>
      <p:sp>
        <p:nvSpPr>
          <p:cNvPr id="3" name="Content Placeholder 2"/>
          <p:cNvSpPr>
            <a:spLocks noGrp="1"/>
          </p:cNvSpPr>
          <p:nvPr>
            <p:ph idx="1"/>
          </p:nvPr>
        </p:nvSpPr>
        <p:spPr/>
        <p:txBody>
          <a:bodyPr/>
          <a:lstStyle/>
          <a:p>
            <a:r>
              <a:rPr lang="en-US" dirty="0" smtClean="0"/>
              <a:t>Three stories a day</a:t>
            </a:r>
          </a:p>
          <a:p>
            <a:pPr lvl="1"/>
            <a:r>
              <a:rPr lang="en-US" dirty="0" smtClean="0"/>
              <a:t>Do the math 3 x 180 = 540 books read aloud/school year</a:t>
            </a:r>
          </a:p>
          <a:p>
            <a:pPr lvl="1"/>
            <a:endParaRPr lang="en-US" dirty="0"/>
          </a:p>
          <a:p>
            <a:pPr lvl="1"/>
            <a:r>
              <a:rPr lang="en-US" dirty="0" smtClean="0"/>
              <a:t>One new, one familiar, one favorite</a:t>
            </a:r>
          </a:p>
          <a:p>
            <a:pPr marL="457200" lvl="1" indent="0">
              <a:buNone/>
            </a:pPr>
            <a:endParaRPr lang="en-US" dirty="0" smtClean="0"/>
          </a:p>
          <a:p>
            <a:pPr lvl="1"/>
            <a:r>
              <a:rPr lang="en-US" dirty="0" smtClean="0"/>
              <a:t>NOT ENOUGH!!!</a:t>
            </a:r>
          </a:p>
          <a:p>
            <a:pPr marL="457200" lvl="1" indent="0">
              <a:buNone/>
            </a:pPr>
            <a:endParaRPr lang="en-US" dirty="0" smtClean="0"/>
          </a:p>
          <a:p>
            <a:pPr lvl="1"/>
            <a:endParaRPr lang="en-US" dirty="0"/>
          </a:p>
        </p:txBody>
      </p:sp>
    </p:spTree>
    <p:extLst>
      <p:ext uri="{BB962C8B-B14F-4D97-AF65-F5344CB8AC3E}">
        <p14:creationId xmlns:p14="http://schemas.microsoft.com/office/powerpoint/2010/main" val="34635258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rgbClr val="FF0000"/>
                </a:solidFill>
              </a:rPr>
              <a:t>Thoughts, Ah-ha Realizations, and Ongoing Musings</a:t>
            </a:r>
            <a:endParaRPr lang="en-US" sz="2800" dirty="0"/>
          </a:p>
        </p:txBody>
      </p:sp>
      <p:sp>
        <p:nvSpPr>
          <p:cNvPr id="3" name="Content Placeholder 2"/>
          <p:cNvSpPr>
            <a:spLocks noGrp="1"/>
          </p:cNvSpPr>
          <p:nvPr>
            <p:ph idx="1"/>
          </p:nvPr>
        </p:nvSpPr>
        <p:spPr/>
        <p:txBody>
          <a:bodyPr/>
          <a:lstStyle/>
          <a:p>
            <a:r>
              <a:rPr lang="en-US" dirty="0" smtClean="0"/>
              <a:t>Story patterns (14)</a:t>
            </a:r>
          </a:p>
          <a:p>
            <a:endParaRPr lang="en-US" dirty="0"/>
          </a:p>
          <a:p>
            <a:r>
              <a:rPr lang="en-US" dirty="0" smtClean="0"/>
              <a:t>Conversations and modeled transactions (15)</a:t>
            </a:r>
          </a:p>
          <a:p>
            <a:endParaRPr lang="en-US" dirty="0"/>
          </a:p>
          <a:p>
            <a:r>
              <a:rPr lang="en-US" dirty="0" smtClean="0"/>
              <a:t>Concentration (15)</a:t>
            </a:r>
          </a:p>
          <a:p>
            <a:endParaRPr lang="en-US" dirty="0"/>
          </a:p>
          <a:p>
            <a:r>
              <a:rPr lang="en-US" dirty="0" smtClean="0"/>
              <a:t>Reading muscle (15)</a:t>
            </a:r>
            <a:endParaRPr lang="en-US" dirty="0"/>
          </a:p>
        </p:txBody>
      </p:sp>
    </p:spTree>
    <p:extLst>
      <p:ext uri="{BB962C8B-B14F-4D97-AF65-F5344CB8AC3E}">
        <p14:creationId xmlns:p14="http://schemas.microsoft.com/office/powerpoint/2010/main" val="14101646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rgbClr val="FF0000"/>
                </a:solidFill>
              </a:rPr>
              <a:t>Thoughts, Ah-ha Realizations, and Ongoing Musings</a:t>
            </a:r>
            <a:endParaRPr lang="en-US" sz="2800" dirty="0"/>
          </a:p>
        </p:txBody>
      </p:sp>
      <p:sp>
        <p:nvSpPr>
          <p:cNvPr id="3" name="Content Placeholder 2"/>
          <p:cNvSpPr>
            <a:spLocks noGrp="1"/>
          </p:cNvSpPr>
          <p:nvPr>
            <p:ph idx="1"/>
          </p:nvPr>
        </p:nvSpPr>
        <p:spPr/>
        <p:txBody>
          <a:bodyPr/>
          <a:lstStyle/>
          <a:p>
            <a:r>
              <a:rPr lang="en-US" dirty="0" smtClean="0"/>
              <a:t>Logical Problem Solving (15)</a:t>
            </a:r>
          </a:p>
          <a:p>
            <a:r>
              <a:rPr lang="en-US" dirty="0" smtClean="0"/>
              <a:t>Story language</a:t>
            </a:r>
          </a:p>
          <a:p>
            <a:r>
              <a:rPr lang="en-US" dirty="0" smtClean="0"/>
              <a:t>“Look of the print” (16)</a:t>
            </a:r>
          </a:p>
          <a:p>
            <a:r>
              <a:rPr lang="en-US" dirty="0" smtClean="0"/>
              <a:t>“the way words work in sentences” (16-17)</a:t>
            </a:r>
          </a:p>
          <a:p>
            <a:r>
              <a:rPr lang="en-US" dirty="0" smtClean="0"/>
              <a:t>“how it comes together to mean something” (17)</a:t>
            </a:r>
          </a:p>
          <a:p>
            <a:endParaRPr lang="en-US" dirty="0"/>
          </a:p>
        </p:txBody>
      </p:sp>
    </p:spTree>
    <p:extLst>
      <p:ext uri="{BB962C8B-B14F-4D97-AF65-F5344CB8AC3E}">
        <p14:creationId xmlns:p14="http://schemas.microsoft.com/office/powerpoint/2010/main" val="9370638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solidFill>
                  <a:srgbClr val="FF0000"/>
                </a:solidFill>
              </a:rPr>
              <a:t>Thoughts, Ah-ha Realizations, and Ongoing Musings</a:t>
            </a:r>
            <a:endParaRPr lang="en-US" sz="2800" dirty="0"/>
          </a:p>
        </p:txBody>
      </p:sp>
      <p:sp>
        <p:nvSpPr>
          <p:cNvPr id="3" name="Content Placeholder 2"/>
          <p:cNvSpPr>
            <a:spLocks noGrp="1"/>
          </p:cNvSpPr>
          <p:nvPr>
            <p:ph idx="1"/>
          </p:nvPr>
        </p:nvSpPr>
        <p:spPr/>
        <p:txBody>
          <a:bodyPr/>
          <a:lstStyle/>
          <a:p>
            <a:r>
              <a:rPr lang="en-US" dirty="0" smtClean="0"/>
              <a:t>A THOUSAND STORIES BEFORE THEY BEGIN TO LEARN TO READ FOR THEMSELVES! (17)</a:t>
            </a:r>
          </a:p>
          <a:p>
            <a:r>
              <a:rPr lang="en-US" dirty="0" smtClean="0"/>
              <a:t>Favorite, familiar, new (what about those children who don’t come to school with this bank of stories?)</a:t>
            </a:r>
          </a:p>
          <a:p>
            <a:r>
              <a:rPr lang="en-US" dirty="0" smtClean="0"/>
              <a:t>Developing an inner voice with which to transact with text (18)</a:t>
            </a:r>
          </a:p>
          <a:p>
            <a:r>
              <a:rPr lang="en-US" dirty="0" smtClean="0"/>
              <a:t>Conversation, bonding, purposes of print (19)</a:t>
            </a:r>
          </a:p>
        </p:txBody>
      </p:sp>
    </p:spTree>
    <p:extLst>
      <p:ext uri="{BB962C8B-B14F-4D97-AF65-F5344CB8AC3E}">
        <p14:creationId xmlns:p14="http://schemas.microsoft.com/office/powerpoint/2010/main" val="2355219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FF0000"/>
                </a:solidFill>
              </a:rPr>
              <a:t>Thoughts, Ah-ha Realizations, and Ongoing Musings</a:t>
            </a:r>
            <a:endParaRPr lang="en-US" dirty="0"/>
          </a:p>
        </p:txBody>
      </p:sp>
      <p:sp>
        <p:nvSpPr>
          <p:cNvPr id="3" name="Content Placeholder 2"/>
          <p:cNvSpPr>
            <a:spLocks noGrp="1"/>
          </p:cNvSpPr>
          <p:nvPr>
            <p:ph idx="1"/>
          </p:nvPr>
        </p:nvSpPr>
        <p:spPr/>
        <p:txBody>
          <a:bodyPr/>
          <a:lstStyle/>
          <a:p>
            <a:r>
              <a:rPr lang="en-US" dirty="0" smtClean="0"/>
              <a:t>“Private language” (20)</a:t>
            </a:r>
          </a:p>
          <a:p>
            <a:r>
              <a:rPr lang="en-US" dirty="0"/>
              <a:t> </a:t>
            </a:r>
            <a:r>
              <a:rPr lang="en-US" dirty="0" smtClean="0"/>
              <a:t>Defending read-aloud as “real” teaching (25)</a:t>
            </a:r>
          </a:p>
          <a:p>
            <a:r>
              <a:rPr lang="en-US" dirty="0" smtClean="0"/>
              <a:t>Receptive Language and Expressive Language (33)</a:t>
            </a:r>
          </a:p>
          <a:p>
            <a:r>
              <a:rPr lang="en-US" dirty="0" smtClean="0"/>
              <a:t>Ritual (35)</a:t>
            </a:r>
          </a:p>
          <a:p>
            <a:r>
              <a:rPr lang="en-US" dirty="0" smtClean="0"/>
              <a:t>Reading aloud as an Art Form (41)  WHY?? HOW??</a:t>
            </a:r>
          </a:p>
          <a:p>
            <a:r>
              <a:rPr lang="en-US" dirty="0" smtClean="0"/>
              <a:t>Familiar words </a:t>
            </a:r>
            <a:r>
              <a:rPr lang="en-US" smtClean="0"/>
              <a:t>are easier to read (47)</a:t>
            </a:r>
          </a:p>
        </p:txBody>
      </p:sp>
    </p:spTree>
    <p:extLst>
      <p:ext uri="{BB962C8B-B14F-4D97-AF65-F5344CB8AC3E}">
        <p14:creationId xmlns:p14="http://schemas.microsoft.com/office/powerpoint/2010/main" val="15149078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TotalTime>
  <Words>831</Words>
  <Application>Microsoft Office PowerPoint</Application>
  <PresentationFormat>On-screen Show (4:3)</PresentationFormat>
  <Paragraphs>123</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Reading Magic</vt:lpstr>
      <vt:lpstr>Thoughts, Ah-ha Realizations, and Ongoing Musings</vt:lpstr>
      <vt:lpstr>Thoughts, Ah-ha Realizations, and Ongoing Musings</vt:lpstr>
      <vt:lpstr>Thoughts, Ah-ha Realizations, and Ongoing Musings</vt:lpstr>
      <vt:lpstr>Thoughts, Ah-ha Realizations, and Ongoing Musings</vt:lpstr>
      <vt:lpstr>Thoughts, Ah-ha Realizations, and Ongoing Musings</vt:lpstr>
      <vt:lpstr>Thoughts, Ah-ha Realizations, and Ongoing Musings</vt:lpstr>
      <vt:lpstr>Thoughts, Ah-ha Realizations, and Ongoing Musings</vt:lpstr>
      <vt:lpstr>Thoughts, Ah-ha Realizations, and Ongoing Musings</vt:lpstr>
      <vt:lpstr>And Do It Like This</vt:lpstr>
      <vt:lpstr>And Do It Like This</vt:lpstr>
      <vt:lpstr>And Do It Like This</vt:lpstr>
      <vt:lpstr>Because….</vt:lpstr>
      <vt:lpstr>Reading – Writing Connection</vt:lpstr>
      <vt:lpstr>The Secrets</vt:lpstr>
      <vt:lpstr>The Secrets Coming Together</vt:lpstr>
      <vt:lpstr>Predictable Text vs Contrived Text</vt:lpstr>
      <vt:lpstr>What is a “Good” Book?</vt:lpstr>
      <vt:lpstr>What about Fairy Tales?</vt:lpstr>
      <vt:lpstr>Television</vt:lpstr>
      <vt:lpstr>Reading Aloud and Reading Problems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Reading Magic</dc:title>
  <dc:creator>Jacobs, Louanne C.</dc:creator>
  <cp:lastModifiedBy>Jacobs, Louanne C.</cp:lastModifiedBy>
  <cp:revision>9</cp:revision>
  <dcterms:created xsi:type="dcterms:W3CDTF">2015-02-10T15:12:11Z</dcterms:created>
  <dcterms:modified xsi:type="dcterms:W3CDTF">2015-03-03T15:02:42Z</dcterms:modified>
</cp:coreProperties>
</file>