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70" d="100"/>
          <a:sy n="70" d="100"/>
        </p:scale>
        <p:origin x="-2008"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printerSettings" Target="printerSettings/printerSettings1.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9BDAE47-ACE0-3E48-B315-79D40991996B}" type="datetimeFigureOut">
              <a:rPr lang="en-US" smtClean="0"/>
              <a:t>8/31/20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B20317-65C8-0848-AA10-1DAC4823A38D}" type="slidenum">
              <a:rPr lang="en-US" smtClean="0"/>
              <a:t>‹#›</a:t>
            </a:fld>
            <a:endParaRPr lang="en-US"/>
          </a:p>
        </p:txBody>
      </p:sp>
    </p:spTree>
    <p:extLst>
      <p:ext uri="{BB962C8B-B14F-4D97-AF65-F5344CB8AC3E}">
        <p14:creationId xmlns:p14="http://schemas.microsoft.com/office/powerpoint/2010/main" val="31618978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BDAE47-ACE0-3E48-B315-79D40991996B}" type="datetimeFigureOut">
              <a:rPr lang="en-US" smtClean="0"/>
              <a:t>8/31/20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B20317-65C8-0848-AA10-1DAC4823A38D}" type="slidenum">
              <a:rPr lang="en-US" smtClean="0"/>
              <a:t>‹#›</a:t>
            </a:fld>
            <a:endParaRPr lang="en-US"/>
          </a:p>
        </p:txBody>
      </p:sp>
    </p:spTree>
    <p:extLst>
      <p:ext uri="{BB962C8B-B14F-4D97-AF65-F5344CB8AC3E}">
        <p14:creationId xmlns:p14="http://schemas.microsoft.com/office/powerpoint/2010/main" val="37344870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BDAE47-ACE0-3E48-B315-79D40991996B}" type="datetimeFigureOut">
              <a:rPr lang="en-US" smtClean="0"/>
              <a:t>8/31/20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B20317-65C8-0848-AA10-1DAC4823A38D}" type="slidenum">
              <a:rPr lang="en-US" smtClean="0"/>
              <a:t>‹#›</a:t>
            </a:fld>
            <a:endParaRPr lang="en-US"/>
          </a:p>
        </p:txBody>
      </p:sp>
    </p:spTree>
    <p:extLst>
      <p:ext uri="{BB962C8B-B14F-4D97-AF65-F5344CB8AC3E}">
        <p14:creationId xmlns:p14="http://schemas.microsoft.com/office/powerpoint/2010/main" val="28840660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9BDAE47-ACE0-3E48-B315-79D40991996B}" type="datetimeFigureOut">
              <a:rPr lang="en-US" smtClean="0"/>
              <a:t>8/31/20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B20317-65C8-0848-AA10-1DAC4823A38D}" type="slidenum">
              <a:rPr lang="en-US" smtClean="0"/>
              <a:t>‹#›</a:t>
            </a:fld>
            <a:endParaRPr lang="en-US"/>
          </a:p>
        </p:txBody>
      </p:sp>
    </p:spTree>
    <p:extLst>
      <p:ext uri="{BB962C8B-B14F-4D97-AF65-F5344CB8AC3E}">
        <p14:creationId xmlns:p14="http://schemas.microsoft.com/office/powerpoint/2010/main" val="16671659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9BDAE47-ACE0-3E48-B315-79D40991996B}" type="datetimeFigureOut">
              <a:rPr lang="en-US" smtClean="0"/>
              <a:t>8/31/20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B20317-65C8-0848-AA10-1DAC4823A38D}" type="slidenum">
              <a:rPr lang="en-US" smtClean="0"/>
              <a:t>‹#›</a:t>
            </a:fld>
            <a:endParaRPr lang="en-US"/>
          </a:p>
        </p:txBody>
      </p:sp>
    </p:spTree>
    <p:extLst>
      <p:ext uri="{BB962C8B-B14F-4D97-AF65-F5344CB8AC3E}">
        <p14:creationId xmlns:p14="http://schemas.microsoft.com/office/powerpoint/2010/main" val="28982271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9BDAE47-ACE0-3E48-B315-79D40991996B}" type="datetimeFigureOut">
              <a:rPr lang="en-US" smtClean="0"/>
              <a:t>8/31/20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B20317-65C8-0848-AA10-1DAC4823A38D}" type="slidenum">
              <a:rPr lang="en-US" smtClean="0"/>
              <a:t>‹#›</a:t>
            </a:fld>
            <a:endParaRPr lang="en-US"/>
          </a:p>
        </p:txBody>
      </p:sp>
    </p:spTree>
    <p:extLst>
      <p:ext uri="{BB962C8B-B14F-4D97-AF65-F5344CB8AC3E}">
        <p14:creationId xmlns:p14="http://schemas.microsoft.com/office/powerpoint/2010/main" val="15015981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9BDAE47-ACE0-3E48-B315-79D40991996B}" type="datetimeFigureOut">
              <a:rPr lang="en-US" smtClean="0"/>
              <a:t>8/31/20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CB20317-65C8-0848-AA10-1DAC4823A38D}" type="slidenum">
              <a:rPr lang="en-US" smtClean="0"/>
              <a:t>‹#›</a:t>
            </a:fld>
            <a:endParaRPr lang="en-US"/>
          </a:p>
        </p:txBody>
      </p:sp>
    </p:spTree>
    <p:extLst>
      <p:ext uri="{BB962C8B-B14F-4D97-AF65-F5344CB8AC3E}">
        <p14:creationId xmlns:p14="http://schemas.microsoft.com/office/powerpoint/2010/main" val="20787362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9BDAE47-ACE0-3E48-B315-79D40991996B}" type="datetimeFigureOut">
              <a:rPr lang="en-US" smtClean="0"/>
              <a:t>8/31/20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CB20317-65C8-0848-AA10-1DAC4823A38D}" type="slidenum">
              <a:rPr lang="en-US" smtClean="0"/>
              <a:t>‹#›</a:t>
            </a:fld>
            <a:endParaRPr lang="en-US"/>
          </a:p>
        </p:txBody>
      </p:sp>
    </p:spTree>
    <p:extLst>
      <p:ext uri="{BB962C8B-B14F-4D97-AF65-F5344CB8AC3E}">
        <p14:creationId xmlns:p14="http://schemas.microsoft.com/office/powerpoint/2010/main" val="13363734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BDAE47-ACE0-3E48-B315-79D40991996B}" type="datetimeFigureOut">
              <a:rPr lang="en-US" smtClean="0"/>
              <a:t>8/31/20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CB20317-65C8-0848-AA10-1DAC4823A38D}" type="slidenum">
              <a:rPr lang="en-US" smtClean="0"/>
              <a:t>‹#›</a:t>
            </a:fld>
            <a:endParaRPr lang="en-US"/>
          </a:p>
        </p:txBody>
      </p:sp>
    </p:spTree>
    <p:extLst>
      <p:ext uri="{BB962C8B-B14F-4D97-AF65-F5344CB8AC3E}">
        <p14:creationId xmlns:p14="http://schemas.microsoft.com/office/powerpoint/2010/main" val="13231639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BDAE47-ACE0-3E48-B315-79D40991996B}" type="datetimeFigureOut">
              <a:rPr lang="en-US" smtClean="0"/>
              <a:t>8/31/20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B20317-65C8-0848-AA10-1DAC4823A38D}" type="slidenum">
              <a:rPr lang="en-US" smtClean="0"/>
              <a:t>‹#›</a:t>
            </a:fld>
            <a:endParaRPr lang="en-US"/>
          </a:p>
        </p:txBody>
      </p:sp>
    </p:spTree>
    <p:extLst>
      <p:ext uri="{BB962C8B-B14F-4D97-AF65-F5344CB8AC3E}">
        <p14:creationId xmlns:p14="http://schemas.microsoft.com/office/powerpoint/2010/main" val="2208767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9BDAE47-ACE0-3E48-B315-79D40991996B}" type="datetimeFigureOut">
              <a:rPr lang="en-US" smtClean="0"/>
              <a:t>8/31/20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B20317-65C8-0848-AA10-1DAC4823A38D}" type="slidenum">
              <a:rPr lang="en-US" smtClean="0"/>
              <a:t>‹#›</a:t>
            </a:fld>
            <a:endParaRPr lang="en-US"/>
          </a:p>
        </p:txBody>
      </p:sp>
    </p:spTree>
    <p:extLst>
      <p:ext uri="{BB962C8B-B14F-4D97-AF65-F5344CB8AC3E}">
        <p14:creationId xmlns:p14="http://schemas.microsoft.com/office/powerpoint/2010/main" val="372141662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lumMod val="50000"/>
            <a:lumOff val="5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9BDAE47-ACE0-3E48-B315-79D40991996B}" type="datetimeFigureOut">
              <a:rPr lang="en-US" smtClean="0"/>
              <a:t>8/31/20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B20317-65C8-0848-AA10-1DAC4823A38D}" type="slidenum">
              <a:rPr lang="en-US" smtClean="0"/>
              <a:t>‹#›</a:t>
            </a:fld>
            <a:endParaRPr lang="en-US"/>
          </a:p>
        </p:txBody>
      </p:sp>
    </p:spTree>
    <p:extLst>
      <p:ext uri="{BB962C8B-B14F-4D97-AF65-F5344CB8AC3E}">
        <p14:creationId xmlns:p14="http://schemas.microsoft.com/office/powerpoint/2010/main" val="145317576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g"/><Relationship Id="rId3" Type="http://schemas.openxmlformats.org/officeDocument/2006/relationships/image" Target="../media/image4.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g"/><Relationship Id="rId3" Type="http://schemas.openxmlformats.org/officeDocument/2006/relationships/image" Target="../media/image6.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 Id="rId3" Type="http://schemas.openxmlformats.org/officeDocument/2006/relationships/image" Target="../media/image10.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49849"/>
            <a:ext cx="7772400" cy="1470025"/>
          </a:xfrm>
        </p:spPr>
        <p:txBody>
          <a:bodyPr/>
          <a:lstStyle/>
          <a:p>
            <a:r>
              <a:rPr lang="en-US" dirty="0" smtClean="0"/>
              <a:t>Photograms</a:t>
            </a:r>
            <a:endParaRPr lang="en-US" dirty="0"/>
          </a:p>
        </p:txBody>
      </p:sp>
      <p:sp>
        <p:nvSpPr>
          <p:cNvPr id="3" name="Subtitle 2"/>
          <p:cNvSpPr>
            <a:spLocks noGrp="1"/>
          </p:cNvSpPr>
          <p:nvPr>
            <p:ph type="subTitle" idx="1"/>
          </p:nvPr>
        </p:nvSpPr>
        <p:spPr>
          <a:xfrm>
            <a:off x="1371600" y="3305624"/>
            <a:ext cx="6400800" cy="1752600"/>
          </a:xfrm>
        </p:spPr>
        <p:txBody>
          <a:bodyPr/>
          <a:lstStyle/>
          <a:p>
            <a:r>
              <a:rPr lang="en-US" dirty="0" smtClean="0">
                <a:solidFill>
                  <a:schemeClr val="bg1">
                    <a:lumMod val="85000"/>
                  </a:schemeClr>
                </a:solidFill>
              </a:rPr>
              <a:t>A Camera-less means of creating a</a:t>
            </a:r>
          </a:p>
          <a:p>
            <a:r>
              <a:rPr lang="en-US" dirty="0" smtClean="0">
                <a:solidFill>
                  <a:schemeClr val="bg1">
                    <a:lumMod val="85000"/>
                  </a:schemeClr>
                </a:solidFill>
              </a:rPr>
              <a:t>Photograph</a:t>
            </a:r>
            <a:endParaRPr lang="en-US" dirty="0">
              <a:solidFill>
                <a:schemeClr val="bg1">
                  <a:lumMod val="85000"/>
                </a:schemeClr>
              </a:solidFill>
            </a:endParaRPr>
          </a:p>
        </p:txBody>
      </p:sp>
    </p:spTree>
    <p:extLst>
      <p:ext uri="{BB962C8B-B14F-4D97-AF65-F5344CB8AC3E}">
        <p14:creationId xmlns:p14="http://schemas.microsoft.com/office/powerpoint/2010/main" val="2099118607"/>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11193"/>
            <a:ext cx="8229600" cy="4525963"/>
          </a:xfrm>
        </p:spPr>
        <p:txBody>
          <a:bodyPr/>
          <a:lstStyle/>
          <a:p>
            <a:pPr marL="0" indent="0">
              <a:buNone/>
            </a:pPr>
            <a:r>
              <a:rPr lang="en-US" sz="1600" dirty="0" smtClean="0"/>
              <a:t>In his book, Photography’s Antiquarian Avant-Garde, Lyle </a:t>
            </a:r>
            <a:r>
              <a:rPr lang="en-US" sz="1600" dirty="0" err="1" smtClean="0"/>
              <a:t>Rexer</a:t>
            </a:r>
            <a:r>
              <a:rPr lang="en-US" sz="1600" dirty="0" smtClean="0"/>
              <a:t> defines the photogram as:</a:t>
            </a:r>
          </a:p>
          <a:p>
            <a:pPr marL="0" indent="0">
              <a:buNone/>
            </a:pPr>
            <a:r>
              <a:rPr lang="en-US" sz="1600" dirty="0" smtClean="0"/>
              <a:t>“</a:t>
            </a:r>
            <a:r>
              <a:rPr lang="mr-IN" sz="1600" dirty="0" smtClean="0"/>
              <a:t>…</a:t>
            </a:r>
            <a:r>
              <a:rPr lang="en-US" sz="1600" dirty="0" smtClean="0"/>
              <a:t>nothing more than a outline, a silhouette, registering where light falls and where it is obscured by some intervening object.”  He continues, “According to the Roman historian Pliny, the longing to fix shadows is as old as the mythical desire for a representation so faithful that it might somehow come to life or recall a presence. Who knows how long artists have used the outline of of shadows to guide their pencils? The X-ray is a photogram. A bathing-suit mark made by a sunburn is a form of photogram. So are the outlines of victims fixed by radiation on the walls of ruined buildings in Hiroshima and </a:t>
            </a:r>
            <a:r>
              <a:rPr lang="en-US" sz="1600" dirty="0" err="1" smtClean="0"/>
              <a:t>Nagaski</a:t>
            </a:r>
            <a:r>
              <a:rPr lang="en-US" sz="1600" dirty="0" smtClean="0"/>
              <a:t>.” </a:t>
            </a:r>
            <a:endParaRPr lang="en-US" sz="1600" dirty="0"/>
          </a:p>
        </p:txBody>
      </p:sp>
      <p:pic>
        <p:nvPicPr>
          <p:cNvPr id="5" name="Picture 4" descr="1.2.410.200028.100.3.20130722.1159220462.18410.1.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75856" y="3048000"/>
            <a:ext cx="3610429" cy="3610429"/>
          </a:xfrm>
          <a:prstGeom prst="rect">
            <a:avLst/>
          </a:prstGeom>
        </p:spPr>
      </p:pic>
    </p:spTree>
    <p:extLst>
      <p:ext uri="{BB962C8B-B14F-4D97-AF65-F5344CB8AC3E}">
        <p14:creationId xmlns:p14="http://schemas.microsoft.com/office/powerpoint/2010/main" val="385743153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56337"/>
            <a:ext cx="8229600" cy="4525963"/>
          </a:xfrm>
        </p:spPr>
        <p:txBody>
          <a:bodyPr>
            <a:normAutofit/>
          </a:bodyPr>
          <a:lstStyle/>
          <a:p>
            <a:pPr marL="0" indent="0">
              <a:buNone/>
            </a:pPr>
            <a:r>
              <a:rPr lang="en-US" sz="1600" dirty="0" err="1" smtClean="0"/>
              <a:t>Lexler</a:t>
            </a:r>
            <a:r>
              <a:rPr lang="en-US" sz="1600" dirty="0" smtClean="0"/>
              <a:t> continues:</a:t>
            </a:r>
          </a:p>
          <a:p>
            <a:pPr marL="0" indent="0">
              <a:buNone/>
            </a:pPr>
            <a:r>
              <a:rPr lang="en-US" sz="1600" dirty="0" smtClean="0"/>
              <a:t> “In spite of the photogram’s direct and powerful connection to the principle of action of photography, it inevitably came to be regarded as nothing more than an infant stage of negative-to-positive photographic representation. The process was not superseded; it simply became unimportant to photograph’s documentary role. Decades later, in the 1920’s the photogram reappeared. Artists influenced by a transformed vision of the natural order of space and time reinvested the photogram’s qualities with a new relevance. In its second incarnation, this precursor of photography became a quintessentially modern art form.”</a:t>
            </a:r>
            <a:endParaRPr lang="en-US" sz="1600" dirty="0"/>
          </a:p>
        </p:txBody>
      </p:sp>
      <p:pic>
        <p:nvPicPr>
          <p:cNvPr id="4" name="Picture 3" descr="Man Ray Kiki drinking.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87286" y="3110411"/>
            <a:ext cx="2679918" cy="3563187"/>
          </a:xfrm>
          <a:prstGeom prst="rect">
            <a:avLst/>
          </a:prstGeom>
        </p:spPr>
      </p:pic>
      <p:sp>
        <p:nvSpPr>
          <p:cNvPr id="5" name="TextBox 4"/>
          <p:cNvSpPr txBox="1"/>
          <p:nvPr/>
        </p:nvSpPr>
        <p:spPr>
          <a:xfrm>
            <a:off x="4934857" y="5696851"/>
            <a:ext cx="1352241" cy="646331"/>
          </a:xfrm>
          <a:prstGeom prst="rect">
            <a:avLst/>
          </a:prstGeom>
          <a:noFill/>
        </p:spPr>
        <p:txBody>
          <a:bodyPr wrap="none" rtlCol="0">
            <a:spAutoFit/>
          </a:bodyPr>
          <a:lstStyle/>
          <a:p>
            <a:r>
              <a:rPr lang="en-US" dirty="0" smtClean="0"/>
              <a:t>Man Ray</a:t>
            </a:r>
          </a:p>
          <a:p>
            <a:r>
              <a:rPr lang="en-US" dirty="0" smtClean="0"/>
              <a:t>Kiki Drinking </a:t>
            </a:r>
            <a:endParaRPr lang="en-US" dirty="0"/>
          </a:p>
        </p:txBody>
      </p:sp>
    </p:spTree>
    <p:extLst>
      <p:ext uri="{BB962C8B-B14F-4D97-AF65-F5344CB8AC3E}">
        <p14:creationId xmlns:p14="http://schemas.microsoft.com/office/powerpoint/2010/main" val="379911246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56337"/>
            <a:ext cx="8229600" cy="4525963"/>
          </a:xfrm>
        </p:spPr>
        <p:txBody>
          <a:bodyPr>
            <a:normAutofit/>
          </a:bodyPr>
          <a:lstStyle/>
          <a:p>
            <a:pPr marL="0" indent="0">
              <a:buNone/>
            </a:pPr>
            <a:r>
              <a:rPr lang="en-US" sz="1600" dirty="0" smtClean="0"/>
              <a:t>With the change in perspective brought about by the work of Einstein and his theory of relativity, Freud’s </a:t>
            </a:r>
            <a:r>
              <a:rPr lang="en-US" sz="1600" u="sng" dirty="0" smtClean="0"/>
              <a:t>Interpretations of Dreams,</a:t>
            </a:r>
            <a:r>
              <a:rPr lang="en-US" sz="1600" dirty="0" smtClean="0"/>
              <a:t> and philosophers such as Ernst Mach and Ludwig Wittgenstein the notions of reality changed. </a:t>
            </a:r>
            <a:r>
              <a:rPr lang="en-US" sz="1600" dirty="0" err="1" smtClean="0"/>
              <a:t>Lexler</a:t>
            </a:r>
            <a:r>
              <a:rPr lang="en-US" sz="1600" dirty="0" smtClean="0"/>
              <a:t> describes it as, “Human beings occupied a relativistic universe in which space and time were elastic and knowledge was limited by the perspective  of the observer. Likewise, human identity was not a stable, self-possessing entity but a gathering of unbidden impulses, linguistic structures, and temporary, contingent events. Cubism created the image of this new universe in its open-ended, multifaceted presentation of visual form.”</a:t>
            </a:r>
            <a:endParaRPr lang="en-US" sz="1600" u="sng" dirty="0"/>
          </a:p>
        </p:txBody>
      </p:sp>
      <p:pic>
        <p:nvPicPr>
          <p:cNvPr id="4" name="Picture 3" descr="tumblr_m4hey6iMDx1qjmu4jo1_50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88095" y="2862305"/>
            <a:ext cx="2555803" cy="3741696"/>
          </a:xfrm>
          <a:prstGeom prst="rect">
            <a:avLst/>
          </a:prstGeom>
        </p:spPr>
      </p:pic>
      <p:pic>
        <p:nvPicPr>
          <p:cNvPr id="5" name="Picture 4" descr="images-1.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24714" y="2910663"/>
            <a:ext cx="2672074" cy="3693338"/>
          </a:xfrm>
          <a:prstGeom prst="rect">
            <a:avLst/>
          </a:prstGeom>
        </p:spPr>
      </p:pic>
    </p:spTree>
    <p:extLst>
      <p:ext uri="{BB962C8B-B14F-4D97-AF65-F5344CB8AC3E}">
        <p14:creationId xmlns:p14="http://schemas.microsoft.com/office/powerpoint/2010/main" val="372498247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74480"/>
            <a:ext cx="8229600" cy="4525963"/>
          </a:xfrm>
        </p:spPr>
        <p:txBody>
          <a:bodyPr>
            <a:normAutofit/>
          </a:bodyPr>
          <a:lstStyle/>
          <a:p>
            <a:pPr marL="0" indent="0">
              <a:buNone/>
            </a:pPr>
            <a:r>
              <a:rPr lang="en-US" sz="1600" dirty="0" smtClean="0"/>
              <a:t>“Man Ray saw profound implications for art and artists in this transformation. For one thing, the artist could no longer maintain an exalted position as a destiny-controlling originator of form. Rather, the artist was the manipulator of chance, the temporary harnesser of forces</a:t>
            </a:r>
            <a:r>
              <a:rPr lang="mr-IN" sz="1600" dirty="0" smtClean="0"/>
              <a:t>…</a:t>
            </a:r>
            <a:r>
              <a:rPr lang="en-US" sz="1600" dirty="0" smtClean="0"/>
              <a:t>”  “For another, human vision and possibility were open-ended.”</a:t>
            </a:r>
          </a:p>
          <a:p>
            <a:pPr marL="0" indent="0">
              <a:buNone/>
            </a:pPr>
            <a:endParaRPr lang="en-US" sz="1600" dirty="0"/>
          </a:p>
          <a:p>
            <a:pPr marL="0" indent="0">
              <a:buNone/>
            </a:pPr>
            <a:r>
              <a:rPr lang="en-US" sz="1600" dirty="0" smtClean="0"/>
              <a:t>With this notion in mind he invented a “new” method of art the </a:t>
            </a:r>
            <a:r>
              <a:rPr lang="en-US" sz="1600" dirty="0" err="1" smtClean="0"/>
              <a:t>Rayo</a:t>
            </a:r>
            <a:r>
              <a:rPr lang="en-US" sz="1600" dirty="0" smtClean="0"/>
              <a:t>-graph, a photogram.</a:t>
            </a:r>
            <a:endParaRPr lang="en-US" sz="1600" dirty="0"/>
          </a:p>
        </p:txBody>
      </p:sp>
      <p:pic>
        <p:nvPicPr>
          <p:cNvPr id="5" name="Picture 4" descr="Man Ray rayograph.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4469" y="3552590"/>
            <a:ext cx="1627632" cy="2002536"/>
          </a:xfrm>
          <a:prstGeom prst="rect">
            <a:avLst/>
          </a:prstGeom>
        </p:spPr>
      </p:pic>
      <p:pic>
        <p:nvPicPr>
          <p:cNvPr id="6" name="Picture 5" descr="Man Ray rayograph 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90040" y="2903727"/>
            <a:ext cx="2672448" cy="3573273"/>
          </a:xfrm>
          <a:prstGeom prst="rect">
            <a:avLst/>
          </a:prstGeom>
        </p:spPr>
      </p:pic>
    </p:spTree>
    <p:extLst>
      <p:ext uri="{BB962C8B-B14F-4D97-AF65-F5344CB8AC3E}">
        <p14:creationId xmlns:p14="http://schemas.microsoft.com/office/powerpoint/2010/main" val="251662021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56764"/>
            <a:ext cx="8229600" cy="4525963"/>
          </a:xfrm>
        </p:spPr>
        <p:txBody>
          <a:bodyPr>
            <a:normAutofit/>
          </a:bodyPr>
          <a:lstStyle/>
          <a:p>
            <a:pPr marL="0" indent="0">
              <a:buNone/>
            </a:pPr>
            <a:r>
              <a:rPr lang="en-US" sz="1600" dirty="0" smtClean="0"/>
              <a:t>Another artist, Christian </a:t>
            </a:r>
            <a:r>
              <a:rPr lang="en-US" sz="1600" dirty="0" err="1" smtClean="0"/>
              <a:t>Schad</a:t>
            </a:r>
            <a:r>
              <a:rPr lang="en-US" sz="1600" dirty="0" smtClean="0"/>
              <a:t> was already making modern photograms but the legend is that Ray accidentally left some objects lying on unexposed negative film and rediscovered the method. Each were exploring photographic technique as less as a means of expression than a deliberate orchestration of natural forces.</a:t>
            </a:r>
            <a:endParaRPr lang="en-US" sz="1600" dirty="0"/>
          </a:p>
        </p:txBody>
      </p:sp>
      <p:pic>
        <p:nvPicPr>
          <p:cNvPr id="5" name="Picture 4" descr="Ch. Schad - Schadograph .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12142" y="1886857"/>
            <a:ext cx="3352743" cy="4565437"/>
          </a:xfrm>
          <a:prstGeom prst="rect">
            <a:avLst/>
          </a:prstGeom>
        </p:spPr>
      </p:pic>
      <p:sp>
        <p:nvSpPr>
          <p:cNvPr id="6" name="TextBox 5"/>
          <p:cNvSpPr txBox="1"/>
          <p:nvPr/>
        </p:nvSpPr>
        <p:spPr>
          <a:xfrm>
            <a:off x="6966857" y="5642429"/>
            <a:ext cx="1623875" cy="369332"/>
          </a:xfrm>
          <a:prstGeom prst="rect">
            <a:avLst/>
          </a:prstGeom>
          <a:noFill/>
        </p:spPr>
        <p:txBody>
          <a:bodyPr wrap="none" rtlCol="0">
            <a:spAutoFit/>
          </a:bodyPr>
          <a:lstStyle/>
          <a:p>
            <a:r>
              <a:rPr lang="en-US" dirty="0" smtClean="0"/>
              <a:t>Christian </a:t>
            </a:r>
            <a:r>
              <a:rPr lang="en-US" dirty="0" err="1" smtClean="0"/>
              <a:t>Schad</a:t>
            </a:r>
            <a:endParaRPr lang="en-US" dirty="0"/>
          </a:p>
        </p:txBody>
      </p:sp>
    </p:spTree>
    <p:extLst>
      <p:ext uri="{BB962C8B-B14F-4D97-AF65-F5344CB8AC3E}">
        <p14:creationId xmlns:p14="http://schemas.microsoft.com/office/powerpoint/2010/main" val="232776134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aholy Nagy 193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4858" y="791028"/>
            <a:ext cx="3810000" cy="5105400"/>
          </a:xfrm>
          <a:prstGeom prst="rect">
            <a:avLst/>
          </a:prstGeom>
        </p:spPr>
      </p:pic>
      <p:sp>
        <p:nvSpPr>
          <p:cNvPr id="5" name="TextBox 4"/>
          <p:cNvSpPr txBox="1"/>
          <p:nvPr/>
        </p:nvSpPr>
        <p:spPr>
          <a:xfrm>
            <a:off x="5116286" y="5261429"/>
            <a:ext cx="1938113" cy="369332"/>
          </a:xfrm>
          <a:prstGeom prst="rect">
            <a:avLst/>
          </a:prstGeom>
          <a:noFill/>
        </p:spPr>
        <p:txBody>
          <a:bodyPr wrap="none" rtlCol="0">
            <a:spAutoFit/>
          </a:bodyPr>
          <a:lstStyle/>
          <a:p>
            <a:r>
              <a:rPr lang="en-US" dirty="0" err="1" smtClean="0"/>
              <a:t>Maholy</a:t>
            </a:r>
            <a:r>
              <a:rPr lang="en-US" dirty="0" smtClean="0"/>
              <a:t> Nagy 1930</a:t>
            </a:r>
            <a:endParaRPr lang="en-US" dirty="0"/>
          </a:p>
        </p:txBody>
      </p:sp>
    </p:spTree>
    <p:extLst>
      <p:ext uri="{BB962C8B-B14F-4D97-AF65-F5344CB8AC3E}">
        <p14:creationId xmlns:p14="http://schemas.microsoft.com/office/powerpoint/2010/main" val="202370927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Contemporary examples</a:t>
            </a:r>
            <a:endParaRPr lang="en-US" dirty="0"/>
          </a:p>
        </p:txBody>
      </p:sp>
      <p:pic>
        <p:nvPicPr>
          <p:cNvPr id="4" name="Picture 3" descr="photograms chap 711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1417638"/>
            <a:ext cx="3827802" cy="5061857"/>
          </a:xfrm>
          <a:prstGeom prst="rect">
            <a:avLst/>
          </a:prstGeom>
        </p:spPr>
      </p:pic>
      <p:pic>
        <p:nvPicPr>
          <p:cNvPr id="5" name="Picture 4" descr="photograms chap 7116.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90143" y="1753480"/>
            <a:ext cx="4372429" cy="4726015"/>
          </a:xfrm>
          <a:prstGeom prst="rect">
            <a:avLst/>
          </a:prstGeom>
        </p:spPr>
      </p:pic>
    </p:spTree>
    <p:extLst>
      <p:ext uri="{BB962C8B-B14F-4D97-AF65-F5344CB8AC3E}">
        <p14:creationId xmlns:p14="http://schemas.microsoft.com/office/powerpoint/2010/main" val="1666435551"/>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112</TotalTime>
  <Words>533</Words>
  <Application>Microsoft Macintosh PowerPoint</Application>
  <PresentationFormat>On-screen Show (4:3)</PresentationFormat>
  <Paragraphs>17</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Photograms</vt:lpstr>
      <vt:lpstr>PowerPoint Presentation</vt:lpstr>
      <vt:lpstr>PowerPoint Presentation</vt:lpstr>
      <vt:lpstr>PowerPoint Presentation</vt:lpstr>
      <vt:lpstr>PowerPoint Presentation</vt:lpstr>
      <vt:lpstr>PowerPoint Presentation</vt:lpstr>
      <vt:lpstr>PowerPoint Presentation</vt:lpstr>
      <vt:lpstr>Contemporary examples</vt:lpstr>
    </vt:vector>
  </TitlesOfParts>
  <Company>Birmingham-Southern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Photograms</dc:title>
  <dc:creator>Birmingham-Southern College</dc:creator>
  <cp:lastModifiedBy>Birmingham-Southern College</cp:lastModifiedBy>
  <cp:revision>7</cp:revision>
  <dcterms:created xsi:type="dcterms:W3CDTF">2020-08-31T15:53:25Z</dcterms:created>
  <dcterms:modified xsi:type="dcterms:W3CDTF">2020-08-31T17:46:19Z</dcterms:modified>
</cp:coreProperties>
</file>