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5143500" type="screen16x9"/>
  <p:notesSz cx="6858000" cy="9144000"/>
  <p:embeddedFontLst>
    <p:embeddedFont>
      <p:font typeface="Lato" panose="020B0604020202020204" charset="0"/>
      <p:regular r:id="rId56"/>
      <p:bold r:id="rId57"/>
      <p:italic r:id="rId58"/>
      <p:boldItalic r:id="rId59"/>
    </p:embeddedFont>
    <p:embeddedFont>
      <p:font typeface="Coming Soon" panose="020B0604020202020204" charset="0"/>
      <p:regular r:id="rId60"/>
    </p:embeddedFont>
    <p:embeddedFont>
      <p:font typeface="Comic Sans MS" panose="030F0702030302020204" pitchFamily="66" charset="0"/>
      <p:regular r:id="rId61"/>
      <p:bold r:id="rId62"/>
      <p:italic r:id="rId63"/>
      <p:boldItalic r:id="rId64"/>
    </p:embeddedFont>
    <p:embeddedFont>
      <p:font typeface="Amatic SC" panose="020B0604020202020204" charset="-79"/>
      <p:regular r:id="rId65"/>
      <p:bold r:id="rId6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69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63" Type="http://schemas.openxmlformats.org/officeDocument/2006/relationships/font" Target="fonts/font8.fntdata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3.fntdata"/><Relationship Id="rId66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2.fntdata"/><Relationship Id="rId61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5.fntdata"/><Relationship Id="rId65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1.fntdata"/><Relationship Id="rId64" Type="http://schemas.openxmlformats.org/officeDocument/2006/relationships/font" Target="fonts/font9.fntdata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4.fntdata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7.fntdata"/><Relationship Id="rId7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a554dbf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a554dbf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9633919f1d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9633919f1d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9633919f1d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9633919f1d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9633919f1d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9633919f1d_0_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9633919f1d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9633919f1d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9633919f1d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9633919f1d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9633919f1d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9633919f1d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9633919f1d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9633919f1d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9633919f1d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9633919f1d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9633919f1d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9633919f1d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9633919f1d_0_1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9633919f1d_0_1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f5a554dbf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f5a554dbf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9633919f1d_0_1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9633919f1d_0_1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9633919f1d_0_1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9633919f1d_0_1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9633919f1d_0_1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9633919f1d_0_1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9633919f1d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9633919f1d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9633919f1d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9633919f1d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9633919f1d_0_1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9633919f1d_0_1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9633919f1d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9633919f1d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9633919f1d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9633919f1d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9633919f1d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9633919f1d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9633919f1d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9633919f1d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f5a554dbf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f5a554dbf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9633919f1d_0_2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9633919f1d_0_2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9633919f1d_0_2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9633919f1d_0_2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9633919f1d_0_2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9633919f1d_0_2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g9633919f1d_0_2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7" name="Google Shape;337;g9633919f1d_0_2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9633919f1d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9633919f1d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9633919f1d_0_2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9633919f1d_0_2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9633919f1d_0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9633919f1d_0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g9633919f1d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Google Shape;372;g9633919f1d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9633919f1d_0_2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9633919f1d_0_2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9633919f1d_0_3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9633919f1d_0_3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f5d7f86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f5d7f86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9633919f1d_0_3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9633919f1d_0_3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9633919f1d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9633919f1d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9633919f1d_0_3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9633919f1d_0_3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9633919f1d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9633919f1d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9633919f1d_0_3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9633919f1d_0_3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9633919f1d_0_3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9633919f1d_0_3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9633919f1d_0_3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9633919f1d_0_3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9633919f1d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9633919f1d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9633919f1d_0_3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9633919f1d_0_3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9633919f1d_0_3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9633919f1d_0_3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f5a554dbf_0_2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f5a554dbf_0_2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9633919f1d_0_3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9633919f1d_0_3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9633919f1d_0_3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9633919f1d_0_3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9633919f1d_0_4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4" name="Google Shape;504;g9633919f1d_0_4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9633919f1d_0_4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9633919f1d_0_4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f5a554dbf_0_3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f5a554dbf_0_3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9633919f1d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9633919f1d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9633919f1d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9633919f1d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9633919f1d_0_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9633919f1d_0_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>
            <a:off x="0" y="0"/>
            <a:ext cx="9144000" cy="25725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Google Shape;56;p13"/>
          <p:cNvSpPr/>
          <p:nvPr/>
        </p:nvSpPr>
        <p:spPr>
          <a:xfrm rot="-156123">
            <a:off x="2153842" y="1143655"/>
            <a:ext cx="4546388" cy="3211212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2306212" y="991287"/>
            <a:ext cx="4546500" cy="32112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8" name="Google Shape;58;p13"/>
          <p:cNvGrpSpPr/>
          <p:nvPr/>
        </p:nvGrpSpPr>
        <p:grpSpPr>
          <a:xfrm>
            <a:off x="2196019" y="816847"/>
            <a:ext cx="4752300" cy="3510000"/>
            <a:chOff x="2163405" y="1008757"/>
            <a:chExt cx="4752300" cy="3510000"/>
          </a:xfrm>
        </p:grpSpPr>
        <p:sp>
          <p:nvSpPr>
            <p:cNvPr id="59" name="Google Shape;59;p13"/>
            <p:cNvSpPr/>
            <p:nvPr/>
          </p:nvSpPr>
          <p:spPr>
            <a:xfrm rot="231561">
              <a:off x="2266400" y="1158111"/>
              <a:ext cx="4546310" cy="3211293"/>
            </a:xfrm>
            <a:prstGeom prst="roundRect">
              <a:avLst>
                <a:gd name="adj" fmla="val 0"/>
              </a:avLst>
            </a:prstGeom>
            <a:solidFill>
              <a:srgbClr val="FFFFFF"/>
            </a:solidFill>
            <a:ln>
              <a:noFill/>
            </a:ln>
            <a:effectLst>
              <a:outerShdw blurRad="228600" dist="50800" dir="5400000" algn="tl" rotWithShape="0">
                <a:srgbClr val="000000">
                  <a:alpha val="549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3"/>
            <p:cNvSpPr txBox="1"/>
            <p:nvPr/>
          </p:nvSpPr>
          <p:spPr>
            <a:xfrm rot="283">
              <a:off x="2716745" y="1342016"/>
              <a:ext cx="3645300" cy="1279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b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5000" b="1">
                  <a:solidFill>
                    <a:srgbClr val="434343"/>
                  </a:solidFill>
                  <a:latin typeface="Amatic SC"/>
                  <a:ea typeface="Amatic SC"/>
                  <a:cs typeface="Amatic SC"/>
                  <a:sym typeface="Amatic SC"/>
                </a:rPr>
                <a:t>I know my letters!</a:t>
              </a:r>
              <a:endParaRPr sz="5000" b="1">
                <a:solidFill>
                  <a:srgbClr val="434343"/>
                </a:solidFill>
                <a:latin typeface="Amatic SC"/>
                <a:ea typeface="Amatic SC"/>
                <a:cs typeface="Amatic SC"/>
                <a:sym typeface="Amatic SC"/>
              </a:endParaRPr>
            </a:p>
          </p:txBody>
        </p:sp>
        <p:sp>
          <p:nvSpPr>
            <p:cNvPr id="61" name="Google Shape;61;p13"/>
            <p:cNvSpPr txBox="1"/>
            <p:nvPr/>
          </p:nvSpPr>
          <p:spPr>
            <a:xfrm rot="779">
              <a:off x="3136084" y="2621958"/>
              <a:ext cx="2649300" cy="638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999999"/>
                  </a:solidFill>
                  <a:latin typeface="Lato"/>
                  <a:ea typeface="Lato"/>
                  <a:cs typeface="Lato"/>
                  <a:sym typeface="Lato"/>
                </a:rPr>
                <a:t>Kindergarten Letter Identification</a:t>
              </a:r>
              <a:endParaRPr sz="12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rgbClr val="999999"/>
                  </a:solidFill>
                  <a:latin typeface="Lato"/>
                  <a:ea typeface="Lato"/>
                  <a:cs typeface="Lato"/>
                  <a:sym typeface="Lato"/>
                </a:rPr>
                <a:t>Assessment</a:t>
              </a:r>
              <a:endParaRPr sz="1200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2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22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" name="Google Shape;140;p22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O</a:t>
            </a:r>
            <a:endParaRPr sz="250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3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3"/>
          <p:cNvSpPr txBox="1"/>
          <p:nvPr/>
        </p:nvSpPr>
        <p:spPr>
          <a:xfrm>
            <a:off x="3043900" y="723325"/>
            <a:ext cx="30639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J</a:t>
            </a:r>
            <a:endParaRPr sz="25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2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58" name="Google Shape;158;p24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U</a:t>
            </a:r>
            <a:endParaRPr sz="25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2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67" name="Google Shape;167;p25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C</a:t>
            </a:r>
            <a:endParaRPr sz="25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Google Shape;172;p26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6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6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Y</a:t>
            </a:r>
            <a:endParaRPr sz="25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Google Shape;181;p27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27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27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L</a:t>
            </a:r>
            <a:endParaRPr sz="25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28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2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28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28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Q</a:t>
            </a:r>
            <a:endParaRPr sz="25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p29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2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2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1" name="Google Shape;201;p29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02" name="Google Shape;202;p29"/>
          <p:cNvSpPr txBox="1"/>
          <p:nvPr/>
        </p:nvSpPr>
        <p:spPr>
          <a:xfrm>
            <a:off x="3224725" y="763500"/>
            <a:ext cx="27126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M</a:t>
            </a:r>
            <a:endParaRPr sz="25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Google Shape;207;p30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3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30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11" name="Google Shape;211;p30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D</a:t>
            </a:r>
            <a:endParaRPr sz="25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1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3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1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31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N</a:t>
            </a:r>
            <a:endParaRPr sz="25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1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0" name="Google Shape;70;p14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A</a:t>
            </a:r>
            <a:endParaRPr sz="25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32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2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2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S</a:t>
            </a:r>
            <a:endParaRPr sz="250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3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3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3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33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33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X</a:t>
            </a:r>
            <a:endParaRPr sz="25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Google Shape;242;p3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p3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3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46" name="Google Shape;246;p34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>
                <a:latin typeface="Comic Sans MS"/>
                <a:ea typeface="Comic Sans MS"/>
                <a:cs typeface="Comic Sans MS"/>
                <a:sym typeface="Comic Sans MS"/>
              </a:rPr>
              <a:t>I</a:t>
            </a:r>
            <a:endParaRPr sz="2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Google Shape;251;p3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3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3" name="Google Shape;253;p3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3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55" name="Google Shape;255;p35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E</a:t>
            </a:r>
            <a:endParaRPr sz="250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36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3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" name="Google Shape;262;p3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3" name="Google Shape;263;p36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36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G</a:t>
            </a:r>
            <a:endParaRPr sz="250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37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3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37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7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R</a:t>
            </a:r>
            <a:endParaRPr sz="25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38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3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38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1" name="Google Shape;281;p38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V</a:t>
            </a:r>
            <a:endParaRPr sz="25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oogle Shape;286;p39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3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3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39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90" name="Google Shape;290;p39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T</a:t>
            </a:r>
            <a:endParaRPr sz="250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40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4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40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99" name="Google Shape;299;p40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>
                <a:latin typeface="Comic Sans MS"/>
                <a:ea typeface="Comic Sans MS"/>
                <a:cs typeface="Comic Sans MS"/>
                <a:sym typeface="Comic Sans MS"/>
              </a:rPr>
              <a:t>a</a:t>
            </a:r>
            <a:endParaRPr sz="2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4" name="Google Shape;304;p41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4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41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41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f</a:t>
            </a:r>
            <a:endParaRPr sz="25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F</a:t>
            </a:r>
            <a:endParaRPr sz="25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3" name="Google Shape;313;p42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4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" name="Google Shape;315;p42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42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k</a:t>
            </a:r>
            <a:endParaRPr sz="250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1" name="Google Shape;321;p4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4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3" name="Google Shape;323;p4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43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5" name="Google Shape;325;p43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p</a:t>
            </a:r>
            <a:endParaRPr sz="250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0" name="Google Shape;330;p4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4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2" name="Google Shape;332;p4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3" name="Google Shape;333;p4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34" name="Google Shape;334;p44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w</a:t>
            </a:r>
            <a:endParaRPr sz="250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9" name="Google Shape;339;p4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0" name="Google Shape;340;p4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4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4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43" name="Google Shape;343;p45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z</a:t>
            </a:r>
            <a:endParaRPr sz="25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" name="Google Shape;348;p46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4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4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1" name="Google Shape;351;p46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6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b</a:t>
            </a:r>
            <a:endParaRPr sz="25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47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4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9" name="Google Shape;359;p47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47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h</a:t>
            </a:r>
            <a:endParaRPr sz="25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5" name="Google Shape;365;p48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6" name="Google Shape;366;p4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7" name="Google Shape;367;p4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8" name="Google Shape;368;p48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9" name="Google Shape;369;p48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o</a:t>
            </a:r>
            <a:endParaRPr sz="250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49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4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6" name="Google Shape;376;p4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49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78" name="Google Shape;378;p49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j</a:t>
            </a:r>
            <a:endParaRPr sz="250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3" name="Google Shape;383;p50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4" name="Google Shape;384;p5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5" name="Google Shape;385;p5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p50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87" name="Google Shape;387;p50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u</a:t>
            </a:r>
            <a:endParaRPr sz="250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" name="Google Shape;392;p51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5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4" name="Google Shape;394;p5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51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6" name="Google Shape;396;p51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c</a:t>
            </a:r>
            <a:endParaRPr sz="25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6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16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K</a:t>
            </a:r>
            <a:endParaRPr sz="25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1" name="Google Shape;401;p52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5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52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4" name="Google Shape;404;p52"/>
          <p:cNvSpPr txBox="1"/>
          <p:nvPr/>
        </p:nvSpPr>
        <p:spPr>
          <a:xfrm>
            <a:off x="3405550" y="642950"/>
            <a:ext cx="2320500" cy="3516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>
                <a:latin typeface="Comic Sans MS"/>
                <a:ea typeface="Comic Sans MS"/>
                <a:cs typeface="Comic Sans MS"/>
                <a:sym typeface="Comic Sans MS"/>
              </a:rPr>
              <a:t>y</a:t>
            </a:r>
            <a:endParaRPr sz="2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" name="Google Shape;409;p5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0" name="Google Shape;410;p5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1" name="Google Shape;411;p5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53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53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l</a:t>
            </a:r>
            <a:endParaRPr sz="250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8" name="Google Shape;418;p5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5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0" name="Google Shape;420;p5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p5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22" name="Google Shape;422;p54"/>
          <p:cNvSpPr txBox="1"/>
          <p:nvPr/>
        </p:nvSpPr>
        <p:spPr>
          <a:xfrm>
            <a:off x="3411750" y="101465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500" b="1">
                <a:latin typeface="Coming Soon"/>
                <a:ea typeface="Coming Soon"/>
                <a:cs typeface="Coming Soon"/>
                <a:sym typeface="Coming Soon"/>
              </a:rPr>
              <a:t>q</a:t>
            </a:r>
            <a:endParaRPr sz="17500" b="1">
              <a:latin typeface="Coming Soon"/>
              <a:ea typeface="Coming Soon"/>
              <a:cs typeface="Coming Soon"/>
              <a:sym typeface="Coming Soo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7" name="Google Shape;427;p5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5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5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p5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31" name="Google Shape;431;p55"/>
          <p:cNvSpPr txBox="1"/>
          <p:nvPr/>
        </p:nvSpPr>
        <p:spPr>
          <a:xfrm>
            <a:off x="3220850" y="788550"/>
            <a:ext cx="24612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m</a:t>
            </a:r>
            <a:endParaRPr sz="25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" name="Google Shape;436;p56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5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8" name="Google Shape;438;p5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9" name="Google Shape;439;p56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0" name="Google Shape;440;p56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d</a:t>
            </a:r>
            <a:endParaRPr sz="250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5" name="Google Shape;445;p57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5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57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57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n</a:t>
            </a:r>
            <a:endParaRPr sz="250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58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5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5" name="Google Shape;455;p5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6" name="Google Shape;456;p58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7" name="Google Shape;457;p58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s</a:t>
            </a:r>
            <a:endParaRPr sz="250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" name="Google Shape;462;p59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p5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4" name="Google Shape;464;p5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59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66" name="Google Shape;466;p59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x</a:t>
            </a:r>
            <a:endParaRPr sz="250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" name="Google Shape;471;p60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6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6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60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75" name="Google Shape;475;p60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i</a:t>
            </a:r>
            <a:endParaRPr sz="250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p61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6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6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61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4" name="Google Shape;484;p61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e</a:t>
            </a:r>
            <a:endParaRPr sz="25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7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17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17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P</a:t>
            </a:r>
            <a:endParaRPr sz="250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Google Shape;489;p62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6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B7E1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1" name="Google Shape;491;p62"/>
          <p:cNvSpPr/>
          <p:nvPr/>
        </p:nvSpPr>
        <p:spPr>
          <a:xfrm rot="-5400000">
            <a:off x="2474002" y="1079669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62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g</a:t>
            </a:r>
            <a:endParaRPr sz="250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63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6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9" name="Google Shape;499;p6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63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1" name="Google Shape;501;p63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r</a:t>
            </a:r>
            <a:endParaRPr sz="250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6" name="Google Shape;506;p64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7" name="Google Shape;507;p6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8" name="Google Shape;508;p6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9" name="Google Shape;509;p64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10" name="Google Shape;510;p64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v</a:t>
            </a:r>
            <a:endParaRPr sz="250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65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6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7" name="Google Shape;517;p6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8" name="Google Shape;518;p65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19" name="Google Shape;519;p65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t</a:t>
            </a:r>
            <a:endParaRPr sz="25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8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1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18"/>
          <p:cNvSpPr/>
          <p:nvPr/>
        </p:nvSpPr>
        <p:spPr>
          <a:xfrm rot="-5400000">
            <a:off x="2474018" y="930601"/>
            <a:ext cx="4196100" cy="3282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8"/>
          <p:cNvSpPr txBox="1"/>
          <p:nvPr/>
        </p:nvSpPr>
        <p:spPr>
          <a:xfrm>
            <a:off x="3043900" y="723325"/>
            <a:ext cx="29133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W</a:t>
            </a:r>
            <a:endParaRPr sz="25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9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1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19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Z</a:t>
            </a:r>
            <a:endParaRPr sz="25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0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2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0"/>
          <p:cNvSpPr/>
          <p:nvPr/>
        </p:nvSpPr>
        <p:spPr>
          <a:xfrm rot="-5400000">
            <a:off x="2473959" y="1090042"/>
            <a:ext cx="4196100" cy="2963400"/>
          </a:xfrm>
          <a:prstGeom prst="roundRect">
            <a:avLst>
              <a:gd name="adj" fmla="val 321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000"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23" name="Google Shape;123;p20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B</a:t>
            </a:r>
            <a:endParaRPr sz="25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21"/>
          <p:cNvPicPr preferRelativeResize="0"/>
          <p:nvPr/>
        </p:nvPicPr>
        <p:blipFill rotWithShape="1">
          <a:blip r:embed="rId3">
            <a:alphaModFix/>
          </a:blip>
          <a:srcRect t="60663"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4C7C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2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1"/>
          <p:cNvSpPr/>
          <p:nvPr/>
        </p:nvSpPr>
        <p:spPr>
          <a:xfrm rot="-5400000">
            <a:off x="2474028" y="1079655"/>
            <a:ext cx="4196100" cy="29634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1"/>
          <p:cNvSpPr txBox="1"/>
          <p:nvPr/>
        </p:nvSpPr>
        <p:spPr>
          <a:xfrm>
            <a:off x="3405550" y="763500"/>
            <a:ext cx="2320500" cy="3566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0"/>
              <a:t>H</a:t>
            </a:r>
            <a:endParaRPr sz="25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Office PowerPoint</Application>
  <PresentationFormat>On-screen Show (16:9)</PresentationFormat>
  <Paragraphs>55</Paragraphs>
  <Slides>53</Slides>
  <Notes>53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Lato</vt:lpstr>
      <vt:lpstr>Arial</vt:lpstr>
      <vt:lpstr>Coming Soon</vt:lpstr>
      <vt:lpstr>Comic Sans MS</vt:lpstr>
      <vt:lpstr>Amatic SC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Barnes, Gay</dc:creator>
  <cp:lastModifiedBy>Barnes, Gay</cp:lastModifiedBy>
  <cp:revision>1</cp:revision>
  <dcterms:modified xsi:type="dcterms:W3CDTF">2020-09-10T20:18:23Z</dcterms:modified>
</cp:coreProperties>
</file>