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05FF6-2944-4442-9B88-51931C4D2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04165F-9A9A-4D05-9C35-CD2D65E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63383-F659-4F8A-AC30-FAA15C1F6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9D5AA-86F2-4E4C-97F8-36111B9E9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FC9FE-DE36-43C7-BFF0-CA093F326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70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04D91-5133-4682-B02C-90CBCAAF2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37E49-2971-48B0-9397-7740717F7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1AC6-FBBB-47CF-9A0C-DEC565EB0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FB50A-7934-4D36-891D-88C5A118E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33941-6C94-4AD1-B11D-914900C69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6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AFE330-FC1E-4C6A-A743-B96911B207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6DD3AB-B2CC-455A-BC57-03C836DDD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25E64-6431-4DD8-AD52-98401FB7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FDB09-8E0D-48B4-8005-4883F2D9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FDE0D-132A-41CD-BC1B-3347F03FC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7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4D064-F9B3-49F0-9A53-89CDEA4BB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8FDC4-C209-44EC-88B8-CC44BAE09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A1022-6BEA-4A50-8953-AD4EA648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248C0-F8BD-4767-9A14-1D23558FF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5B8D9-A028-4148-9C2F-78C9513C4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1B441-DDBF-4558-B542-7505C963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FCE2C-84CD-4DF7-AA3A-4070EC3D1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AC21F-A03E-4A42-8650-ADC0EB73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28167-E8CF-4619-A74E-45BE5B39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E7213-C4BA-4084-8EDA-5DC684E95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5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B56E2-C533-40B5-B998-5F8578C6C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6EDEC-5DCE-4D3B-A251-18382D3E10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F770B-7330-4034-B1D8-2833A3E39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B46E7-D6FE-4A98-A89C-3ADF0E5BA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5529E5-31D0-4C9F-95A5-696DBFBD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C45E9-850B-46CE-8E0C-DC78BBD1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0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1AF4B-2179-4CC2-9EAA-5EB34FAE0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781F1-8BCE-42B9-9C0B-E8189C10F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38DE8-7263-4E5F-BC3C-C81D18BE2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FD03F5-1010-4E42-972D-0F50475A26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A70A63-5641-4331-B835-CAEE316375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3BBB28-7E24-4AB9-9EF3-9588B41E0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A3F6C1-DCB5-4205-BA79-B46757272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B7BE13-F229-49AE-ADD7-450277DC4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96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98AC4-FECB-486E-A1E2-06E71032F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89C984-BF22-4C81-A3D1-CC36F6B69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A3A377-6290-4D67-A534-02E0EE097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2B1052-AC7A-4FBA-B5C4-2E043F800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1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EA324-F3A0-46B4-8618-53EAD2AC1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920AA9-4A20-4550-85D5-E887A322D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7E40A3-2321-4CA0-875E-DBB68B8A4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1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09EC3-8A6E-449D-A18B-86D1277A0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EB72F-5924-41A3-BDC1-5A19561DA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C6F24-E719-4977-B5E2-9C6707084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0B49C-60BB-43B2-B241-4054ED2D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11803-EE2C-487C-AA9D-760C72E86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9483-0F70-475F-A30A-BD99F34D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FD352-67AA-462B-BD67-6AB968C11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1D2F33-1529-42EA-A11A-0E3886A2C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2DCF1-94FD-45C2-BB1A-B4C8534DB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1338D4-B4EF-46CF-BC57-E58EA8BF2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57001-8505-4329-B55D-CFDA321DD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36119-E878-462A-98B9-94430C1B0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7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93FF52-CFE7-4319-B1AE-56B2881C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8FAD7-E2C1-4EA8-8DBD-7F5206ED2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1307D-F4D1-49A1-8EB5-CD2392648C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9FD7-0646-41B6-A310-8DC922D4A2F4}" type="datetimeFigureOut">
              <a:rPr lang="en-US" smtClean="0"/>
              <a:t>9/15/2020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D070F-C2D2-47F6-BB75-F6AAFCD9F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53D00-DA6E-46F3-8091-5CECE852A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2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DFA35-7E72-469F-87B5-7FE2DFEA24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Issues Paper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C4B22E-5971-499C-9359-A059EB46F0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EPY 260, Survey of Exceptional Children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75B3A5A-C7FC-422B-B979-1F927F7932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86C5A4-823B-4B1B-9F9B-EDA1C6CC1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260" y="643467"/>
            <a:ext cx="7509480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04DF95-8444-423D-824D-512586197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E58C04E-672C-47F6-BD5A-FF5C834D4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188" y="18081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47D509B-F548-4A40-8FF6-4E84655E3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46049"/>
              </p:ext>
            </p:extLst>
          </p:nvPr>
        </p:nvGraphicFramePr>
        <p:xfrm>
          <a:off x="643467" y="1619285"/>
          <a:ext cx="10905069" cy="3619431"/>
        </p:xfrm>
        <a:graphic>
          <a:graphicData uri="http://schemas.openxmlformats.org/drawingml/2006/table">
            <a:tbl>
              <a:tblPr firstRow="1" firstCol="1" bandRow="1"/>
              <a:tblGrid>
                <a:gridCol w="1370634">
                  <a:extLst>
                    <a:ext uri="{9D8B030D-6E8A-4147-A177-3AD203B41FA5}">
                      <a16:colId xmlns:a16="http://schemas.microsoft.com/office/drawing/2014/main" val="2418335040"/>
                    </a:ext>
                  </a:extLst>
                </a:gridCol>
                <a:gridCol w="2840447">
                  <a:extLst>
                    <a:ext uri="{9D8B030D-6E8A-4147-A177-3AD203B41FA5}">
                      <a16:colId xmlns:a16="http://schemas.microsoft.com/office/drawing/2014/main" val="3939923842"/>
                    </a:ext>
                  </a:extLst>
                </a:gridCol>
                <a:gridCol w="2241809">
                  <a:extLst>
                    <a:ext uri="{9D8B030D-6E8A-4147-A177-3AD203B41FA5}">
                      <a16:colId xmlns:a16="http://schemas.microsoft.com/office/drawing/2014/main" val="1535625978"/>
                    </a:ext>
                  </a:extLst>
                </a:gridCol>
                <a:gridCol w="1953518">
                  <a:extLst>
                    <a:ext uri="{9D8B030D-6E8A-4147-A177-3AD203B41FA5}">
                      <a16:colId xmlns:a16="http://schemas.microsoft.com/office/drawing/2014/main" val="2901679019"/>
                    </a:ext>
                  </a:extLst>
                </a:gridCol>
                <a:gridCol w="2279618">
                  <a:extLst>
                    <a:ext uri="{9D8B030D-6E8A-4147-A177-3AD203B41FA5}">
                      <a16:colId xmlns:a16="http://schemas.microsoft.com/office/drawing/2014/main" val="4225430786"/>
                    </a:ext>
                  </a:extLst>
                </a:gridCol>
                <a:gridCol w="219043">
                  <a:extLst>
                    <a:ext uri="{9D8B030D-6E8A-4147-A177-3AD203B41FA5}">
                      <a16:colId xmlns:a16="http://schemas.microsoft.com/office/drawing/2014/main" val="1057103125"/>
                    </a:ext>
                  </a:extLst>
                </a:gridCol>
              </a:tblGrid>
              <a:tr h="12374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(Weigh the Costs)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Appraise the consequences of selecting or privileging one perspective or course of action over others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Full consideration of tradeoffs or consequences of adopting a specific perspective or course of action; comprehensive application of selection criteria based on evidence appropriate to the issue or challenge faced by the community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Thorough consideration of the tradeoffs or consequences of adopting a specific perspective or course of action; appropriate application of selection criteria by reference to evidence and logic appropriate to issue and community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Limited consideration of tradeoffs or consequences of adopting a specific view or course of action; criteria for selection may be ambiguous or rooted in opinion rather than evidence or logic appropriate to issue or challenge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Fails to recognize tradeoffs or consequences of adopting a specific perspective or choosing a specific course of action; criteria for selection is  unspecified or assumed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907104"/>
                  </a:ext>
                </a:extLst>
              </a:tr>
              <a:tr h="5145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Application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Provides a clear generalization of the issue and the community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Provides an accurate generalization of the issue and the community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Provides a limited or unclear generalization of the issue and the community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Does not provide a generalization of the issue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537071"/>
                  </a:ext>
                </a:extLst>
              </a:tr>
              <a:tr h="3527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Spelling and grammar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spelling &amp;/or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Minimal spelling &amp;/or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Noticeable spelling &amp;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Unacceptable number of spelling and/or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437712"/>
                  </a:ext>
                </a:extLst>
              </a:tr>
              <a:tr h="100004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Sources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More than 3 current sources, of which at least 1 are peer-review journal articles or scholarly books. Sources include both general background sources and specialized sources. Special-interest sources and popular literature are acknowledged as such if they are cited. All web sites utilized are authoritative.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current sources, of which at least 1 are peer-review journal articles or scholarly books.  All web sites utilized are authoritative.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Fewer than 3 current sources, or no peer-reviewed journal articles or scholarly books. All web sites utilized are credible.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Fewer than 3 current sources, or fewer than 1 peer-reviewed journal articles or scholarly books. Not all web sites utilized are credible, and/or sources are not current.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357933"/>
                  </a:ext>
                </a:extLst>
              </a:tr>
              <a:tr h="5145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Citations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Cites all data obtained from other sources. APA citation style is used in both text and bibliography.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Cites most data obtained from other sources. APA citation style is used in both text and bibliography.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Cites some data obtained from other sources. Citation style is either inconsistent or incorrect.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Does not cite sources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607172"/>
                  </a:ext>
                </a:extLst>
              </a:tr>
            </a:tbl>
          </a:graphicData>
        </a:graphic>
      </p:graphicFrame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FED9C58-2211-4212-AEAE-1541CACC61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443</Words>
  <Application>Microsoft Office PowerPoint</Application>
  <PresentationFormat>Widescreen</PresentationFormat>
  <Paragraphs>33</Paragraphs>
  <Slides>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Issues Paper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Issues Paper</dc:title>
  <dc:creator>Amelia Spencer</dc:creator>
  <cp:lastModifiedBy>Amelia Spencer</cp:lastModifiedBy>
  <cp:revision>2</cp:revision>
  <dcterms:created xsi:type="dcterms:W3CDTF">2020-09-15T20:22:36Z</dcterms:created>
  <dcterms:modified xsi:type="dcterms:W3CDTF">2020-09-15T20:31:36Z</dcterms:modified>
</cp:coreProperties>
</file>