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24" r:id="rId1"/>
  </p:sldMasterIdLst>
  <p:notesMasterIdLst>
    <p:notesMasterId r:id="rId42"/>
  </p:notesMasterIdLst>
  <p:handoutMasterIdLst>
    <p:handoutMasterId r:id="rId43"/>
  </p:handoutMasterIdLst>
  <p:sldIdLst>
    <p:sldId id="256" r:id="rId2"/>
    <p:sldId id="505" r:id="rId3"/>
    <p:sldId id="510" r:id="rId4"/>
    <p:sldId id="613" r:id="rId5"/>
    <p:sldId id="516" r:id="rId6"/>
    <p:sldId id="616" r:id="rId7"/>
    <p:sldId id="617" r:id="rId8"/>
    <p:sldId id="618" r:id="rId9"/>
    <p:sldId id="493" r:id="rId10"/>
    <p:sldId id="526" r:id="rId11"/>
    <p:sldId id="621" r:id="rId12"/>
    <p:sldId id="528" r:id="rId13"/>
    <p:sldId id="495" r:id="rId14"/>
    <p:sldId id="467" r:id="rId15"/>
    <p:sldId id="468" r:id="rId16"/>
    <p:sldId id="405" r:id="rId17"/>
    <p:sldId id="304" r:id="rId18"/>
    <p:sldId id="508" r:id="rId19"/>
    <p:sldId id="469" r:id="rId20"/>
    <p:sldId id="626" r:id="rId21"/>
    <p:sldId id="628" r:id="rId22"/>
    <p:sldId id="550" r:id="rId23"/>
    <p:sldId id="630" r:id="rId24"/>
    <p:sldId id="558" r:id="rId25"/>
    <p:sldId id="364" r:id="rId26"/>
    <p:sldId id="476" r:id="rId27"/>
    <p:sldId id="625" r:id="rId28"/>
    <p:sldId id="544" r:id="rId29"/>
    <p:sldId id="416" r:id="rId30"/>
    <p:sldId id="478" r:id="rId31"/>
    <p:sldId id="498" r:id="rId32"/>
    <p:sldId id="499" r:id="rId33"/>
    <p:sldId id="591" r:id="rId34"/>
    <p:sldId id="596" r:id="rId35"/>
    <p:sldId id="604" r:id="rId36"/>
    <p:sldId id="605" r:id="rId37"/>
    <p:sldId id="606" r:id="rId38"/>
    <p:sldId id="607" r:id="rId39"/>
    <p:sldId id="608" r:id="rId40"/>
    <p:sldId id="609" r:id="rId4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D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20"/>
    <p:restoredTop sz="92373"/>
  </p:normalViewPr>
  <p:slideViewPr>
    <p:cSldViewPr snapToGrid="0" snapToObjects="1">
      <p:cViewPr varScale="1">
        <p:scale>
          <a:sx n="53" d="100"/>
          <a:sy n="53" d="100"/>
        </p:scale>
        <p:origin x="13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3CB3FA-036B-49BD-A479-A16E15B39FF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874EE7A4-C893-4FE8-9FC3-146CFB9143ED}">
      <dgm:prSet/>
      <dgm:spPr/>
      <dgm:t>
        <a:bodyPr/>
        <a:lstStyle/>
        <a:p>
          <a:r>
            <a:rPr lang="en-US"/>
            <a:t>The plasma membrane is the boundary that separates the living cell from its surroundings</a:t>
          </a:r>
        </a:p>
      </dgm:t>
    </dgm:pt>
    <dgm:pt modelId="{EBFD633F-FC8D-4278-970B-4FC059C97B86}" type="parTrans" cxnId="{D17BAB0E-CF55-4EA1-9B49-2DA525116BE4}">
      <dgm:prSet/>
      <dgm:spPr/>
      <dgm:t>
        <a:bodyPr/>
        <a:lstStyle/>
        <a:p>
          <a:endParaRPr lang="en-US"/>
        </a:p>
      </dgm:t>
    </dgm:pt>
    <dgm:pt modelId="{04A0E0E3-D20C-40D3-8754-0B95A1BA09E7}" type="sibTrans" cxnId="{D17BAB0E-CF55-4EA1-9B49-2DA525116BE4}">
      <dgm:prSet/>
      <dgm:spPr/>
      <dgm:t>
        <a:bodyPr/>
        <a:lstStyle/>
        <a:p>
          <a:endParaRPr lang="en-US"/>
        </a:p>
      </dgm:t>
    </dgm:pt>
    <dgm:pt modelId="{973D41DA-BD07-4B3B-ADBD-EB2B92DD3F48}">
      <dgm:prSet/>
      <dgm:spPr/>
      <dgm:t>
        <a:bodyPr/>
        <a:lstStyle/>
        <a:p>
          <a:r>
            <a:rPr lang="en-US"/>
            <a:t>The plasma membrane exhibits </a:t>
          </a:r>
          <a:r>
            <a:rPr lang="en-US" b="1"/>
            <a:t>selective permeability</a:t>
          </a:r>
          <a:r>
            <a:rPr lang="en-US"/>
            <a:t>, allowing some substances to cross it more easily than others</a:t>
          </a:r>
        </a:p>
      </dgm:t>
    </dgm:pt>
    <dgm:pt modelId="{3BC41500-7187-4924-A972-771494C7E628}" type="parTrans" cxnId="{07081F30-EA09-423C-B742-448E1EEDC3DC}">
      <dgm:prSet/>
      <dgm:spPr/>
      <dgm:t>
        <a:bodyPr/>
        <a:lstStyle/>
        <a:p>
          <a:endParaRPr lang="en-US"/>
        </a:p>
      </dgm:t>
    </dgm:pt>
    <dgm:pt modelId="{C1330F78-1AD9-4239-B05F-3E0A1428C09E}" type="sibTrans" cxnId="{07081F30-EA09-423C-B742-448E1EEDC3DC}">
      <dgm:prSet/>
      <dgm:spPr/>
      <dgm:t>
        <a:bodyPr/>
        <a:lstStyle/>
        <a:p>
          <a:endParaRPr lang="en-US"/>
        </a:p>
      </dgm:t>
    </dgm:pt>
    <dgm:pt modelId="{E48927AE-2988-416E-96B7-B2B66E936498}">
      <dgm:prSet/>
      <dgm:spPr/>
      <dgm:t>
        <a:bodyPr/>
        <a:lstStyle/>
        <a:p>
          <a:r>
            <a:rPr lang="en-US"/>
            <a:t>Transport proteins are often responsible for controlling passage across cellular membranes</a:t>
          </a:r>
        </a:p>
      </dgm:t>
    </dgm:pt>
    <dgm:pt modelId="{9DFC7DBF-E756-4E60-8437-641D9A219AB4}" type="parTrans" cxnId="{11285765-B959-4850-8BCF-298E83A8D760}">
      <dgm:prSet/>
      <dgm:spPr/>
      <dgm:t>
        <a:bodyPr/>
        <a:lstStyle/>
        <a:p>
          <a:endParaRPr lang="en-US"/>
        </a:p>
      </dgm:t>
    </dgm:pt>
    <dgm:pt modelId="{2C120476-0423-4F09-AE03-B709611BA9A7}" type="sibTrans" cxnId="{11285765-B959-4850-8BCF-298E83A8D760}">
      <dgm:prSet/>
      <dgm:spPr/>
      <dgm:t>
        <a:bodyPr/>
        <a:lstStyle/>
        <a:p>
          <a:endParaRPr lang="en-US"/>
        </a:p>
      </dgm:t>
    </dgm:pt>
    <dgm:pt modelId="{7EE92C1A-E88C-7C48-BFF2-1A4755BB8A7B}" type="pres">
      <dgm:prSet presAssocID="{FE3CB3FA-036B-49BD-A479-A16E15B39FF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97F3515-C864-6147-BB6C-BE1A6299F806}" type="pres">
      <dgm:prSet presAssocID="{874EE7A4-C893-4FE8-9FC3-146CFB9143ED}" presName="hierRoot1" presStyleCnt="0"/>
      <dgm:spPr/>
    </dgm:pt>
    <dgm:pt modelId="{DABAAA6B-3315-8F43-90C0-0C7E5AF88D7D}" type="pres">
      <dgm:prSet presAssocID="{874EE7A4-C893-4FE8-9FC3-146CFB9143ED}" presName="composite" presStyleCnt="0"/>
      <dgm:spPr/>
    </dgm:pt>
    <dgm:pt modelId="{95CF303E-FC94-9E41-81EB-C1202400570A}" type="pres">
      <dgm:prSet presAssocID="{874EE7A4-C893-4FE8-9FC3-146CFB9143ED}" presName="background" presStyleLbl="node0" presStyleIdx="0" presStyleCnt="3"/>
      <dgm:spPr/>
    </dgm:pt>
    <dgm:pt modelId="{54AA5163-E96A-4641-BBB1-64404991DEF7}" type="pres">
      <dgm:prSet presAssocID="{874EE7A4-C893-4FE8-9FC3-146CFB9143ED}" presName="text" presStyleLbl="fgAcc0" presStyleIdx="0" presStyleCnt="3">
        <dgm:presLayoutVars>
          <dgm:chPref val="3"/>
        </dgm:presLayoutVars>
      </dgm:prSet>
      <dgm:spPr/>
    </dgm:pt>
    <dgm:pt modelId="{C2D1E2C2-6057-F040-9C15-F7006A627EBA}" type="pres">
      <dgm:prSet presAssocID="{874EE7A4-C893-4FE8-9FC3-146CFB9143ED}" presName="hierChild2" presStyleCnt="0"/>
      <dgm:spPr/>
    </dgm:pt>
    <dgm:pt modelId="{A7A3703F-4F24-6D43-83DB-CEDC95903DD8}" type="pres">
      <dgm:prSet presAssocID="{973D41DA-BD07-4B3B-ADBD-EB2B92DD3F48}" presName="hierRoot1" presStyleCnt="0"/>
      <dgm:spPr/>
    </dgm:pt>
    <dgm:pt modelId="{4A6945C7-026A-664E-9DAC-0BC0029E9264}" type="pres">
      <dgm:prSet presAssocID="{973D41DA-BD07-4B3B-ADBD-EB2B92DD3F48}" presName="composite" presStyleCnt="0"/>
      <dgm:spPr/>
    </dgm:pt>
    <dgm:pt modelId="{BB80B955-8062-1142-86C6-EFAB3F96C8F7}" type="pres">
      <dgm:prSet presAssocID="{973D41DA-BD07-4B3B-ADBD-EB2B92DD3F48}" presName="background" presStyleLbl="node0" presStyleIdx="1" presStyleCnt="3"/>
      <dgm:spPr/>
    </dgm:pt>
    <dgm:pt modelId="{6E75A0B3-CE7F-EB43-8266-5E6675E91665}" type="pres">
      <dgm:prSet presAssocID="{973D41DA-BD07-4B3B-ADBD-EB2B92DD3F48}" presName="text" presStyleLbl="fgAcc0" presStyleIdx="1" presStyleCnt="3">
        <dgm:presLayoutVars>
          <dgm:chPref val="3"/>
        </dgm:presLayoutVars>
      </dgm:prSet>
      <dgm:spPr/>
    </dgm:pt>
    <dgm:pt modelId="{155AC5B5-941C-8544-A970-B2E226DA71BE}" type="pres">
      <dgm:prSet presAssocID="{973D41DA-BD07-4B3B-ADBD-EB2B92DD3F48}" presName="hierChild2" presStyleCnt="0"/>
      <dgm:spPr/>
    </dgm:pt>
    <dgm:pt modelId="{0BCF8D30-F3CC-0143-AD7B-7282AD8CB568}" type="pres">
      <dgm:prSet presAssocID="{E48927AE-2988-416E-96B7-B2B66E936498}" presName="hierRoot1" presStyleCnt="0"/>
      <dgm:spPr/>
    </dgm:pt>
    <dgm:pt modelId="{2B3663F4-32FE-2D48-8B35-503CDA17EFE4}" type="pres">
      <dgm:prSet presAssocID="{E48927AE-2988-416E-96B7-B2B66E936498}" presName="composite" presStyleCnt="0"/>
      <dgm:spPr/>
    </dgm:pt>
    <dgm:pt modelId="{C1E4D8E1-5FE8-0345-AB96-BC6934EA12F3}" type="pres">
      <dgm:prSet presAssocID="{E48927AE-2988-416E-96B7-B2B66E936498}" presName="background" presStyleLbl="node0" presStyleIdx="2" presStyleCnt="3"/>
      <dgm:spPr/>
    </dgm:pt>
    <dgm:pt modelId="{D7D20F17-EA79-5E49-B327-604E1758B8A7}" type="pres">
      <dgm:prSet presAssocID="{E48927AE-2988-416E-96B7-B2B66E936498}" presName="text" presStyleLbl="fgAcc0" presStyleIdx="2" presStyleCnt="3">
        <dgm:presLayoutVars>
          <dgm:chPref val="3"/>
        </dgm:presLayoutVars>
      </dgm:prSet>
      <dgm:spPr/>
    </dgm:pt>
    <dgm:pt modelId="{BE309BD6-88DF-D549-B964-37E25911E414}" type="pres">
      <dgm:prSet presAssocID="{E48927AE-2988-416E-96B7-B2B66E936498}" presName="hierChild2" presStyleCnt="0"/>
      <dgm:spPr/>
    </dgm:pt>
  </dgm:ptLst>
  <dgm:cxnLst>
    <dgm:cxn modelId="{D17BAB0E-CF55-4EA1-9B49-2DA525116BE4}" srcId="{FE3CB3FA-036B-49BD-A479-A16E15B39FF9}" destId="{874EE7A4-C893-4FE8-9FC3-146CFB9143ED}" srcOrd="0" destOrd="0" parTransId="{EBFD633F-FC8D-4278-970B-4FC059C97B86}" sibTransId="{04A0E0E3-D20C-40D3-8754-0B95A1BA09E7}"/>
    <dgm:cxn modelId="{EC92D518-640D-2349-B9CF-FA9C7298D7FC}" type="presOf" srcId="{E48927AE-2988-416E-96B7-B2B66E936498}" destId="{D7D20F17-EA79-5E49-B327-604E1758B8A7}" srcOrd="0" destOrd="0" presId="urn:microsoft.com/office/officeart/2005/8/layout/hierarchy1"/>
    <dgm:cxn modelId="{07081F30-EA09-423C-B742-448E1EEDC3DC}" srcId="{FE3CB3FA-036B-49BD-A479-A16E15B39FF9}" destId="{973D41DA-BD07-4B3B-ADBD-EB2B92DD3F48}" srcOrd="1" destOrd="0" parTransId="{3BC41500-7187-4924-A972-771494C7E628}" sibTransId="{C1330F78-1AD9-4239-B05F-3E0A1428C09E}"/>
    <dgm:cxn modelId="{11285765-B959-4850-8BCF-298E83A8D760}" srcId="{FE3CB3FA-036B-49BD-A479-A16E15B39FF9}" destId="{E48927AE-2988-416E-96B7-B2B66E936498}" srcOrd="2" destOrd="0" parTransId="{9DFC7DBF-E756-4E60-8437-641D9A219AB4}" sibTransId="{2C120476-0423-4F09-AE03-B709611BA9A7}"/>
    <dgm:cxn modelId="{75B9A6B1-E78B-E540-BABB-3AF04440C96C}" type="presOf" srcId="{973D41DA-BD07-4B3B-ADBD-EB2B92DD3F48}" destId="{6E75A0B3-CE7F-EB43-8266-5E6675E91665}" srcOrd="0" destOrd="0" presId="urn:microsoft.com/office/officeart/2005/8/layout/hierarchy1"/>
    <dgm:cxn modelId="{F1EC14CB-5214-9341-B830-9664DA0B611C}" type="presOf" srcId="{FE3CB3FA-036B-49BD-A479-A16E15B39FF9}" destId="{7EE92C1A-E88C-7C48-BFF2-1A4755BB8A7B}" srcOrd="0" destOrd="0" presId="urn:microsoft.com/office/officeart/2005/8/layout/hierarchy1"/>
    <dgm:cxn modelId="{1F8BDEF6-A308-0946-8D28-A0F8696B47A6}" type="presOf" srcId="{874EE7A4-C893-4FE8-9FC3-146CFB9143ED}" destId="{54AA5163-E96A-4641-BBB1-64404991DEF7}" srcOrd="0" destOrd="0" presId="urn:microsoft.com/office/officeart/2005/8/layout/hierarchy1"/>
    <dgm:cxn modelId="{34744FEC-D053-EB48-A2B2-A599C3E4D551}" type="presParOf" srcId="{7EE92C1A-E88C-7C48-BFF2-1A4755BB8A7B}" destId="{B97F3515-C864-6147-BB6C-BE1A6299F806}" srcOrd="0" destOrd="0" presId="urn:microsoft.com/office/officeart/2005/8/layout/hierarchy1"/>
    <dgm:cxn modelId="{CC21E15F-038A-1642-876B-F46A0FB1382D}" type="presParOf" srcId="{B97F3515-C864-6147-BB6C-BE1A6299F806}" destId="{DABAAA6B-3315-8F43-90C0-0C7E5AF88D7D}" srcOrd="0" destOrd="0" presId="urn:microsoft.com/office/officeart/2005/8/layout/hierarchy1"/>
    <dgm:cxn modelId="{84A17266-A8A6-BD43-9EA8-01D719325EED}" type="presParOf" srcId="{DABAAA6B-3315-8F43-90C0-0C7E5AF88D7D}" destId="{95CF303E-FC94-9E41-81EB-C1202400570A}" srcOrd="0" destOrd="0" presId="urn:microsoft.com/office/officeart/2005/8/layout/hierarchy1"/>
    <dgm:cxn modelId="{FCD15334-09DD-D64B-9138-8D36F04960FE}" type="presParOf" srcId="{DABAAA6B-3315-8F43-90C0-0C7E5AF88D7D}" destId="{54AA5163-E96A-4641-BBB1-64404991DEF7}" srcOrd="1" destOrd="0" presId="urn:microsoft.com/office/officeart/2005/8/layout/hierarchy1"/>
    <dgm:cxn modelId="{1539F7C3-6B3E-FB4C-9B74-EBB5A8E4910F}" type="presParOf" srcId="{B97F3515-C864-6147-BB6C-BE1A6299F806}" destId="{C2D1E2C2-6057-F040-9C15-F7006A627EBA}" srcOrd="1" destOrd="0" presId="urn:microsoft.com/office/officeart/2005/8/layout/hierarchy1"/>
    <dgm:cxn modelId="{570BA3C2-EE69-4349-BC9F-7EE51AD14D95}" type="presParOf" srcId="{7EE92C1A-E88C-7C48-BFF2-1A4755BB8A7B}" destId="{A7A3703F-4F24-6D43-83DB-CEDC95903DD8}" srcOrd="1" destOrd="0" presId="urn:microsoft.com/office/officeart/2005/8/layout/hierarchy1"/>
    <dgm:cxn modelId="{9FAAAE2C-8EF6-9C4C-A863-F0B19E5E25E3}" type="presParOf" srcId="{A7A3703F-4F24-6D43-83DB-CEDC95903DD8}" destId="{4A6945C7-026A-664E-9DAC-0BC0029E9264}" srcOrd="0" destOrd="0" presId="urn:microsoft.com/office/officeart/2005/8/layout/hierarchy1"/>
    <dgm:cxn modelId="{BFEA2AA4-71D4-734B-8B9B-4CA6CAA7BD5E}" type="presParOf" srcId="{4A6945C7-026A-664E-9DAC-0BC0029E9264}" destId="{BB80B955-8062-1142-86C6-EFAB3F96C8F7}" srcOrd="0" destOrd="0" presId="urn:microsoft.com/office/officeart/2005/8/layout/hierarchy1"/>
    <dgm:cxn modelId="{6FE05EE2-D779-0F4E-8381-D048A37CF4AB}" type="presParOf" srcId="{4A6945C7-026A-664E-9DAC-0BC0029E9264}" destId="{6E75A0B3-CE7F-EB43-8266-5E6675E91665}" srcOrd="1" destOrd="0" presId="urn:microsoft.com/office/officeart/2005/8/layout/hierarchy1"/>
    <dgm:cxn modelId="{909EFA67-D464-7443-9573-E1E296AEE78C}" type="presParOf" srcId="{A7A3703F-4F24-6D43-83DB-CEDC95903DD8}" destId="{155AC5B5-941C-8544-A970-B2E226DA71BE}" srcOrd="1" destOrd="0" presId="urn:microsoft.com/office/officeart/2005/8/layout/hierarchy1"/>
    <dgm:cxn modelId="{EE623BB3-380C-464D-97BB-C7ACC1AF0593}" type="presParOf" srcId="{7EE92C1A-E88C-7C48-BFF2-1A4755BB8A7B}" destId="{0BCF8D30-F3CC-0143-AD7B-7282AD8CB568}" srcOrd="2" destOrd="0" presId="urn:microsoft.com/office/officeart/2005/8/layout/hierarchy1"/>
    <dgm:cxn modelId="{EC762864-02E6-C24A-9255-F6EE6A54B920}" type="presParOf" srcId="{0BCF8D30-F3CC-0143-AD7B-7282AD8CB568}" destId="{2B3663F4-32FE-2D48-8B35-503CDA17EFE4}" srcOrd="0" destOrd="0" presId="urn:microsoft.com/office/officeart/2005/8/layout/hierarchy1"/>
    <dgm:cxn modelId="{B116735E-2B17-CE4C-A205-6A0CE7AD3B5E}" type="presParOf" srcId="{2B3663F4-32FE-2D48-8B35-503CDA17EFE4}" destId="{C1E4D8E1-5FE8-0345-AB96-BC6934EA12F3}" srcOrd="0" destOrd="0" presId="urn:microsoft.com/office/officeart/2005/8/layout/hierarchy1"/>
    <dgm:cxn modelId="{6B79A319-ED93-AC46-B8AE-DA571DFAE53A}" type="presParOf" srcId="{2B3663F4-32FE-2D48-8B35-503CDA17EFE4}" destId="{D7D20F17-EA79-5E49-B327-604E1758B8A7}" srcOrd="1" destOrd="0" presId="urn:microsoft.com/office/officeart/2005/8/layout/hierarchy1"/>
    <dgm:cxn modelId="{AEF0735F-6B10-2847-B219-EF4D456B3423}" type="presParOf" srcId="{0BCF8D30-F3CC-0143-AD7B-7282AD8CB568}" destId="{BE309BD6-88DF-D549-B964-37E25911E41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37D4132-D722-45FB-A5D7-5A2E4066B97A}" type="doc">
      <dgm:prSet loTypeId="urn:microsoft.com/office/officeart/2005/8/layout/process4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n-US"/>
        </a:p>
      </dgm:t>
    </dgm:pt>
    <dgm:pt modelId="{D452BF5C-607C-499E-9499-CC3BE5496387}">
      <dgm:prSet custT="1"/>
      <dgm:spPr/>
      <dgm:t>
        <a:bodyPr/>
        <a:lstStyle/>
        <a:p>
          <a:r>
            <a:rPr lang="en-US" sz="2800" dirty="0"/>
            <a:t>Facilitated diffusion is still passive because the solute moves down its concentration gradient</a:t>
          </a:r>
        </a:p>
      </dgm:t>
    </dgm:pt>
    <dgm:pt modelId="{500052A8-EAFF-4FDB-BE52-62E47BB77020}" type="parTrans" cxnId="{B0EADD70-BBA5-4C7C-9CA5-BA6EB35CD3BD}">
      <dgm:prSet/>
      <dgm:spPr/>
      <dgm:t>
        <a:bodyPr/>
        <a:lstStyle/>
        <a:p>
          <a:endParaRPr lang="en-US"/>
        </a:p>
      </dgm:t>
    </dgm:pt>
    <dgm:pt modelId="{43CF331C-791F-4D45-A790-2B9002E192FD}" type="sibTrans" cxnId="{B0EADD70-BBA5-4C7C-9CA5-BA6EB35CD3BD}">
      <dgm:prSet/>
      <dgm:spPr/>
      <dgm:t>
        <a:bodyPr/>
        <a:lstStyle/>
        <a:p>
          <a:endParaRPr lang="en-US"/>
        </a:p>
      </dgm:t>
    </dgm:pt>
    <dgm:pt modelId="{6EB02188-6E23-4A20-8296-3055DB4E0A62}">
      <dgm:prSet/>
      <dgm:spPr/>
      <dgm:t>
        <a:bodyPr/>
        <a:lstStyle/>
        <a:p>
          <a:r>
            <a:rPr lang="en-US"/>
            <a:t>Some transport proteins; however, can move solutes against their concentration gradients</a:t>
          </a:r>
        </a:p>
      </dgm:t>
    </dgm:pt>
    <dgm:pt modelId="{EB2F6928-4049-468B-828E-7BD7C03044D8}" type="parTrans" cxnId="{8BA97781-F652-41D1-A21E-489199E470A8}">
      <dgm:prSet/>
      <dgm:spPr/>
      <dgm:t>
        <a:bodyPr/>
        <a:lstStyle/>
        <a:p>
          <a:endParaRPr lang="en-US"/>
        </a:p>
      </dgm:t>
    </dgm:pt>
    <dgm:pt modelId="{1DFC09D8-434E-408D-95A0-38A4B4B3D8E4}" type="sibTrans" cxnId="{8BA97781-F652-41D1-A21E-489199E470A8}">
      <dgm:prSet/>
      <dgm:spPr/>
      <dgm:t>
        <a:bodyPr/>
        <a:lstStyle/>
        <a:p>
          <a:endParaRPr lang="en-US"/>
        </a:p>
      </dgm:t>
    </dgm:pt>
    <dgm:pt modelId="{55D25761-2E58-4CCE-B28E-B5C43C8F95B1}">
      <dgm:prSet/>
      <dgm:spPr/>
      <dgm:t>
        <a:bodyPr/>
        <a:lstStyle/>
        <a:p>
          <a:r>
            <a:rPr lang="en-US"/>
            <a:t>Sodium-Potassium Pump</a:t>
          </a:r>
        </a:p>
      </dgm:t>
    </dgm:pt>
    <dgm:pt modelId="{E382D930-E692-40CB-9214-726C1A116DE9}" type="parTrans" cxnId="{B8A6C70C-E410-4111-AA45-59BAFCD6F3D8}">
      <dgm:prSet/>
      <dgm:spPr/>
      <dgm:t>
        <a:bodyPr/>
        <a:lstStyle/>
        <a:p>
          <a:endParaRPr lang="en-US"/>
        </a:p>
      </dgm:t>
    </dgm:pt>
    <dgm:pt modelId="{09C70329-C01B-4004-B6B6-8A87830689DE}" type="sibTrans" cxnId="{B8A6C70C-E410-4111-AA45-59BAFCD6F3D8}">
      <dgm:prSet/>
      <dgm:spPr/>
      <dgm:t>
        <a:bodyPr/>
        <a:lstStyle/>
        <a:p>
          <a:endParaRPr lang="en-US"/>
        </a:p>
      </dgm:t>
    </dgm:pt>
    <dgm:pt modelId="{8C345C5D-E07C-4DAF-8E35-F81096A83AD5}">
      <dgm:prSet/>
      <dgm:spPr/>
      <dgm:t>
        <a:bodyPr/>
        <a:lstStyle/>
        <a:p>
          <a:r>
            <a:rPr lang="en-US"/>
            <a:t>Proton Pumps</a:t>
          </a:r>
        </a:p>
      </dgm:t>
    </dgm:pt>
    <dgm:pt modelId="{97184B82-19A1-4201-BFB2-08BDB080A5F7}" type="parTrans" cxnId="{35F60008-4300-4D59-98DD-B8AD6C37936B}">
      <dgm:prSet/>
      <dgm:spPr/>
      <dgm:t>
        <a:bodyPr/>
        <a:lstStyle/>
        <a:p>
          <a:endParaRPr lang="en-US"/>
        </a:p>
      </dgm:t>
    </dgm:pt>
    <dgm:pt modelId="{3267DA0A-5220-4CDA-B5BE-A922CF3645CF}" type="sibTrans" cxnId="{35F60008-4300-4D59-98DD-B8AD6C37936B}">
      <dgm:prSet/>
      <dgm:spPr/>
      <dgm:t>
        <a:bodyPr/>
        <a:lstStyle/>
        <a:p>
          <a:endParaRPr lang="en-US"/>
        </a:p>
      </dgm:t>
    </dgm:pt>
    <dgm:pt modelId="{1B97CE87-296E-4092-875D-37942CF8BD4A}">
      <dgm:prSet/>
      <dgm:spPr/>
      <dgm:t>
        <a:bodyPr/>
        <a:lstStyle/>
        <a:p>
          <a:r>
            <a:rPr lang="en-US"/>
            <a:t>Cotransporters</a:t>
          </a:r>
        </a:p>
      </dgm:t>
    </dgm:pt>
    <dgm:pt modelId="{8D764F53-BDE5-46D0-93ED-BF8FD06BA20A}" type="parTrans" cxnId="{E3F6917E-F048-4504-BDC4-D55FFA38C97A}">
      <dgm:prSet/>
      <dgm:spPr/>
      <dgm:t>
        <a:bodyPr/>
        <a:lstStyle/>
        <a:p>
          <a:endParaRPr lang="en-US"/>
        </a:p>
      </dgm:t>
    </dgm:pt>
    <dgm:pt modelId="{CFA1BD74-BBB3-4383-BE37-EB85C36B7D43}" type="sibTrans" cxnId="{E3F6917E-F048-4504-BDC4-D55FFA38C97A}">
      <dgm:prSet/>
      <dgm:spPr/>
      <dgm:t>
        <a:bodyPr/>
        <a:lstStyle/>
        <a:p>
          <a:endParaRPr lang="en-US"/>
        </a:p>
      </dgm:t>
    </dgm:pt>
    <dgm:pt modelId="{79D68F07-25E1-834F-9593-F35EF46D27FB}" type="pres">
      <dgm:prSet presAssocID="{137D4132-D722-45FB-A5D7-5A2E4066B97A}" presName="Name0" presStyleCnt="0">
        <dgm:presLayoutVars>
          <dgm:dir/>
          <dgm:animLvl val="lvl"/>
          <dgm:resizeHandles val="exact"/>
        </dgm:presLayoutVars>
      </dgm:prSet>
      <dgm:spPr/>
    </dgm:pt>
    <dgm:pt modelId="{E282E0B6-AC44-7E4C-B698-AA6ABB327BA7}" type="pres">
      <dgm:prSet presAssocID="{6EB02188-6E23-4A20-8296-3055DB4E0A62}" presName="boxAndChildren" presStyleCnt="0"/>
      <dgm:spPr/>
    </dgm:pt>
    <dgm:pt modelId="{9FC1D0FB-72E1-AB44-8A15-5DD1187AFC96}" type="pres">
      <dgm:prSet presAssocID="{6EB02188-6E23-4A20-8296-3055DB4E0A62}" presName="parentTextBox" presStyleLbl="node1" presStyleIdx="0" presStyleCnt="2"/>
      <dgm:spPr/>
    </dgm:pt>
    <dgm:pt modelId="{50F9835D-E384-7B4C-AA0A-3D185198BD58}" type="pres">
      <dgm:prSet presAssocID="{6EB02188-6E23-4A20-8296-3055DB4E0A62}" presName="entireBox" presStyleLbl="node1" presStyleIdx="0" presStyleCnt="2"/>
      <dgm:spPr/>
    </dgm:pt>
    <dgm:pt modelId="{BC8B92AE-6821-5149-96F8-60DF2B9A0A4F}" type="pres">
      <dgm:prSet presAssocID="{6EB02188-6E23-4A20-8296-3055DB4E0A62}" presName="descendantBox" presStyleCnt="0"/>
      <dgm:spPr/>
    </dgm:pt>
    <dgm:pt modelId="{5A497C44-3677-9D4C-B7BD-4E00537206A2}" type="pres">
      <dgm:prSet presAssocID="{55D25761-2E58-4CCE-B28E-B5C43C8F95B1}" presName="childTextBox" presStyleLbl="fgAccFollowNode1" presStyleIdx="0" presStyleCnt="3">
        <dgm:presLayoutVars>
          <dgm:bulletEnabled val="1"/>
        </dgm:presLayoutVars>
      </dgm:prSet>
      <dgm:spPr/>
    </dgm:pt>
    <dgm:pt modelId="{000B9313-5C8D-174B-8F0E-E55906F2D248}" type="pres">
      <dgm:prSet presAssocID="{8C345C5D-E07C-4DAF-8E35-F81096A83AD5}" presName="childTextBox" presStyleLbl="fgAccFollowNode1" presStyleIdx="1" presStyleCnt="3">
        <dgm:presLayoutVars>
          <dgm:bulletEnabled val="1"/>
        </dgm:presLayoutVars>
      </dgm:prSet>
      <dgm:spPr/>
    </dgm:pt>
    <dgm:pt modelId="{AD42EE23-91E5-E148-AADC-CB562CA5E12F}" type="pres">
      <dgm:prSet presAssocID="{1B97CE87-296E-4092-875D-37942CF8BD4A}" presName="childTextBox" presStyleLbl="fgAccFollowNode1" presStyleIdx="2" presStyleCnt="3">
        <dgm:presLayoutVars>
          <dgm:bulletEnabled val="1"/>
        </dgm:presLayoutVars>
      </dgm:prSet>
      <dgm:spPr/>
    </dgm:pt>
    <dgm:pt modelId="{D4FD6E52-02AA-074B-BF05-F214B2F95798}" type="pres">
      <dgm:prSet presAssocID="{43CF331C-791F-4D45-A790-2B9002E192FD}" presName="sp" presStyleCnt="0"/>
      <dgm:spPr/>
    </dgm:pt>
    <dgm:pt modelId="{C5BF2758-307D-1543-AB1E-BCC17AF63BCF}" type="pres">
      <dgm:prSet presAssocID="{D452BF5C-607C-499E-9499-CC3BE5496387}" presName="arrowAndChildren" presStyleCnt="0"/>
      <dgm:spPr/>
    </dgm:pt>
    <dgm:pt modelId="{D44B71E3-0CAE-E64F-9FBC-4C6299DDB977}" type="pres">
      <dgm:prSet presAssocID="{D452BF5C-607C-499E-9499-CC3BE5496387}" presName="parentTextArrow" presStyleLbl="node1" presStyleIdx="1" presStyleCnt="2"/>
      <dgm:spPr/>
    </dgm:pt>
  </dgm:ptLst>
  <dgm:cxnLst>
    <dgm:cxn modelId="{35F60008-4300-4D59-98DD-B8AD6C37936B}" srcId="{6EB02188-6E23-4A20-8296-3055DB4E0A62}" destId="{8C345C5D-E07C-4DAF-8E35-F81096A83AD5}" srcOrd="1" destOrd="0" parTransId="{97184B82-19A1-4201-BFB2-08BDB080A5F7}" sibTransId="{3267DA0A-5220-4CDA-B5BE-A922CF3645CF}"/>
    <dgm:cxn modelId="{B8A6C70C-E410-4111-AA45-59BAFCD6F3D8}" srcId="{6EB02188-6E23-4A20-8296-3055DB4E0A62}" destId="{55D25761-2E58-4CCE-B28E-B5C43C8F95B1}" srcOrd="0" destOrd="0" parTransId="{E382D930-E692-40CB-9214-726C1A116DE9}" sibTransId="{09C70329-C01B-4004-B6B6-8A87830689DE}"/>
    <dgm:cxn modelId="{49CE391D-F006-704B-8102-D090E55E541C}" type="presOf" srcId="{D452BF5C-607C-499E-9499-CC3BE5496387}" destId="{D44B71E3-0CAE-E64F-9FBC-4C6299DDB977}" srcOrd="0" destOrd="0" presId="urn:microsoft.com/office/officeart/2005/8/layout/process4"/>
    <dgm:cxn modelId="{88F1AF23-E643-1946-8290-716F152EBD15}" type="presOf" srcId="{55D25761-2E58-4CCE-B28E-B5C43C8F95B1}" destId="{5A497C44-3677-9D4C-B7BD-4E00537206A2}" srcOrd="0" destOrd="0" presId="urn:microsoft.com/office/officeart/2005/8/layout/process4"/>
    <dgm:cxn modelId="{B0EADD70-BBA5-4C7C-9CA5-BA6EB35CD3BD}" srcId="{137D4132-D722-45FB-A5D7-5A2E4066B97A}" destId="{D452BF5C-607C-499E-9499-CC3BE5496387}" srcOrd="0" destOrd="0" parTransId="{500052A8-EAFF-4FDB-BE52-62E47BB77020}" sibTransId="{43CF331C-791F-4D45-A790-2B9002E192FD}"/>
    <dgm:cxn modelId="{38E3217C-EE1B-1D43-BCFA-E1F08447C430}" type="presOf" srcId="{1B97CE87-296E-4092-875D-37942CF8BD4A}" destId="{AD42EE23-91E5-E148-AADC-CB562CA5E12F}" srcOrd="0" destOrd="0" presId="urn:microsoft.com/office/officeart/2005/8/layout/process4"/>
    <dgm:cxn modelId="{6EB34C7C-A795-044F-B679-601B1B70882E}" type="presOf" srcId="{6EB02188-6E23-4A20-8296-3055DB4E0A62}" destId="{9FC1D0FB-72E1-AB44-8A15-5DD1187AFC96}" srcOrd="0" destOrd="0" presId="urn:microsoft.com/office/officeart/2005/8/layout/process4"/>
    <dgm:cxn modelId="{E3F6917E-F048-4504-BDC4-D55FFA38C97A}" srcId="{6EB02188-6E23-4A20-8296-3055DB4E0A62}" destId="{1B97CE87-296E-4092-875D-37942CF8BD4A}" srcOrd="2" destOrd="0" parTransId="{8D764F53-BDE5-46D0-93ED-BF8FD06BA20A}" sibTransId="{CFA1BD74-BBB3-4383-BE37-EB85C36B7D43}"/>
    <dgm:cxn modelId="{8BA97781-F652-41D1-A21E-489199E470A8}" srcId="{137D4132-D722-45FB-A5D7-5A2E4066B97A}" destId="{6EB02188-6E23-4A20-8296-3055DB4E0A62}" srcOrd="1" destOrd="0" parTransId="{EB2F6928-4049-468B-828E-7BD7C03044D8}" sibTransId="{1DFC09D8-434E-408D-95A0-38A4B4B3D8E4}"/>
    <dgm:cxn modelId="{0951D394-2642-7E46-BCD3-A947B0F0AAB7}" type="presOf" srcId="{137D4132-D722-45FB-A5D7-5A2E4066B97A}" destId="{79D68F07-25E1-834F-9593-F35EF46D27FB}" srcOrd="0" destOrd="0" presId="urn:microsoft.com/office/officeart/2005/8/layout/process4"/>
    <dgm:cxn modelId="{3E960EC9-7219-1341-BABC-15EFEFE43D85}" type="presOf" srcId="{8C345C5D-E07C-4DAF-8E35-F81096A83AD5}" destId="{000B9313-5C8D-174B-8F0E-E55906F2D248}" srcOrd="0" destOrd="0" presId="urn:microsoft.com/office/officeart/2005/8/layout/process4"/>
    <dgm:cxn modelId="{C46783EC-7B49-884C-85ED-90DDF7800AD5}" type="presOf" srcId="{6EB02188-6E23-4A20-8296-3055DB4E0A62}" destId="{50F9835D-E384-7B4C-AA0A-3D185198BD58}" srcOrd="1" destOrd="0" presId="urn:microsoft.com/office/officeart/2005/8/layout/process4"/>
    <dgm:cxn modelId="{7B6DC847-53D1-844B-A0AA-D7FD20293CEC}" type="presParOf" srcId="{79D68F07-25E1-834F-9593-F35EF46D27FB}" destId="{E282E0B6-AC44-7E4C-B698-AA6ABB327BA7}" srcOrd="0" destOrd="0" presId="urn:microsoft.com/office/officeart/2005/8/layout/process4"/>
    <dgm:cxn modelId="{15F10171-5049-394B-8906-47510AACD183}" type="presParOf" srcId="{E282E0B6-AC44-7E4C-B698-AA6ABB327BA7}" destId="{9FC1D0FB-72E1-AB44-8A15-5DD1187AFC96}" srcOrd="0" destOrd="0" presId="urn:microsoft.com/office/officeart/2005/8/layout/process4"/>
    <dgm:cxn modelId="{7B47C46E-7CD4-FD46-8E77-DC16530CC72B}" type="presParOf" srcId="{E282E0B6-AC44-7E4C-B698-AA6ABB327BA7}" destId="{50F9835D-E384-7B4C-AA0A-3D185198BD58}" srcOrd="1" destOrd="0" presId="urn:microsoft.com/office/officeart/2005/8/layout/process4"/>
    <dgm:cxn modelId="{86D2E820-8DF7-BC46-9CB3-CA7841D6826E}" type="presParOf" srcId="{E282E0B6-AC44-7E4C-B698-AA6ABB327BA7}" destId="{BC8B92AE-6821-5149-96F8-60DF2B9A0A4F}" srcOrd="2" destOrd="0" presId="urn:microsoft.com/office/officeart/2005/8/layout/process4"/>
    <dgm:cxn modelId="{C479BCEE-1979-D447-8CD0-BCD4CA0030B9}" type="presParOf" srcId="{BC8B92AE-6821-5149-96F8-60DF2B9A0A4F}" destId="{5A497C44-3677-9D4C-B7BD-4E00537206A2}" srcOrd="0" destOrd="0" presId="urn:microsoft.com/office/officeart/2005/8/layout/process4"/>
    <dgm:cxn modelId="{B60D919A-A866-384B-96C5-287AB6CF86C2}" type="presParOf" srcId="{BC8B92AE-6821-5149-96F8-60DF2B9A0A4F}" destId="{000B9313-5C8D-174B-8F0E-E55906F2D248}" srcOrd="1" destOrd="0" presId="urn:microsoft.com/office/officeart/2005/8/layout/process4"/>
    <dgm:cxn modelId="{B6991CEF-BD20-634A-B512-D0C1BCFC54C1}" type="presParOf" srcId="{BC8B92AE-6821-5149-96F8-60DF2B9A0A4F}" destId="{AD42EE23-91E5-E148-AADC-CB562CA5E12F}" srcOrd="2" destOrd="0" presId="urn:microsoft.com/office/officeart/2005/8/layout/process4"/>
    <dgm:cxn modelId="{D6C6FB49-F8A5-9846-823A-F4C2856E2622}" type="presParOf" srcId="{79D68F07-25E1-834F-9593-F35EF46D27FB}" destId="{D4FD6E52-02AA-074B-BF05-F214B2F95798}" srcOrd="1" destOrd="0" presId="urn:microsoft.com/office/officeart/2005/8/layout/process4"/>
    <dgm:cxn modelId="{201BC438-1769-BB4A-B5F2-A23AB530F0A3}" type="presParOf" srcId="{79D68F07-25E1-834F-9593-F35EF46D27FB}" destId="{C5BF2758-307D-1543-AB1E-BCC17AF63BCF}" srcOrd="2" destOrd="0" presId="urn:microsoft.com/office/officeart/2005/8/layout/process4"/>
    <dgm:cxn modelId="{2CAEDD5D-7B04-EE45-AA1D-23DB60E320F2}" type="presParOf" srcId="{C5BF2758-307D-1543-AB1E-BCC17AF63BCF}" destId="{D44B71E3-0CAE-E64F-9FBC-4C6299DDB97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37394E0-529A-4A27-875D-64C37626077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35BA80A-DCB5-4086-9BAC-2DC2843BC4AF}">
      <dgm:prSet/>
      <dgm:spPr/>
      <dgm:t>
        <a:bodyPr/>
        <a:lstStyle/>
        <a:p>
          <a:r>
            <a:rPr lang="en-US" dirty="0"/>
            <a:t>Small molecules and water enter or leave the cell through the lipid bilayer or by transport proteins</a:t>
          </a:r>
        </a:p>
      </dgm:t>
    </dgm:pt>
    <dgm:pt modelId="{28C72435-B0D6-490C-9AD6-0AE5B3A705BD}" type="parTrans" cxnId="{B2BE8E61-876D-45BD-AA71-2FF12A90818E}">
      <dgm:prSet/>
      <dgm:spPr/>
      <dgm:t>
        <a:bodyPr/>
        <a:lstStyle/>
        <a:p>
          <a:endParaRPr lang="en-US"/>
        </a:p>
      </dgm:t>
    </dgm:pt>
    <dgm:pt modelId="{0D9096F6-26A6-4D6C-9CC5-813EEA3E91A0}" type="sibTrans" cxnId="{B2BE8E61-876D-45BD-AA71-2FF12A90818E}">
      <dgm:prSet/>
      <dgm:spPr/>
      <dgm:t>
        <a:bodyPr/>
        <a:lstStyle/>
        <a:p>
          <a:endParaRPr lang="en-US"/>
        </a:p>
      </dgm:t>
    </dgm:pt>
    <dgm:pt modelId="{53B205BC-E70B-4A62-9501-7E18AD67D4C5}">
      <dgm:prSet/>
      <dgm:spPr/>
      <dgm:t>
        <a:bodyPr/>
        <a:lstStyle/>
        <a:p>
          <a:r>
            <a:rPr lang="en-US" dirty="0"/>
            <a:t>Large molecules, such as polysaccharides and proteins, cross the membrane in bulk via vesicles</a:t>
          </a:r>
        </a:p>
      </dgm:t>
    </dgm:pt>
    <dgm:pt modelId="{F58B75A7-551E-4173-8182-60C421635421}" type="parTrans" cxnId="{ED4EFB44-5F67-4C97-9C94-26505D51AA50}">
      <dgm:prSet/>
      <dgm:spPr/>
      <dgm:t>
        <a:bodyPr/>
        <a:lstStyle/>
        <a:p>
          <a:endParaRPr lang="en-US"/>
        </a:p>
      </dgm:t>
    </dgm:pt>
    <dgm:pt modelId="{D44ED77E-AA14-482A-8E82-A1A4C92F75F8}" type="sibTrans" cxnId="{ED4EFB44-5F67-4C97-9C94-26505D51AA50}">
      <dgm:prSet/>
      <dgm:spPr/>
      <dgm:t>
        <a:bodyPr/>
        <a:lstStyle/>
        <a:p>
          <a:endParaRPr lang="en-US"/>
        </a:p>
      </dgm:t>
    </dgm:pt>
    <dgm:pt modelId="{98F5232E-61B0-4F09-B84E-08ED590A11C5}">
      <dgm:prSet/>
      <dgm:spPr/>
      <dgm:t>
        <a:bodyPr/>
        <a:lstStyle/>
        <a:p>
          <a:r>
            <a:rPr lang="en-US"/>
            <a:t>Bulk transport requires energy</a:t>
          </a:r>
        </a:p>
      </dgm:t>
    </dgm:pt>
    <dgm:pt modelId="{652A04A9-85D4-4CF0-A18F-6049D9C293AD}" type="parTrans" cxnId="{6B6443E8-D669-4B8D-BCCA-DA89E0A33D03}">
      <dgm:prSet/>
      <dgm:spPr/>
      <dgm:t>
        <a:bodyPr/>
        <a:lstStyle/>
        <a:p>
          <a:endParaRPr lang="en-US"/>
        </a:p>
      </dgm:t>
    </dgm:pt>
    <dgm:pt modelId="{48DC0580-23F8-408B-BE58-C8E587F42A1E}" type="sibTrans" cxnId="{6B6443E8-D669-4B8D-BCCA-DA89E0A33D03}">
      <dgm:prSet/>
      <dgm:spPr/>
      <dgm:t>
        <a:bodyPr/>
        <a:lstStyle/>
        <a:p>
          <a:endParaRPr lang="en-US"/>
        </a:p>
      </dgm:t>
    </dgm:pt>
    <dgm:pt modelId="{1BC2AD54-3317-44F4-AD69-3DC3D819816B}">
      <dgm:prSet/>
      <dgm:spPr/>
      <dgm:t>
        <a:bodyPr/>
        <a:lstStyle/>
        <a:p>
          <a:r>
            <a:rPr lang="en-US"/>
            <a:t>Endocytosis</a:t>
          </a:r>
        </a:p>
      </dgm:t>
    </dgm:pt>
    <dgm:pt modelId="{0A3E4B01-BB65-4AB1-95C9-C109F61B1E84}" type="parTrans" cxnId="{C39C185B-43D0-4E50-BDA4-3D255E04E1A0}">
      <dgm:prSet/>
      <dgm:spPr/>
      <dgm:t>
        <a:bodyPr/>
        <a:lstStyle/>
        <a:p>
          <a:endParaRPr lang="en-US"/>
        </a:p>
      </dgm:t>
    </dgm:pt>
    <dgm:pt modelId="{CBFA8198-C678-4FE5-8DC0-DE1DF852D594}" type="sibTrans" cxnId="{C39C185B-43D0-4E50-BDA4-3D255E04E1A0}">
      <dgm:prSet/>
      <dgm:spPr/>
      <dgm:t>
        <a:bodyPr/>
        <a:lstStyle/>
        <a:p>
          <a:endParaRPr lang="en-US"/>
        </a:p>
      </dgm:t>
    </dgm:pt>
    <dgm:pt modelId="{3116C718-2A35-4585-8D01-8A28A0670477}">
      <dgm:prSet/>
      <dgm:spPr/>
      <dgm:t>
        <a:bodyPr/>
        <a:lstStyle/>
        <a:p>
          <a:r>
            <a:rPr lang="en-US"/>
            <a:t>Exocytosis</a:t>
          </a:r>
        </a:p>
      </dgm:t>
    </dgm:pt>
    <dgm:pt modelId="{8B218963-61DC-41CA-BF8E-9244DDDB921F}" type="parTrans" cxnId="{F756FCAB-233E-4D4E-9A67-FA918AC8C915}">
      <dgm:prSet/>
      <dgm:spPr/>
      <dgm:t>
        <a:bodyPr/>
        <a:lstStyle/>
        <a:p>
          <a:endParaRPr lang="en-US"/>
        </a:p>
      </dgm:t>
    </dgm:pt>
    <dgm:pt modelId="{E70BEB66-1917-4C92-8210-C057A7256CAC}" type="sibTrans" cxnId="{F756FCAB-233E-4D4E-9A67-FA918AC8C915}">
      <dgm:prSet/>
      <dgm:spPr/>
      <dgm:t>
        <a:bodyPr/>
        <a:lstStyle/>
        <a:p>
          <a:endParaRPr lang="en-US"/>
        </a:p>
      </dgm:t>
    </dgm:pt>
    <dgm:pt modelId="{DE80D672-81A9-0144-A569-94E6A49991C5}" type="pres">
      <dgm:prSet presAssocID="{337394E0-529A-4A27-875D-64C376260776}" presName="Name0" presStyleCnt="0">
        <dgm:presLayoutVars>
          <dgm:dir/>
          <dgm:animLvl val="lvl"/>
          <dgm:resizeHandles val="exact"/>
        </dgm:presLayoutVars>
      </dgm:prSet>
      <dgm:spPr/>
    </dgm:pt>
    <dgm:pt modelId="{1A77BB0C-1967-5D45-A3AD-F354B9033090}" type="pres">
      <dgm:prSet presAssocID="{98F5232E-61B0-4F09-B84E-08ED590A11C5}" presName="boxAndChildren" presStyleCnt="0"/>
      <dgm:spPr/>
    </dgm:pt>
    <dgm:pt modelId="{13B8DA4C-99B5-D444-9F71-2741D64FD1C6}" type="pres">
      <dgm:prSet presAssocID="{98F5232E-61B0-4F09-B84E-08ED590A11C5}" presName="parentTextBox" presStyleLbl="node1" presStyleIdx="0" presStyleCnt="3"/>
      <dgm:spPr/>
    </dgm:pt>
    <dgm:pt modelId="{983FA29B-4FAF-4B43-A7D5-717BA9540A22}" type="pres">
      <dgm:prSet presAssocID="{98F5232E-61B0-4F09-B84E-08ED590A11C5}" presName="entireBox" presStyleLbl="node1" presStyleIdx="0" presStyleCnt="3"/>
      <dgm:spPr/>
    </dgm:pt>
    <dgm:pt modelId="{B9C271D4-CD21-A94B-8639-3FB58144703F}" type="pres">
      <dgm:prSet presAssocID="{98F5232E-61B0-4F09-B84E-08ED590A11C5}" presName="descendantBox" presStyleCnt="0"/>
      <dgm:spPr/>
    </dgm:pt>
    <dgm:pt modelId="{0DB2A951-BCC5-2441-BACA-4C5654A86747}" type="pres">
      <dgm:prSet presAssocID="{1BC2AD54-3317-44F4-AD69-3DC3D819816B}" presName="childTextBox" presStyleLbl="fgAccFollowNode1" presStyleIdx="0" presStyleCnt="2">
        <dgm:presLayoutVars>
          <dgm:bulletEnabled val="1"/>
        </dgm:presLayoutVars>
      </dgm:prSet>
      <dgm:spPr/>
    </dgm:pt>
    <dgm:pt modelId="{BC058863-75C3-8348-9957-C01C00718EA3}" type="pres">
      <dgm:prSet presAssocID="{3116C718-2A35-4585-8D01-8A28A0670477}" presName="childTextBox" presStyleLbl="fgAccFollowNode1" presStyleIdx="1" presStyleCnt="2">
        <dgm:presLayoutVars>
          <dgm:bulletEnabled val="1"/>
        </dgm:presLayoutVars>
      </dgm:prSet>
      <dgm:spPr/>
    </dgm:pt>
    <dgm:pt modelId="{F21A0355-9576-D543-998A-A35648396FAA}" type="pres">
      <dgm:prSet presAssocID="{D44ED77E-AA14-482A-8E82-A1A4C92F75F8}" presName="sp" presStyleCnt="0"/>
      <dgm:spPr/>
    </dgm:pt>
    <dgm:pt modelId="{09ACDCBC-4F03-BD47-9810-0DF253E62F5F}" type="pres">
      <dgm:prSet presAssocID="{53B205BC-E70B-4A62-9501-7E18AD67D4C5}" presName="arrowAndChildren" presStyleCnt="0"/>
      <dgm:spPr/>
    </dgm:pt>
    <dgm:pt modelId="{A83A3FE0-03B8-2B4B-9866-B699607DE5B1}" type="pres">
      <dgm:prSet presAssocID="{53B205BC-E70B-4A62-9501-7E18AD67D4C5}" presName="parentTextArrow" presStyleLbl="node1" presStyleIdx="1" presStyleCnt="3"/>
      <dgm:spPr/>
    </dgm:pt>
    <dgm:pt modelId="{4165BE1C-56A7-C84A-AB5D-69869BCBF265}" type="pres">
      <dgm:prSet presAssocID="{0D9096F6-26A6-4D6C-9CC5-813EEA3E91A0}" presName="sp" presStyleCnt="0"/>
      <dgm:spPr/>
    </dgm:pt>
    <dgm:pt modelId="{30A38B80-F9A5-C040-B779-B9585FA99599}" type="pres">
      <dgm:prSet presAssocID="{E35BA80A-DCB5-4086-9BAC-2DC2843BC4AF}" presName="arrowAndChildren" presStyleCnt="0"/>
      <dgm:spPr/>
    </dgm:pt>
    <dgm:pt modelId="{F0D0D48B-DC3F-D84F-96A5-6C814AAA4006}" type="pres">
      <dgm:prSet presAssocID="{E35BA80A-DCB5-4086-9BAC-2DC2843BC4AF}" presName="parentTextArrow" presStyleLbl="node1" presStyleIdx="2" presStyleCnt="3"/>
      <dgm:spPr/>
    </dgm:pt>
  </dgm:ptLst>
  <dgm:cxnLst>
    <dgm:cxn modelId="{ED4EFB44-5F67-4C97-9C94-26505D51AA50}" srcId="{337394E0-529A-4A27-875D-64C376260776}" destId="{53B205BC-E70B-4A62-9501-7E18AD67D4C5}" srcOrd="1" destOrd="0" parTransId="{F58B75A7-551E-4173-8182-60C421635421}" sibTransId="{D44ED77E-AA14-482A-8E82-A1A4C92F75F8}"/>
    <dgm:cxn modelId="{C39C185B-43D0-4E50-BDA4-3D255E04E1A0}" srcId="{98F5232E-61B0-4F09-B84E-08ED590A11C5}" destId="{1BC2AD54-3317-44F4-AD69-3DC3D819816B}" srcOrd="0" destOrd="0" parTransId="{0A3E4B01-BB65-4AB1-95C9-C109F61B1E84}" sibTransId="{CBFA8198-C678-4FE5-8DC0-DE1DF852D594}"/>
    <dgm:cxn modelId="{B2BE8E61-876D-45BD-AA71-2FF12A90818E}" srcId="{337394E0-529A-4A27-875D-64C376260776}" destId="{E35BA80A-DCB5-4086-9BAC-2DC2843BC4AF}" srcOrd="0" destOrd="0" parTransId="{28C72435-B0D6-490C-9AD6-0AE5B3A705BD}" sibTransId="{0D9096F6-26A6-4D6C-9CC5-813EEA3E91A0}"/>
    <dgm:cxn modelId="{9226F86B-9A08-2145-B767-779C4C5763E3}" type="presOf" srcId="{1BC2AD54-3317-44F4-AD69-3DC3D819816B}" destId="{0DB2A951-BCC5-2441-BACA-4C5654A86747}" srcOrd="0" destOrd="0" presId="urn:microsoft.com/office/officeart/2005/8/layout/process4"/>
    <dgm:cxn modelId="{A949F67F-4C18-0246-9F7D-DDDFAC4671A9}" type="presOf" srcId="{3116C718-2A35-4585-8D01-8A28A0670477}" destId="{BC058863-75C3-8348-9957-C01C00718EA3}" srcOrd="0" destOrd="0" presId="urn:microsoft.com/office/officeart/2005/8/layout/process4"/>
    <dgm:cxn modelId="{97C24B81-1E63-7C41-AD19-DA61B2E99D64}" type="presOf" srcId="{53B205BC-E70B-4A62-9501-7E18AD67D4C5}" destId="{A83A3FE0-03B8-2B4B-9866-B699607DE5B1}" srcOrd="0" destOrd="0" presId="urn:microsoft.com/office/officeart/2005/8/layout/process4"/>
    <dgm:cxn modelId="{78EAAA81-DCC0-C14A-831E-7584A59DBE56}" type="presOf" srcId="{98F5232E-61B0-4F09-B84E-08ED590A11C5}" destId="{983FA29B-4FAF-4B43-A7D5-717BA9540A22}" srcOrd="1" destOrd="0" presId="urn:microsoft.com/office/officeart/2005/8/layout/process4"/>
    <dgm:cxn modelId="{488ABF95-779D-3447-999F-AB5B467DD548}" type="presOf" srcId="{98F5232E-61B0-4F09-B84E-08ED590A11C5}" destId="{13B8DA4C-99B5-D444-9F71-2741D64FD1C6}" srcOrd="0" destOrd="0" presId="urn:microsoft.com/office/officeart/2005/8/layout/process4"/>
    <dgm:cxn modelId="{7AC0079B-B54C-7C47-B706-8378144827BB}" type="presOf" srcId="{337394E0-529A-4A27-875D-64C376260776}" destId="{DE80D672-81A9-0144-A569-94E6A49991C5}" srcOrd="0" destOrd="0" presId="urn:microsoft.com/office/officeart/2005/8/layout/process4"/>
    <dgm:cxn modelId="{7BDC41A7-7247-B94B-BF20-327138B1D5B5}" type="presOf" srcId="{E35BA80A-DCB5-4086-9BAC-2DC2843BC4AF}" destId="{F0D0D48B-DC3F-D84F-96A5-6C814AAA4006}" srcOrd="0" destOrd="0" presId="urn:microsoft.com/office/officeart/2005/8/layout/process4"/>
    <dgm:cxn modelId="{F756FCAB-233E-4D4E-9A67-FA918AC8C915}" srcId="{98F5232E-61B0-4F09-B84E-08ED590A11C5}" destId="{3116C718-2A35-4585-8D01-8A28A0670477}" srcOrd="1" destOrd="0" parTransId="{8B218963-61DC-41CA-BF8E-9244DDDB921F}" sibTransId="{E70BEB66-1917-4C92-8210-C057A7256CAC}"/>
    <dgm:cxn modelId="{6B6443E8-D669-4B8D-BCCA-DA89E0A33D03}" srcId="{337394E0-529A-4A27-875D-64C376260776}" destId="{98F5232E-61B0-4F09-B84E-08ED590A11C5}" srcOrd="2" destOrd="0" parTransId="{652A04A9-85D4-4CF0-A18F-6049D9C293AD}" sibTransId="{48DC0580-23F8-408B-BE58-C8E587F42A1E}"/>
    <dgm:cxn modelId="{2AB8F562-E377-1B4D-A834-4D8E12E094BF}" type="presParOf" srcId="{DE80D672-81A9-0144-A569-94E6A49991C5}" destId="{1A77BB0C-1967-5D45-A3AD-F354B9033090}" srcOrd="0" destOrd="0" presId="urn:microsoft.com/office/officeart/2005/8/layout/process4"/>
    <dgm:cxn modelId="{8F1641C1-4B04-C54B-91F9-6F816AB22AB9}" type="presParOf" srcId="{1A77BB0C-1967-5D45-A3AD-F354B9033090}" destId="{13B8DA4C-99B5-D444-9F71-2741D64FD1C6}" srcOrd="0" destOrd="0" presId="urn:microsoft.com/office/officeart/2005/8/layout/process4"/>
    <dgm:cxn modelId="{9A57E6DB-9342-8C47-A9ED-EEC2ACED165F}" type="presParOf" srcId="{1A77BB0C-1967-5D45-A3AD-F354B9033090}" destId="{983FA29B-4FAF-4B43-A7D5-717BA9540A22}" srcOrd="1" destOrd="0" presId="urn:microsoft.com/office/officeart/2005/8/layout/process4"/>
    <dgm:cxn modelId="{42FE3187-ABFA-CA4A-9F8E-220180AFEECA}" type="presParOf" srcId="{1A77BB0C-1967-5D45-A3AD-F354B9033090}" destId="{B9C271D4-CD21-A94B-8639-3FB58144703F}" srcOrd="2" destOrd="0" presId="urn:microsoft.com/office/officeart/2005/8/layout/process4"/>
    <dgm:cxn modelId="{E301FCF9-7760-FB46-88E0-0F9A51BAD664}" type="presParOf" srcId="{B9C271D4-CD21-A94B-8639-3FB58144703F}" destId="{0DB2A951-BCC5-2441-BACA-4C5654A86747}" srcOrd="0" destOrd="0" presId="urn:microsoft.com/office/officeart/2005/8/layout/process4"/>
    <dgm:cxn modelId="{30C90E2A-84E9-3C44-864B-5AE4F85A511D}" type="presParOf" srcId="{B9C271D4-CD21-A94B-8639-3FB58144703F}" destId="{BC058863-75C3-8348-9957-C01C00718EA3}" srcOrd="1" destOrd="0" presId="urn:microsoft.com/office/officeart/2005/8/layout/process4"/>
    <dgm:cxn modelId="{541C1903-305D-6E46-A0A6-431F20BE1B6F}" type="presParOf" srcId="{DE80D672-81A9-0144-A569-94E6A49991C5}" destId="{F21A0355-9576-D543-998A-A35648396FAA}" srcOrd="1" destOrd="0" presId="urn:microsoft.com/office/officeart/2005/8/layout/process4"/>
    <dgm:cxn modelId="{2BC8B5A5-6C1B-3449-8610-4D0540999685}" type="presParOf" srcId="{DE80D672-81A9-0144-A569-94E6A49991C5}" destId="{09ACDCBC-4F03-BD47-9810-0DF253E62F5F}" srcOrd="2" destOrd="0" presId="urn:microsoft.com/office/officeart/2005/8/layout/process4"/>
    <dgm:cxn modelId="{41DFF298-3BDA-AF41-8606-2C27A7E06EA1}" type="presParOf" srcId="{09ACDCBC-4F03-BD47-9810-0DF253E62F5F}" destId="{A83A3FE0-03B8-2B4B-9866-B699607DE5B1}" srcOrd="0" destOrd="0" presId="urn:microsoft.com/office/officeart/2005/8/layout/process4"/>
    <dgm:cxn modelId="{95F1DA21-AA35-7945-8D07-A3DA671C9514}" type="presParOf" srcId="{DE80D672-81A9-0144-A569-94E6A49991C5}" destId="{4165BE1C-56A7-C84A-AB5D-69869BCBF265}" srcOrd="3" destOrd="0" presId="urn:microsoft.com/office/officeart/2005/8/layout/process4"/>
    <dgm:cxn modelId="{900830F6-1005-5B47-838D-623221FE318B}" type="presParOf" srcId="{DE80D672-81A9-0144-A569-94E6A49991C5}" destId="{30A38B80-F9A5-C040-B779-B9585FA99599}" srcOrd="4" destOrd="0" presId="urn:microsoft.com/office/officeart/2005/8/layout/process4"/>
    <dgm:cxn modelId="{8601BDB9-146B-AA41-8E26-8E5CBFCCA797}" type="presParOf" srcId="{30A38B80-F9A5-C040-B779-B9585FA99599}" destId="{F0D0D48B-DC3F-D84F-96A5-6C814AAA400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732A4C7-A993-464C-9F10-AF2E7FD75DB0}" type="doc">
      <dgm:prSet loTypeId="urn:microsoft.com/office/officeart/2005/8/layout/process4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F206C3DE-51A5-4B06-AF52-899BFCFA8089}">
      <dgm:prSet/>
      <dgm:spPr/>
      <dgm:t>
        <a:bodyPr/>
        <a:lstStyle/>
        <a:p>
          <a:r>
            <a:rPr lang="en-US"/>
            <a:t>In endocytosis, the cell takes in macromolecules by forming vesicles from the plasma membrane</a:t>
          </a:r>
        </a:p>
      </dgm:t>
    </dgm:pt>
    <dgm:pt modelId="{00508140-29CA-42CD-8A12-F2B1226163F1}" type="parTrans" cxnId="{499B871F-8915-4A9B-9D8B-6B43C8AFE2D4}">
      <dgm:prSet/>
      <dgm:spPr/>
      <dgm:t>
        <a:bodyPr/>
        <a:lstStyle/>
        <a:p>
          <a:endParaRPr lang="en-US"/>
        </a:p>
      </dgm:t>
    </dgm:pt>
    <dgm:pt modelId="{563E14D2-A7DE-410A-8965-0AA8469A3523}" type="sibTrans" cxnId="{499B871F-8915-4A9B-9D8B-6B43C8AFE2D4}">
      <dgm:prSet/>
      <dgm:spPr/>
      <dgm:t>
        <a:bodyPr/>
        <a:lstStyle/>
        <a:p>
          <a:endParaRPr lang="en-US"/>
        </a:p>
      </dgm:t>
    </dgm:pt>
    <dgm:pt modelId="{A0949DEE-63CE-4E88-A5F0-B657607B99B5}">
      <dgm:prSet/>
      <dgm:spPr/>
      <dgm:t>
        <a:bodyPr/>
        <a:lstStyle/>
        <a:p>
          <a:r>
            <a:rPr lang="en-US"/>
            <a:t>Endocytosis is a reversal of exocytosis, involving different proteins</a:t>
          </a:r>
        </a:p>
      </dgm:t>
    </dgm:pt>
    <dgm:pt modelId="{4EDF7A23-E1D4-4FEB-9856-7A12B8D5EA30}" type="parTrans" cxnId="{906F98D7-AD51-423C-B19F-8B11AE029360}">
      <dgm:prSet/>
      <dgm:spPr/>
      <dgm:t>
        <a:bodyPr/>
        <a:lstStyle/>
        <a:p>
          <a:endParaRPr lang="en-US"/>
        </a:p>
      </dgm:t>
    </dgm:pt>
    <dgm:pt modelId="{1157FFA4-E34C-438E-B3B1-D14AF5957E40}" type="sibTrans" cxnId="{906F98D7-AD51-423C-B19F-8B11AE029360}">
      <dgm:prSet/>
      <dgm:spPr/>
      <dgm:t>
        <a:bodyPr/>
        <a:lstStyle/>
        <a:p>
          <a:endParaRPr lang="en-US"/>
        </a:p>
      </dgm:t>
    </dgm:pt>
    <dgm:pt modelId="{DE6AA120-E31B-480A-A313-EDB551F4325C}">
      <dgm:prSet/>
      <dgm:spPr/>
      <dgm:t>
        <a:bodyPr/>
        <a:lstStyle/>
        <a:p>
          <a:r>
            <a:rPr lang="en-US"/>
            <a:t>There are three types of endocytosis:</a:t>
          </a:r>
        </a:p>
      </dgm:t>
    </dgm:pt>
    <dgm:pt modelId="{E714C90D-18EF-4F75-8FB5-685C4C894A87}" type="parTrans" cxnId="{BB4954F7-0EB1-47F4-B01E-853B34FCF872}">
      <dgm:prSet/>
      <dgm:spPr/>
      <dgm:t>
        <a:bodyPr/>
        <a:lstStyle/>
        <a:p>
          <a:endParaRPr lang="en-US"/>
        </a:p>
      </dgm:t>
    </dgm:pt>
    <dgm:pt modelId="{56316A0A-8553-40F8-8444-33DD282C4FCA}" type="sibTrans" cxnId="{BB4954F7-0EB1-47F4-B01E-853B34FCF872}">
      <dgm:prSet/>
      <dgm:spPr/>
      <dgm:t>
        <a:bodyPr/>
        <a:lstStyle/>
        <a:p>
          <a:endParaRPr lang="en-US"/>
        </a:p>
      </dgm:t>
    </dgm:pt>
    <dgm:pt modelId="{F3E2E873-CF49-427C-A28C-D04B3DC7150E}">
      <dgm:prSet/>
      <dgm:spPr/>
      <dgm:t>
        <a:bodyPr/>
        <a:lstStyle/>
        <a:p>
          <a:r>
            <a:rPr lang="en-US"/>
            <a:t>Phagocytosis (</a:t>
          </a:r>
          <a:r>
            <a:rPr lang="ja-JP"/>
            <a:t>“</a:t>
          </a:r>
          <a:r>
            <a:rPr lang="en-US"/>
            <a:t>cellular eating</a:t>
          </a:r>
          <a:r>
            <a:rPr lang="ja-JP"/>
            <a:t>”</a:t>
          </a:r>
          <a:r>
            <a:rPr lang="en-US"/>
            <a:t>)</a:t>
          </a:r>
        </a:p>
      </dgm:t>
    </dgm:pt>
    <dgm:pt modelId="{B8D7D636-3223-48EB-93BF-48F06B6FA113}" type="parTrans" cxnId="{80738877-696B-46DA-9DB0-68A191D91CB9}">
      <dgm:prSet/>
      <dgm:spPr/>
      <dgm:t>
        <a:bodyPr/>
        <a:lstStyle/>
        <a:p>
          <a:endParaRPr lang="en-US"/>
        </a:p>
      </dgm:t>
    </dgm:pt>
    <dgm:pt modelId="{18FAC7D2-5644-41A4-8167-6D5869069B45}" type="sibTrans" cxnId="{80738877-696B-46DA-9DB0-68A191D91CB9}">
      <dgm:prSet/>
      <dgm:spPr/>
      <dgm:t>
        <a:bodyPr/>
        <a:lstStyle/>
        <a:p>
          <a:endParaRPr lang="en-US"/>
        </a:p>
      </dgm:t>
    </dgm:pt>
    <dgm:pt modelId="{B11CF1A2-6394-450E-AA47-25A9F184874A}">
      <dgm:prSet/>
      <dgm:spPr/>
      <dgm:t>
        <a:bodyPr/>
        <a:lstStyle/>
        <a:p>
          <a:r>
            <a:rPr lang="en-US"/>
            <a:t>Pinocytosis (</a:t>
          </a:r>
          <a:r>
            <a:rPr lang="ja-JP"/>
            <a:t>“</a:t>
          </a:r>
          <a:r>
            <a:rPr lang="en-US"/>
            <a:t>cellular drinking</a:t>
          </a:r>
          <a:r>
            <a:rPr lang="ja-JP"/>
            <a:t>”</a:t>
          </a:r>
          <a:r>
            <a:rPr lang="en-US"/>
            <a:t>)</a:t>
          </a:r>
        </a:p>
      </dgm:t>
    </dgm:pt>
    <dgm:pt modelId="{916C6C13-A98C-44BE-8942-068C8A5391EA}" type="parTrans" cxnId="{ACC9E92C-CC82-4E93-97DD-9DDC279D1FC9}">
      <dgm:prSet/>
      <dgm:spPr/>
      <dgm:t>
        <a:bodyPr/>
        <a:lstStyle/>
        <a:p>
          <a:endParaRPr lang="en-US"/>
        </a:p>
      </dgm:t>
    </dgm:pt>
    <dgm:pt modelId="{DF0D268E-CF15-4315-B31F-4F43657119CA}" type="sibTrans" cxnId="{ACC9E92C-CC82-4E93-97DD-9DDC279D1FC9}">
      <dgm:prSet/>
      <dgm:spPr/>
      <dgm:t>
        <a:bodyPr/>
        <a:lstStyle/>
        <a:p>
          <a:endParaRPr lang="en-US"/>
        </a:p>
      </dgm:t>
    </dgm:pt>
    <dgm:pt modelId="{44048453-1C8B-4E31-850F-540CC7B197A0}">
      <dgm:prSet/>
      <dgm:spPr/>
      <dgm:t>
        <a:bodyPr/>
        <a:lstStyle/>
        <a:p>
          <a:r>
            <a:rPr lang="en-US"/>
            <a:t>Receptor-mediated endocytosis</a:t>
          </a:r>
        </a:p>
      </dgm:t>
    </dgm:pt>
    <dgm:pt modelId="{BA93EB62-C2FF-4D91-BF06-6AD917E84660}" type="parTrans" cxnId="{B1095F4F-2BB7-4015-B697-171C98640C8C}">
      <dgm:prSet/>
      <dgm:spPr/>
      <dgm:t>
        <a:bodyPr/>
        <a:lstStyle/>
        <a:p>
          <a:endParaRPr lang="en-US"/>
        </a:p>
      </dgm:t>
    </dgm:pt>
    <dgm:pt modelId="{8ED95CA1-846C-475D-9F16-9E574ECD807F}" type="sibTrans" cxnId="{B1095F4F-2BB7-4015-B697-171C98640C8C}">
      <dgm:prSet/>
      <dgm:spPr/>
      <dgm:t>
        <a:bodyPr/>
        <a:lstStyle/>
        <a:p>
          <a:endParaRPr lang="en-US"/>
        </a:p>
      </dgm:t>
    </dgm:pt>
    <dgm:pt modelId="{08601494-E54E-4444-A9A0-C8E54A35F57A}" type="pres">
      <dgm:prSet presAssocID="{A732A4C7-A993-464C-9F10-AF2E7FD75DB0}" presName="Name0" presStyleCnt="0">
        <dgm:presLayoutVars>
          <dgm:dir/>
          <dgm:animLvl val="lvl"/>
          <dgm:resizeHandles val="exact"/>
        </dgm:presLayoutVars>
      </dgm:prSet>
      <dgm:spPr/>
    </dgm:pt>
    <dgm:pt modelId="{BD74FC0C-4BAF-3640-BA9C-FAABE105BB76}" type="pres">
      <dgm:prSet presAssocID="{DE6AA120-E31B-480A-A313-EDB551F4325C}" presName="boxAndChildren" presStyleCnt="0"/>
      <dgm:spPr/>
    </dgm:pt>
    <dgm:pt modelId="{D8DFCC23-F6EA-F943-9627-78665CD42B76}" type="pres">
      <dgm:prSet presAssocID="{DE6AA120-E31B-480A-A313-EDB551F4325C}" presName="parentTextBox" presStyleLbl="node1" presStyleIdx="0" presStyleCnt="3"/>
      <dgm:spPr/>
    </dgm:pt>
    <dgm:pt modelId="{18902B5A-2E6E-4A4F-84DF-A428E663B709}" type="pres">
      <dgm:prSet presAssocID="{DE6AA120-E31B-480A-A313-EDB551F4325C}" presName="entireBox" presStyleLbl="node1" presStyleIdx="0" presStyleCnt="3"/>
      <dgm:spPr/>
    </dgm:pt>
    <dgm:pt modelId="{CBDDA68B-FDBC-6447-B08A-EEF32B6948DB}" type="pres">
      <dgm:prSet presAssocID="{DE6AA120-E31B-480A-A313-EDB551F4325C}" presName="descendantBox" presStyleCnt="0"/>
      <dgm:spPr/>
    </dgm:pt>
    <dgm:pt modelId="{50D1C414-F4ED-5F4C-8AD6-D82093FD9C29}" type="pres">
      <dgm:prSet presAssocID="{F3E2E873-CF49-427C-A28C-D04B3DC7150E}" presName="childTextBox" presStyleLbl="fgAccFollowNode1" presStyleIdx="0" presStyleCnt="3">
        <dgm:presLayoutVars>
          <dgm:bulletEnabled val="1"/>
        </dgm:presLayoutVars>
      </dgm:prSet>
      <dgm:spPr/>
    </dgm:pt>
    <dgm:pt modelId="{D03C0152-D184-6C48-B7BD-E577405D2F01}" type="pres">
      <dgm:prSet presAssocID="{B11CF1A2-6394-450E-AA47-25A9F184874A}" presName="childTextBox" presStyleLbl="fgAccFollowNode1" presStyleIdx="1" presStyleCnt="3">
        <dgm:presLayoutVars>
          <dgm:bulletEnabled val="1"/>
        </dgm:presLayoutVars>
      </dgm:prSet>
      <dgm:spPr/>
    </dgm:pt>
    <dgm:pt modelId="{2397F018-93B7-F44E-B340-01F378054FB9}" type="pres">
      <dgm:prSet presAssocID="{44048453-1C8B-4E31-850F-540CC7B197A0}" presName="childTextBox" presStyleLbl="fgAccFollowNode1" presStyleIdx="2" presStyleCnt="3">
        <dgm:presLayoutVars>
          <dgm:bulletEnabled val="1"/>
        </dgm:presLayoutVars>
      </dgm:prSet>
      <dgm:spPr/>
    </dgm:pt>
    <dgm:pt modelId="{5A38423E-D1E9-EC45-B294-DF41E811BA4E}" type="pres">
      <dgm:prSet presAssocID="{1157FFA4-E34C-438E-B3B1-D14AF5957E40}" presName="sp" presStyleCnt="0"/>
      <dgm:spPr/>
    </dgm:pt>
    <dgm:pt modelId="{ABF265E4-2F5B-AC49-A2DD-BF3EDDEBE84D}" type="pres">
      <dgm:prSet presAssocID="{A0949DEE-63CE-4E88-A5F0-B657607B99B5}" presName="arrowAndChildren" presStyleCnt="0"/>
      <dgm:spPr/>
    </dgm:pt>
    <dgm:pt modelId="{D6A66F5F-A648-5440-A813-2F80741B5643}" type="pres">
      <dgm:prSet presAssocID="{A0949DEE-63CE-4E88-A5F0-B657607B99B5}" presName="parentTextArrow" presStyleLbl="node1" presStyleIdx="1" presStyleCnt="3"/>
      <dgm:spPr/>
    </dgm:pt>
    <dgm:pt modelId="{9239A22E-8526-334F-A9A0-3164D0D9708F}" type="pres">
      <dgm:prSet presAssocID="{563E14D2-A7DE-410A-8965-0AA8469A3523}" presName="sp" presStyleCnt="0"/>
      <dgm:spPr/>
    </dgm:pt>
    <dgm:pt modelId="{67116B30-F894-7D46-89CB-853B6D532580}" type="pres">
      <dgm:prSet presAssocID="{F206C3DE-51A5-4B06-AF52-899BFCFA8089}" presName="arrowAndChildren" presStyleCnt="0"/>
      <dgm:spPr/>
    </dgm:pt>
    <dgm:pt modelId="{5BD3A5E1-E8F5-EA44-BC84-F881EE55A523}" type="pres">
      <dgm:prSet presAssocID="{F206C3DE-51A5-4B06-AF52-899BFCFA8089}" presName="parentTextArrow" presStyleLbl="node1" presStyleIdx="2" presStyleCnt="3"/>
      <dgm:spPr/>
    </dgm:pt>
  </dgm:ptLst>
  <dgm:cxnLst>
    <dgm:cxn modelId="{4C0EFF0F-59FE-594B-B04A-BE75D5DFF19D}" type="presOf" srcId="{F206C3DE-51A5-4B06-AF52-899BFCFA8089}" destId="{5BD3A5E1-E8F5-EA44-BC84-F881EE55A523}" srcOrd="0" destOrd="0" presId="urn:microsoft.com/office/officeart/2005/8/layout/process4"/>
    <dgm:cxn modelId="{499B871F-8915-4A9B-9D8B-6B43C8AFE2D4}" srcId="{A732A4C7-A993-464C-9F10-AF2E7FD75DB0}" destId="{F206C3DE-51A5-4B06-AF52-899BFCFA8089}" srcOrd="0" destOrd="0" parTransId="{00508140-29CA-42CD-8A12-F2B1226163F1}" sibTransId="{563E14D2-A7DE-410A-8965-0AA8469A3523}"/>
    <dgm:cxn modelId="{2F7DC22C-83C3-264B-B76F-9767F6968CBB}" type="presOf" srcId="{A732A4C7-A993-464C-9F10-AF2E7FD75DB0}" destId="{08601494-E54E-4444-A9A0-C8E54A35F57A}" srcOrd="0" destOrd="0" presId="urn:microsoft.com/office/officeart/2005/8/layout/process4"/>
    <dgm:cxn modelId="{ACC9E92C-CC82-4E93-97DD-9DDC279D1FC9}" srcId="{DE6AA120-E31B-480A-A313-EDB551F4325C}" destId="{B11CF1A2-6394-450E-AA47-25A9F184874A}" srcOrd="1" destOrd="0" parTransId="{916C6C13-A98C-44BE-8942-068C8A5391EA}" sibTransId="{DF0D268E-CF15-4315-B31F-4F43657119CA}"/>
    <dgm:cxn modelId="{B1095F4F-2BB7-4015-B697-171C98640C8C}" srcId="{DE6AA120-E31B-480A-A313-EDB551F4325C}" destId="{44048453-1C8B-4E31-850F-540CC7B197A0}" srcOrd="2" destOrd="0" parTransId="{BA93EB62-C2FF-4D91-BF06-6AD917E84660}" sibTransId="{8ED95CA1-846C-475D-9F16-9E574ECD807F}"/>
    <dgm:cxn modelId="{9978716E-F980-3247-B510-247609C5E138}" type="presOf" srcId="{DE6AA120-E31B-480A-A313-EDB551F4325C}" destId="{18902B5A-2E6E-4A4F-84DF-A428E663B709}" srcOrd="1" destOrd="0" presId="urn:microsoft.com/office/officeart/2005/8/layout/process4"/>
    <dgm:cxn modelId="{80738877-696B-46DA-9DB0-68A191D91CB9}" srcId="{DE6AA120-E31B-480A-A313-EDB551F4325C}" destId="{F3E2E873-CF49-427C-A28C-D04B3DC7150E}" srcOrd="0" destOrd="0" parTransId="{B8D7D636-3223-48EB-93BF-48F06B6FA113}" sibTransId="{18FAC7D2-5644-41A4-8167-6D5869069B45}"/>
    <dgm:cxn modelId="{80D58E87-A5AD-DF42-A60F-A23FCDBD30EA}" type="presOf" srcId="{B11CF1A2-6394-450E-AA47-25A9F184874A}" destId="{D03C0152-D184-6C48-B7BD-E577405D2F01}" srcOrd="0" destOrd="0" presId="urn:microsoft.com/office/officeart/2005/8/layout/process4"/>
    <dgm:cxn modelId="{FF1AA68B-621A-7D43-A6F2-3D736090E4E1}" type="presOf" srcId="{DE6AA120-E31B-480A-A313-EDB551F4325C}" destId="{D8DFCC23-F6EA-F943-9627-78665CD42B76}" srcOrd="0" destOrd="0" presId="urn:microsoft.com/office/officeart/2005/8/layout/process4"/>
    <dgm:cxn modelId="{34E5DBA3-D0B1-E843-AD8C-02CE8FAA7A58}" type="presOf" srcId="{F3E2E873-CF49-427C-A28C-D04B3DC7150E}" destId="{50D1C414-F4ED-5F4C-8AD6-D82093FD9C29}" srcOrd="0" destOrd="0" presId="urn:microsoft.com/office/officeart/2005/8/layout/process4"/>
    <dgm:cxn modelId="{EC7F3FCF-129A-C145-93D1-F56303E37761}" type="presOf" srcId="{44048453-1C8B-4E31-850F-540CC7B197A0}" destId="{2397F018-93B7-F44E-B340-01F378054FB9}" srcOrd="0" destOrd="0" presId="urn:microsoft.com/office/officeart/2005/8/layout/process4"/>
    <dgm:cxn modelId="{30B48ED7-790B-A644-B50C-3E4AB22BAEF3}" type="presOf" srcId="{A0949DEE-63CE-4E88-A5F0-B657607B99B5}" destId="{D6A66F5F-A648-5440-A813-2F80741B5643}" srcOrd="0" destOrd="0" presId="urn:microsoft.com/office/officeart/2005/8/layout/process4"/>
    <dgm:cxn modelId="{906F98D7-AD51-423C-B19F-8B11AE029360}" srcId="{A732A4C7-A993-464C-9F10-AF2E7FD75DB0}" destId="{A0949DEE-63CE-4E88-A5F0-B657607B99B5}" srcOrd="1" destOrd="0" parTransId="{4EDF7A23-E1D4-4FEB-9856-7A12B8D5EA30}" sibTransId="{1157FFA4-E34C-438E-B3B1-D14AF5957E40}"/>
    <dgm:cxn modelId="{BB4954F7-0EB1-47F4-B01E-853B34FCF872}" srcId="{A732A4C7-A993-464C-9F10-AF2E7FD75DB0}" destId="{DE6AA120-E31B-480A-A313-EDB551F4325C}" srcOrd="2" destOrd="0" parTransId="{E714C90D-18EF-4F75-8FB5-685C4C894A87}" sibTransId="{56316A0A-8553-40F8-8444-33DD282C4FCA}"/>
    <dgm:cxn modelId="{67138648-E522-794D-BF03-7ED3993BDF4C}" type="presParOf" srcId="{08601494-E54E-4444-A9A0-C8E54A35F57A}" destId="{BD74FC0C-4BAF-3640-BA9C-FAABE105BB76}" srcOrd="0" destOrd="0" presId="urn:microsoft.com/office/officeart/2005/8/layout/process4"/>
    <dgm:cxn modelId="{22873FC4-B4F6-E449-BDCA-9E13BCB15144}" type="presParOf" srcId="{BD74FC0C-4BAF-3640-BA9C-FAABE105BB76}" destId="{D8DFCC23-F6EA-F943-9627-78665CD42B76}" srcOrd="0" destOrd="0" presId="urn:microsoft.com/office/officeart/2005/8/layout/process4"/>
    <dgm:cxn modelId="{0555565B-0917-964E-B118-E74BD90D76DB}" type="presParOf" srcId="{BD74FC0C-4BAF-3640-BA9C-FAABE105BB76}" destId="{18902B5A-2E6E-4A4F-84DF-A428E663B709}" srcOrd="1" destOrd="0" presId="urn:microsoft.com/office/officeart/2005/8/layout/process4"/>
    <dgm:cxn modelId="{FC16A40B-5146-5743-BB0F-DA3DCCDD6495}" type="presParOf" srcId="{BD74FC0C-4BAF-3640-BA9C-FAABE105BB76}" destId="{CBDDA68B-FDBC-6447-B08A-EEF32B6948DB}" srcOrd="2" destOrd="0" presId="urn:microsoft.com/office/officeart/2005/8/layout/process4"/>
    <dgm:cxn modelId="{C57FCE2D-B13A-8841-8C46-E4BD01C8C001}" type="presParOf" srcId="{CBDDA68B-FDBC-6447-B08A-EEF32B6948DB}" destId="{50D1C414-F4ED-5F4C-8AD6-D82093FD9C29}" srcOrd="0" destOrd="0" presId="urn:microsoft.com/office/officeart/2005/8/layout/process4"/>
    <dgm:cxn modelId="{53929DD1-3DD3-FA47-ADD9-EBAF03D502DF}" type="presParOf" srcId="{CBDDA68B-FDBC-6447-B08A-EEF32B6948DB}" destId="{D03C0152-D184-6C48-B7BD-E577405D2F01}" srcOrd="1" destOrd="0" presId="urn:microsoft.com/office/officeart/2005/8/layout/process4"/>
    <dgm:cxn modelId="{1EAD279C-3488-4C49-9671-583851747353}" type="presParOf" srcId="{CBDDA68B-FDBC-6447-B08A-EEF32B6948DB}" destId="{2397F018-93B7-F44E-B340-01F378054FB9}" srcOrd="2" destOrd="0" presId="urn:microsoft.com/office/officeart/2005/8/layout/process4"/>
    <dgm:cxn modelId="{827541F0-1535-DB46-AFA5-24852B034C6B}" type="presParOf" srcId="{08601494-E54E-4444-A9A0-C8E54A35F57A}" destId="{5A38423E-D1E9-EC45-B294-DF41E811BA4E}" srcOrd="1" destOrd="0" presId="urn:microsoft.com/office/officeart/2005/8/layout/process4"/>
    <dgm:cxn modelId="{B5A2A065-E081-2A4A-AD5F-F532D58C72D2}" type="presParOf" srcId="{08601494-E54E-4444-A9A0-C8E54A35F57A}" destId="{ABF265E4-2F5B-AC49-A2DD-BF3EDDEBE84D}" srcOrd="2" destOrd="0" presId="urn:microsoft.com/office/officeart/2005/8/layout/process4"/>
    <dgm:cxn modelId="{13C58808-5C85-A54F-B7C4-BBABA630C19E}" type="presParOf" srcId="{ABF265E4-2F5B-AC49-A2DD-BF3EDDEBE84D}" destId="{D6A66F5F-A648-5440-A813-2F80741B5643}" srcOrd="0" destOrd="0" presId="urn:microsoft.com/office/officeart/2005/8/layout/process4"/>
    <dgm:cxn modelId="{3D38D10B-2E76-6746-92DF-72481126CC9E}" type="presParOf" srcId="{08601494-E54E-4444-A9A0-C8E54A35F57A}" destId="{9239A22E-8526-334F-A9A0-3164D0D9708F}" srcOrd="3" destOrd="0" presId="urn:microsoft.com/office/officeart/2005/8/layout/process4"/>
    <dgm:cxn modelId="{9A2ADDD9-5607-204A-92BA-64410492B65F}" type="presParOf" srcId="{08601494-E54E-4444-A9A0-C8E54A35F57A}" destId="{67116B30-F894-7D46-89CB-853B6D532580}" srcOrd="4" destOrd="0" presId="urn:microsoft.com/office/officeart/2005/8/layout/process4"/>
    <dgm:cxn modelId="{48C0F79F-5231-304A-9F29-55A253734324}" type="presParOf" srcId="{67116B30-F894-7D46-89CB-853B6D532580}" destId="{5BD3A5E1-E8F5-EA44-BC84-F881EE55A52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9D5641-83E1-412D-B2BC-3E9FF74F75D7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5709A8EB-BCED-42B5-A66D-27EDE9F9D212}">
      <dgm:prSet/>
      <dgm:spPr/>
      <dgm:t>
        <a:bodyPr/>
        <a:lstStyle/>
        <a:p>
          <a:r>
            <a:rPr lang="en-US" b="1"/>
            <a:t>Peripheral proteins </a:t>
          </a:r>
          <a:r>
            <a:rPr lang="en-US"/>
            <a:t>are bound to the surface of the membrane</a:t>
          </a:r>
        </a:p>
      </dgm:t>
    </dgm:pt>
    <dgm:pt modelId="{0D8725C4-2699-4540-B228-313FFCCD3C68}" type="parTrans" cxnId="{8EB98AE3-CCD9-4E85-ACC8-E7939B60800E}">
      <dgm:prSet/>
      <dgm:spPr/>
      <dgm:t>
        <a:bodyPr/>
        <a:lstStyle/>
        <a:p>
          <a:endParaRPr lang="en-US"/>
        </a:p>
      </dgm:t>
    </dgm:pt>
    <dgm:pt modelId="{E6D96770-CAA6-4F0D-9790-E3C362BD2CBB}" type="sibTrans" cxnId="{8EB98AE3-CCD9-4E85-ACC8-E7939B60800E}">
      <dgm:prSet/>
      <dgm:spPr/>
      <dgm:t>
        <a:bodyPr/>
        <a:lstStyle/>
        <a:p>
          <a:endParaRPr lang="en-US"/>
        </a:p>
      </dgm:t>
    </dgm:pt>
    <dgm:pt modelId="{409AB8B8-987F-4C4D-B0FC-302BCED9F10C}">
      <dgm:prSet/>
      <dgm:spPr/>
      <dgm:t>
        <a:bodyPr/>
        <a:lstStyle/>
        <a:p>
          <a:r>
            <a:rPr lang="en-US" b="1"/>
            <a:t>Integral proteins </a:t>
          </a:r>
          <a:r>
            <a:rPr lang="en-US"/>
            <a:t>penetrate the hydrophobic core </a:t>
          </a:r>
        </a:p>
      </dgm:t>
    </dgm:pt>
    <dgm:pt modelId="{D60DE48D-8F24-4DAE-8A71-878A546E62CE}" type="parTrans" cxnId="{CE98B9D8-C7A9-4984-BD66-769006DC225A}">
      <dgm:prSet/>
      <dgm:spPr/>
      <dgm:t>
        <a:bodyPr/>
        <a:lstStyle/>
        <a:p>
          <a:endParaRPr lang="en-US"/>
        </a:p>
      </dgm:t>
    </dgm:pt>
    <dgm:pt modelId="{9B112EC1-FCDE-49A5-B4A9-9B0D2CF0B901}" type="sibTrans" cxnId="{CE98B9D8-C7A9-4984-BD66-769006DC225A}">
      <dgm:prSet/>
      <dgm:spPr/>
      <dgm:t>
        <a:bodyPr/>
        <a:lstStyle/>
        <a:p>
          <a:endParaRPr lang="en-US"/>
        </a:p>
      </dgm:t>
    </dgm:pt>
    <dgm:pt modelId="{208DA978-79AF-4173-B007-5B79C695CE56}">
      <dgm:prSet/>
      <dgm:spPr/>
      <dgm:t>
        <a:bodyPr/>
        <a:lstStyle/>
        <a:p>
          <a:r>
            <a:rPr lang="en-US"/>
            <a:t>Integral proteins that span the membrane are called transmembrane proteins</a:t>
          </a:r>
        </a:p>
      </dgm:t>
    </dgm:pt>
    <dgm:pt modelId="{41D39E50-E696-4E3B-AF8F-7E05FF1CA503}" type="parTrans" cxnId="{904BD66F-1C07-4E00-BDD2-EE02895544EE}">
      <dgm:prSet/>
      <dgm:spPr/>
      <dgm:t>
        <a:bodyPr/>
        <a:lstStyle/>
        <a:p>
          <a:endParaRPr lang="en-US"/>
        </a:p>
      </dgm:t>
    </dgm:pt>
    <dgm:pt modelId="{EA4757E0-F2E0-4905-9F80-2BFD4EE3E953}" type="sibTrans" cxnId="{904BD66F-1C07-4E00-BDD2-EE02895544EE}">
      <dgm:prSet/>
      <dgm:spPr/>
      <dgm:t>
        <a:bodyPr/>
        <a:lstStyle/>
        <a:p>
          <a:endParaRPr lang="en-US"/>
        </a:p>
      </dgm:t>
    </dgm:pt>
    <dgm:pt modelId="{5F78C4DA-E280-412C-80DF-71C4F917C3EA}">
      <dgm:prSet/>
      <dgm:spPr/>
      <dgm:t>
        <a:bodyPr/>
        <a:lstStyle/>
        <a:p>
          <a:r>
            <a:rPr lang="en-US"/>
            <a:t>The hydrophobic regions of an integral protein consist of one or more stretches of nonpolar amino acids, often coiled into </a:t>
          </a:r>
          <a:r>
            <a:rPr lang="el-GR"/>
            <a:t>α</a:t>
          </a:r>
          <a:r>
            <a:rPr lang="en-US"/>
            <a:t> helices</a:t>
          </a:r>
        </a:p>
      </dgm:t>
    </dgm:pt>
    <dgm:pt modelId="{FAF34948-12CC-4A50-95D9-60FF20D19FF5}" type="parTrans" cxnId="{8CDCF0A2-2A74-430F-B7CE-9689A5CFF317}">
      <dgm:prSet/>
      <dgm:spPr/>
      <dgm:t>
        <a:bodyPr/>
        <a:lstStyle/>
        <a:p>
          <a:endParaRPr lang="en-US"/>
        </a:p>
      </dgm:t>
    </dgm:pt>
    <dgm:pt modelId="{3A03C3E5-F5AA-436B-A175-E362E7CC513E}" type="sibTrans" cxnId="{8CDCF0A2-2A74-430F-B7CE-9689A5CFF317}">
      <dgm:prSet/>
      <dgm:spPr/>
      <dgm:t>
        <a:bodyPr/>
        <a:lstStyle/>
        <a:p>
          <a:endParaRPr lang="en-US"/>
        </a:p>
      </dgm:t>
    </dgm:pt>
    <dgm:pt modelId="{48CC1F1E-BDDC-FE4E-9111-3A03FE356FEA}" type="pres">
      <dgm:prSet presAssocID="{489D5641-83E1-412D-B2BC-3E9FF74F75D7}" presName="vert0" presStyleCnt="0">
        <dgm:presLayoutVars>
          <dgm:dir/>
          <dgm:animOne val="branch"/>
          <dgm:animLvl val="lvl"/>
        </dgm:presLayoutVars>
      </dgm:prSet>
      <dgm:spPr/>
    </dgm:pt>
    <dgm:pt modelId="{8F9C45FE-BCF1-1E45-831B-AE2CFA8A4451}" type="pres">
      <dgm:prSet presAssocID="{5709A8EB-BCED-42B5-A66D-27EDE9F9D212}" presName="thickLine" presStyleLbl="alignNode1" presStyleIdx="0" presStyleCnt="4"/>
      <dgm:spPr/>
    </dgm:pt>
    <dgm:pt modelId="{C53216BA-D203-EB48-B266-59D326BF51F7}" type="pres">
      <dgm:prSet presAssocID="{5709A8EB-BCED-42B5-A66D-27EDE9F9D212}" presName="horz1" presStyleCnt="0"/>
      <dgm:spPr/>
    </dgm:pt>
    <dgm:pt modelId="{62B49B76-88DB-C940-B1A4-18761D3D761D}" type="pres">
      <dgm:prSet presAssocID="{5709A8EB-BCED-42B5-A66D-27EDE9F9D212}" presName="tx1" presStyleLbl="revTx" presStyleIdx="0" presStyleCnt="4"/>
      <dgm:spPr/>
    </dgm:pt>
    <dgm:pt modelId="{30F6EA53-9BF8-6147-AE68-8640745FF4AF}" type="pres">
      <dgm:prSet presAssocID="{5709A8EB-BCED-42B5-A66D-27EDE9F9D212}" presName="vert1" presStyleCnt="0"/>
      <dgm:spPr/>
    </dgm:pt>
    <dgm:pt modelId="{233C9EF0-E695-6E41-A8A7-CE10E798CCCD}" type="pres">
      <dgm:prSet presAssocID="{409AB8B8-987F-4C4D-B0FC-302BCED9F10C}" presName="thickLine" presStyleLbl="alignNode1" presStyleIdx="1" presStyleCnt="4"/>
      <dgm:spPr/>
    </dgm:pt>
    <dgm:pt modelId="{4D42236B-F1DF-6347-8D51-5607854DF9D8}" type="pres">
      <dgm:prSet presAssocID="{409AB8B8-987F-4C4D-B0FC-302BCED9F10C}" presName="horz1" presStyleCnt="0"/>
      <dgm:spPr/>
    </dgm:pt>
    <dgm:pt modelId="{2FF9BA11-2C02-8449-88FC-405F09CFB8BD}" type="pres">
      <dgm:prSet presAssocID="{409AB8B8-987F-4C4D-B0FC-302BCED9F10C}" presName="tx1" presStyleLbl="revTx" presStyleIdx="1" presStyleCnt="4"/>
      <dgm:spPr/>
    </dgm:pt>
    <dgm:pt modelId="{5959C189-D59A-6844-9D54-3FC475926F0B}" type="pres">
      <dgm:prSet presAssocID="{409AB8B8-987F-4C4D-B0FC-302BCED9F10C}" presName="vert1" presStyleCnt="0"/>
      <dgm:spPr/>
    </dgm:pt>
    <dgm:pt modelId="{176BB0DB-93AC-8F44-8E1B-E5AC48AAEFBA}" type="pres">
      <dgm:prSet presAssocID="{208DA978-79AF-4173-B007-5B79C695CE56}" presName="thickLine" presStyleLbl="alignNode1" presStyleIdx="2" presStyleCnt="4"/>
      <dgm:spPr/>
    </dgm:pt>
    <dgm:pt modelId="{084A4FC8-7ACA-6345-9104-BDAFD1FD8538}" type="pres">
      <dgm:prSet presAssocID="{208DA978-79AF-4173-B007-5B79C695CE56}" presName="horz1" presStyleCnt="0"/>
      <dgm:spPr/>
    </dgm:pt>
    <dgm:pt modelId="{A5C9ABD5-9DE5-9546-ACC8-F2676170B7E7}" type="pres">
      <dgm:prSet presAssocID="{208DA978-79AF-4173-B007-5B79C695CE56}" presName="tx1" presStyleLbl="revTx" presStyleIdx="2" presStyleCnt="4"/>
      <dgm:spPr/>
    </dgm:pt>
    <dgm:pt modelId="{39A8BB0B-F7FF-5A42-A5BE-EB4AACBD9EC9}" type="pres">
      <dgm:prSet presAssocID="{208DA978-79AF-4173-B007-5B79C695CE56}" presName="vert1" presStyleCnt="0"/>
      <dgm:spPr/>
    </dgm:pt>
    <dgm:pt modelId="{724B1A49-395D-A344-8964-6F843D262191}" type="pres">
      <dgm:prSet presAssocID="{5F78C4DA-E280-412C-80DF-71C4F917C3EA}" presName="thickLine" presStyleLbl="alignNode1" presStyleIdx="3" presStyleCnt="4"/>
      <dgm:spPr/>
    </dgm:pt>
    <dgm:pt modelId="{1B4B6C53-61AD-CB43-BC63-9F87CBCEE8EE}" type="pres">
      <dgm:prSet presAssocID="{5F78C4DA-E280-412C-80DF-71C4F917C3EA}" presName="horz1" presStyleCnt="0"/>
      <dgm:spPr/>
    </dgm:pt>
    <dgm:pt modelId="{6449E088-9E64-7B42-98F9-A593B2F50740}" type="pres">
      <dgm:prSet presAssocID="{5F78C4DA-E280-412C-80DF-71C4F917C3EA}" presName="tx1" presStyleLbl="revTx" presStyleIdx="3" presStyleCnt="4"/>
      <dgm:spPr/>
    </dgm:pt>
    <dgm:pt modelId="{6F88E27B-27BA-AA45-9774-035B410E6C7C}" type="pres">
      <dgm:prSet presAssocID="{5F78C4DA-E280-412C-80DF-71C4F917C3EA}" presName="vert1" presStyleCnt="0"/>
      <dgm:spPr/>
    </dgm:pt>
  </dgm:ptLst>
  <dgm:cxnLst>
    <dgm:cxn modelId="{63565E04-05D0-5046-AA95-AE690E92A510}" type="presOf" srcId="{5F78C4DA-E280-412C-80DF-71C4F917C3EA}" destId="{6449E088-9E64-7B42-98F9-A593B2F50740}" srcOrd="0" destOrd="0" presId="urn:microsoft.com/office/officeart/2008/layout/LinedList"/>
    <dgm:cxn modelId="{0A94CD46-D279-1D40-853F-BAD5CBE87304}" type="presOf" srcId="{489D5641-83E1-412D-B2BC-3E9FF74F75D7}" destId="{48CC1F1E-BDDC-FE4E-9111-3A03FE356FEA}" srcOrd="0" destOrd="0" presId="urn:microsoft.com/office/officeart/2008/layout/LinedList"/>
    <dgm:cxn modelId="{74E58068-92EA-5C49-93E9-0A08786F042A}" type="presOf" srcId="{208DA978-79AF-4173-B007-5B79C695CE56}" destId="{A5C9ABD5-9DE5-9546-ACC8-F2676170B7E7}" srcOrd="0" destOrd="0" presId="urn:microsoft.com/office/officeart/2008/layout/LinedList"/>
    <dgm:cxn modelId="{904BD66F-1C07-4E00-BDD2-EE02895544EE}" srcId="{489D5641-83E1-412D-B2BC-3E9FF74F75D7}" destId="{208DA978-79AF-4173-B007-5B79C695CE56}" srcOrd="2" destOrd="0" parTransId="{41D39E50-E696-4E3B-AF8F-7E05FF1CA503}" sibTransId="{EA4757E0-F2E0-4905-9F80-2BFD4EE3E953}"/>
    <dgm:cxn modelId="{B420DD94-8C46-5046-B8D0-4B5E2A0326BA}" type="presOf" srcId="{5709A8EB-BCED-42B5-A66D-27EDE9F9D212}" destId="{62B49B76-88DB-C940-B1A4-18761D3D761D}" srcOrd="0" destOrd="0" presId="urn:microsoft.com/office/officeart/2008/layout/LinedList"/>
    <dgm:cxn modelId="{8CDCF0A2-2A74-430F-B7CE-9689A5CFF317}" srcId="{489D5641-83E1-412D-B2BC-3E9FF74F75D7}" destId="{5F78C4DA-E280-412C-80DF-71C4F917C3EA}" srcOrd="3" destOrd="0" parTransId="{FAF34948-12CC-4A50-95D9-60FF20D19FF5}" sibTransId="{3A03C3E5-F5AA-436B-A175-E362E7CC513E}"/>
    <dgm:cxn modelId="{074A09D2-029F-0345-95BD-AD30FEA3BA8D}" type="presOf" srcId="{409AB8B8-987F-4C4D-B0FC-302BCED9F10C}" destId="{2FF9BA11-2C02-8449-88FC-405F09CFB8BD}" srcOrd="0" destOrd="0" presId="urn:microsoft.com/office/officeart/2008/layout/LinedList"/>
    <dgm:cxn modelId="{CE98B9D8-C7A9-4984-BD66-769006DC225A}" srcId="{489D5641-83E1-412D-B2BC-3E9FF74F75D7}" destId="{409AB8B8-987F-4C4D-B0FC-302BCED9F10C}" srcOrd="1" destOrd="0" parTransId="{D60DE48D-8F24-4DAE-8A71-878A546E62CE}" sibTransId="{9B112EC1-FCDE-49A5-B4A9-9B0D2CF0B901}"/>
    <dgm:cxn modelId="{8EB98AE3-CCD9-4E85-ACC8-E7939B60800E}" srcId="{489D5641-83E1-412D-B2BC-3E9FF74F75D7}" destId="{5709A8EB-BCED-42B5-A66D-27EDE9F9D212}" srcOrd="0" destOrd="0" parTransId="{0D8725C4-2699-4540-B228-313FFCCD3C68}" sibTransId="{E6D96770-CAA6-4F0D-9790-E3C362BD2CBB}"/>
    <dgm:cxn modelId="{CFCB8933-36E2-4849-9184-A17C314BB435}" type="presParOf" srcId="{48CC1F1E-BDDC-FE4E-9111-3A03FE356FEA}" destId="{8F9C45FE-BCF1-1E45-831B-AE2CFA8A4451}" srcOrd="0" destOrd="0" presId="urn:microsoft.com/office/officeart/2008/layout/LinedList"/>
    <dgm:cxn modelId="{421C46D0-334F-F946-9FD0-BC1D187C13E8}" type="presParOf" srcId="{48CC1F1E-BDDC-FE4E-9111-3A03FE356FEA}" destId="{C53216BA-D203-EB48-B266-59D326BF51F7}" srcOrd="1" destOrd="0" presId="urn:microsoft.com/office/officeart/2008/layout/LinedList"/>
    <dgm:cxn modelId="{D186EABB-9B4D-A44E-8967-06B1B8EFAADC}" type="presParOf" srcId="{C53216BA-D203-EB48-B266-59D326BF51F7}" destId="{62B49B76-88DB-C940-B1A4-18761D3D761D}" srcOrd="0" destOrd="0" presId="urn:microsoft.com/office/officeart/2008/layout/LinedList"/>
    <dgm:cxn modelId="{2BF9D88E-7DA6-9443-9E83-C0CCFED2A2F6}" type="presParOf" srcId="{C53216BA-D203-EB48-B266-59D326BF51F7}" destId="{30F6EA53-9BF8-6147-AE68-8640745FF4AF}" srcOrd="1" destOrd="0" presId="urn:microsoft.com/office/officeart/2008/layout/LinedList"/>
    <dgm:cxn modelId="{162A93A5-2C91-DB4F-BA78-58CDDF70FB04}" type="presParOf" srcId="{48CC1F1E-BDDC-FE4E-9111-3A03FE356FEA}" destId="{233C9EF0-E695-6E41-A8A7-CE10E798CCCD}" srcOrd="2" destOrd="0" presId="urn:microsoft.com/office/officeart/2008/layout/LinedList"/>
    <dgm:cxn modelId="{AD7B79F9-3EB7-6847-A3A8-ED4ADC5755A3}" type="presParOf" srcId="{48CC1F1E-BDDC-FE4E-9111-3A03FE356FEA}" destId="{4D42236B-F1DF-6347-8D51-5607854DF9D8}" srcOrd="3" destOrd="0" presId="urn:microsoft.com/office/officeart/2008/layout/LinedList"/>
    <dgm:cxn modelId="{DDE8BD50-4B43-0D4A-AB45-35D2B2959D8F}" type="presParOf" srcId="{4D42236B-F1DF-6347-8D51-5607854DF9D8}" destId="{2FF9BA11-2C02-8449-88FC-405F09CFB8BD}" srcOrd="0" destOrd="0" presId="urn:microsoft.com/office/officeart/2008/layout/LinedList"/>
    <dgm:cxn modelId="{8F1F0ACA-6F02-2F44-8599-07D4FD61374D}" type="presParOf" srcId="{4D42236B-F1DF-6347-8D51-5607854DF9D8}" destId="{5959C189-D59A-6844-9D54-3FC475926F0B}" srcOrd="1" destOrd="0" presId="urn:microsoft.com/office/officeart/2008/layout/LinedList"/>
    <dgm:cxn modelId="{14292109-D95E-1D40-896D-19939863B91E}" type="presParOf" srcId="{48CC1F1E-BDDC-FE4E-9111-3A03FE356FEA}" destId="{176BB0DB-93AC-8F44-8E1B-E5AC48AAEFBA}" srcOrd="4" destOrd="0" presId="urn:microsoft.com/office/officeart/2008/layout/LinedList"/>
    <dgm:cxn modelId="{5BA7106D-9511-9B42-B266-6AFCDEC2F208}" type="presParOf" srcId="{48CC1F1E-BDDC-FE4E-9111-3A03FE356FEA}" destId="{084A4FC8-7ACA-6345-9104-BDAFD1FD8538}" srcOrd="5" destOrd="0" presId="urn:microsoft.com/office/officeart/2008/layout/LinedList"/>
    <dgm:cxn modelId="{6904CCB6-F3A7-2F4B-BD8F-A7A10BEDFA22}" type="presParOf" srcId="{084A4FC8-7ACA-6345-9104-BDAFD1FD8538}" destId="{A5C9ABD5-9DE5-9546-ACC8-F2676170B7E7}" srcOrd="0" destOrd="0" presId="urn:microsoft.com/office/officeart/2008/layout/LinedList"/>
    <dgm:cxn modelId="{DE3BE6C2-D49E-1145-9B02-C306C1A363C6}" type="presParOf" srcId="{084A4FC8-7ACA-6345-9104-BDAFD1FD8538}" destId="{39A8BB0B-F7FF-5A42-A5BE-EB4AACBD9EC9}" srcOrd="1" destOrd="0" presId="urn:microsoft.com/office/officeart/2008/layout/LinedList"/>
    <dgm:cxn modelId="{C1C8D5A7-AF52-664D-ADBC-2C9C6DC65A7C}" type="presParOf" srcId="{48CC1F1E-BDDC-FE4E-9111-3A03FE356FEA}" destId="{724B1A49-395D-A344-8964-6F843D262191}" srcOrd="6" destOrd="0" presId="urn:microsoft.com/office/officeart/2008/layout/LinedList"/>
    <dgm:cxn modelId="{55F9AE90-B39E-6846-9F13-0E1C06934589}" type="presParOf" srcId="{48CC1F1E-BDDC-FE4E-9111-3A03FE356FEA}" destId="{1B4B6C53-61AD-CB43-BC63-9F87CBCEE8EE}" srcOrd="7" destOrd="0" presId="urn:microsoft.com/office/officeart/2008/layout/LinedList"/>
    <dgm:cxn modelId="{E546ECA0-1CDD-6C4E-9C52-39DF4995599A}" type="presParOf" srcId="{1B4B6C53-61AD-CB43-BC63-9F87CBCEE8EE}" destId="{6449E088-9E64-7B42-98F9-A593B2F50740}" srcOrd="0" destOrd="0" presId="urn:microsoft.com/office/officeart/2008/layout/LinedList"/>
    <dgm:cxn modelId="{A5E82F56-ABF7-8A40-80CC-8DB4E0A2ABC8}" type="presParOf" srcId="{1B4B6C53-61AD-CB43-BC63-9F87CBCEE8EE}" destId="{6F88E27B-27BA-AA45-9774-035B410E6C7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08B6A3-D52D-4706-8CB8-51C7D1248B53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783A4386-2ECC-4400-87E0-68C626617044}">
      <dgm:prSet/>
      <dgm:spPr/>
      <dgm:t>
        <a:bodyPr/>
        <a:lstStyle/>
        <a:p>
          <a:r>
            <a:rPr lang="en-US"/>
            <a:t>Transport</a:t>
          </a:r>
        </a:p>
      </dgm:t>
    </dgm:pt>
    <dgm:pt modelId="{FA5416C0-4AE3-440C-BB13-93AF7B864691}" type="parTrans" cxnId="{5538030D-026F-4D02-8A47-2390019CCA9B}">
      <dgm:prSet/>
      <dgm:spPr/>
      <dgm:t>
        <a:bodyPr/>
        <a:lstStyle/>
        <a:p>
          <a:endParaRPr lang="en-US"/>
        </a:p>
      </dgm:t>
    </dgm:pt>
    <dgm:pt modelId="{F613D058-638C-4237-9E11-E6EA2678F9C6}" type="sibTrans" cxnId="{5538030D-026F-4D02-8A47-2390019CCA9B}">
      <dgm:prSet/>
      <dgm:spPr/>
      <dgm:t>
        <a:bodyPr/>
        <a:lstStyle/>
        <a:p>
          <a:endParaRPr lang="en-US"/>
        </a:p>
      </dgm:t>
    </dgm:pt>
    <dgm:pt modelId="{1DB92825-4AD4-4F12-893D-A0182FE1D81B}">
      <dgm:prSet/>
      <dgm:spPr/>
      <dgm:t>
        <a:bodyPr/>
        <a:lstStyle/>
        <a:p>
          <a:r>
            <a:rPr lang="en-US"/>
            <a:t>Enzymatic activity</a:t>
          </a:r>
        </a:p>
      </dgm:t>
    </dgm:pt>
    <dgm:pt modelId="{1B2BE0AD-2BC6-48AF-9C3C-28F5A8E78A1F}" type="parTrans" cxnId="{D9FB4776-82CB-488B-A434-C663398FF138}">
      <dgm:prSet/>
      <dgm:spPr/>
      <dgm:t>
        <a:bodyPr/>
        <a:lstStyle/>
        <a:p>
          <a:endParaRPr lang="en-US"/>
        </a:p>
      </dgm:t>
    </dgm:pt>
    <dgm:pt modelId="{B006B518-1F48-49E8-9A4B-4AA677842539}" type="sibTrans" cxnId="{D9FB4776-82CB-488B-A434-C663398FF138}">
      <dgm:prSet/>
      <dgm:spPr/>
      <dgm:t>
        <a:bodyPr/>
        <a:lstStyle/>
        <a:p>
          <a:endParaRPr lang="en-US"/>
        </a:p>
      </dgm:t>
    </dgm:pt>
    <dgm:pt modelId="{45096FC8-6FA8-4BDA-AB6D-0D72DB3D9EB5}">
      <dgm:prSet/>
      <dgm:spPr/>
      <dgm:t>
        <a:bodyPr/>
        <a:lstStyle/>
        <a:p>
          <a:r>
            <a:rPr lang="en-US"/>
            <a:t>Signal transduction</a:t>
          </a:r>
        </a:p>
      </dgm:t>
    </dgm:pt>
    <dgm:pt modelId="{84FA3646-BCE3-4571-A6C7-FADC2F78F71C}" type="parTrans" cxnId="{58F07C0D-1D57-4F7A-8871-3690F98655DA}">
      <dgm:prSet/>
      <dgm:spPr/>
      <dgm:t>
        <a:bodyPr/>
        <a:lstStyle/>
        <a:p>
          <a:endParaRPr lang="en-US"/>
        </a:p>
      </dgm:t>
    </dgm:pt>
    <dgm:pt modelId="{C300F753-24DA-4157-AA56-0D4D1B8BE5DF}" type="sibTrans" cxnId="{58F07C0D-1D57-4F7A-8871-3690F98655DA}">
      <dgm:prSet/>
      <dgm:spPr/>
      <dgm:t>
        <a:bodyPr/>
        <a:lstStyle/>
        <a:p>
          <a:endParaRPr lang="en-US"/>
        </a:p>
      </dgm:t>
    </dgm:pt>
    <dgm:pt modelId="{3E62829C-9982-47B8-AB32-44408FAF842C}">
      <dgm:prSet/>
      <dgm:spPr/>
      <dgm:t>
        <a:bodyPr/>
        <a:lstStyle/>
        <a:p>
          <a:r>
            <a:rPr lang="en-US"/>
            <a:t>Cell-cell recognition</a:t>
          </a:r>
        </a:p>
      </dgm:t>
    </dgm:pt>
    <dgm:pt modelId="{6205B437-0269-477E-BF58-1374493D4BFF}" type="parTrans" cxnId="{3808438A-A89E-437F-B0B0-9A4A685DFF75}">
      <dgm:prSet/>
      <dgm:spPr/>
      <dgm:t>
        <a:bodyPr/>
        <a:lstStyle/>
        <a:p>
          <a:endParaRPr lang="en-US"/>
        </a:p>
      </dgm:t>
    </dgm:pt>
    <dgm:pt modelId="{6F7D12F9-DEEA-4A6E-BB64-B253A3FD11EC}" type="sibTrans" cxnId="{3808438A-A89E-437F-B0B0-9A4A685DFF75}">
      <dgm:prSet/>
      <dgm:spPr/>
      <dgm:t>
        <a:bodyPr/>
        <a:lstStyle/>
        <a:p>
          <a:endParaRPr lang="en-US"/>
        </a:p>
      </dgm:t>
    </dgm:pt>
    <dgm:pt modelId="{9288CAF8-77FD-4856-98DD-961C675DE1DF}">
      <dgm:prSet/>
      <dgm:spPr/>
      <dgm:t>
        <a:bodyPr/>
        <a:lstStyle/>
        <a:p>
          <a:r>
            <a:rPr lang="en-US"/>
            <a:t>Intercellular joining</a:t>
          </a:r>
        </a:p>
      </dgm:t>
    </dgm:pt>
    <dgm:pt modelId="{A1BBC53F-0EF5-412C-A2A1-7D915DFE5D6A}" type="parTrans" cxnId="{5346075B-463C-49D9-909C-C8DDA12CE329}">
      <dgm:prSet/>
      <dgm:spPr/>
      <dgm:t>
        <a:bodyPr/>
        <a:lstStyle/>
        <a:p>
          <a:endParaRPr lang="en-US"/>
        </a:p>
      </dgm:t>
    </dgm:pt>
    <dgm:pt modelId="{7058362B-F446-44F1-8B2C-BBFF2DE2F7F0}" type="sibTrans" cxnId="{5346075B-463C-49D9-909C-C8DDA12CE329}">
      <dgm:prSet/>
      <dgm:spPr/>
      <dgm:t>
        <a:bodyPr/>
        <a:lstStyle/>
        <a:p>
          <a:endParaRPr lang="en-US"/>
        </a:p>
      </dgm:t>
    </dgm:pt>
    <dgm:pt modelId="{80F375A0-4DF8-4177-B6F1-A589A4D0D582}">
      <dgm:prSet/>
      <dgm:spPr/>
      <dgm:t>
        <a:bodyPr/>
        <a:lstStyle/>
        <a:p>
          <a:r>
            <a:rPr lang="en-US"/>
            <a:t>Attachment to the cytoskeleton and extracellular matrix (ECM)</a:t>
          </a:r>
        </a:p>
      </dgm:t>
    </dgm:pt>
    <dgm:pt modelId="{B8EBA22F-D456-45BA-B063-F2C82693D2DD}" type="parTrans" cxnId="{D5C9FECF-235F-4015-8CAE-0DC42DF75DBD}">
      <dgm:prSet/>
      <dgm:spPr/>
      <dgm:t>
        <a:bodyPr/>
        <a:lstStyle/>
        <a:p>
          <a:endParaRPr lang="en-US"/>
        </a:p>
      </dgm:t>
    </dgm:pt>
    <dgm:pt modelId="{5D254695-5486-4A71-8B6D-020B502A4258}" type="sibTrans" cxnId="{D5C9FECF-235F-4015-8CAE-0DC42DF75DBD}">
      <dgm:prSet/>
      <dgm:spPr/>
      <dgm:t>
        <a:bodyPr/>
        <a:lstStyle/>
        <a:p>
          <a:endParaRPr lang="en-US"/>
        </a:p>
      </dgm:t>
    </dgm:pt>
    <dgm:pt modelId="{17FB5184-FCE2-8541-9DE4-AB7BCDB699C3}" type="pres">
      <dgm:prSet presAssocID="{C708B6A3-D52D-4706-8CB8-51C7D1248B53}" presName="diagram" presStyleCnt="0">
        <dgm:presLayoutVars>
          <dgm:dir/>
          <dgm:resizeHandles val="exact"/>
        </dgm:presLayoutVars>
      </dgm:prSet>
      <dgm:spPr/>
    </dgm:pt>
    <dgm:pt modelId="{B909A341-D015-6644-BAC9-4B6E684B92EE}" type="pres">
      <dgm:prSet presAssocID="{783A4386-2ECC-4400-87E0-68C626617044}" presName="node" presStyleLbl="node1" presStyleIdx="0" presStyleCnt="6">
        <dgm:presLayoutVars>
          <dgm:bulletEnabled val="1"/>
        </dgm:presLayoutVars>
      </dgm:prSet>
      <dgm:spPr/>
    </dgm:pt>
    <dgm:pt modelId="{23491B00-D2D0-CE4A-84A4-66855FEBD737}" type="pres">
      <dgm:prSet presAssocID="{F613D058-638C-4237-9E11-E6EA2678F9C6}" presName="sibTrans" presStyleCnt="0"/>
      <dgm:spPr/>
    </dgm:pt>
    <dgm:pt modelId="{EE79659F-C2D5-DC49-AB49-3D61947C4412}" type="pres">
      <dgm:prSet presAssocID="{1DB92825-4AD4-4F12-893D-A0182FE1D81B}" presName="node" presStyleLbl="node1" presStyleIdx="1" presStyleCnt="6">
        <dgm:presLayoutVars>
          <dgm:bulletEnabled val="1"/>
        </dgm:presLayoutVars>
      </dgm:prSet>
      <dgm:spPr/>
    </dgm:pt>
    <dgm:pt modelId="{6694F8C2-F993-FA44-90A6-86501DD9C51E}" type="pres">
      <dgm:prSet presAssocID="{B006B518-1F48-49E8-9A4B-4AA677842539}" presName="sibTrans" presStyleCnt="0"/>
      <dgm:spPr/>
    </dgm:pt>
    <dgm:pt modelId="{ADAB1CFC-A2AD-9E41-B7DD-39EF660D8F7F}" type="pres">
      <dgm:prSet presAssocID="{45096FC8-6FA8-4BDA-AB6D-0D72DB3D9EB5}" presName="node" presStyleLbl="node1" presStyleIdx="2" presStyleCnt="6">
        <dgm:presLayoutVars>
          <dgm:bulletEnabled val="1"/>
        </dgm:presLayoutVars>
      </dgm:prSet>
      <dgm:spPr/>
    </dgm:pt>
    <dgm:pt modelId="{A071D9B3-7FFB-A14F-BE43-9176D08B91F4}" type="pres">
      <dgm:prSet presAssocID="{C300F753-24DA-4157-AA56-0D4D1B8BE5DF}" presName="sibTrans" presStyleCnt="0"/>
      <dgm:spPr/>
    </dgm:pt>
    <dgm:pt modelId="{C97E02BC-F997-074E-BCA0-9BA7D4F90E1E}" type="pres">
      <dgm:prSet presAssocID="{3E62829C-9982-47B8-AB32-44408FAF842C}" presName="node" presStyleLbl="node1" presStyleIdx="3" presStyleCnt="6">
        <dgm:presLayoutVars>
          <dgm:bulletEnabled val="1"/>
        </dgm:presLayoutVars>
      </dgm:prSet>
      <dgm:spPr/>
    </dgm:pt>
    <dgm:pt modelId="{E00E7C36-3D3F-274B-8CBB-A85596DB341B}" type="pres">
      <dgm:prSet presAssocID="{6F7D12F9-DEEA-4A6E-BB64-B253A3FD11EC}" presName="sibTrans" presStyleCnt="0"/>
      <dgm:spPr/>
    </dgm:pt>
    <dgm:pt modelId="{2E96B7BE-5046-064E-A4A0-4DB8683B3DB9}" type="pres">
      <dgm:prSet presAssocID="{9288CAF8-77FD-4856-98DD-961C675DE1DF}" presName="node" presStyleLbl="node1" presStyleIdx="4" presStyleCnt="6">
        <dgm:presLayoutVars>
          <dgm:bulletEnabled val="1"/>
        </dgm:presLayoutVars>
      </dgm:prSet>
      <dgm:spPr/>
    </dgm:pt>
    <dgm:pt modelId="{88CEE42A-E79F-3C42-A047-79EE4B639ADB}" type="pres">
      <dgm:prSet presAssocID="{7058362B-F446-44F1-8B2C-BBFF2DE2F7F0}" presName="sibTrans" presStyleCnt="0"/>
      <dgm:spPr/>
    </dgm:pt>
    <dgm:pt modelId="{C07D42A8-6434-AB46-9878-BAB816BC4073}" type="pres">
      <dgm:prSet presAssocID="{80F375A0-4DF8-4177-B6F1-A589A4D0D582}" presName="node" presStyleLbl="node1" presStyleIdx="5" presStyleCnt="6">
        <dgm:presLayoutVars>
          <dgm:bulletEnabled val="1"/>
        </dgm:presLayoutVars>
      </dgm:prSet>
      <dgm:spPr/>
    </dgm:pt>
  </dgm:ptLst>
  <dgm:cxnLst>
    <dgm:cxn modelId="{C34F3004-07C2-574A-8674-B498D8A09411}" type="presOf" srcId="{783A4386-2ECC-4400-87E0-68C626617044}" destId="{B909A341-D015-6644-BAC9-4B6E684B92EE}" srcOrd="0" destOrd="0" presId="urn:microsoft.com/office/officeart/2005/8/layout/default"/>
    <dgm:cxn modelId="{5538030D-026F-4D02-8A47-2390019CCA9B}" srcId="{C708B6A3-D52D-4706-8CB8-51C7D1248B53}" destId="{783A4386-2ECC-4400-87E0-68C626617044}" srcOrd="0" destOrd="0" parTransId="{FA5416C0-4AE3-440C-BB13-93AF7B864691}" sibTransId="{F613D058-638C-4237-9E11-E6EA2678F9C6}"/>
    <dgm:cxn modelId="{58F07C0D-1D57-4F7A-8871-3690F98655DA}" srcId="{C708B6A3-D52D-4706-8CB8-51C7D1248B53}" destId="{45096FC8-6FA8-4BDA-AB6D-0D72DB3D9EB5}" srcOrd="2" destOrd="0" parTransId="{84FA3646-BCE3-4571-A6C7-FADC2F78F71C}" sibTransId="{C300F753-24DA-4157-AA56-0D4D1B8BE5DF}"/>
    <dgm:cxn modelId="{7EC2F132-DCF6-F44F-B570-3DDC725DD39C}" type="presOf" srcId="{9288CAF8-77FD-4856-98DD-961C675DE1DF}" destId="{2E96B7BE-5046-064E-A4A0-4DB8683B3DB9}" srcOrd="0" destOrd="0" presId="urn:microsoft.com/office/officeart/2005/8/layout/default"/>
    <dgm:cxn modelId="{0943E659-6582-404A-8DDC-6ED181421ECC}" type="presOf" srcId="{1DB92825-4AD4-4F12-893D-A0182FE1D81B}" destId="{EE79659F-C2D5-DC49-AB49-3D61947C4412}" srcOrd="0" destOrd="0" presId="urn:microsoft.com/office/officeart/2005/8/layout/default"/>
    <dgm:cxn modelId="{5346075B-463C-49D9-909C-C8DDA12CE329}" srcId="{C708B6A3-D52D-4706-8CB8-51C7D1248B53}" destId="{9288CAF8-77FD-4856-98DD-961C675DE1DF}" srcOrd="4" destOrd="0" parTransId="{A1BBC53F-0EF5-412C-A2A1-7D915DFE5D6A}" sibTransId="{7058362B-F446-44F1-8B2C-BBFF2DE2F7F0}"/>
    <dgm:cxn modelId="{EA427863-7059-924C-A735-9DF1FB31463C}" type="presOf" srcId="{45096FC8-6FA8-4BDA-AB6D-0D72DB3D9EB5}" destId="{ADAB1CFC-A2AD-9E41-B7DD-39EF660D8F7F}" srcOrd="0" destOrd="0" presId="urn:microsoft.com/office/officeart/2005/8/layout/default"/>
    <dgm:cxn modelId="{D9FB4776-82CB-488B-A434-C663398FF138}" srcId="{C708B6A3-D52D-4706-8CB8-51C7D1248B53}" destId="{1DB92825-4AD4-4F12-893D-A0182FE1D81B}" srcOrd="1" destOrd="0" parTransId="{1B2BE0AD-2BC6-48AF-9C3C-28F5A8E78A1F}" sibTransId="{B006B518-1F48-49E8-9A4B-4AA677842539}"/>
    <dgm:cxn modelId="{59677E7F-7520-744C-A711-E5883F6385EE}" type="presOf" srcId="{3E62829C-9982-47B8-AB32-44408FAF842C}" destId="{C97E02BC-F997-074E-BCA0-9BA7D4F90E1E}" srcOrd="0" destOrd="0" presId="urn:microsoft.com/office/officeart/2005/8/layout/default"/>
    <dgm:cxn modelId="{3808438A-A89E-437F-B0B0-9A4A685DFF75}" srcId="{C708B6A3-D52D-4706-8CB8-51C7D1248B53}" destId="{3E62829C-9982-47B8-AB32-44408FAF842C}" srcOrd="3" destOrd="0" parTransId="{6205B437-0269-477E-BF58-1374493D4BFF}" sibTransId="{6F7D12F9-DEEA-4A6E-BB64-B253A3FD11EC}"/>
    <dgm:cxn modelId="{718AA2B0-AF3D-AE4D-8245-4799AE0BFB15}" type="presOf" srcId="{C708B6A3-D52D-4706-8CB8-51C7D1248B53}" destId="{17FB5184-FCE2-8541-9DE4-AB7BCDB699C3}" srcOrd="0" destOrd="0" presId="urn:microsoft.com/office/officeart/2005/8/layout/default"/>
    <dgm:cxn modelId="{8BC3D6CD-97B4-1A4D-8E11-3F71DD4B2B9A}" type="presOf" srcId="{80F375A0-4DF8-4177-B6F1-A589A4D0D582}" destId="{C07D42A8-6434-AB46-9878-BAB816BC4073}" srcOrd="0" destOrd="0" presId="urn:microsoft.com/office/officeart/2005/8/layout/default"/>
    <dgm:cxn modelId="{D5C9FECF-235F-4015-8CAE-0DC42DF75DBD}" srcId="{C708B6A3-D52D-4706-8CB8-51C7D1248B53}" destId="{80F375A0-4DF8-4177-B6F1-A589A4D0D582}" srcOrd="5" destOrd="0" parTransId="{B8EBA22F-D456-45BA-B063-F2C82693D2DD}" sibTransId="{5D254695-5486-4A71-8B6D-020B502A4258}"/>
    <dgm:cxn modelId="{EE9C2E93-2116-004C-AF6D-335B0A1E0C9F}" type="presParOf" srcId="{17FB5184-FCE2-8541-9DE4-AB7BCDB699C3}" destId="{B909A341-D015-6644-BAC9-4B6E684B92EE}" srcOrd="0" destOrd="0" presId="urn:microsoft.com/office/officeart/2005/8/layout/default"/>
    <dgm:cxn modelId="{54A9D0C4-858F-4644-B2EF-7F98DD160602}" type="presParOf" srcId="{17FB5184-FCE2-8541-9DE4-AB7BCDB699C3}" destId="{23491B00-D2D0-CE4A-84A4-66855FEBD737}" srcOrd="1" destOrd="0" presId="urn:microsoft.com/office/officeart/2005/8/layout/default"/>
    <dgm:cxn modelId="{E3E104F2-B871-B44C-B590-C2F3BF29120F}" type="presParOf" srcId="{17FB5184-FCE2-8541-9DE4-AB7BCDB699C3}" destId="{EE79659F-C2D5-DC49-AB49-3D61947C4412}" srcOrd="2" destOrd="0" presId="urn:microsoft.com/office/officeart/2005/8/layout/default"/>
    <dgm:cxn modelId="{D0E202F0-1D9A-1942-993F-EBF73CC92F91}" type="presParOf" srcId="{17FB5184-FCE2-8541-9DE4-AB7BCDB699C3}" destId="{6694F8C2-F993-FA44-90A6-86501DD9C51E}" srcOrd="3" destOrd="0" presId="urn:microsoft.com/office/officeart/2005/8/layout/default"/>
    <dgm:cxn modelId="{8662ADFB-92C2-BE40-A95C-D616F745264C}" type="presParOf" srcId="{17FB5184-FCE2-8541-9DE4-AB7BCDB699C3}" destId="{ADAB1CFC-A2AD-9E41-B7DD-39EF660D8F7F}" srcOrd="4" destOrd="0" presId="urn:microsoft.com/office/officeart/2005/8/layout/default"/>
    <dgm:cxn modelId="{B6185C3E-7D94-9F47-A970-78AF414E175E}" type="presParOf" srcId="{17FB5184-FCE2-8541-9DE4-AB7BCDB699C3}" destId="{A071D9B3-7FFB-A14F-BE43-9176D08B91F4}" srcOrd="5" destOrd="0" presId="urn:microsoft.com/office/officeart/2005/8/layout/default"/>
    <dgm:cxn modelId="{B8FFDFF8-D72B-B845-B498-A932A2C5A8FF}" type="presParOf" srcId="{17FB5184-FCE2-8541-9DE4-AB7BCDB699C3}" destId="{C97E02BC-F997-074E-BCA0-9BA7D4F90E1E}" srcOrd="6" destOrd="0" presId="urn:microsoft.com/office/officeart/2005/8/layout/default"/>
    <dgm:cxn modelId="{7DB66765-1B88-2848-8FDF-B53E38D0F3D6}" type="presParOf" srcId="{17FB5184-FCE2-8541-9DE4-AB7BCDB699C3}" destId="{E00E7C36-3D3F-274B-8CBB-A85596DB341B}" srcOrd="7" destOrd="0" presId="urn:microsoft.com/office/officeart/2005/8/layout/default"/>
    <dgm:cxn modelId="{EE3EC57D-FA1A-DA44-ADEB-723D340EDD9C}" type="presParOf" srcId="{17FB5184-FCE2-8541-9DE4-AB7BCDB699C3}" destId="{2E96B7BE-5046-064E-A4A0-4DB8683B3DB9}" srcOrd="8" destOrd="0" presId="urn:microsoft.com/office/officeart/2005/8/layout/default"/>
    <dgm:cxn modelId="{B89EB84C-EEF3-5F4D-A4E4-0890A098B4EB}" type="presParOf" srcId="{17FB5184-FCE2-8541-9DE4-AB7BCDB699C3}" destId="{88CEE42A-E79F-3C42-A047-79EE4B639ADB}" srcOrd="9" destOrd="0" presId="urn:microsoft.com/office/officeart/2005/8/layout/default"/>
    <dgm:cxn modelId="{74A2D416-2865-ED43-92AE-6584EB2F4DDE}" type="presParOf" srcId="{17FB5184-FCE2-8541-9DE4-AB7BCDB699C3}" destId="{C07D42A8-6434-AB46-9878-BAB816BC407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FFFA3B-E1E1-4D97-91A5-DDFE787083E7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E6B7B31-B973-4280-A7F3-D946F263F875}">
      <dgm:prSet/>
      <dgm:spPr/>
      <dgm:t>
        <a:bodyPr/>
        <a:lstStyle/>
        <a:p>
          <a:r>
            <a:rPr lang="en-US" dirty="0"/>
            <a:t>A cell must exchange materials with its surroundings</a:t>
          </a:r>
        </a:p>
      </dgm:t>
    </dgm:pt>
    <dgm:pt modelId="{2D99A802-181E-4316-9033-62C37E9475D1}" type="parTrans" cxnId="{098B2D65-A468-4119-89A1-104AE0BCEAB1}">
      <dgm:prSet/>
      <dgm:spPr/>
      <dgm:t>
        <a:bodyPr/>
        <a:lstStyle/>
        <a:p>
          <a:endParaRPr lang="en-US"/>
        </a:p>
      </dgm:t>
    </dgm:pt>
    <dgm:pt modelId="{ECF5775D-558B-42F9-9F11-5D5517AA6914}" type="sibTrans" cxnId="{098B2D65-A468-4119-89A1-104AE0BCEAB1}">
      <dgm:prSet/>
      <dgm:spPr/>
      <dgm:t>
        <a:bodyPr/>
        <a:lstStyle/>
        <a:p>
          <a:endParaRPr lang="en-US"/>
        </a:p>
      </dgm:t>
    </dgm:pt>
    <dgm:pt modelId="{29AE7869-2F91-47EC-9534-8F79C6323EB3}">
      <dgm:prSet/>
      <dgm:spPr/>
      <dgm:t>
        <a:bodyPr/>
        <a:lstStyle/>
        <a:p>
          <a:r>
            <a:rPr lang="en-US"/>
            <a:t>a process controlled by the plasma membrane</a:t>
          </a:r>
        </a:p>
      </dgm:t>
    </dgm:pt>
    <dgm:pt modelId="{3E7B8757-55C5-4D6C-9F64-6242C1B935FF}" type="parTrans" cxnId="{41A59AF0-B144-4062-B512-0E3ADD0C7B20}">
      <dgm:prSet/>
      <dgm:spPr/>
      <dgm:t>
        <a:bodyPr/>
        <a:lstStyle/>
        <a:p>
          <a:endParaRPr lang="en-US"/>
        </a:p>
      </dgm:t>
    </dgm:pt>
    <dgm:pt modelId="{BFC9AA28-3FDA-4566-AD52-E80B3D942878}" type="sibTrans" cxnId="{41A59AF0-B144-4062-B512-0E3ADD0C7B20}">
      <dgm:prSet/>
      <dgm:spPr/>
      <dgm:t>
        <a:bodyPr/>
        <a:lstStyle/>
        <a:p>
          <a:endParaRPr lang="en-US"/>
        </a:p>
      </dgm:t>
    </dgm:pt>
    <dgm:pt modelId="{6F27F5B2-4933-4828-A806-4FA9D6A9871E}">
      <dgm:prSet/>
      <dgm:spPr/>
      <dgm:t>
        <a:bodyPr/>
        <a:lstStyle/>
        <a:p>
          <a:r>
            <a:rPr lang="en-US"/>
            <a:t>Plasma membranes are selectively permeable</a:t>
          </a:r>
        </a:p>
      </dgm:t>
    </dgm:pt>
    <dgm:pt modelId="{6F953384-BF5A-4B0C-959E-C71666EAD4B3}" type="parTrans" cxnId="{73C1B3AD-A343-4CA4-849F-B5759358EE1B}">
      <dgm:prSet/>
      <dgm:spPr/>
      <dgm:t>
        <a:bodyPr/>
        <a:lstStyle/>
        <a:p>
          <a:endParaRPr lang="en-US"/>
        </a:p>
      </dgm:t>
    </dgm:pt>
    <dgm:pt modelId="{C2D2A76D-F4CD-45EE-A782-E4980EB44ABF}" type="sibTrans" cxnId="{73C1B3AD-A343-4CA4-849F-B5759358EE1B}">
      <dgm:prSet/>
      <dgm:spPr/>
      <dgm:t>
        <a:bodyPr/>
        <a:lstStyle/>
        <a:p>
          <a:endParaRPr lang="en-US"/>
        </a:p>
      </dgm:t>
    </dgm:pt>
    <dgm:pt modelId="{3EB81272-3491-4B3B-80A7-BA5CF3C45CDD}">
      <dgm:prSet/>
      <dgm:spPr/>
      <dgm:t>
        <a:bodyPr/>
        <a:lstStyle/>
        <a:p>
          <a:r>
            <a:rPr lang="en-US"/>
            <a:t>regulating the cell’s molecular traffic</a:t>
          </a:r>
        </a:p>
      </dgm:t>
    </dgm:pt>
    <dgm:pt modelId="{F95B7BC6-DE27-47CB-993E-7DADCDBA6B1F}" type="parTrans" cxnId="{B591DFCD-BCF5-4618-AC62-3B2667440932}">
      <dgm:prSet/>
      <dgm:spPr/>
      <dgm:t>
        <a:bodyPr/>
        <a:lstStyle/>
        <a:p>
          <a:endParaRPr lang="en-US"/>
        </a:p>
      </dgm:t>
    </dgm:pt>
    <dgm:pt modelId="{1F3D5A0D-A477-4542-859D-FDB83D994ECF}" type="sibTrans" cxnId="{B591DFCD-BCF5-4618-AC62-3B2667440932}">
      <dgm:prSet/>
      <dgm:spPr/>
      <dgm:t>
        <a:bodyPr/>
        <a:lstStyle/>
        <a:p>
          <a:endParaRPr lang="en-US"/>
        </a:p>
      </dgm:t>
    </dgm:pt>
    <dgm:pt modelId="{C5071CD2-E99E-4BF6-89AC-7201F79E0AB2}">
      <dgm:prSet/>
      <dgm:spPr/>
      <dgm:t>
        <a:bodyPr/>
        <a:lstStyle/>
        <a:p>
          <a:r>
            <a:rPr lang="en-US"/>
            <a:t>Hydrophobic (nonpolar) molecules</a:t>
          </a:r>
        </a:p>
      </dgm:t>
    </dgm:pt>
    <dgm:pt modelId="{98953EFE-C344-4E0E-A43E-DFCA8B1FEECE}" type="parTrans" cxnId="{1224B56C-F4BF-4764-8FE6-50647021CA4B}">
      <dgm:prSet/>
      <dgm:spPr/>
      <dgm:t>
        <a:bodyPr/>
        <a:lstStyle/>
        <a:p>
          <a:endParaRPr lang="en-US"/>
        </a:p>
      </dgm:t>
    </dgm:pt>
    <dgm:pt modelId="{312FB151-8D54-4326-BCE2-48A30514DCA3}" type="sibTrans" cxnId="{1224B56C-F4BF-4764-8FE6-50647021CA4B}">
      <dgm:prSet/>
      <dgm:spPr/>
      <dgm:t>
        <a:bodyPr/>
        <a:lstStyle/>
        <a:p>
          <a:endParaRPr lang="en-US"/>
        </a:p>
      </dgm:t>
    </dgm:pt>
    <dgm:pt modelId="{29511524-36A4-4058-876C-2F8606978709}">
      <dgm:prSet/>
      <dgm:spPr/>
      <dgm:t>
        <a:bodyPr/>
        <a:lstStyle/>
        <a:p>
          <a:r>
            <a:rPr lang="en-US"/>
            <a:t>Dissolve in the lipid bilayer and pass through the membrane rapidly</a:t>
          </a:r>
        </a:p>
      </dgm:t>
    </dgm:pt>
    <dgm:pt modelId="{A9CC629D-24F4-4F6A-88CA-365366DE2117}" type="parTrans" cxnId="{3E7894FD-38F0-4F97-8BC0-BCC790DC8617}">
      <dgm:prSet/>
      <dgm:spPr/>
      <dgm:t>
        <a:bodyPr/>
        <a:lstStyle/>
        <a:p>
          <a:endParaRPr lang="en-US"/>
        </a:p>
      </dgm:t>
    </dgm:pt>
    <dgm:pt modelId="{46DF8612-8336-4FFA-97C4-B7C58D73BAD1}" type="sibTrans" cxnId="{3E7894FD-38F0-4F97-8BC0-BCC790DC8617}">
      <dgm:prSet/>
      <dgm:spPr/>
      <dgm:t>
        <a:bodyPr/>
        <a:lstStyle/>
        <a:p>
          <a:endParaRPr lang="en-US"/>
        </a:p>
      </dgm:t>
    </dgm:pt>
    <dgm:pt modelId="{505777CC-9C0C-4C1B-85B6-CABCC1180EBE}">
      <dgm:prSet/>
      <dgm:spPr/>
      <dgm:t>
        <a:bodyPr/>
        <a:lstStyle/>
        <a:p>
          <a:r>
            <a:rPr lang="en-US"/>
            <a:t>Polar molecules</a:t>
          </a:r>
        </a:p>
      </dgm:t>
    </dgm:pt>
    <dgm:pt modelId="{5758EE53-9CD5-4DE2-B284-702BA0017BDC}" type="parTrans" cxnId="{10D508F2-51D3-4B03-928F-E48E8C043028}">
      <dgm:prSet/>
      <dgm:spPr/>
      <dgm:t>
        <a:bodyPr/>
        <a:lstStyle/>
        <a:p>
          <a:endParaRPr lang="en-US"/>
        </a:p>
      </dgm:t>
    </dgm:pt>
    <dgm:pt modelId="{12E2CC25-10BF-40A2-928D-3A44E0E37E89}" type="sibTrans" cxnId="{10D508F2-51D3-4B03-928F-E48E8C043028}">
      <dgm:prSet/>
      <dgm:spPr/>
      <dgm:t>
        <a:bodyPr/>
        <a:lstStyle/>
        <a:p>
          <a:endParaRPr lang="en-US"/>
        </a:p>
      </dgm:t>
    </dgm:pt>
    <dgm:pt modelId="{4EFCF8CF-660D-4B7A-A58D-02C59EF9838D}">
      <dgm:prSet/>
      <dgm:spPr/>
      <dgm:t>
        <a:bodyPr/>
        <a:lstStyle/>
        <a:p>
          <a:r>
            <a:rPr lang="en-US"/>
            <a:t>Do not cross the membrane easily</a:t>
          </a:r>
        </a:p>
      </dgm:t>
    </dgm:pt>
    <dgm:pt modelId="{585D6DB6-C9BF-4974-B966-01FA79461C99}" type="parTrans" cxnId="{F7CC64C3-583B-4C7E-BAC6-0C42113B2A0E}">
      <dgm:prSet/>
      <dgm:spPr/>
      <dgm:t>
        <a:bodyPr/>
        <a:lstStyle/>
        <a:p>
          <a:endParaRPr lang="en-US"/>
        </a:p>
      </dgm:t>
    </dgm:pt>
    <dgm:pt modelId="{06A532A3-7C4C-4016-89AD-7242F1DDB851}" type="sibTrans" cxnId="{F7CC64C3-583B-4C7E-BAC6-0C42113B2A0E}">
      <dgm:prSet/>
      <dgm:spPr/>
      <dgm:t>
        <a:bodyPr/>
        <a:lstStyle/>
        <a:p>
          <a:endParaRPr lang="en-US"/>
        </a:p>
      </dgm:t>
    </dgm:pt>
    <dgm:pt modelId="{58628641-A55D-D245-A501-4D3634FCA62C}" type="pres">
      <dgm:prSet presAssocID="{4CFFFA3B-E1E1-4D97-91A5-DDFE787083E7}" presName="linear" presStyleCnt="0">
        <dgm:presLayoutVars>
          <dgm:dir/>
          <dgm:animLvl val="lvl"/>
          <dgm:resizeHandles val="exact"/>
        </dgm:presLayoutVars>
      </dgm:prSet>
      <dgm:spPr/>
    </dgm:pt>
    <dgm:pt modelId="{32FCB59D-5000-224B-B082-4AD91C604724}" type="pres">
      <dgm:prSet presAssocID="{EE6B7B31-B973-4280-A7F3-D946F263F875}" presName="parentLin" presStyleCnt="0"/>
      <dgm:spPr/>
    </dgm:pt>
    <dgm:pt modelId="{3F43BB7E-A8BC-5B4B-B4D1-1AF6E34179C4}" type="pres">
      <dgm:prSet presAssocID="{EE6B7B31-B973-4280-A7F3-D946F263F875}" presName="parentLeftMargin" presStyleLbl="node1" presStyleIdx="0" presStyleCnt="4"/>
      <dgm:spPr/>
    </dgm:pt>
    <dgm:pt modelId="{368010C4-1232-1748-AC9A-79325441060E}" type="pres">
      <dgm:prSet presAssocID="{EE6B7B31-B973-4280-A7F3-D946F263F87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9A4E28D-3C4C-5A45-8CA6-05AB3B5E6153}" type="pres">
      <dgm:prSet presAssocID="{EE6B7B31-B973-4280-A7F3-D946F263F875}" presName="negativeSpace" presStyleCnt="0"/>
      <dgm:spPr/>
    </dgm:pt>
    <dgm:pt modelId="{E8DCEE15-4609-0B44-95DD-0EFA10873BF6}" type="pres">
      <dgm:prSet presAssocID="{EE6B7B31-B973-4280-A7F3-D946F263F875}" presName="childText" presStyleLbl="conFgAcc1" presStyleIdx="0" presStyleCnt="4">
        <dgm:presLayoutVars>
          <dgm:bulletEnabled val="1"/>
        </dgm:presLayoutVars>
      </dgm:prSet>
      <dgm:spPr/>
    </dgm:pt>
    <dgm:pt modelId="{3429AC29-125A-2747-859D-26F2771E5923}" type="pres">
      <dgm:prSet presAssocID="{ECF5775D-558B-42F9-9F11-5D5517AA6914}" presName="spaceBetweenRectangles" presStyleCnt="0"/>
      <dgm:spPr/>
    </dgm:pt>
    <dgm:pt modelId="{B2250354-5E02-CB43-B187-9823AC809D65}" type="pres">
      <dgm:prSet presAssocID="{6F27F5B2-4933-4828-A806-4FA9D6A9871E}" presName="parentLin" presStyleCnt="0"/>
      <dgm:spPr/>
    </dgm:pt>
    <dgm:pt modelId="{2C16AB2D-B69D-0F41-9E1B-BB00949EF60C}" type="pres">
      <dgm:prSet presAssocID="{6F27F5B2-4933-4828-A806-4FA9D6A9871E}" presName="parentLeftMargin" presStyleLbl="node1" presStyleIdx="0" presStyleCnt="4"/>
      <dgm:spPr/>
    </dgm:pt>
    <dgm:pt modelId="{EBDB0E28-8703-6846-BAE5-C18183974ECD}" type="pres">
      <dgm:prSet presAssocID="{6F27F5B2-4933-4828-A806-4FA9D6A9871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E458046-30A4-5645-ACF9-0078AF6AF950}" type="pres">
      <dgm:prSet presAssocID="{6F27F5B2-4933-4828-A806-4FA9D6A9871E}" presName="negativeSpace" presStyleCnt="0"/>
      <dgm:spPr/>
    </dgm:pt>
    <dgm:pt modelId="{EC919317-7E98-CA49-9630-78BFE34F91D9}" type="pres">
      <dgm:prSet presAssocID="{6F27F5B2-4933-4828-A806-4FA9D6A9871E}" presName="childText" presStyleLbl="conFgAcc1" presStyleIdx="1" presStyleCnt="4">
        <dgm:presLayoutVars>
          <dgm:bulletEnabled val="1"/>
        </dgm:presLayoutVars>
      </dgm:prSet>
      <dgm:spPr/>
    </dgm:pt>
    <dgm:pt modelId="{3436CE87-84F7-F84B-B910-E5FBC824DC9C}" type="pres">
      <dgm:prSet presAssocID="{C2D2A76D-F4CD-45EE-A782-E4980EB44ABF}" presName="spaceBetweenRectangles" presStyleCnt="0"/>
      <dgm:spPr/>
    </dgm:pt>
    <dgm:pt modelId="{6BFBF02C-2A08-724B-922C-937227E394C7}" type="pres">
      <dgm:prSet presAssocID="{C5071CD2-E99E-4BF6-89AC-7201F79E0AB2}" presName="parentLin" presStyleCnt="0"/>
      <dgm:spPr/>
    </dgm:pt>
    <dgm:pt modelId="{B9918C89-076C-C944-AF2D-13D68A570C88}" type="pres">
      <dgm:prSet presAssocID="{C5071CD2-E99E-4BF6-89AC-7201F79E0AB2}" presName="parentLeftMargin" presStyleLbl="node1" presStyleIdx="1" presStyleCnt="4"/>
      <dgm:spPr/>
    </dgm:pt>
    <dgm:pt modelId="{D2CA9EAB-1F54-2A4B-B90B-267B7EEE839E}" type="pres">
      <dgm:prSet presAssocID="{C5071CD2-E99E-4BF6-89AC-7201F79E0AB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E470551-4D41-7C42-80E4-C95F1F71FE37}" type="pres">
      <dgm:prSet presAssocID="{C5071CD2-E99E-4BF6-89AC-7201F79E0AB2}" presName="negativeSpace" presStyleCnt="0"/>
      <dgm:spPr/>
    </dgm:pt>
    <dgm:pt modelId="{374FDF14-1047-9640-95B4-937FE1850ED6}" type="pres">
      <dgm:prSet presAssocID="{C5071CD2-E99E-4BF6-89AC-7201F79E0AB2}" presName="childText" presStyleLbl="conFgAcc1" presStyleIdx="2" presStyleCnt="4">
        <dgm:presLayoutVars>
          <dgm:bulletEnabled val="1"/>
        </dgm:presLayoutVars>
      </dgm:prSet>
      <dgm:spPr/>
    </dgm:pt>
    <dgm:pt modelId="{C9C13AAD-1ED7-2C46-89DF-76E8F4B27964}" type="pres">
      <dgm:prSet presAssocID="{312FB151-8D54-4326-BCE2-48A30514DCA3}" presName="spaceBetweenRectangles" presStyleCnt="0"/>
      <dgm:spPr/>
    </dgm:pt>
    <dgm:pt modelId="{8ABCAA4E-0245-8A41-9785-49ACEBDC69D7}" type="pres">
      <dgm:prSet presAssocID="{505777CC-9C0C-4C1B-85B6-CABCC1180EBE}" presName="parentLin" presStyleCnt="0"/>
      <dgm:spPr/>
    </dgm:pt>
    <dgm:pt modelId="{459DB751-F20B-3246-A447-BF0E50B64575}" type="pres">
      <dgm:prSet presAssocID="{505777CC-9C0C-4C1B-85B6-CABCC1180EBE}" presName="parentLeftMargin" presStyleLbl="node1" presStyleIdx="2" presStyleCnt="4"/>
      <dgm:spPr/>
    </dgm:pt>
    <dgm:pt modelId="{891F6AD8-9940-4748-AA6B-E82AF290C396}" type="pres">
      <dgm:prSet presAssocID="{505777CC-9C0C-4C1B-85B6-CABCC1180EBE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A9341FC1-10F7-0349-AC52-BD25618B7344}" type="pres">
      <dgm:prSet presAssocID="{505777CC-9C0C-4C1B-85B6-CABCC1180EBE}" presName="negativeSpace" presStyleCnt="0"/>
      <dgm:spPr/>
    </dgm:pt>
    <dgm:pt modelId="{DACAD05F-83A7-7D41-AE72-110869CCF616}" type="pres">
      <dgm:prSet presAssocID="{505777CC-9C0C-4C1B-85B6-CABCC1180EB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FE6BB36-6DDE-E34A-B201-07F3F3258B3A}" type="presOf" srcId="{C5071CD2-E99E-4BF6-89AC-7201F79E0AB2}" destId="{D2CA9EAB-1F54-2A4B-B90B-267B7EEE839E}" srcOrd="1" destOrd="0" presId="urn:microsoft.com/office/officeart/2005/8/layout/list1"/>
    <dgm:cxn modelId="{098B2D65-A468-4119-89A1-104AE0BCEAB1}" srcId="{4CFFFA3B-E1E1-4D97-91A5-DDFE787083E7}" destId="{EE6B7B31-B973-4280-A7F3-D946F263F875}" srcOrd="0" destOrd="0" parTransId="{2D99A802-181E-4316-9033-62C37E9475D1}" sibTransId="{ECF5775D-558B-42F9-9F11-5D5517AA6914}"/>
    <dgm:cxn modelId="{1224B56C-F4BF-4764-8FE6-50647021CA4B}" srcId="{4CFFFA3B-E1E1-4D97-91A5-DDFE787083E7}" destId="{C5071CD2-E99E-4BF6-89AC-7201F79E0AB2}" srcOrd="2" destOrd="0" parTransId="{98953EFE-C344-4E0E-A43E-DFCA8B1FEECE}" sibTransId="{312FB151-8D54-4326-BCE2-48A30514DCA3}"/>
    <dgm:cxn modelId="{97215B70-9E46-7D43-8DCA-FAF0A53E18FA}" type="presOf" srcId="{EE6B7B31-B973-4280-A7F3-D946F263F875}" destId="{368010C4-1232-1748-AC9A-79325441060E}" srcOrd="1" destOrd="0" presId="urn:microsoft.com/office/officeart/2005/8/layout/list1"/>
    <dgm:cxn modelId="{0F634677-BDE4-7340-A775-F6C0D67093AD}" type="presOf" srcId="{3EB81272-3491-4B3B-80A7-BA5CF3C45CDD}" destId="{EC919317-7E98-CA49-9630-78BFE34F91D9}" srcOrd="0" destOrd="0" presId="urn:microsoft.com/office/officeart/2005/8/layout/list1"/>
    <dgm:cxn modelId="{7D0BE88A-5EC2-8A49-8C5B-136DC0F15D6F}" type="presOf" srcId="{6F27F5B2-4933-4828-A806-4FA9D6A9871E}" destId="{EBDB0E28-8703-6846-BAE5-C18183974ECD}" srcOrd="1" destOrd="0" presId="urn:microsoft.com/office/officeart/2005/8/layout/list1"/>
    <dgm:cxn modelId="{27205890-30DB-3340-B3D5-1BA3C14D62DC}" type="presOf" srcId="{C5071CD2-E99E-4BF6-89AC-7201F79E0AB2}" destId="{B9918C89-076C-C944-AF2D-13D68A570C88}" srcOrd="0" destOrd="0" presId="urn:microsoft.com/office/officeart/2005/8/layout/list1"/>
    <dgm:cxn modelId="{8D2AE193-C746-FE4A-BE69-4616CEA69467}" type="presOf" srcId="{505777CC-9C0C-4C1B-85B6-CABCC1180EBE}" destId="{891F6AD8-9940-4748-AA6B-E82AF290C396}" srcOrd="1" destOrd="0" presId="urn:microsoft.com/office/officeart/2005/8/layout/list1"/>
    <dgm:cxn modelId="{7FB63D9F-A989-A74A-A13D-1F5BA6AB1F13}" type="presOf" srcId="{4CFFFA3B-E1E1-4D97-91A5-DDFE787083E7}" destId="{58628641-A55D-D245-A501-4D3634FCA62C}" srcOrd="0" destOrd="0" presId="urn:microsoft.com/office/officeart/2005/8/layout/list1"/>
    <dgm:cxn modelId="{73C1B3AD-A343-4CA4-849F-B5759358EE1B}" srcId="{4CFFFA3B-E1E1-4D97-91A5-DDFE787083E7}" destId="{6F27F5B2-4933-4828-A806-4FA9D6A9871E}" srcOrd="1" destOrd="0" parTransId="{6F953384-BF5A-4B0C-959E-C71666EAD4B3}" sibTransId="{C2D2A76D-F4CD-45EE-A782-E4980EB44ABF}"/>
    <dgm:cxn modelId="{37FA42B7-7493-9F4B-845B-5103C6B6F8D3}" type="presOf" srcId="{4EFCF8CF-660D-4B7A-A58D-02C59EF9838D}" destId="{DACAD05F-83A7-7D41-AE72-110869CCF616}" srcOrd="0" destOrd="0" presId="urn:microsoft.com/office/officeart/2005/8/layout/list1"/>
    <dgm:cxn modelId="{F7CC64C3-583B-4C7E-BAC6-0C42113B2A0E}" srcId="{505777CC-9C0C-4C1B-85B6-CABCC1180EBE}" destId="{4EFCF8CF-660D-4B7A-A58D-02C59EF9838D}" srcOrd="0" destOrd="0" parTransId="{585D6DB6-C9BF-4974-B966-01FA79461C99}" sibTransId="{06A532A3-7C4C-4016-89AD-7242F1DDB851}"/>
    <dgm:cxn modelId="{BD06FCC9-00E4-2A45-A522-1309C9618EB9}" type="presOf" srcId="{EE6B7B31-B973-4280-A7F3-D946F263F875}" destId="{3F43BB7E-A8BC-5B4B-B4D1-1AF6E34179C4}" srcOrd="0" destOrd="0" presId="urn:microsoft.com/office/officeart/2005/8/layout/list1"/>
    <dgm:cxn modelId="{CE2F85CB-8A67-7B4F-82AB-8BDCB5D4C60A}" type="presOf" srcId="{29AE7869-2F91-47EC-9534-8F79C6323EB3}" destId="{E8DCEE15-4609-0B44-95DD-0EFA10873BF6}" srcOrd="0" destOrd="0" presId="urn:microsoft.com/office/officeart/2005/8/layout/list1"/>
    <dgm:cxn modelId="{B591DFCD-BCF5-4618-AC62-3B2667440932}" srcId="{6F27F5B2-4933-4828-A806-4FA9D6A9871E}" destId="{3EB81272-3491-4B3B-80A7-BA5CF3C45CDD}" srcOrd="0" destOrd="0" parTransId="{F95B7BC6-DE27-47CB-993E-7DADCDBA6B1F}" sibTransId="{1F3D5A0D-A477-4542-859D-FDB83D994ECF}"/>
    <dgm:cxn modelId="{FDBDBEEB-007C-D14F-AA60-209FCAA28329}" type="presOf" srcId="{6F27F5B2-4933-4828-A806-4FA9D6A9871E}" destId="{2C16AB2D-B69D-0F41-9E1B-BB00949EF60C}" srcOrd="0" destOrd="0" presId="urn:microsoft.com/office/officeart/2005/8/layout/list1"/>
    <dgm:cxn modelId="{41A59AF0-B144-4062-B512-0E3ADD0C7B20}" srcId="{EE6B7B31-B973-4280-A7F3-D946F263F875}" destId="{29AE7869-2F91-47EC-9534-8F79C6323EB3}" srcOrd="0" destOrd="0" parTransId="{3E7B8757-55C5-4D6C-9F64-6242C1B935FF}" sibTransId="{BFC9AA28-3FDA-4566-AD52-E80B3D942878}"/>
    <dgm:cxn modelId="{10D508F2-51D3-4B03-928F-E48E8C043028}" srcId="{4CFFFA3B-E1E1-4D97-91A5-DDFE787083E7}" destId="{505777CC-9C0C-4C1B-85B6-CABCC1180EBE}" srcOrd="3" destOrd="0" parTransId="{5758EE53-9CD5-4DE2-B284-702BA0017BDC}" sibTransId="{12E2CC25-10BF-40A2-928D-3A44E0E37E89}"/>
    <dgm:cxn modelId="{311771F4-962C-7544-82EE-523543ED7679}" type="presOf" srcId="{505777CC-9C0C-4C1B-85B6-CABCC1180EBE}" destId="{459DB751-F20B-3246-A447-BF0E50B64575}" srcOrd="0" destOrd="0" presId="urn:microsoft.com/office/officeart/2005/8/layout/list1"/>
    <dgm:cxn modelId="{60CCEBF6-7CB7-1A46-84FF-C09835CCF9DE}" type="presOf" srcId="{29511524-36A4-4058-876C-2F8606978709}" destId="{374FDF14-1047-9640-95B4-937FE1850ED6}" srcOrd="0" destOrd="0" presId="urn:microsoft.com/office/officeart/2005/8/layout/list1"/>
    <dgm:cxn modelId="{3E7894FD-38F0-4F97-8BC0-BCC790DC8617}" srcId="{C5071CD2-E99E-4BF6-89AC-7201F79E0AB2}" destId="{29511524-36A4-4058-876C-2F8606978709}" srcOrd="0" destOrd="0" parTransId="{A9CC629D-24F4-4F6A-88CA-365366DE2117}" sibTransId="{46DF8612-8336-4FFA-97C4-B7C58D73BAD1}"/>
    <dgm:cxn modelId="{932C84E2-0184-AF48-B8EA-608E35275AD1}" type="presParOf" srcId="{58628641-A55D-D245-A501-4D3634FCA62C}" destId="{32FCB59D-5000-224B-B082-4AD91C604724}" srcOrd="0" destOrd="0" presId="urn:microsoft.com/office/officeart/2005/8/layout/list1"/>
    <dgm:cxn modelId="{A30759FE-A4D7-ED46-8511-F778822D9C77}" type="presParOf" srcId="{32FCB59D-5000-224B-B082-4AD91C604724}" destId="{3F43BB7E-A8BC-5B4B-B4D1-1AF6E34179C4}" srcOrd="0" destOrd="0" presId="urn:microsoft.com/office/officeart/2005/8/layout/list1"/>
    <dgm:cxn modelId="{80EF7D60-915E-5C4A-B0AC-3C65A22D3E0A}" type="presParOf" srcId="{32FCB59D-5000-224B-B082-4AD91C604724}" destId="{368010C4-1232-1748-AC9A-79325441060E}" srcOrd="1" destOrd="0" presId="urn:microsoft.com/office/officeart/2005/8/layout/list1"/>
    <dgm:cxn modelId="{6C0FB969-4E43-384D-80F2-FA503DD1ACFE}" type="presParOf" srcId="{58628641-A55D-D245-A501-4D3634FCA62C}" destId="{C9A4E28D-3C4C-5A45-8CA6-05AB3B5E6153}" srcOrd="1" destOrd="0" presId="urn:microsoft.com/office/officeart/2005/8/layout/list1"/>
    <dgm:cxn modelId="{96004988-5AE8-7E46-8FB5-1C070B205CB8}" type="presParOf" srcId="{58628641-A55D-D245-A501-4D3634FCA62C}" destId="{E8DCEE15-4609-0B44-95DD-0EFA10873BF6}" srcOrd="2" destOrd="0" presId="urn:microsoft.com/office/officeart/2005/8/layout/list1"/>
    <dgm:cxn modelId="{0CC6EB46-0415-714C-906C-524FEE5C6E4A}" type="presParOf" srcId="{58628641-A55D-D245-A501-4D3634FCA62C}" destId="{3429AC29-125A-2747-859D-26F2771E5923}" srcOrd="3" destOrd="0" presId="urn:microsoft.com/office/officeart/2005/8/layout/list1"/>
    <dgm:cxn modelId="{39FCA4D8-5D2B-6646-9BA3-F6A467943E97}" type="presParOf" srcId="{58628641-A55D-D245-A501-4D3634FCA62C}" destId="{B2250354-5E02-CB43-B187-9823AC809D65}" srcOrd="4" destOrd="0" presId="urn:microsoft.com/office/officeart/2005/8/layout/list1"/>
    <dgm:cxn modelId="{B5A0E536-EB8A-A246-9057-B975D0C67F91}" type="presParOf" srcId="{B2250354-5E02-CB43-B187-9823AC809D65}" destId="{2C16AB2D-B69D-0F41-9E1B-BB00949EF60C}" srcOrd="0" destOrd="0" presId="urn:microsoft.com/office/officeart/2005/8/layout/list1"/>
    <dgm:cxn modelId="{715072B9-071F-7444-A0C5-1DE7C557904C}" type="presParOf" srcId="{B2250354-5E02-CB43-B187-9823AC809D65}" destId="{EBDB0E28-8703-6846-BAE5-C18183974ECD}" srcOrd="1" destOrd="0" presId="urn:microsoft.com/office/officeart/2005/8/layout/list1"/>
    <dgm:cxn modelId="{055F2706-01EC-7840-8F5F-104871D49AD2}" type="presParOf" srcId="{58628641-A55D-D245-A501-4D3634FCA62C}" destId="{DE458046-30A4-5645-ACF9-0078AF6AF950}" srcOrd="5" destOrd="0" presId="urn:microsoft.com/office/officeart/2005/8/layout/list1"/>
    <dgm:cxn modelId="{0D75B543-075E-B149-8428-452E6BBAAD13}" type="presParOf" srcId="{58628641-A55D-D245-A501-4D3634FCA62C}" destId="{EC919317-7E98-CA49-9630-78BFE34F91D9}" srcOrd="6" destOrd="0" presId="urn:microsoft.com/office/officeart/2005/8/layout/list1"/>
    <dgm:cxn modelId="{0838F108-9F06-AC4F-8BF4-33AA26E75DD3}" type="presParOf" srcId="{58628641-A55D-D245-A501-4D3634FCA62C}" destId="{3436CE87-84F7-F84B-B910-E5FBC824DC9C}" srcOrd="7" destOrd="0" presId="urn:microsoft.com/office/officeart/2005/8/layout/list1"/>
    <dgm:cxn modelId="{D04444F8-F0D2-C643-8C62-4E97C6B4F495}" type="presParOf" srcId="{58628641-A55D-D245-A501-4D3634FCA62C}" destId="{6BFBF02C-2A08-724B-922C-937227E394C7}" srcOrd="8" destOrd="0" presId="urn:microsoft.com/office/officeart/2005/8/layout/list1"/>
    <dgm:cxn modelId="{285A3B26-9641-5643-BB87-E432EF0AD58D}" type="presParOf" srcId="{6BFBF02C-2A08-724B-922C-937227E394C7}" destId="{B9918C89-076C-C944-AF2D-13D68A570C88}" srcOrd="0" destOrd="0" presId="urn:microsoft.com/office/officeart/2005/8/layout/list1"/>
    <dgm:cxn modelId="{EAEFA82F-438A-844D-B736-13B03529C9E8}" type="presParOf" srcId="{6BFBF02C-2A08-724B-922C-937227E394C7}" destId="{D2CA9EAB-1F54-2A4B-B90B-267B7EEE839E}" srcOrd="1" destOrd="0" presId="urn:microsoft.com/office/officeart/2005/8/layout/list1"/>
    <dgm:cxn modelId="{C2A25B3A-25D3-ED4B-BBD1-8EBE8569532D}" type="presParOf" srcId="{58628641-A55D-D245-A501-4D3634FCA62C}" destId="{7E470551-4D41-7C42-80E4-C95F1F71FE37}" srcOrd="9" destOrd="0" presId="urn:microsoft.com/office/officeart/2005/8/layout/list1"/>
    <dgm:cxn modelId="{C887DCD8-85F9-8145-9FF6-CFB9E50715B1}" type="presParOf" srcId="{58628641-A55D-D245-A501-4D3634FCA62C}" destId="{374FDF14-1047-9640-95B4-937FE1850ED6}" srcOrd="10" destOrd="0" presId="urn:microsoft.com/office/officeart/2005/8/layout/list1"/>
    <dgm:cxn modelId="{2D4D5527-3A05-AE4A-A671-575CA5C0827C}" type="presParOf" srcId="{58628641-A55D-D245-A501-4D3634FCA62C}" destId="{C9C13AAD-1ED7-2C46-89DF-76E8F4B27964}" srcOrd="11" destOrd="0" presId="urn:microsoft.com/office/officeart/2005/8/layout/list1"/>
    <dgm:cxn modelId="{D3BC56D8-583F-8C48-A116-CE044642337F}" type="presParOf" srcId="{58628641-A55D-D245-A501-4D3634FCA62C}" destId="{8ABCAA4E-0245-8A41-9785-49ACEBDC69D7}" srcOrd="12" destOrd="0" presId="urn:microsoft.com/office/officeart/2005/8/layout/list1"/>
    <dgm:cxn modelId="{75D9EB05-448E-C54B-A68C-685F3354700B}" type="presParOf" srcId="{8ABCAA4E-0245-8A41-9785-49ACEBDC69D7}" destId="{459DB751-F20B-3246-A447-BF0E50B64575}" srcOrd="0" destOrd="0" presId="urn:microsoft.com/office/officeart/2005/8/layout/list1"/>
    <dgm:cxn modelId="{4AD92AA8-F5BE-7347-ADAE-C39B461D92D5}" type="presParOf" srcId="{8ABCAA4E-0245-8A41-9785-49ACEBDC69D7}" destId="{891F6AD8-9940-4748-AA6B-E82AF290C396}" srcOrd="1" destOrd="0" presId="urn:microsoft.com/office/officeart/2005/8/layout/list1"/>
    <dgm:cxn modelId="{FC43F73A-10CA-014E-9805-7B787CDC97D5}" type="presParOf" srcId="{58628641-A55D-D245-A501-4D3634FCA62C}" destId="{A9341FC1-10F7-0349-AC52-BD25618B7344}" srcOrd="13" destOrd="0" presId="urn:microsoft.com/office/officeart/2005/8/layout/list1"/>
    <dgm:cxn modelId="{66D997FF-B2D1-9241-9B47-E6A7B1F4B644}" type="presParOf" srcId="{58628641-A55D-D245-A501-4D3634FCA62C}" destId="{DACAD05F-83A7-7D41-AE72-110869CCF61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83FC37-1B21-4CAD-9927-CAE4EA7E6793}" type="doc">
      <dgm:prSet loTypeId="urn:microsoft.com/office/officeart/2005/8/layout/process4" loCatId="process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CDBC320C-5775-42FC-B76D-91286787A3E1}">
      <dgm:prSet custT="1"/>
      <dgm:spPr/>
      <dgm:t>
        <a:bodyPr/>
        <a:lstStyle/>
        <a:p>
          <a:r>
            <a:rPr lang="en-US" sz="3200" dirty="0"/>
            <a:t>Diffusion</a:t>
          </a:r>
        </a:p>
      </dgm:t>
    </dgm:pt>
    <dgm:pt modelId="{2E2A86A4-4C42-4316-AC03-B13874FBAD4D}" type="parTrans" cxnId="{148D643F-BD72-4A77-8AAA-7D391D8F4988}">
      <dgm:prSet/>
      <dgm:spPr/>
      <dgm:t>
        <a:bodyPr/>
        <a:lstStyle/>
        <a:p>
          <a:endParaRPr lang="en-US"/>
        </a:p>
      </dgm:t>
    </dgm:pt>
    <dgm:pt modelId="{0F519DA0-9DD2-462F-A16B-E23EED6F66D6}" type="sibTrans" cxnId="{148D643F-BD72-4A77-8AAA-7D391D8F4988}">
      <dgm:prSet/>
      <dgm:spPr/>
      <dgm:t>
        <a:bodyPr/>
        <a:lstStyle/>
        <a:p>
          <a:endParaRPr lang="en-US"/>
        </a:p>
      </dgm:t>
    </dgm:pt>
    <dgm:pt modelId="{8CB07C3F-FD1A-409C-BE6A-0D3A92B0914B}">
      <dgm:prSet custT="1"/>
      <dgm:spPr/>
      <dgm:t>
        <a:bodyPr/>
        <a:lstStyle/>
        <a:p>
          <a:r>
            <a:rPr lang="en-US" sz="2800" dirty="0"/>
            <a:t>the tendency for molecules to spread out evenly</a:t>
          </a:r>
        </a:p>
      </dgm:t>
    </dgm:pt>
    <dgm:pt modelId="{FA4B7B35-9397-4EC6-BC1D-EF71714B0443}" type="parTrans" cxnId="{B39DDAB9-75CD-44AE-9312-ED02AB90952F}">
      <dgm:prSet/>
      <dgm:spPr/>
      <dgm:t>
        <a:bodyPr/>
        <a:lstStyle/>
        <a:p>
          <a:endParaRPr lang="en-US"/>
        </a:p>
      </dgm:t>
    </dgm:pt>
    <dgm:pt modelId="{FAF8B4C8-AE80-4D57-B276-F3149FC9E3E7}" type="sibTrans" cxnId="{B39DDAB9-75CD-44AE-9312-ED02AB90952F}">
      <dgm:prSet/>
      <dgm:spPr/>
      <dgm:t>
        <a:bodyPr/>
        <a:lstStyle/>
        <a:p>
          <a:endParaRPr lang="en-US"/>
        </a:p>
      </dgm:t>
    </dgm:pt>
    <dgm:pt modelId="{1419BC8D-C677-4471-BC80-59E9B212341A}">
      <dgm:prSet/>
      <dgm:spPr/>
      <dgm:t>
        <a:bodyPr/>
        <a:lstStyle/>
        <a:p>
          <a:r>
            <a:rPr lang="en-US"/>
            <a:t>Although each molecule moves randomly, diffusion of a population of molecules may exhibit a net movement in one direction</a:t>
          </a:r>
        </a:p>
      </dgm:t>
    </dgm:pt>
    <dgm:pt modelId="{E2AA8768-56DC-45A8-A5E6-D382CF7EBAA0}" type="parTrans" cxnId="{2737EAFB-97D2-4084-AF04-CA829F4EE1EE}">
      <dgm:prSet/>
      <dgm:spPr/>
      <dgm:t>
        <a:bodyPr/>
        <a:lstStyle/>
        <a:p>
          <a:endParaRPr lang="en-US"/>
        </a:p>
      </dgm:t>
    </dgm:pt>
    <dgm:pt modelId="{133E734A-B5FA-4407-94AB-2B1965B54680}" type="sibTrans" cxnId="{2737EAFB-97D2-4084-AF04-CA829F4EE1EE}">
      <dgm:prSet/>
      <dgm:spPr/>
      <dgm:t>
        <a:bodyPr/>
        <a:lstStyle/>
        <a:p>
          <a:endParaRPr lang="en-US"/>
        </a:p>
      </dgm:t>
    </dgm:pt>
    <dgm:pt modelId="{FA71A006-E0AC-4CEE-AB11-D3D25819E604}">
      <dgm:prSet/>
      <dgm:spPr/>
      <dgm:t>
        <a:bodyPr/>
        <a:lstStyle/>
        <a:p>
          <a:r>
            <a:rPr lang="en-US"/>
            <a:t>At dynamic equilibrium, as many molecules cross one way as cross in the other direction</a:t>
          </a:r>
        </a:p>
      </dgm:t>
    </dgm:pt>
    <dgm:pt modelId="{9A972842-792C-4479-8834-4FC6CABBCAA5}" type="parTrans" cxnId="{76E8B3A5-C0ED-46F6-B432-82B76A404F76}">
      <dgm:prSet/>
      <dgm:spPr/>
      <dgm:t>
        <a:bodyPr/>
        <a:lstStyle/>
        <a:p>
          <a:endParaRPr lang="en-US"/>
        </a:p>
      </dgm:t>
    </dgm:pt>
    <dgm:pt modelId="{A0B01B64-4173-4317-B848-5335297586DF}" type="sibTrans" cxnId="{76E8B3A5-C0ED-46F6-B432-82B76A404F76}">
      <dgm:prSet/>
      <dgm:spPr/>
      <dgm:t>
        <a:bodyPr/>
        <a:lstStyle/>
        <a:p>
          <a:endParaRPr lang="en-US"/>
        </a:p>
      </dgm:t>
    </dgm:pt>
    <dgm:pt modelId="{DC487C31-AC20-B84F-BFF4-09668B64F4D0}" type="pres">
      <dgm:prSet presAssocID="{AA83FC37-1B21-4CAD-9927-CAE4EA7E6793}" presName="Name0" presStyleCnt="0">
        <dgm:presLayoutVars>
          <dgm:dir/>
          <dgm:animLvl val="lvl"/>
          <dgm:resizeHandles val="exact"/>
        </dgm:presLayoutVars>
      </dgm:prSet>
      <dgm:spPr/>
    </dgm:pt>
    <dgm:pt modelId="{9C851265-C543-8E4E-A0ED-27EEDB36A211}" type="pres">
      <dgm:prSet presAssocID="{FA71A006-E0AC-4CEE-AB11-D3D25819E604}" presName="boxAndChildren" presStyleCnt="0"/>
      <dgm:spPr/>
    </dgm:pt>
    <dgm:pt modelId="{18A6E6EC-A829-5843-876D-FA3E77668416}" type="pres">
      <dgm:prSet presAssocID="{FA71A006-E0AC-4CEE-AB11-D3D25819E604}" presName="parentTextBox" presStyleLbl="node1" presStyleIdx="0" presStyleCnt="3"/>
      <dgm:spPr/>
    </dgm:pt>
    <dgm:pt modelId="{40FA4335-5534-E647-BAA1-7A7FC5A361DE}" type="pres">
      <dgm:prSet presAssocID="{133E734A-B5FA-4407-94AB-2B1965B54680}" presName="sp" presStyleCnt="0"/>
      <dgm:spPr/>
    </dgm:pt>
    <dgm:pt modelId="{B3DB6C1D-365D-A44E-B290-369A81C5D3CC}" type="pres">
      <dgm:prSet presAssocID="{1419BC8D-C677-4471-BC80-59E9B212341A}" presName="arrowAndChildren" presStyleCnt="0"/>
      <dgm:spPr/>
    </dgm:pt>
    <dgm:pt modelId="{13689669-AB56-E64F-8ADD-C3A7D63E413C}" type="pres">
      <dgm:prSet presAssocID="{1419BC8D-C677-4471-BC80-59E9B212341A}" presName="parentTextArrow" presStyleLbl="node1" presStyleIdx="1" presStyleCnt="3"/>
      <dgm:spPr/>
    </dgm:pt>
    <dgm:pt modelId="{BBC6FC2C-F45D-464E-8153-A8C93D7146FA}" type="pres">
      <dgm:prSet presAssocID="{0F519DA0-9DD2-462F-A16B-E23EED6F66D6}" presName="sp" presStyleCnt="0"/>
      <dgm:spPr/>
    </dgm:pt>
    <dgm:pt modelId="{BAF794D2-12B8-104D-B5F5-828D0454D249}" type="pres">
      <dgm:prSet presAssocID="{CDBC320C-5775-42FC-B76D-91286787A3E1}" presName="arrowAndChildren" presStyleCnt="0"/>
      <dgm:spPr/>
    </dgm:pt>
    <dgm:pt modelId="{ABE27EC8-1F1D-1640-94A4-514A241F073A}" type="pres">
      <dgm:prSet presAssocID="{CDBC320C-5775-42FC-B76D-91286787A3E1}" presName="parentTextArrow" presStyleLbl="node1" presStyleIdx="1" presStyleCnt="3"/>
      <dgm:spPr/>
    </dgm:pt>
    <dgm:pt modelId="{8AAE6CF1-32F2-AC49-9AE0-197A9506E8A7}" type="pres">
      <dgm:prSet presAssocID="{CDBC320C-5775-42FC-B76D-91286787A3E1}" presName="arrow" presStyleLbl="node1" presStyleIdx="2" presStyleCnt="3" custLinFactNeighborX="5797" custLinFactNeighborY="-638"/>
      <dgm:spPr/>
    </dgm:pt>
    <dgm:pt modelId="{686FFBDF-FCCA-8547-920B-E7A489F0C761}" type="pres">
      <dgm:prSet presAssocID="{CDBC320C-5775-42FC-B76D-91286787A3E1}" presName="descendantArrow" presStyleCnt="0"/>
      <dgm:spPr/>
    </dgm:pt>
    <dgm:pt modelId="{0321196F-74E7-E744-911C-94230EF77717}" type="pres">
      <dgm:prSet presAssocID="{8CB07C3F-FD1A-409C-BE6A-0D3A92B0914B}" presName="childTextArrow" presStyleLbl="fgAccFollowNode1" presStyleIdx="0" presStyleCnt="1">
        <dgm:presLayoutVars>
          <dgm:bulletEnabled val="1"/>
        </dgm:presLayoutVars>
      </dgm:prSet>
      <dgm:spPr/>
    </dgm:pt>
  </dgm:ptLst>
  <dgm:cxnLst>
    <dgm:cxn modelId="{C8C7BA07-ABFF-0145-96F1-AFB20EC510EF}" type="presOf" srcId="{AA83FC37-1B21-4CAD-9927-CAE4EA7E6793}" destId="{DC487C31-AC20-B84F-BFF4-09668B64F4D0}" srcOrd="0" destOrd="0" presId="urn:microsoft.com/office/officeart/2005/8/layout/process4"/>
    <dgm:cxn modelId="{F1824D3A-AD3A-D144-987A-E9CF5D3180A5}" type="presOf" srcId="{CDBC320C-5775-42FC-B76D-91286787A3E1}" destId="{8AAE6CF1-32F2-AC49-9AE0-197A9506E8A7}" srcOrd="1" destOrd="0" presId="urn:microsoft.com/office/officeart/2005/8/layout/process4"/>
    <dgm:cxn modelId="{148D643F-BD72-4A77-8AAA-7D391D8F4988}" srcId="{AA83FC37-1B21-4CAD-9927-CAE4EA7E6793}" destId="{CDBC320C-5775-42FC-B76D-91286787A3E1}" srcOrd="0" destOrd="0" parTransId="{2E2A86A4-4C42-4316-AC03-B13874FBAD4D}" sibTransId="{0F519DA0-9DD2-462F-A16B-E23EED6F66D6}"/>
    <dgm:cxn modelId="{2A319547-D1AA-294C-8BED-A8042C8E7AC2}" type="presOf" srcId="{FA71A006-E0AC-4CEE-AB11-D3D25819E604}" destId="{18A6E6EC-A829-5843-876D-FA3E77668416}" srcOrd="0" destOrd="0" presId="urn:microsoft.com/office/officeart/2005/8/layout/process4"/>
    <dgm:cxn modelId="{76E8B3A5-C0ED-46F6-B432-82B76A404F76}" srcId="{AA83FC37-1B21-4CAD-9927-CAE4EA7E6793}" destId="{FA71A006-E0AC-4CEE-AB11-D3D25819E604}" srcOrd="2" destOrd="0" parTransId="{9A972842-792C-4479-8834-4FC6CABBCAA5}" sibTransId="{A0B01B64-4173-4317-B848-5335297586DF}"/>
    <dgm:cxn modelId="{A137E9A5-011A-7E4C-85D1-C68DCE83416C}" type="presOf" srcId="{8CB07C3F-FD1A-409C-BE6A-0D3A92B0914B}" destId="{0321196F-74E7-E744-911C-94230EF77717}" srcOrd="0" destOrd="0" presId="urn:microsoft.com/office/officeart/2005/8/layout/process4"/>
    <dgm:cxn modelId="{B39DDAB9-75CD-44AE-9312-ED02AB90952F}" srcId="{CDBC320C-5775-42FC-B76D-91286787A3E1}" destId="{8CB07C3F-FD1A-409C-BE6A-0D3A92B0914B}" srcOrd="0" destOrd="0" parTransId="{FA4B7B35-9397-4EC6-BC1D-EF71714B0443}" sibTransId="{FAF8B4C8-AE80-4D57-B276-F3149FC9E3E7}"/>
    <dgm:cxn modelId="{03727FC5-9316-6D43-991F-0F91217DA5AE}" type="presOf" srcId="{1419BC8D-C677-4471-BC80-59E9B212341A}" destId="{13689669-AB56-E64F-8ADD-C3A7D63E413C}" srcOrd="0" destOrd="0" presId="urn:microsoft.com/office/officeart/2005/8/layout/process4"/>
    <dgm:cxn modelId="{1A02CAFB-C9C0-054E-9327-C42ACC3FD494}" type="presOf" srcId="{CDBC320C-5775-42FC-B76D-91286787A3E1}" destId="{ABE27EC8-1F1D-1640-94A4-514A241F073A}" srcOrd="0" destOrd="0" presId="urn:microsoft.com/office/officeart/2005/8/layout/process4"/>
    <dgm:cxn modelId="{2737EAFB-97D2-4084-AF04-CA829F4EE1EE}" srcId="{AA83FC37-1B21-4CAD-9927-CAE4EA7E6793}" destId="{1419BC8D-C677-4471-BC80-59E9B212341A}" srcOrd="1" destOrd="0" parTransId="{E2AA8768-56DC-45A8-A5E6-D382CF7EBAA0}" sibTransId="{133E734A-B5FA-4407-94AB-2B1965B54680}"/>
    <dgm:cxn modelId="{A853C05E-B17E-D343-B381-ED643F802ABB}" type="presParOf" srcId="{DC487C31-AC20-B84F-BFF4-09668B64F4D0}" destId="{9C851265-C543-8E4E-A0ED-27EEDB36A211}" srcOrd="0" destOrd="0" presId="urn:microsoft.com/office/officeart/2005/8/layout/process4"/>
    <dgm:cxn modelId="{5338D0D1-2AF9-724C-AE16-7A783CA4BE12}" type="presParOf" srcId="{9C851265-C543-8E4E-A0ED-27EEDB36A211}" destId="{18A6E6EC-A829-5843-876D-FA3E77668416}" srcOrd="0" destOrd="0" presId="urn:microsoft.com/office/officeart/2005/8/layout/process4"/>
    <dgm:cxn modelId="{6C92F958-F648-2640-A159-9DE425541D7D}" type="presParOf" srcId="{DC487C31-AC20-B84F-BFF4-09668B64F4D0}" destId="{40FA4335-5534-E647-BAA1-7A7FC5A361DE}" srcOrd="1" destOrd="0" presId="urn:microsoft.com/office/officeart/2005/8/layout/process4"/>
    <dgm:cxn modelId="{9EC810FE-792A-5D4B-AA50-2A6CD13E7CB8}" type="presParOf" srcId="{DC487C31-AC20-B84F-BFF4-09668B64F4D0}" destId="{B3DB6C1D-365D-A44E-B290-369A81C5D3CC}" srcOrd="2" destOrd="0" presId="urn:microsoft.com/office/officeart/2005/8/layout/process4"/>
    <dgm:cxn modelId="{1F4E29BA-1D42-3140-99F5-A67CFFB2F016}" type="presParOf" srcId="{B3DB6C1D-365D-A44E-B290-369A81C5D3CC}" destId="{13689669-AB56-E64F-8ADD-C3A7D63E413C}" srcOrd="0" destOrd="0" presId="urn:microsoft.com/office/officeart/2005/8/layout/process4"/>
    <dgm:cxn modelId="{C4C9925C-1BFD-284B-A424-6FD898E05CC6}" type="presParOf" srcId="{DC487C31-AC20-B84F-BFF4-09668B64F4D0}" destId="{BBC6FC2C-F45D-464E-8153-A8C93D7146FA}" srcOrd="3" destOrd="0" presId="urn:microsoft.com/office/officeart/2005/8/layout/process4"/>
    <dgm:cxn modelId="{23E9E070-89C9-AF41-983E-74FE950547C0}" type="presParOf" srcId="{DC487C31-AC20-B84F-BFF4-09668B64F4D0}" destId="{BAF794D2-12B8-104D-B5F5-828D0454D249}" srcOrd="4" destOrd="0" presId="urn:microsoft.com/office/officeart/2005/8/layout/process4"/>
    <dgm:cxn modelId="{7FC4835C-AA11-7C40-B6FE-960C9F2263DA}" type="presParOf" srcId="{BAF794D2-12B8-104D-B5F5-828D0454D249}" destId="{ABE27EC8-1F1D-1640-94A4-514A241F073A}" srcOrd="0" destOrd="0" presId="urn:microsoft.com/office/officeart/2005/8/layout/process4"/>
    <dgm:cxn modelId="{516CE9D1-1451-A14A-8656-34BF0420E8A0}" type="presParOf" srcId="{BAF794D2-12B8-104D-B5F5-828D0454D249}" destId="{8AAE6CF1-32F2-AC49-9AE0-197A9506E8A7}" srcOrd="1" destOrd="0" presId="urn:microsoft.com/office/officeart/2005/8/layout/process4"/>
    <dgm:cxn modelId="{EF278314-2A27-6949-9993-84E3B2E53F0F}" type="presParOf" srcId="{BAF794D2-12B8-104D-B5F5-828D0454D249}" destId="{686FFBDF-FCCA-8547-920B-E7A489F0C761}" srcOrd="2" destOrd="0" presId="urn:microsoft.com/office/officeart/2005/8/layout/process4"/>
    <dgm:cxn modelId="{B1339034-EF2A-C645-8B42-3612F6B3E8D0}" type="presParOf" srcId="{686FFBDF-FCCA-8547-920B-E7A489F0C761}" destId="{0321196F-74E7-E744-911C-94230EF7771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D3F46C1-801F-4346-8678-9E650067B367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ADBB6F6-D41C-40D1-912B-45C3319C6235}">
      <dgm:prSet/>
      <dgm:spPr/>
      <dgm:t>
        <a:bodyPr/>
        <a:lstStyle/>
        <a:p>
          <a:pPr>
            <a:defRPr b="1"/>
          </a:pPr>
          <a:r>
            <a:rPr lang="en-US" b="1"/>
            <a:t>Isotonic </a:t>
          </a:r>
          <a:r>
            <a:rPr lang="en-US"/>
            <a:t>solution: </a:t>
          </a:r>
        </a:p>
      </dgm:t>
    </dgm:pt>
    <dgm:pt modelId="{B9C71DBB-A1CE-457B-B850-687B41251B35}" type="parTrans" cxnId="{FF701A47-11A6-4C66-B6C7-90A211D3276E}">
      <dgm:prSet/>
      <dgm:spPr/>
      <dgm:t>
        <a:bodyPr/>
        <a:lstStyle/>
        <a:p>
          <a:endParaRPr lang="en-US"/>
        </a:p>
      </dgm:t>
    </dgm:pt>
    <dgm:pt modelId="{305C641C-BE62-4649-8601-F621B59CE853}" type="sibTrans" cxnId="{FF701A47-11A6-4C66-B6C7-90A211D3276E}">
      <dgm:prSet/>
      <dgm:spPr/>
      <dgm:t>
        <a:bodyPr/>
        <a:lstStyle/>
        <a:p>
          <a:endParaRPr lang="en-US"/>
        </a:p>
      </dgm:t>
    </dgm:pt>
    <dgm:pt modelId="{B9C4E24B-1BF9-47D2-B077-72536C82DB12}">
      <dgm:prSet/>
      <dgm:spPr/>
      <dgm:t>
        <a:bodyPr/>
        <a:lstStyle/>
        <a:p>
          <a:r>
            <a:rPr lang="en-US"/>
            <a:t>Solute concentration is the same as that inside the cell; no </a:t>
          </a:r>
          <a:r>
            <a:rPr lang="en-US" i="1"/>
            <a:t>net</a:t>
          </a:r>
          <a:r>
            <a:rPr lang="en-US"/>
            <a:t> water movement across the plasma membrane</a:t>
          </a:r>
        </a:p>
      </dgm:t>
    </dgm:pt>
    <dgm:pt modelId="{152D692F-C96E-4184-A6E7-F8F118249C72}" type="parTrans" cxnId="{979FFF87-027E-4447-AA27-CCDFF7A9059E}">
      <dgm:prSet/>
      <dgm:spPr/>
      <dgm:t>
        <a:bodyPr/>
        <a:lstStyle/>
        <a:p>
          <a:endParaRPr lang="en-US"/>
        </a:p>
      </dgm:t>
    </dgm:pt>
    <dgm:pt modelId="{688CF34F-70D7-476A-BCF4-DBB0CA660DE1}" type="sibTrans" cxnId="{979FFF87-027E-4447-AA27-CCDFF7A9059E}">
      <dgm:prSet/>
      <dgm:spPr/>
      <dgm:t>
        <a:bodyPr/>
        <a:lstStyle/>
        <a:p>
          <a:endParaRPr lang="en-US"/>
        </a:p>
      </dgm:t>
    </dgm:pt>
    <dgm:pt modelId="{70A24CA1-A95A-4851-A86C-4625B126BB8C}">
      <dgm:prSet/>
      <dgm:spPr/>
      <dgm:t>
        <a:bodyPr/>
        <a:lstStyle/>
        <a:p>
          <a:pPr>
            <a:defRPr b="1"/>
          </a:pPr>
          <a:r>
            <a:rPr lang="en-US" b="1" dirty="0"/>
            <a:t>Hypertonic </a:t>
          </a:r>
          <a:r>
            <a:rPr lang="en-US" dirty="0"/>
            <a:t>solution: </a:t>
          </a:r>
        </a:p>
      </dgm:t>
    </dgm:pt>
    <dgm:pt modelId="{D1EBA677-996A-459F-8507-1266C49B06A8}" type="parTrans" cxnId="{21152A8F-37B6-47AB-8808-F73279C51655}">
      <dgm:prSet/>
      <dgm:spPr/>
      <dgm:t>
        <a:bodyPr/>
        <a:lstStyle/>
        <a:p>
          <a:endParaRPr lang="en-US"/>
        </a:p>
      </dgm:t>
    </dgm:pt>
    <dgm:pt modelId="{DF8D0FAD-1AB4-4CD9-83EE-0A6C49FA4EF2}" type="sibTrans" cxnId="{21152A8F-37B6-47AB-8808-F73279C51655}">
      <dgm:prSet/>
      <dgm:spPr/>
      <dgm:t>
        <a:bodyPr/>
        <a:lstStyle/>
        <a:p>
          <a:endParaRPr lang="en-US"/>
        </a:p>
      </dgm:t>
    </dgm:pt>
    <dgm:pt modelId="{4BDD78FF-EB68-45A3-8E9E-801E886C2D29}">
      <dgm:prSet/>
      <dgm:spPr/>
      <dgm:t>
        <a:bodyPr/>
        <a:lstStyle/>
        <a:p>
          <a:r>
            <a:rPr lang="en-US"/>
            <a:t>Solute concentration is greater than that inside the cell; cell loses water </a:t>
          </a:r>
        </a:p>
      </dgm:t>
    </dgm:pt>
    <dgm:pt modelId="{70B51D82-0463-4EA8-A817-2AC849F4A6A3}" type="parTrans" cxnId="{1782B696-2E68-4918-949D-CE8F65C3644C}">
      <dgm:prSet/>
      <dgm:spPr/>
      <dgm:t>
        <a:bodyPr/>
        <a:lstStyle/>
        <a:p>
          <a:endParaRPr lang="en-US"/>
        </a:p>
      </dgm:t>
    </dgm:pt>
    <dgm:pt modelId="{FA2D3150-5B12-472E-895B-F6CD9834393E}" type="sibTrans" cxnId="{1782B696-2E68-4918-949D-CE8F65C3644C}">
      <dgm:prSet/>
      <dgm:spPr/>
      <dgm:t>
        <a:bodyPr/>
        <a:lstStyle/>
        <a:p>
          <a:endParaRPr lang="en-US"/>
        </a:p>
      </dgm:t>
    </dgm:pt>
    <dgm:pt modelId="{3AC9FB8B-CA6E-4923-BD3F-29D32C888505}">
      <dgm:prSet/>
      <dgm:spPr/>
      <dgm:t>
        <a:bodyPr/>
        <a:lstStyle/>
        <a:p>
          <a:pPr>
            <a:defRPr b="1"/>
          </a:pPr>
          <a:r>
            <a:rPr lang="en-US" b="1"/>
            <a:t>Hypotonic </a:t>
          </a:r>
          <a:r>
            <a:rPr lang="en-US"/>
            <a:t>solution: </a:t>
          </a:r>
        </a:p>
      </dgm:t>
    </dgm:pt>
    <dgm:pt modelId="{2B3EE5E6-728D-40BD-BA32-A5E04443B2A5}" type="parTrans" cxnId="{68566F26-8147-4E97-B60F-D0152BCDFD3F}">
      <dgm:prSet/>
      <dgm:spPr/>
      <dgm:t>
        <a:bodyPr/>
        <a:lstStyle/>
        <a:p>
          <a:endParaRPr lang="en-US"/>
        </a:p>
      </dgm:t>
    </dgm:pt>
    <dgm:pt modelId="{38A67633-78AF-4DC4-B9EB-CF70070CFABA}" type="sibTrans" cxnId="{68566F26-8147-4E97-B60F-D0152BCDFD3F}">
      <dgm:prSet/>
      <dgm:spPr/>
      <dgm:t>
        <a:bodyPr/>
        <a:lstStyle/>
        <a:p>
          <a:endParaRPr lang="en-US"/>
        </a:p>
      </dgm:t>
    </dgm:pt>
    <dgm:pt modelId="{F3479D45-CD38-4CD7-B3EF-F65B878F88D6}">
      <dgm:prSet/>
      <dgm:spPr/>
      <dgm:t>
        <a:bodyPr/>
        <a:lstStyle/>
        <a:p>
          <a:r>
            <a:rPr lang="en-US"/>
            <a:t>Solute concentration is less than that inside the cell; cell gains water</a:t>
          </a:r>
        </a:p>
      </dgm:t>
    </dgm:pt>
    <dgm:pt modelId="{575CB395-D6AF-4886-9292-3A671AA7CEAC}" type="parTrans" cxnId="{BA1CE6F8-7612-4F66-B1EB-209475B2FC1E}">
      <dgm:prSet/>
      <dgm:spPr/>
      <dgm:t>
        <a:bodyPr/>
        <a:lstStyle/>
        <a:p>
          <a:endParaRPr lang="en-US"/>
        </a:p>
      </dgm:t>
    </dgm:pt>
    <dgm:pt modelId="{CE329920-3E8B-4F24-90BD-0B0DA7F75F5C}" type="sibTrans" cxnId="{BA1CE6F8-7612-4F66-B1EB-209475B2FC1E}">
      <dgm:prSet/>
      <dgm:spPr/>
      <dgm:t>
        <a:bodyPr/>
        <a:lstStyle/>
        <a:p>
          <a:endParaRPr lang="en-US"/>
        </a:p>
      </dgm:t>
    </dgm:pt>
    <dgm:pt modelId="{DF821ABF-E89B-493D-9F57-38B948B1E0C1}">
      <dgm:prSet/>
      <dgm:spPr/>
      <dgm:t>
        <a:bodyPr/>
        <a:lstStyle/>
        <a:p>
          <a:pPr>
            <a:defRPr b="1"/>
          </a:pPr>
          <a:r>
            <a:rPr lang="en-US" dirty="0"/>
            <a:t>Cells without cell walls will shrivel in hypertonic solution and lyse (burst) in a hypotonic solution</a:t>
          </a:r>
        </a:p>
      </dgm:t>
    </dgm:pt>
    <dgm:pt modelId="{C824BABE-D5B6-4491-9ADF-0D1B1D2AFC74}" type="parTrans" cxnId="{34F0EFC3-29D7-4F51-AB0D-F35A58A84E4D}">
      <dgm:prSet/>
      <dgm:spPr/>
      <dgm:t>
        <a:bodyPr/>
        <a:lstStyle/>
        <a:p>
          <a:endParaRPr lang="en-US"/>
        </a:p>
      </dgm:t>
    </dgm:pt>
    <dgm:pt modelId="{A674345E-B886-4940-9B85-31E590B66E77}" type="sibTrans" cxnId="{34F0EFC3-29D7-4F51-AB0D-F35A58A84E4D}">
      <dgm:prSet/>
      <dgm:spPr/>
      <dgm:t>
        <a:bodyPr/>
        <a:lstStyle/>
        <a:p>
          <a:endParaRPr lang="en-US"/>
        </a:p>
      </dgm:t>
    </dgm:pt>
    <dgm:pt modelId="{64CEF2F9-5A92-E049-B7D7-2D3A7200FF30}" type="pres">
      <dgm:prSet presAssocID="{BD3F46C1-801F-4346-8678-9E650067B367}" presName="linear" presStyleCnt="0">
        <dgm:presLayoutVars>
          <dgm:animLvl val="lvl"/>
          <dgm:resizeHandles val="exact"/>
        </dgm:presLayoutVars>
      </dgm:prSet>
      <dgm:spPr/>
    </dgm:pt>
    <dgm:pt modelId="{7AB8C898-2043-874C-8EBE-FA02F5AE669C}" type="pres">
      <dgm:prSet presAssocID="{CADBB6F6-D41C-40D1-912B-45C3319C623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7178112-B81C-1646-9DFC-4B340FD77D2D}" type="pres">
      <dgm:prSet presAssocID="{CADBB6F6-D41C-40D1-912B-45C3319C6235}" presName="childText" presStyleLbl="revTx" presStyleIdx="0" presStyleCnt="3">
        <dgm:presLayoutVars>
          <dgm:bulletEnabled val="1"/>
        </dgm:presLayoutVars>
      </dgm:prSet>
      <dgm:spPr/>
    </dgm:pt>
    <dgm:pt modelId="{012BBF85-64E6-B345-BCB1-12687CD16B1F}" type="pres">
      <dgm:prSet presAssocID="{70A24CA1-A95A-4851-A86C-4625B126BB8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309EE79-FA8E-4541-A7EF-7E04ED2CDCEA}" type="pres">
      <dgm:prSet presAssocID="{70A24CA1-A95A-4851-A86C-4625B126BB8C}" presName="childText" presStyleLbl="revTx" presStyleIdx="1" presStyleCnt="3">
        <dgm:presLayoutVars>
          <dgm:bulletEnabled val="1"/>
        </dgm:presLayoutVars>
      </dgm:prSet>
      <dgm:spPr/>
    </dgm:pt>
    <dgm:pt modelId="{5274DB24-82A3-F24F-A001-91263B377F3B}" type="pres">
      <dgm:prSet presAssocID="{3AC9FB8B-CA6E-4923-BD3F-29D32C88850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5A74533-C64D-F149-B8E2-D8C9F5704E17}" type="pres">
      <dgm:prSet presAssocID="{3AC9FB8B-CA6E-4923-BD3F-29D32C888505}" presName="childText" presStyleLbl="revTx" presStyleIdx="2" presStyleCnt="3">
        <dgm:presLayoutVars>
          <dgm:bulletEnabled val="1"/>
        </dgm:presLayoutVars>
      </dgm:prSet>
      <dgm:spPr/>
    </dgm:pt>
    <dgm:pt modelId="{60379E02-857E-164A-ABE9-FFB59A461893}" type="pres">
      <dgm:prSet presAssocID="{DF821ABF-E89B-493D-9F57-38B948B1E0C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8566F26-8147-4E97-B60F-D0152BCDFD3F}" srcId="{BD3F46C1-801F-4346-8678-9E650067B367}" destId="{3AC9FB8B-CA6E-4923-BD3F-29D32C888505}" srcOrd="2" destOrd="0" parTransId="{2B3EE5E6-728D-40BD-BA32-A5E04443B2A5}" sibTransId="{38A67633-78AF-4DC4-B9EB-CF70070CFABA}"/>
    <dgm:cxn modelId="{AC8D1442-7CC4-674E-8D8E-1678A0D319A3}" type="presOf" srcId="{BD3F46C1-801F-4346-8678-9E650067B367}" destId="{64CEF2F9-5A92-E049-B7D7-2D3A7200FF30}" srcOrd="0" destOrd="0" presId="urn:microsoft.com/office/officeart/2005/8/layout/vList2"/>
    <dgm:cxn modelId="{FF701A47-11A6-4C66-B6C7-90A211D3276E}" srcId="{BD3F46C1-801F-4346-8678-9E650067B367}" destId="{CADBB6F6-D41C-40D1-912B-45C3319C6235}" srcOrd="0" destOrd="0" parTransId="{B9C71DBB-A1CE-457B-B850-687B41251B35}" sibTransId="{305C641C-BE62-4649-8601-F621B59CE853}"/>
    <dgm:cxn modelId="{DAE05959-73BD-F64E-AB81-8AF3370D2E26}" type="presOf" srcId="{3AC9FB8B-CA6E-4923-BD3F-29D32C888505}" destId="{5274DB24-82A3-F24F-A001-91263B377F3B}" srcOrd="0" destOrd="0" presId="urn:microsoft.com/office/officeart/2005/8/layout/vList2"/>
    <dgm:cxn modelId="{9404D56D-E22F-CB49-A28A-18C7362A5510}" type="presOf" srcId="{4BDD78FF-EB68-45A3-8E9E-801E886C2D29}" destId="{C309EE79-FA8E-4541-A7EF-7E04ED2CDCEA}" srcOrd="0" destOrd="0" presId="urn:microsoft.com/office/officeart/2005/8/layout/vList2"/>
    <dgm:cxn modelId="{8FE83A76-7179-EC46-9071-D5E2CBF03B84}" type="presOf" srcId="{B9C4E24B-1BF9-47D2-B077-72536C82DB12}" destId="{77178112-B81C-1646-9DFC-4B340FD77D2D}" srcOrd="0" destOrd="0" presId="urn:microsoft.com/office/officeart/2005/8/layout/vList2"/>
    <dgm:cxn modelId="{A5ADBB78-CADB-1147-8A38-40B7DE69B952}" type="presOf" srcId="{DF821ABF-E89B-493D-9F57-38B948B1E0C1}" destId="{60379E02-857E-164A-ABE9-FFB59A461893}" srcOrd="0" destOrd="0" presId="urn:microsoft.com/office/officeart/2005/8/layout/vList2"/>
    <dgm:cxn modelId="{979FFF87-027E-4447-AA27-CCDFF7A9059E}" srcId="{CADBB6F6-D41C-40D1-912B-45C3319C6235}" destId="{B9C4E24B-1BF9-47D2-B077-72536C82DB12}" srcOrd="0" destOrd="0" parTransId="{152D692F-C96E-4184-A6E7-F8F118249C72}" sibTransId="{688CF34F-70D7-476A-BCF4-DBB0CA660DE1}"/>
    <dgm:cxn modelId="{21152A8F-37B6-47AB-8808-F73279C51655}" srcId="{BD3F46C1-801F-4346-8678-9E650067B367}" destId="{70A24CA1-A95A-4851-A86C-4625B126BB8C}" srcOrd="1" destOrd="0" parTransId="{D1EBA677-996A-459F-8507-1266C49B06A8}" sibTransId="{DF8D0FAD-1AB4-4CD9-83EE-0A6C49FA4EF2}"/>
    <dgm:cxn modelId="{119A6496-AB7A-E74D-880F-68EAC7A06BAD}" type="presOf" srcId="{F3479D45-CD38-4CD7-B3EF-F65B878F88D6}" destId="{05A74533-C64D-F149-B8E2-D8C9F5704E17}" srcOrd="0" destOrd="0" presId="urn:microsoft.com/office/officeart/2005/8/layout/vList2"/>
    <dgm:cxn modelId="{1782B696-2E68-4918-949D-CE8F65C3644C}" srcId="{70A24CA1-A95A-4851-A86C-4625B126BB8C}" destId="{4BDD78FF-EB68-45A3-8E9E-801E886C2D29}" srcOrd="0" destOrd="0" parTransId="{70B51D82-0463-4EA8-A817-2AC849F4A6A3}" sibTransId="{FA2D3150-5B12-472E-895B-F6CD9834393E}"/>
    <dgm:cxn modelId="{34F0EFC3-29D7-4F51-AB0D-F35A58A84E4D}" srcId="{BD3F46C1-801F-4346-8678-9E650067B367}" destId="{DF821ABF-E89B-493D-9F57-38B948B1E0C1}" srcOrd="3" destOrd="0" parTransId="{C824BABE-D5B6-4491-9ADF-0D1B1D2AFC74}" sibTransId="{A674345E-B886-4940-9B85-31E590B66E77}"/>
    <dgm:cxn modelId="{96BB36CB-F839-E148-9745-5DCED944E0A0}" type="presOf" srcId="{70A24CA1-A95A-4851-A86C-4625B126BB8C}" destId="{012BBF85-64E6-B345-BCB1-12687CD16B1F}" srcOrd="0" destOrd="0" presId="urn:microsoft.com/office/officeart/2005/8/layout/vList2"/>
    <dgm:cxn modelId="{290213EA-8F84-5D48-A7AF-5784A825FACF}" type="presOf" srcId="{CADBB6F6-D41C-40D1-912B-45C3319C6235}" destId="{7AB8C898-2043-874C-8EBE-FA02F5AE669C}" srcOrd="0" destOrd="0" presId="urn:microsoft.com/office/officeart/2005/8/layout/vList2"/>
    <dgm:cxn modelId="{BA1CE6F8-7612-4F66-B1EB-209475B2FC1E}" srcId="{3AC9FB8B-CA6E-4923-BD3F-29D32C888505}" destId="{F3479D45-CD38-4CD7-B3EF-F65B878F88D6}" srcOrd="0" destOrd="0" parTransId="{575CB395-D6AF-4886-9292-3A671AA7CEAC}" sibTransId="{CE329920-3E8B-4F24-90BD-0B0DA7F75F5C}"/>
    <dgm:cxn modelId="{B58703DE-67BD-E14A-9D86-48753FC4021C}" type="presParOf" srcId="{64CEF2F9-5A92-E049-B7D7-2D3A7200FF30}" destId="{7AB8C898-2043-874C-8EBE-FA02F5AE669C}" srcOrd="0" destOrd="0" presId="urn:microsoft.com/office/officeart/2005/8/layout/vList2"/>
    <dgm:cxn modelId="{4293FD5B-8194-084F-9B0E-310AE36532EC}" type="presParOf" srcId="{64CEF2F9-5A92-E049-B7D7-2D3A7200FF30}" destId="{77178112-B81C-1646-9DFC-4B340FD77D2D}" srcOrd="1" destOrd="0" presId="urn:microsoft.com/office/officeart/2005/8/layout/vList2"/>
    <dgm:cxn modelId="{7D4FC1B6-E65B-2247-A559-7F47DE41EA77}" type="presParOf" srcId="{64CEF2F9-5A92-E049-B7D7-2D3A7200FF30}" destId="{012BBF85-64E6-B345-BCB1-12687CD16B1F}" srcOrd="2" destOrd="0" presId="urn:microsoft.com/office/officeart/2005/8/layout/vList2"/>
    <dgm:cxn modelId="{27340A79-CAFB-7446-A466-BE1E659293E5}" type="presParOf" srcId="{64CEF2F9-5A92-E049-B7D7-2D3A7200FF30}" destId="{C309EE79-FA8E-4541-A7EF-7E04ED2CDCEA}" srcOrd="3" destOrd="0" presId="urn:microsoft.com/office/officeart/2005/8/layout/vList2"/>
    <dgm:cxn modelId="{F1AC9668-0E78-144A-9009-83107AFE8032}" type="presParOf" srcId="{64CEF2F9-5A92-E049-B7D7-2D3A7200FF30}" destId="{5274DB24-82A3-F24F-A001-91263B377F3B}" srcOrd="4" destOrd="0" presId="urn:microsoft.com/office/officeart/2005/8/layout/vList2"/>
    <dgm:cxn modelId="{4B25E485-0A31-A549-8AE8-262F6BD8D9E6}" type="presParOf" srcId="{64CEF2F9-5A92-E049-B7D7-2D3A7200FF30}" destId="{05A74533-C64D-F149-B8E2-D8C9F5704E17}" srcOrd="5" destOrd="0" presId="urn:microsoft.com/office/officeart/2005/8/layout/vList2"/>
    <dgm:cxn modelId="{129C12DC-EDCE-6C4F-83C1-B061353F186C}" type="presParOf" srcId="{64CEF2F9-5A92-E049-B7D7-2D3A7200FF30}" destId="{60379E02-857E-164A-ABE9-FFB59A46189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F281F31-3B62-4BCF-91EA-9FA3426D7A06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D15D6F21-E610-444D-B289-86E38E787EF2}">
      <dgm:prSet/>
      <dgm:spPr/>
      <dgm:t>
        <a:bodyPr/>
        <a:lstStyle/>
        <a:p>
          <a:r>
            <a:rPr lang="en-US"/>
            <a:t>Cell walls help maintain water balance</a:t>
          </a:r>
        </a:p>
      </dgm:t>
    </dgm:pt>
    <dgm:pt modelId="{971C7F16-E4BD-4CD6-BC04-57B3523D64AF}" type="parTrans" cxnId="{E413BFBB-2AA1-4025-BD64-A3E102C73CF5}">
      <dgm:prSet/>
      <dgm:spPr/>
      <dgm:t>
        <a:bodyPr/>
        <a:lstStyle/>
        <a:p>
          <a:endParaRPr lang="en-US"/>
        </a:p>
      </dgm:t>
    </dgm:pt>
    <dgm:pt modelId="{810A272C-6AF6-46A7-A0B0-7D4F577E35E5}" type="sibTrans" cxnId="{E413BFBB-2AA1-4025-BD64-A3E102C73CF5}">
      <dgm:prSet/>
      <dgm:spPr/>
      <dgm:t>
        <a:bodyPr/>
        <a:lstStyle/>
        <a:p>
          <a:endParaRPr lang="en-US"/>
        </a:p>
      </dgm:t>
    </dgm:pt>
    <dgm:pt modelId="{F6B73FDB-0904-422E-AEF3-410F11C160E4}">
      <dgm:prSet/>
      <dgm:spPr/>
      <dgm:t>
        <a:bodyPr/>
        <a:lstStyle/>
        <a:p>
          <a:r>
            <a:rPr lang="en-US"/>
            <a:t>A plant cell in a hypotonic solution swells until the wall opposes uptake; the cell is now </a:t>
          </a:r>
          <a:r>
            <a:rPr lang="en-US" b="1"/>
            <a:t>turgid</a:t>
          </a:r>
          <a:r>
            <a:rPr lang="en-US"/>
            <a:t> (firm)</a:t>
          </a:r>
        </a:p>
      </dgm:t>
    </dgm:pt>
    <dgm:pt modelId="{AFF55292-4A5E-4003-9ECF-7101D734C6F3}" type="parTrans" cxnId="{B52D3CB1-D334-4ED5-9C03-C69170A4D956}">
      <dgm:prSet/>
      <dgm:spPr/>
      <dgm:t>
        <a:bodyPr/>
        <a:lstStyle/>
        <a:p>
          <a:endParaRPr lang="en-US"/>
        </a:p>
      </dgm:t>
    </dgm:pt>
    <dgm:pt modelId="{6B3D9D9F-C770-48AB-ACA0-E52845946BA1}" type="sibTrans" cxnId="{B52D3CB1-D334-4ED5-9C03-C69170A4D956}">
      <dgm:prSet/>
      <dgm:spPr/>
      <dgm:t>
        <a:bodyPr/>
        <a:lstStyle/>
        <a:p>
          <a:endParaRPr lang="en-US"/>
        </a:p>
      </dgm:t>
    </dgm:pt>
    <dgm:pt modelId="{AB6EA089-4C97-400E-80D8-BF98AE90C83A}">
      <dgm:prSet/>
      <dgm:spPr/>
      <dgm:t>
        <a:bodyPr/>
        <a:lstStyle/>
        <a:p>
          <a:r>
            <a:rPr lang="en-US"/>
            <a:t>If a plant cell and its surroundings are isotonic, there is no net movement of water into the cell; the cell becomes </a:t>
          </a:r>
          <a:r>
            <a:rPr lang="en-US" b="1"/>
            <a:t>flaccid </a:t>
          </a:r>
          <a:r>
            <a:rPr lang="en-US"/>
            <a:t>(limp)</a:t>
          </a:r>
        </a:p>
      </dgm:t>
    </dgm:pt>
    <dgm:pt modelId="{B132EC85-B8BF-48FE-98CC-AA03008215D7}" type="parTrans" cxnId="{76C527CA-F8F3-4A5A-B0FE-1D6D4F569E15}">
      <dgm:prSet/>
      <dgm:spPr/>
      <dgm:t>
        <a:bodyPr/>
        <a:lstStyle/>
        <a:p>
          <a:endParaRPr lang="en-US"/>
        </a:p>
      </dgm:t>
    </dgm:pt>
    <dgm:pt modelId="{D71538FD-4369-4A74-ADD8-5642717FC6D0}" type="sibTrans" cxnId="{76C527CA-F8F3-4A5A-B0FE-1D6D4F569E15}">
      <dgm:prSet/>
      <dgm:spPr/>
      <dgm:t>
        <a:bodyPr/>
        <a:lstStyle/>
        <a:p>
          <a:endParaRPr lang="en-US"/>
        </a:p>
      </dgm:t>
    </dgm:pt>
    <dgm:pt modelId="{1C28E29D-A6AD-4C93-BE35-9BC2E0D560E4}">
      <dgm:prSet/>
      <dgm:spPr/>
      <dgm:t>
        <a:bodyPr/>
        <a:lstStyle/>
        <a:p>
          <a:r>
            <a:rPr lang="en-US"/>
            <a:t>In a hypertonic environment, plant cells lose water </a:t>
          </a:r>
        </a:p>
      </dgm:t>
    </dgm:pt>
    <dgm:pt modelId="{54F9E56C-1D35-4196-A58C-0910849EC74B}" type="parTrans" cxnId="{17B57662-33AF-4284-A486-86CFCC7A29D1}">
      <dgm:prSet/>
      <dgm:spPr/>
      <dgm:t>
        <a:bodyPr/>
        <a:lstStyle/>
        <a:p>
          <a:endParaRPr lang="en-US"/>
        </a:p>
      </dgm:t>
    </dgm:pt>
    <dgm:pt modelId="{716090F0-EE27-4C37-BB25-E3495E7988A0}" type="sibTrans" cxnId="{17B57662-33AF-4284-A486-86CFCC7A29D1}">
      <dgm:prSet/>
      <dgm:spPr/>
      <dgm:t>
        <a:bodyPr/>
        <a:lstStyle/>
        <a:p>
          <a:endParaRPr lang="en-US"/>
        </a:p>
      </dgm:t>
    </dgm:pt>
    <dgm:pt modelId="{77393C2E-DB2E-45DE-A251-72249F10F06E}">
      <dgm:prSet/>
      <dgm:spPr/>
      <dgm:t>
        <a:bodyPr/>
        <a:lstStyle/>
        <a:p>
          <a:r>
            <a:rPr lang="en-US"/>
            <a:t>The membrane pulls away from the cell wall, causing the plant to wilt, a potentially lethal effect called </a:t>
          </a:r>
          <a:r>
            <a:rPr lang="en-US" b="1"/>
            <a:t>plasmolysis</a:t>
          </a:r>
          <a:endParaRPr lang="en-US"/>
        </a:p>
      </dgm:t>
    </dgm:pt>
    <dgm:pt modelId="{2D746F54-694C-43A9-B80B-9F4C177FD922}" type="parTrans" cxnId="{73D67AE0-9540-4998-A32F-AC4632D3C9EE}">
      <dgm:prSet/>
      <dgm:spPr/>
      <dgm:t>
        <a:bodyPr/>
        <a:lstStyle/>
        <a:p>
          <a:endParaRPr lang="en-US"/>
        </a:p>
      </dgm:t>
    </dgm:pt>
    <dgm:pt modelId="{EDED6303-35E7-400F-A8C0-7EE760E420DE}" type="sibTrans" cxnId="{73D67AE0-9540-4998-A32F-AC4632D3C9EE}">
      <dgm:prSet/>
      <dgm:spPr/>
      <dgm:t>
        <a:bodyPr/>
        <a:lstStyle/>
        <a:p>
          <a:endParaRPr lang="en-US"/>
        </a:p>
      </dgm:t>
    </dgm:pt>
    <dgm:pt modelId="{7E18AA91-4C55-6E4A-85D9-00C52B022EE5}" type="pres">
      <dgm:prSet presAssocID="{CF281F31-3B62-4BCF-91EA-9FA3426D7A06}" presName="vert0" presStyleCnt="0">
        <dgm:presLayoutVars>
          <dgm:dir/>
          <dgm:animOne val="branch"/>
          <dgm:animLvl val="lvl"/>
        </dgm:presLayoutVars>
      </dgm:prSet>
      <dgm:spPr/>
    </dgm:pt>
    <dgm:pt modelId="{CE4DD376-DCCE-1046-BCF2-A760083CBFF9}" type="pres">
      <dgm:prSet presAssocID="{D15D6F21-E610-444D-B289-86E38E787EF2}" presName="thickLine" presStyleLbl="alignNode1" presStyleIdx="0" presStyleCnt="5"/>
      <dgm:spPr/>
    </dgm:pt>
    <dgm:pt modelId="{C6882117-3A45-6E44-B8E1-B08130D6A9B9}" type="pres">
      <dgm:prSet presAssocID="{D15D6F21-E610-444D-B289-86E38E787EF2}" presName="horz1" presStyleCnt="0"/>
      <dgm:spPr/>
    </dgm:pt>
    <dgm:pt modelId="{EC4C3FF1-A3B4-D14E-9704-B9D6C624DFE9}" type="pres">
      <dgm:prSet presAssocID="{D15D6F21-E610-444D-B289-86E38E787EF2}" presName="tx1" presStyleLbl="revTx" presStyleIdx="0" presStyleCnt="5"/>
      <dgm:spPr/>
    </dgm:pt>
    <dgm:pt modelId="{1E34F624-40D7-5A43-A885-EB92DCCC3C9A}" type="pres">
      <dgm:prSet presAssocID="{D15D6F21-E610-444D-B289-86E38E787EF2}" presName="vert1" presStyleCnt="0"/>
      <dgm:spPr/>
    </dgm:pt>
    <dgm:pt modelId="{9D8A737B-D6ED-1E45-BDEC-CFCEFADCDFFF}" type="pres">
      <dgm:prSet presAssocID="{F6B73FDB-0904-422E-AEF3-410F11C160E4}" presName="thickLine" presStyleLbl="alignNode1" presStyleIdx="1" presStyleCnt="5"/>
      <dgm:spPr/>
    </dgm:pt>
    <dgm:pt modelId="{3867ADE1-A525-8044-989A-F0E281B99BBF}" type="pres">
      <dgm:prSet presAssocID="{F6B73FDB-0904-422E-AEF3-410F11C160E4}" presName="horz1" presStyleCnt="0"/>
      <dgm:spPr/>
    </dgm:pt>
    <dgm:pt modelId="{0CF3700A-CB9D-B140-8ADA-9133F1CC5B75}" type="pres">
      <dgm:prSet presAssocID="{F6B73FDB-0904-422E-AEF3-410F11C160E4}" presName="tx1" presStyleLbl="revTx" presStyleIdx="1" presStyleCnt="5"/>
      <dgm:spPr/>
    </dgm:pt>
    <dgm:pt modelId="{F1450E8A-F018-A34A-9A40-72974812C25E}" type="pres">
      <dgm:prSet presAssocID="{F6B73FDB-0904-422E-AEF3-410F11C160E4}" presName="vert1" presStyleCnt="0"/>
      <dgm:spPr/>
    </dgm:pt>
    <dgm:pt modelId="{8CD1F338-CEA3-264F-A5F9-6050629563DB}" type="pres">
      <dgm:prSet presAssocID="{AB6EA089-4C97-400E-80D8-BF98AE90C83A}" presName="thickLine" presStyleLbl="alignNode1" presStyleIdx="2" presStyleCnt="5"/>
      <dgm:spPr/>
    </dgm:pt>
    <dgm:pt modelId="{8D493A81-A1A8-0349-9FCC-10984863E277}" type="pres">
      <dgm:prSet presAssocID="{AB6EA089-4C97-400E-80D8-BF98AE90C83A}" presName="horz1" presStyleCnt="0"/>
      <dgm:spPr/>
    </dgm:pt>
    <dgm:pt modelId="{CCBC84AA-7B76-B647-8368-B950C4235677}" type="pres">
      <dgm:prSet presAssocID="{AB6EA089-4C97-400E-80D8-BF98AE90C83A}" presName="tx1" presStyleLbl="revTx" presStyleIdx="2" presStyleCnt="5"/>
      <dgm:spPr/>
    </dgm:pt>
    <dgm:pt modelId="{561AB070-9403-EA45-9FBD-24201F4FCC33}" type="pres">
      <dgm:prSet presAssocID="{AB6EA089-4C97-400E-80D8-BF98AE90C83A}" presName="vert1" presStyleCnt="0"/>
      <dgm:spPr/>
    </dgm:pt>
    <dgm:pt modelId="{A2D7BA04-6B37-3440-883E-B51D2520E2D6}" type="pres">
      <dgm:prSet presAssocID="{1C28E29D-A6AD-4C93-BE35-9BC2E0D560E4}" presName="thickLine" presStyleLbl="alignNode1" presStyleIdx="3" presStyleCnt="5"/>
      <dgm:spPr/>
    </dgm:pt>
    <dgm:pt modelId="{72C94F47-0B4C-2342-8EE2-5629D3E09DE8}" type="pres">
      <dgm:prSet presAssocID="{1C28E29D-A6AD-4C93-BE35-9BC2E0D560E4}" presName="horz1" presStyleCnt="0"/>
      <dgm:spPr/>
    </dgm:pt>
    <dgm:pt modelId="{98082284-AEF2-D440-9BE3-C5E4AEA64A23}" type="pres">
      <dgm:prSet presAssocID="{1C28E29D-A6AD-4C93-BE35-9BC2E0D560E4}" presName="tx1" presStyleLbl="revTx" presStyleIdx="3" presStyleCnt="5"/>
      <dgm:spPr/>
    </dgm:pt>
    <dgm:pt modelId="{07684A4B-5E18-3046-A25C-5B32584AE4DD}" type="pres">
      <dgm:prSet presAssocID="{1C28E29D-A6AD-4C93-BE35-9BC2E0D560E4}" presName="vert1" presStyleCnt="0"/>
      <dgm:spPr/>
    </dgm:pt>
    <dgm:pt modelId="{844BE662-2007-9849-B52F-868B0F9BB075}" type="pres">
      <dgm:prSet presAssocID="{77393C2E-DB2E-45DE-A251-72249F10F06E}" presName="thickLine" presStyleLbl="alignNode1" presStyleIdx="4" presStyleCnt="5"/>
      <dgm:spPr/>
    </dgm:pt>
    <dgm:pt modelId="{4E7661A8-541C-444B-89DF-EE5F1E6E9D0C}" type="pres">
      <dgm:prSet presAssocID="{77393C2E-DB2E-45DE-A251-72249F10F06E}" presName="horz1" presStyleCnt="0"/>
      <dgm:spPr/>
    </dgm:pt>
    <dgm:pt modelId="{66D3AD43-AC62-A94B-9844-2D4EB321C5C4}" type="pres">
      <dgm:prSet presAssocID="{77393C2E-DB2E-45DE-A251-72249F10F06E}" presName="tx1" presStyleLbl="revTx" presStyleIdx="4" presStyleCnt="5"/>
      <dgm:spPr/>
    </dgm:pt>
    <dgm:pt modelId="{67A6A882-9170-7E4B-A921-1FD973F341A0}" type="pres">
      <dgm:prSet presAssocID="{77393C2E-DB2E-45DE-A251-72249F10F06E}" presName="vert1" presStyleCnt="0"/>
      <dgm:spPr/>
    </dgm:pt>
  </dgm:ptLst>
  <dgm:cxnLst>
    <dgm:cxn modelId="{BDB1A118-E665-5F41-8590-2562B15C596E}" type="presOf" srcId="{F6B73FDB-0904-422E-AEF3-410F11C160E4}" destId="{0CF3700A-CB9D-B140-8ADA-9133F1CC5B75}" srcOrd="0" destOrd="0" presId="urn:microsoft.com/office/officeart/2008/layout/LinedList"/>
    <dgm:cxn modelId="{93907033-9E9F-F247-9C79-1C04EC240D95}" type="presOf" srcId="{77393C2E-DB2E-45DE-A251-72249F10F06E}" destId="{66D3AD43-AC62-A94B-9844-2D4EB321C5C4}" srcOrd="0" destOrd="0" presId="urn:microsoft.com/office/officeart/2008/layout/LinedList"/>
    <dgm:cxn modelId="{2C0A9D39-0ED6-1C47-9534-D7EC5FF01FEF}" type="presOf" srcId="{AB6EA089-4C97-400E-80D8-BF98AE90C83A}" destId="{CCBC84AA-7B76-B647-8368-B950C4235677}" srcOrd="0" destOrd="0" presId="urn:microsoft.com/office/officeart/2008/layout/LinedList"/>
    <dgm:cxn modelId="{4D89A060-AEE1-F148-8B5C-D21D67EBAA0A}" type="presOf" srcId="{D15D6F21-E610-444D-B289-86E38E787EF2}" destId="{EC4C3FF1-A3B4-D14E-9704-B9D6C624DFE9}" srcOrd="0" destOrd="0" presId="urn:microsoft.com/office/officeart/2008/layout/LinedList"/>
    <dgm:cxn modelId="{17B57662-33AF-4284-A486-86CFCC7A29D1}" srcId="{CF281F31-3B62-4BCF-91EA-9FA3426D7A06}" destId="{1C28E29D-A6AD-4C93-BE35-9BC2E0D560E4}" srcOrd="3" destOrd="0" parTransId="{54F9E56C-1D35-4196-A58C-0910849EC74B}" sibTransId="{716090F0-EE27-4C37-BB25-E3495E7988A0}"/>
    <dgm:cxn modelId="{F3355A79-A2C0-A24D-819A-6461F910C338}" type="presOf" srcId="{1C28E29D-A6AD-4C93-BE35-9BC2E0D560E4}" destId="{98082284-AEF2-D440-9BE3-C5E4AEA64A23}" srcOrd="0" destOrd="0" presId="urn:microsoft.com/office/officeart/2008/layout/LinedList"/>
    <dgm:cxn modelId="{C70709A5-56AD-CB45-B316-7A3DAD12A60B}" type="presOf" srcId="{CF281F31-3B62-4BCF-91EA-9FA3426D7A06}" destId="{7E18AA91-4C55-6E4A-85D9-00C52B022EE5}" srcOrd="0" destOrd="0" presId="urn:microsoft.com/office/officeart/2008/layout/LinedList"/>
    <dgm:cxn modelId="{B52D3CB1-D334-4ED5-9C03-C69170A4D956}" srcId="{CF281F31-3B62-4BCF-91EA-9FA3426D7A06}" destId="{F6B73FDB-0904-422E-AEF3-410F11C160E4}" srcOrd="1" destOrd="0" parTransId="{AFF55292-4A5E-4003-9ECF-7101D734C6F3}" sibTransId="{6B3D9D9F-C770-48AB-ACA0-E52845946BA1}"/>
    <dgm:cxn modelId="{E413BFBB-2AA1-4025-BD64-A3E102C73CF5}" srcId="{CF281F31-3B62-4BCF-91EA-9FA3426D7A06}" destId="{D15D6F21-E610-444D-B289-86E38E787EF2}" srcOrd="0" destOrd="0" parTransId="{971C7F16-E4BD-4CD6-BC04-57B3523D64AF}" sibTransId="{810A272C-6AF6-46A7-A0B0-7D4F577E35E5}"/>
    <dgm:cxn modelId="{76C527CA-F8F3-4A5A-B0FE-1D6D4F569E15}" srcId="{CF281F31-3B62-4BCF-91EA-9FA3426D7A06}" destId="{AB6EA089-4C97-400E-80D8-BF98AE90C83A}" srcOrd="2" destOrd="0" parTransId="{B132EC85-B8BF-48FE-98CC-AA03008215D7}" sibTransId="{D71538FD-4369-4A74-ADD8-5642717FC6D0}"/>
    <dgm:cxn modelId="{73D67AE0-9540-4998-A32F-AC4632D3C9EE}" srcId="{CF281F31-3B62-4BCF-91EA-9FA3426D7A06}" destId="{77393C2E-DB2E-45DE-A251-72249F10F06E}" srcOrd="4" destOrd="0" parTransId="{2D746F54-694C-43A9-B80B-9F4C177FD922}" sibTransId="{EDED6303-35E7-400F-A8C0-7EE760E420DE}"/>
    <dgm:cxn modelId="{F98DD605-2892-A64B-A2E3-003F9414BAF0}" type="presParOf" srcId="{7E18AA91-4C55-6E4A-85D9-00C52B022EE5}" destId="{CE4DD376-DCCE-1046-BCF2-A760083CBFF9}" srcOrd="0" destOrd="0" presId="urn:microsoft.com/office/officeart/2008/layout/LinedList"/>
    <dgm:cxn modelId="{4E5DA9DB-A714-CC4F-A20A-0A1AF2915B4A}" type="presParOf" srcId="{7E18AA91-4C55-6E4A-85D9-00C52B022EE5}" destId="{C6882117-3A45-6E44-B8E1-B08130D6A9B9}" srcOrd="1" destOrd="0" presId="urn:microsoft.com/office/officeart/2008/layout/LinedList"/>
    <dgm:cxn modelId="{EFF7D216-FDC8-FB4B-A321-4FDB035F672C}" type="presParOf" srcId="{C6882117-3A45-6E44-B8E1-B08130D6A9B9}" destId="{EC4C3FF1-A3B4-D14E-9704-B9D6C624DFE9}" srcOrd="0" destOrd="0" presId="urn:microsoft.com/office/officeart/2008/layout/LinedList"/>
    <dgm:cxn modelId="{E20E9ED7-7564-8C4B-A293-113401B384EB}" type="presParOf" srcId="{C6882117-3A45-6E44-B8E1-B08130D6A9B9}" destId="{1E34F624-40D7-5A43-A885-EB92DCCC3C9A}" srcOrd="1" destOrd="0" presId="urn:microsoft.com/office/officeart/2008/layout/LinedList"/>
    <dgm:cxn modelId="{AFE018EF-E40A-6745-A427-02BEC459745B}" type="presParOf" srcId="{7E18AA91-4C55-6E4A-85D9-00C52B022EE5}" destId="{9D8A737B-D6ED-1E45-BDEC-CFCEFADCDFFF}" srcOrd="2" destOrd="0" presId="urn:microsoft.com/office/officeart/2008/layout/LinedList"/>
    <dgm:cxn modelId="{CF9B87CA-CAA6-3947-BDFD-EDFA3A694160}" type="presParOf" srcId="{7E18AA91-4C55-6E4A-85D9-00C52B022EE5}" destId="{3867ADE1-A525-8044-989A-F0E281B99BBF}" srcOrd="3" destOrd="0" presId="urn:microsoft.com/office/officeart/2008/layout/LinedList"/>
    <dgm:cxn modelId="{7C834EF7-3896-3343-A51F-BCDFBE426886}" type="presParOf" srcId="{3867ADE1-A525-8044-989A-F0E281B99BBF}" destId="{0CF3700A-CB9D-B140-8ADA-9133F1CC5B75}" srcOrd="0" destOrd="0" presId="urn:microsoft.com/office/officeart/2008/layout/LinedList"/>
    <dgm:cxn modelId="{ECB99703-C80D-9C4A-BA33-0D9ED88E0F36}" type="presParOf" srcId="{3867ADE1-A525-8044-989A-F0E281B99BBF}" destId="{F1450E8A-F018-A34A-9A40-72974812C25E}" srcOrd="1" destOrd="0" presId="urn:microsoft.com/office/officeart/2008/layout/LinedList"/>
    <dgm:cxn modelId="{4438DAA5-D1C6-274F-98D5-FA33BA4B1979}" type="presParOf" srcId="{7E18AA91-4C55-6E4A-85D9-00C52B022EE5}" destId="{8CD1F338-CEA3-264F-A5F9-6050629563DB}" srcOrd="4" destOrd="0" presId="urn:microsoft.com/office/officeart/2008/layout/LinedList"/>
    <dgm:cxn modelId="{84966291-38D0-544A-9801-7CFE5C3E9000}" type="presParOf" srcId="{7E18AA91-4C55-6E4A-85D9-00C52B022EE5}" destId="{8D493A81-A1A8-0349-9FCC-10984863E277}" srcOrd="5" destOrd="0" presId="urn:microsoft.com/office/officeart/2008/layout/LinedList"/>
    <dgm:cxn modelId="{0397F46C-C9D1-A147-952F-CE87388EB80E}" type="presParOf" srcId="{8D493A81-A1A8-0349-9FCC-10984863E277}" destId="{CCBC84AA-7B76-B647-8368-B950C4235677}" srcOrd="0" destOrd="0" presId="urn:microsoft.com/office/officeart/2008/layout/LinedList"/>
    <dgm:cxn modelId="{1E6A7F46-8EC2-E649-9FEE-EEA7A212EE31}" type="presParOf" srcId="{8D493A81-A1A8-0349-9FCC-10984863E277}" destId="{561AB070-9403-EA45-9FBD-24201F4FCC33}" srcOrd="1" destOrd="0" presId="urn:microsoft.com/office/officeart/2008/layout/LinedList"/>
    <dgm:cxn modelId="{ED9B56F8-6C4C-8446-8074-C191B5E0C719}" type="presParOf" srcId="{7E18AA91-4C55-6E4A-85D9-00C52B022EE5}" destId="{A2D7BA04-6B37-3440-883E-B51D2520E2D6}" srcOrd="6" destOrd="0" presId="urn:microsoft.com/office/officeart/2008/layout/LinedList"/>
    <dgm:cxn modelId="{8CBA3A91-DC7F-C046-9971-E49486A1F64F}" type="presParOf" srcId="{7E18AA91-4C55-6E4A-85D9-00C52B022EE5}" destId="{72C94F47-0B4C-2342-8EE2-5629D3E09DE8}" srcOrd="7" destOrd="0" presId="urn:microsoft.com/office/officeart/2008/layout/LinedList"/>
    <dgm:cxn modelId="{F3787318-F4A6-2D4D-B630-B9C60EC5646D}" type="presParOf" srcId="{72C94F47-0B4C-2342-8EE2-5629D3E09DE8}" destId="{98082284-AEF2-D440-9BE3-C5E4AEA64A23}" srcOrd="0" destOrd="0" presId="urn:microsoft.com/office/officeart/2008/layout/LinedList"/>
    <dgm:cxn modelId="{D082AF72-507B-3E43-9A0A-D0639DB4E539}" type="presParOf" srcId="{72C94F47-0B4C-2342-8EE2-5629D3E09DE8}" destId="{07684A4B-5E18-3046-A25C-5B32584AE4DD}" srcOrd="1" destOrd="0" presId="urn:microsoft.com/office/officeart/2008/layout/LinedList"/>
    <dgm:cxn modelId="{23763F1F-477B-A84C-907F-6EC622DBBF84}" type="presParOf" srcId="{7E18AA91-4C55-6E4A-85D9-00C52B022EE5}" destId="{844BE662-2007-9849-B52F-868B0F9BB075}" srcOrd="8" destOrd="0" presId="urn:microsoft.com/office/officeart/2008/layout/LinedList"/>
    <dgm:cxn modelId="{A5FA73F5-591E-2A4D-9093-04949BA2B34C}" type="presParOf" srcId="{7E18AA91-4C55-6E4A-85D9-00C52B022EE5}" destId="{4E7661A8-541C-444B-89DF-EE5F1E6E9D0C}" srcOrd="9" destOrd="0" presId="urn:microsoft.com/office/officeart/2008/layout/LinedList"/>
    <dgm:cxn modelId="{E34F3890-08E3-114E-9FC1-21A0E99C0BBF}" type="presParOf" srcId="{4E7661A8-541C-444B-89DF-EE5F1E6E9D0C}" destId="{66D3AD43-AC62-A94B-9844-2D4EB321C5C4}" srcOrd="0" destOrd="0" presId="urn:microsoft.com/office/officeart/2008/layout/LinedList"/>
    <dgm:cxn modelId="{E36CE6D0-41BA-F844-A985-FE9B88348A90}" type="presParOf" srcId="{4E7661A8-541C-444B-89DF-EE5F1E6E9D0C}" destId="{67A6A882-9170-7E4B-A921-1FD973F341A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C46AE0C-CABB-473D-A479-58F110BFAA6F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E49F7AA-FFD6-4F58-AC3C-56FBD72D26A1}">
      <dgm:prSet/>
      <dgm:spPr/>
      <dgm:t>
        <a:bodyPr/>
        <a:lstStyle/>
        <a:p>
          <a:r>
            <a:rPr lang="en-US"/>
            <a:t>In facilitated diffusion, transport proteins speed the passive movement of molecules across the plasma membrane</a:t>
          </a:r>
        </a:p>
      </dgm:t>
    </dgm:pt>
    <dgm:pt modelId="{75C80FE2-3490-4CBA-885F-C52F6DC67B37}" type="parTrans" cxnId="{205F34FA-5535-4622-9F93-CA3C173E42AA}">
      <dgm:prSet/>
      <dgm:spPr/>
      <dgm:t>
        <a:bodyPr/>
        <a:lstStyle/>
        <a:p>
          <a:endParaRPr lang="en-US"/>
        </a:p>
      </dgm:t>
    </dgm:pt>
    <dgm:pt modelId="{D1029E28-FFF8-4528-8F6B-BC9E8AC49C75}" type="sibTrans" cxnId="{205F34FA-5535-4622-9F93-CA3C173E42AA}">
      <dgm:prSet/>
      <dgm:spPr/>
      <dgm:t>
        <a:bodyPr/>
        <a:lstStyle/>
        <a:p>
          <a:endParaRPr lang="en-US"/>
        </a:p>
      </dgm:t>
    </dgm:pt>
    <dgm:pt modelId="{0A342FAC-27A6-427A-BD04-9FA985867A65}">
      <dgm:prSet/>
      <dgm:spPr/>
      <dgm:t>
        <a:bodyPr/>
        <a:lstStyle/>
        <a:p>
          <a:r>
            <a:rPr lang="en-US"/>
            <a:t>Channel proteins </a:t>
          </a:r>
        </a:p>
      </dgm:t>
    </dgm:pt>
    <dgm:pt modelId="{5F39CC8A-D648-4F53-A2A6-21F26507EC8E}" type="parTrans" cxnId="{68042BFB-0FB3-42CC-BAFB-93820CE1484E}">
      <dgm:prSet/>
      <dgm:spPr/>
      <dgm:t>
        <a:bodyPr/>
        <a:lstStyle/>
        <a:p>
          <a:endParaRPr lang="en-US"/>
        </a:p>
      </dgm:t>
    </dgm:pt>
    <dgm:pt modelId="{7B7151BF-A633-4DB9-B338-34750430778C}" type="sibTrans" cxnId="{68042BFB-0FB3-42CC-BAFB-93820CE1484E}">
      <dgm:prSet/>
      <dgm:spPr/>
      <dgm:t>
        <a:bodyPr/>
        <a:lstStyle/>
        <a:p>
          <a:endParaRPr lang="en-US"/>
        </a:p>
      </dgm:t>
    </dgm:pt>
    <dgm:pt modelId="{4CB74851-7971-424D-BF0D-48A39F868603}">
      <dgm:prSet/>
      <dgm:spPr/>
      <dgm:t>
        <a:bodyPr/>
        <a:lstStyle/>
        <a:p>
          <a:r>
            <a:rPr lang="en-US"/>
            <a:t>Corridors that allow specific molecule or ions to cross the membrane</a:t>
          </a:r>
        </a:p>
      </dgm:t>
    </dgm:pt>
    <dgm:pt modelId="{39CD22ED-4FDD-4781-A7F8-4D15F75F8E74}" type="parTrans" cxnId="{2F4851F4-27E0-402B-BA9C-1A5516F088CB}">
      <dgm:prSet/>
      <dgm:spPr/>
      <dgm:t>
        <a:bodyPr/>
        <a:lstStyle/>
        <a:p>
          <a:endParaRPr lang="en-US"/>
        </a:p>
      </dgm:t>
    </dgm:pt>
    <dgm:pt modelId="{B75669DC-76B3-473B-AC1F-207D00C1BD3F}" type="sibTrans" cxnId="{2F4851F4-27E0-402B-BA9C-1A5516F088CB}">
      <dgm:prSet/>
      <dgm:spPr/>
      <dgm:t>
        <a:bodyPr/>
        <a:lstStyle/>
        <a:p>
          <a:endParaRPr lang="en-US"/>
        </a:p>
      </dgm:t>
    </dgm:pt>
    <dgm:pt modelId="{0A36D7E9-7A6B-423A-A637-609637CD24F5}">
      <dgm:prSet/>
      <dgm:spPr/>
      <dgm:t>
        <a:bodyPr/>
        <a:lstStyle/>
        <a:p>
          <a:r>
            <a:rPr lang="en-US"/>
            <a:t>Aquaporins - for facilitated diffusion of water</a:t>
          </a:r>
        </a:p>
      </dgm:t>
    </dgm:pt>
    <dgm:pt modelId="{1312B649-9713-44CD-BBF8-ABE71A4543BC}" type="parTrans" cxnId="{3FE56A3A-CA1C-4312-85E2-846FA4636911}">
      <dgm:prSet/>
      <dgm:spPr/>
      <dgm:t>
        <a:bodyPr/>
        <a:lstStyle/>
        <a:p>
          <a:endParaRPr lang="en-US"/>
        </a:p>
      </dgm:t>
    </dgm:pt>
    <dgm:pt modelId="{7593B500-C86E-4BB9-8987-D88E98E1B6D8}" type="sibTrans" cxnId="{3FE56A3A-CA1C-4312-85E2-846FA4636911}">
      <dgm:prSet/>
      <dgm:spPr/>
      <dgm:t>
        <a:bodyPr/>
        <a:lstStyle/>
        <a:p>
          <a:endParaRPr lang="en-US"/>
        </a:p>
      </dgm:t>
    </dgm:pt>
    <dgm:pt modelId="{F1FE01C9-6041-4449-BFE0-9F006C9ABCF5}">
      <dgm:prSet/>
      <dgm:spPr/>
      <dgm:t>
        <a:bodyPr/>
        <a:lstStyle/>
        <a:p>
          <a:r>
            <a:rPr lang="en-US"/>
            <a:t>Ion channels  - that open or close in response to a stimulus (gated channels)</a:t>
          </a:r>
        </a:p>
      </dgm:t>
    </dgm:pt>
    <dgm:pt modelId="{80E07E45-A171-4E64-A412-1BDEE1278E36}" type="parTrans" cxnId="{AB7C83EE-4AF6-4EC9-AA19-45F69D0605E8}">
      <dgm:prSet/>
      <dgm:spPr/>
      <dgm:t>
        <a:bodyPr/>
        <a:lstStyle/>
        <a:p>
          <a:endParaRPr lang="en-US"/>
        </a:p>
      </dgm:t>
    </dgm:pt>
    <dgm:pt modelId="{8DB0B541-FFAB-40FD-9B36-0B45DAA6B895}" type="sibTrans" cxnId="{AB7C83EE-4AF6-4EC9-AA19-45F69D0605E8}">
      <dgm:prSet/>
      <dgm:spPr/>
      <dgm:t>
        <a:bodyPr/>
        <a:lstStyle/>
        <a:p>
          <a:endParaRPr lang="en-US"/>
        </a:p>
      </dgm:t>
    </dgm:pt>
    <dgm:pt modelId="{3DC6B1C8-3FDC-2147-8191-1410F41E6109}" type="pres">
      <dgm:prSet presAssocID="{8C46AE0C-CABB-473D-A479-58F110BFAA6F}" presName="Name0" presStyleCnt="0">
        <dgm:presLayoutVars>
          <dgm:dir/>
          <dgm:animLvl val="lvl"/>
          <dgm:resizeHandles val="exact"/>
        </dgm:presLayoutVars>
      </dgm:prSet>
      <dgm:spPr/>
    </dgm:pt>
    <dgm:pt modelId="{55B596F0-06AA-C447-AF8B-E72EF50E0AA0}" type="pres">
      <dgm:prSet presAssocID="{0A342FAC-27A6-427A-BD04-9FA985867A65}" presName="boxAndChildren" presStyleCnt="0"/>
      <dgm:spPr/>
    </dgm:pt>
    <dgm:pt modelId="{2F778B45-4E55-B74B-B58F-E9C98099BB31}" type="pres">
      <dgm:prSet presAssocID="{0A342FAC-27A6-427A-BD04-9FA985867A65}" presName="parentTextBox" presStyleLbl="node1" presStyleIdx="0" presStyleCnt="2"/>
      <dgm:spPr/>
    </dgm:pt>
    <dgm:pt modelId="{87E6300A-6D77-D847-BA83-F5035FEC1DC1}" type="pres">
      <dgm:prSet presAssocID="{0A342FAC-27A6-427A-BD04-9FA985867A65}" presName="entireBox" presStyleLbl="node1" presStyleIdx="0" presStyleCnt="2"/>
      <dgm:spPr/>
    </dgm:pt>
    <dgm:pt modelId="{9284BEE4-E697-5B49-A701-A63000CEA852}" type="pres">
      <dgm:prSet presAssocID="{0A342FAC-27A6-427A-BD04-9FA985867A65}" presName="descendantBox" presStyleCnt="0"/>
      <dgm:spPr/>
    </dgm:pt>
    <dgm:pt modelId="{5BAADE94-3585-6346-B774-6E65122FEE77}" type="pres">
      <dgm:prSet presAssocID="{4CB74851-7971-424D-BF0D-48A39F868603}" presName="childTextBox" presStyleLbl="fgAccFollowNode1" presStyleIdx="0" presStyleCnt="3">
        <dgm:presLayoutVars>
          <dgm:bulletEnabled val="1"/>
        </dgm:presLayoutVars>
      </dgm:prSet>
      <dgm:spPr/>
    </dgm:pt>
    <dgm:pt modelId="{FF8FDD27-924E-7344-8BC4-41273D72EA9E}" type="pres">
      <dgm:prSet presAssocID="{0A36D7E9-7A6B-423A-A637-609637CD24F5}" presName="childTextBox" presStyleLbl="fgAccFollowNode1" presStyleIdx="1" presStyleCnt="3">
        <dgm:presLayoutVars>
          <dgm:bulletEnabled val="1"/>
        </dgm:presLayoutVars>
      </dgm:prSet>
      <dgm:spPr/>
    </dgm:pt>
    <dgm:pt modelId="{A0B7F546-0784-9A4C-88F9-0CA471CAFD8B}" type="pres">
      <dgm:prSet presAssocID="{F1FE01C9-6041-4449-BFE0-9F006C9ABCF5}" presName="childTextBox" presStyleLbl="fgAccFollowNode1" presStyleIdx="2" presStyleCnt="3">
        <dgm:presLayoutVars>
          <dgm:bulletEnabled val="1"/>
        </dgm:presLayoutVars>
      </dgm:prSet>
      <dgm:spPr/>
    </dgm:pt>
    <dgm:pt modelId="{67420AA1-4592-7F4E-A196-0367EECB80D9}" type="pres">
      <dgm:prSet presAssocID="{D1029E28-FFF8-4528-8F6B-BC9E8AC49C75}" presName="sp" presStyleCnt="0"/>
      <dgm:spPr/>
    </dgm:pt>
    <dgm:pt modelId="{BA71BFDF-C69E-7842-9D7A-8B4D31A187D1}" type="pres">
      <dgm:prSet presAssocID="{3E49F7AA-FFD6-4F58-AC3C-56FBD72D26A1}" presName="arrowAndChildren" presStyleCnt="0"/>
      <dgm:spPr/>
    </dgm:pt>
    <dgm:pt modelId="{EB00A252-1EED-2A42-AB24-6128DF2F16AE}" type="pres">
      <dgm:prSet presAssocID="{3E49F7AA-FFD6-4F58-AC3C-56FBD72D26A1}" presName="parentTextArrow" presStyleLbl="node1" presStyleIdx="1" presStyleCnt="2"/>
      <dgm:spPr/>
    </dgm:pt>
  </dgm:ptLst>
  <dgm:cxnLst>
    <dgm:cxn modelId="{76AA1D1E-1EF5-2A43-B2E9-7B75957E82FC}" type="presOf" srcId="{8C46AE0C-CABB-473D-A479-58F110BFAA6F}" destId="{3DC6B1C8-3FDC-2147-8191-1410F41E6109}" srcOrd="0" destOrd="0" presId="urn:microsoft.com/office/officeart/2005/8/layout/process4"/>
    <dgm:cxn modelId="{3FE56A3A-CA1C-4312-85E2-846FA4636911}" srcId="{0A342FAC-27A6-427A-BD04-9FA985867A65}" destId="{0A36D7E9-7A6B-423A-A637-609637CD24F5}" srcOrd="1" destOrd="0" parTransId="{1312B649-9713-44CD-BBF8-ABE71A4543BC}" sibTransId="{7593B500-C86E-4BB9-8987-D88E98E1B6D8}"/>
    <dgm:cxn modelId="{607DBB3B-5359-F04E-BD9D-43597CF12746}" type="presOf" srcId="{3E49F7AA-FFD6-4F58-AC3C-56FBD72D26A1}" destId="{EB00A252-1EED-2A42-AB24-6128DF2F16AE}" srcOrd="0" destOrd="0" presId="urn:microsoft.com/office/officeart/2005/8/layout/process4"/>
    <dgm:cxn modelId="{7FA24E4A-398F-3C43-80EB-77ECEA2AD697}" type="presOf" srcId="{4CB74851-7971-424D-BF0D-48A39F868603}" destId="{5BAADE94-3585-6346-B774-6E65122FEE77}" srcOrd="0" destOrd="0" presId="urn:microsoft.com/office/officeart/2005/8/layout/process4"/>
    <dgm:cxn modelId="{0C333B4F-036C-A94D-BF79-764C9CC0569B}" type="presOf" srcId="{0A36D7E9-7A6B-423A-A637-609637CD24F5}" destId="{FF8FDD27-924E-7344-8BC4-41273D72EA9E}" srcOrd="0" destOrd="0" presId="urn:microsoft.com/office/officeart/2005/8/layout/process4"/>
    <dgm:cxn modelId="{701F0174-E1C4-0C4F-B15E-9B5732C80AA3}" type="presOf" srcId="{0A342FAC-27A6-427A-BD04-9FA985867A65}" destId="{2F778B45-4E55-B74B-B58F-E9C98099BB31}" srcOrd="0" destOrd="0" presId="urn:microsoft.com/office/officeart/2005/8/layout/process4"/>
    <dgm:cxn modelId="{85C90675-A584-0341-B7C6-7B15A399627F}" type="presOf" srcId="{0A342FAC-27A6-427A-BD04-9FA985867A65}" destId="{87E6300A-6D77-D847-BA83-F5035FEC1DC1}" srcOrd="1" destOrd="0" presId="urn:microsoft.com/office/officeart/2005/8/layout/process4"/>
    <dgm:cxn modelId="{5BCD08AB-024E-E645-9AD1-0373F7C98D34}" type="presOf" srcId="{F1FE01C9-6041-4449-BFE0-9F006C9ABCF5}" destId="{A0B7F546-0784-9A4C-88F9-0CA471CAFD8B}" srcOrd="0" destOrd="0" presId="urn:microsoft.com/office/officeart/2005/8/layout/process4"/>
    <dgm:cxn modelId="{AB7C83EE-4AF6-4EC9-AA19-45F69D0605E8}" srcId="{0A342FAC-27A6-427A-BD04-9FA985867A65}" destId="{F1FE01C9-6041-4449-BFE0-9F006C9ABCF5}" srcOrd="2" destOrd="0" parTransId="{80E07E45-A171-4E64-A412-1BDEE1278E36}" sibTransId="{8DB0B541-FFAB-40FD-9B36-0B45DAA6B895}"/>
    <dgm:cxn modelId="{2F4851F4-27E0-402B-BA9C-1A5516F088CB}" srcId="{0A342FAC-27A6-427A-BD04-9FA985867A65}" destId="{4CB74851-7971-424D-BF0D-48A39F868603}" srcOrd="0" destOrd="0" parTransId="{39CD22ED-4FDD-4781-A7F8-4D15F75F8E74}" sibTransId="{B75669DC-76B3-473B-AC1F-207D00C1BD3F}"/>
    <dgm:cxn modelId="{205F34FA-5535-4622-9F93-CA3C173E42AA}" srcId="{8C46AE0C-CABB-473D-A479-58F110BFAA6F}" destId="{3E49F7AA-FFD6-4F58-AC3C-56FBD72D26A1}" srcOrd="0" destOrd="0" parTransId="{75C80FE2-3490-4CBA-885F-C52F6DC67B37}" sibTransId="{D1029E28-FFF8-4528-8F6B-BC9E8AC49C75}"/>
    <dgm:cxn modelId="{68042BFB-0FB3-42CC-BAFB-93820CE1484E}" srcId="{8C46AE0C-CABB-473D-A479-58F110BFAA6F}" destId="{0A342FAC-27A6-427A-BD04-9FA985867A65}" srcOrd="1" destOrd="0" parTransId="{5F39CC8A-D648-4F53-A2A6-21F26507EC8E}" sibTransId="{7B7151BF-A633-4DB9-B338-34750430778C}"/>
    <dgm:cxn modelId="{E3F749ED-D600-9649-AFEB-A643B7688BEB}" type="presParOf" srcId="{3DC6B1C8-3FDC-2147-8191-1410F41E6109}" destId="{55B596F0-06AA-C447-AF8B-E72EF50E0AA0}" srcOrd="0" destOrd="0" presId="urn:microsoft.com/office/officeart/2005/8/layout/process4"/>
    <dgm:cxn modelId="{2A8910EB-FDFF-C241-A4A4-3B9EC723FF5C}" type="presParOf" srcId="{55B596F0-06AA-C447-AF8B-E72EF50E0AA0}" destId="{2F778B45-4E55-B74B-B58F-E9C98099BB31}" srcOrd="0" destOrd="0" presId="urn:microsoft.com/office/officeart/2005/8/layout/process4"/>
    <dgm:cxn modelId="{AB92478A-4757-214D-82AA-2D18386AAC29}" type="presParOf" srcId="{55B596F0-06AA-C447-AF8B-E72EF50E0AA0}" destId="{87E6300A-6D77-D847-BA83-F5035FEC1DC1}" srcOrd="1" destOrd="0" presId="urn:microsoft.com/office/officeart/2005/8/layout/process4"/>
    <dgm:cxn modelId="{E446C04E-B24D-8E45-A07D-5C4250A8C4DE}" type="presParOf" srcId="{55B596F0-06AA-C447-AF8B-E72EF50E0AA0}" destId="{9284BEE4-E697-5B49-A701-A63000CEA852}" srcOrd="2" destOrd="0" presId="urn:microsoft.com/office/officeart/2005/8/layout/process4"/>
    <dgm:cxn modelId="{FC66EFD8-AA68-754F-8869-1DEB5D8F7717}" type="presParOf" srcId="{9284BEE4-E697-5B49-A701-A63000CEA852}" destId="{5BAADE94-3585-6346-B774-6E65122FEE77}" srcOrd="0" destOrd="0" presId="urn:microsoft.com/office/officeart/2005/8/layout/process4"/>
    <dgm:cxn modelId="{4423FAB0-6BCB-BF4A-9D6F-D496285ABFD7}" type="presParOf" srcId="{9284BEE4-E697-5B49-A701-A63000CEA852}" destId="{FF8FDD27-924E-7344-8BC4-41273D72EA9E}" srcOrd="1" destOrd="0" presId="urn:microsoft.com/office/officeart/2005/8/layout/process4"/>
    <dgm:cxn modelId="{EBB0E16F-C031-A94F-B1E7-50A55A6B15A3}" type="presParOf" srcId="{9284BEE4-E697-5B49-A701-A63000CEA852}" destId="{A0B7F546-0784-9A4C-88F9-0CA471CAFD8B}" srcOrd="2" destOrd="0" presId="urn:microsoft.com/office/officeart/2005/8/layout/process4"/>
    <dgm:cxn modelId="{29F52977-A5F6-EB49-8F47-6C9CA68181EA}" type="presParOf" srcId="{3DC6B1C8-3FDC-2147-8191-1410F41E6109}" destId="{67420AA1-4592-7F4E-A196-0367EECB80D9}" srcOrd="1" destOrd="0" presId="urn:microsoft.com/office/officeart/2005/8/layout/process4"/>
    <dgm:cxn modelId="{04A2BAB7-F6C2-7D43-8DE9-7094975DFA9B}" type="presParOf" srcId="{3DC6B1C8-3FDC-2147-8191-1410F41E6109}" destId="{BA71BFDF-C69E-7842-9D7A-8B4D31A187D1}" srcOrd="2" destOrd="0" presId="urn:microsoft.com/office/officeart/2005/8/layout/process4"/>
    <dgm:cxn modelId="{474439DE-3EE0-7D41-9609-967857744421}" type="presParOf" srcId="{BA71BFDF-C69E-7842-9D7A-8B4D31A187D1}" destId="{EB00A252-1EED-2A42-AB24-6128DF2F16A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A4A62D-810B-4477-B662-705415FD590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FE32520-FEA5-45EA-B717-5734BF6837D8}">
      <dgm:prSet/>
      <dgm:spPr/>
      <dgm:t>
        <a:bodyPr/>
        <a:lstStyle/>
        <a:p>
          <a:r>
            <a:rPr lang="en-US"/>
            <a:t>Diffusion is passive but pumping of solutes across a membrane is active (requires energy)</a:t>
          </a:r>
        </a:p>
      </dgm:t>
    </dgm:pt>
    <dgm:pt modelId="{88255560-B380-456D-9249-09E4D906EAFE}" type="parTrans" cxnId="{0F432BF6-D3F3-4EB5-8E5F-0761344BED87}">
      <dgm:prSet/>
      <dgm:spPr/>
      <dgm:t>
        <a:bodyPr/>
        <a:lstStyle/>
        <a:p>
          <a:endParaRPr lang="en-US"/>
        </a:p>
      </dgm:t>
    </dgm:pt>
    <dgm:pt modelId="{97EE668F-D708-4CC8-B6CC-10998E7D3613}" type="sibTrans" cxnId="{0F432BF6-D3F3-4EB5-8E5F-0761344BED87}">
      <dgm:prSet/>
      <dgm:spPr/>
      <dgm:t>
        <a:bodyPr/>
        <a:lstStyle/>
        <a:p>
          <a:endParaRPr lang="en-US"/>
        </a:p>
      </dgm:t>
    </dgm:pt>
    <dgm:pt modelId="{541C4FA2-EDB7-4FC7-B934-E54748D6CD48}">
      <dgm:prSet/>
      <dgm:spPr/>
      <dgm:t>
        <a:bodyPr/>
        <a:lstStyle/>
        <a:p>
          <a:r>
            <a:rPr lang="en-US"/>
            <a:t>Most solutes pass through transport proteins</a:t>
          </a:r>
        </a:p>
      </dgm:t>
    </dgm:pt>
    <dgm:pt modelId="{D0CB1C7F-51D9-4032-86BE-D33584EB5AFC}" type="parTrans" cxnId="{03AC91C3-70E7-44C3-B474-E25B95202745}">
      <dgm:prSet/>
      <dgm:spPr/>
      <dgm:t>
        <a:bodyPr/>
        <a:lstStyle/>
        <a:p>
          <a:endParaRPr lang="en-US"/>
        </a:p>
      </dgm:t>
    </dgm:pt>
    <dgm:pt modelId="{7F0D6982-7B3D-4AFB-932F-98D5BC69ACA9}" type="sibTrans" cxnId="{03AC91C3-70E7-44C3-B474-E25B95202745}">
      <dgm:prSet/>
      <dgm:spPr/>
      <dgm:t>
        <a:bodyPr/>
        <a:lstStyle/>
        <a:p>
          <a:endParaRPr lang="en-US"/>
        </a:p>
      </dgm:t>
    </dgm:pt>
    <dgm:pt modelId="{36B12FFE-553C-48CE-B1B5-5B60F47ADF07}">
      <dgm:prSet/>
      <dgm:spPr/>
      <dgm:t>
        <a:bodyPr/>
        <a:lstStyle/>
        <a:p>
          <a:r>
            <a:rPr lang="en-US" dirty="0"/>
            <a:t>Proton pumps</a:t>
          </a:r>
        </a:p>
      </dgm:t>
    </dgm:pt>
    <dgm:pt modelId="{0AC85617-FC0A-4FE7-99D0-F57B72E0323C}" type="parTrans" cxnId="{E0D33B1D-8C67-4EF1-8FB6-1789F4A38624}">
      <dgm:prSet/>
      <dgm:spPr/>
      <dgm:t>
        <a:bodyPr/>
        <a:lstStyle/>
        <a:p>
          <a:endParaRPr lang="en-US"/>
        </a:p>
      </dgm:t>
    </dgm:pt>
    <dgm:pt modelId="{E0898426-666F-4139-9F7E-E5B6DE364BD6}" type="sibTrans" cxnId="{E0D33B1D-8C67-4EF1-8FB6-1789F4A38624}">
      <dgm:prSet/>
      <dgm:spPr/>
      <dgm:t>
        <a:bodyPr/>
        <a:lstStyle/>
        <a:p>
          <a:endParaRPr lang="en-US"/>
        </a:p>
      </dgm:t>
    </dgm:pt>
    <dgm:pt modelId="{6B52BE4D-9ADA-44E7-A4AB-6759B751405E}">
      <dgm:prSet/>
      <dgm:spPr/>
      <dgm:t>
        <a:bodyPr/>
        <a:lstStyle/>
        <a:p>
          <a:r>
            <a:rPr lang="en-US"/>
            <a:t>Create a hydrogen ion gradient that is a form of potential energy</a:t>
          </a:r>
        </a:p>
      </dgm:t>
    </dgm:pt>
    <dgm:pt modelId="{AB47558D-DDF5-4486-9CA7-5C6AF24FA9BC}" type="parTrans" cxnId="{8AE28774-9C3D-4215-AE5D-B09F6C1FBAD6}">
      <dgm:prSet/>
      <dgm:spPr/>
      <dgm:t>
        <a:bodyPr/>
        <a:lstStyle/>
        <a:p>
          <a:endParaRPr lang="en-US"/>
        </a:p>
      </dgm:t>
    </dgm:pt>
    <dgm:pt modelId="{005D09C3-D26D-4D45-BF17-5B74C1BEFB31}" type="sibTrans" cxnId="{8AE28774-9C3D-4215-AE5D-B09F6C1FBAD6}">
      <dgm:prSet/>
      <dgm:spPr/>
      <dgm:t>
        <a:bodyPr/>
        <a:lstStyle/>
        <a:p>
          <a:endParaRPr lang="en-US"/>
        </a:p>
      </dgm:t>
    </dgm:pt>
    <dgm:pt modelId="{445BC9CA-ABD0-4CEA-B002-FC4589FC87DC}">
      <dgm:prSet/>
      <dgm:spPr/>
      <dgm:t>
        <a:bodyPr/>
        <a:lstStyle/>
        <a:p>
          <a:r>
            <a:rPr lang="en-US"/>
            <a:t>Contribute to a voltage known as a membrane potential</a:t>
          </a:r>
        </a:p>
      </dgm:t>
    </dgm:pt>
    <dgm:pt modelId="{0FF52CEC-F11A-481F-A428-00985A62582C}" type="parTrans" cxnId="{8D5909B1-CA99-45B0-80EF-DD8750EE010A}">
      <dgm:prSet/>
      <dgm:spPr/>
      <dgm:t>
        <a:bodyPr/>
        <a:lstStyle/>
        <a:p>
          <a:endParaRPr lang="en-US"/>
        </a:p>
      </dgm:t>
    </dgm:pt>
    <dgm:pt modelId="{7BF25D6C-14AD-4A06-9B73-0FF78E4417CD}" type="sibTrans" cxnId="{8D5909B1-CA99-45B0-80EF-DD8750EE010A}">
      <dgm:prSet/>
      <dgm:spPr/>
      <dgm:t>
        <a:bodyPr/>
        <a:lstStyle/>
        <a:p>
          <a:endParaRPr lang="en-US"/>
        </a:p>
      </dgm:t>
    </dgm:pt>
    <dgm:pt modelId="{D1B03253-7838-9B4E-BFB7-AFCBF740C50E}" type="pres">
      <dgm:prSet presAssocID="{18A4A62D-810B-4477-B662-705415FD590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9A4E03B-1690-5846-8385-A096FA50312B}" type="pres">
      <dgm:prSet presAssocID="{FFE32520-FEA5-45EA-B717-5734BF6837D8}" presName="hierRoot1" presStyleCnt="0"/>
      <dgm:spPr/>
    </dgm:pt>
    <dgm:pt modelId="{9A1DA51D-C699-664B-BE5B-82152BFA7353}" type="pres">
      <dgm:prSet presAssocID="{FFE32520-FEA5-45EA-B717-5734BF6837D8}" presName="composite" presStyleCnt="0"/>
      <dgm:spPr/>
    </dgm:pt>
    <dgm:pt modelId="{C138F483-DE71-504E-8DD1-77F31ACAB654}" type="pres">
      <dgm:prSet presAssocID="{FFE32520-FEA5-45EA-B717-5734BF6837D8}" presName="background" presStyleLbl="node0" presStyleIdx="0" presStyleCnt="3"/>
      <dgm:spPr/>
    </dgm:pt>
    <dgm:pt modelId="{4F96EAF9-67C3-C848-A4A3-DBC5AC48C3DE}" type="pres">
      <dgm:prSet presAssocID="{FFE32520-FEA5-45EA-B717-5734BF6837D8}" presName="text" presStyleLbl="fgAcc0" presStyleIdx="0" presStyleCnt="3">
        <dgm:presLayoutVars>
          <dgm:chPref val="3"/>
        </dgm:presLayoutVars>
      </dgm:prSet>
      <dgm:spPr/>
    </dgm:pt>
    <dgm:pt modelId="{B5F58B87-96DB-144C-835B-5381B27B221B}" type="pres">
      <dgm:prSet presAssocID="{FFE32520-FEA5-45EA-B717-5734BF6837D8}" presName="hierChild2" presStyleCnt="0"/>
      <dgm:spPr/>
    </dgm:pt>
    <dgm:pt modelId="{435F0C4B-B7A1-A641-B321-AB358BC508E7}" type="pres">
      <dgm:prSet presAssocID="{541C4FA2-EDB7-4FC7-B934-E54748D6CD48}" presName="hierRoot1" presStyleCnt="0"/>
      <dgm:spPr/>
    </dgm:pt>
    <dgm:pt modelId="{F374B839-310E-2344-BD84-8243B7B0E22A}" type="pres">
      <dgm:prSet presAssocID="{541C4FA2-EDB7-4FC7-B934-E54748D6CD48}" presName="composite" presStyleCnt="0"/>
      <dgm:spPr/>
    </dgm:pt>
    <dgm:pt modelId="{16BC2A3D-4A93-484E-B832-767E9DA988B8}" type="pres">
      <dgm:prSet presAssocID="{541C4FA2-EDB7-4FC7-B934-E54748D6CD48}" presName="background" presStyleLbl="node0" presStyleIdx="1" presStyleCnt="3"/>
      <dgm:spPr/>
    </dgm:pt>
    <dgm:pt modelId="{FFC1ABE3-09D4-CD41-8E99-B898F610F523}" type="pres">
      <dgm:prSet presAssocID="{541C4FA2-EDB7-4FC7-B934-E54748D6CD48}" presName="text" presStyleLbl="fgAcc0" presStyleIdx="1" presStyleCnt="3">
        <dgm:presLayoutVars>
          <dgm:chPref val="3"/>
        </dgm:presLayoutVars>
      </dgm:prSet>
      <dgm:spPr/>
    </dgm:pt>
    <dgm:pt modelId="{CED09542-63DC-DF47-834C-7EDB13ABC5B1}" type="pres">
      <dgm:prSet presAssocID="{541C4FA2-EDB7-4FC7-B934-E54748D6CD48}" presName="hierChild2" presStyleCnt="0"/>
      <dgm:spPr/>
    </dgm:pt>
    <dgm:pt modelId="{D61941BA-AF13-9F45-AF98-14DDEFC68265}" type="pres">
      <dgm:prSet presAssocID="{36B12FFE-553C-48CE-B1B5-5B60F47ADF07}" presName="hierRoot1" presStyleCnt="0"/>
      <dgm:spPr/>
    </dgm:pt>
    <dgm:pt modelId="{F914AABC-D20B-BE42-83BF-3A2FC9721024}" type="pres">
      <dgm:prSet presAssocID="{36B12FFE-553C-48CE-B1B5-5B60F47ADF07}" presName="composite" presStyleCnt="0"/>
      <dgm:spPr/>
    </dgm:pt>
    <dgm:pt modelId="{B53014D9-1E41-E347-A241-85C33F348D39}" type="pres">
      <dgm:prSet presAssocID="{36B12FFE-553C-48CE-B1B5-5B60F47ADF07}" presName="background" presStyleLbl="node0" presStyleIdx="2" presStyleCnt="3"/>
      <dgm:spPr/>
    </dgm:pt>
    <dgm:pt modelId="{FAEEBCEB-D803-8E43-B206-A46B53B65EFC}" type="pres">
      <dgm:prSet presAssocID="{36B12FFE-553C-48CE-B1B5-5B60F47ADF07}" presName="text" presStyleLbl="fgAcc0" presStyleIdx="2" presStyleCnt="3">
        <dgm:presLayoutVars>
          <dgm:chPref val="3"/>
        </dgm:presLayoutVars>
      </dgm:prSet>
      <dgm:spPr/>
    </dgm:pt>
    <dgm:pt modelId="{D4AC15E2-9C45-4A4E-B24F-46C5E7A68C43}" type="pres">
      <dgm:prSet presAssocID="{36B12FFE-553C-48CE-B1B5-5B60F47ADF07}" presName="hierChild2" presStyleCnt="0"/>
      <dgm:spPr/>
    </dgm:pt>
    <dgm:pt modelId="{B49419F2-F5C6-BC44-8A2B-5FE1F618B0BA}" type="pres">
      <dgm:prSet presAssocID="{AB47558D-DDF5-4486-9CA7-5C6AF24FA9BC}" presName="Name10" presStyleLbl="parChTrans1D2" presStyleIdx="0" presStyleCnt="2"/>
      <dgm:spPr/>
    </dgm:pt>
    <dgm:pt modelId="{3EC64B33-380D-1042-A3C2-37B8D87C12BB}" type="pres">
      <dgm:prSet presAssocID="{6B52BE4D-9ADA-44E7-A4AB-6759B751405E}" presName="hierRoot2" presStyleCnt="0"/>
      <dgm:spPr/>
    </dgm:pt>
    <dgm:pt modelId="{5CA6B8A4-0FC1-4346-BC46-B82998B269CB}" type="pres">
      <dgm:prSet presAssocID="{6B52BE4D-9ADA-44E7-A4AB-6759B751405E}" presName="composite2" presStyleCnt="0"/>
      <dgm:spPr/>
    </dgm:pt>
    <dgm:pt modelId="{9A1529F1-9CE0-914C-B6AC-F6D3C1651ED1}" type="pres">
      <dgm:prSet presAssocID="{6B52BE4D-9ADA-44E7-A4AB-6759B751405E}" presName="background2" presStyleLbl="node2" presStyleIdx="0" presStyleCnt="2"/>
      <dgm:spPr/>
    </dgm:pt>
    <dgm:pt modelId="{38FD23F7-AC62-6747-85DE-E39511020FB6}" type="pres">
      <dgm:prSet presAssocID="{6B52BE4D-9ADA-44E7-A4AB-6759B751405E}" presName="text2" presStyleLbl="fgAcc2" presStyleIdx="0" presStyleCnt="2">
        <dgm:presLayoutVars>
          <dgm:chPref val="3"/>
        </dgm:presLayoutVars>
      </dgm:prSet>
      <dgm:spPr/>
    </dgm:pt>
    <dgm:pt modelId="{F86E66C7-0D7A-A14C-82D5-E75D566565F5}" type="pres">
      <dgm:prSet presAssocID="{6B52BE4D-9ADA-44E7-A4AB-6759B751405E}" presName="hierChild3" presStyleCnt="0"/>
      <dgm:spPr/>
    </dgm:pt>
    <dgm:pt modelId="{773B3675-43F4-3B4B-85ED-3AB2BA32F47B}" type="pres">
      <dgm:prSet presAssocID="{0FF52CEC-F11A-481F-A428-00985A62582C}" presName="Name10" presStyleLbl="parChTrans1D2" presStyleIdx="1" presStyleCnt="2"/>
      <dgm:spPr/>
    </dgm:pt>
    <dgm:pt modelId="{EDC603D3-9645-9340-9C2D-07E67180C4DE}" type="pres">
      <dgm:prSet presAssocID="{445BC9CA-ABD0-4CEA-B002-FC4589FC87DC}" presName="hierRoot2" presStyleCnt="0"/>
      <dgm:spPr/>
    </dgm:pt>
    <dgm:pt modelId="{BBCFB7E1-75B3-594D-BEC6-B2937DCFDDBC}" type="pres">
      <dgm:prSet presAssocID="{445BC9CA-ABD0-4CEA-B002-FC4589FC87DC}" presName="composite2" presStyleCnt="0"/>
      <dgm:spPr/>
    </dgm:pt>
    <dgm:pt modelId="{0F33F956-206B-804F-9585-15776B1EC7A7}" type="pres">
      <dgm:prSet presAssocID="{445BC9CA-ABD0-4CEA-B002-FC4589FC87DC}" presName="background2" presStyleLbl="node2" presStyleIdx="1" presStyleCnt="2"/>
      <dgm:spPr/>
    </dgm:pt>
    <dgm:pt modelId="{D34AD357-372C-2145-B3B8-67814606FF8D}" type="pres">
      <dgm:prSet presAssocID="{445BC9CA-ABD0-4CEA-B002-FC4589FC87DC}" presName="text2" presStyleLbl="fgAcc2" presStyleIdx="1" presStyleCnt="2">
        <dgm:presLayoutVars>
          <dgm:chPref val="3"/>
        </dgm:presLayoutVars>
      </dgm:prSet>
      <dgm:spPr/>
    </dgm:pt>
    <dgm:pt modelId="{485CF927-FC14-1043-9CED-376F8789AF5A}" type="pres">
      <dgm:prSet presAssocID="{445BC9CA-ABD0-4CEA-B002-FC4589FC87DC}" presName="hierChild3" presStyleCnt="0"/>
      <dgm:spPr/>
    </dgm:pt>
  </dgm:ptLst>
  <dgm:cxnLst>
    <dgm:cxn modelId="{FA955F04-B5F1-7F47-A5BB-56F109BA429C}" type="presOf" srcId="{AB47558D-DDF5-4486-9CA7-5C6AF24FA9BC}" destId="{B49419F2-F5C6-BC44-8A2B-5FE1F618B0BA}" srcOrd="0" destOrd="0" presId="urn:microsoft.com/office/officeart/2005/8/layout/hierarchy1"/>
    <dgm:cxn modelId="{E0D33B1D-8C67-4EF1-8FB6-1789F4A38624}" srcId="{18A4A62D-810B-4477-B662-705415FD5908}" destId="{36B12FFE-553C-48CE-B1B5-5B60F47ADF07}" srcOrd="2" destOrd="0" parTransId="{0AC85617-FC0A-4FE7-99D0-F57B72E0323C}" sibTransId="{E0898426-666F-4139-9F7E-E5B6DE364BD6}"/>
    <dgm:cxn modelId="{C0545E29-D38F-D64F-8491-333C12BC50DB}" type="presOf" srcId="{18A4A62D-810B-4477-B662-705415FD5908}" destId="{D1B03253-7838-9B4E-BFB7-AFCBF740C50E}" srcOrd="0" destOrd="0" presId="urn:microsoft.com/office/officeart/2005/8/layout/hierarchy1"/>
    <dgm:cxn modelId="{F8B30B45-CDE2-7948-B31C-5C423F36D94E}" type="presOf" srcId="{6B52BE4D-9ADA-44E7-A4AB-6759B751405E}" destId="{38FD23F7-AC62-6747-85DE-E39511020FB6}" srcOrd="0" destOrd="0" presId="urn:microsoft.com/office/officeart/2005/8/layout/hierarchy1"/>
    <dgm:cxn modelId="{2421424A-482E-9448-A95F-A61D834938F4}" type="presOf" srcId="{445BC9CA-ABD0-4CEA-B002-FC4589FC87DC}" destId="{D34AD357-372C-2145-B3B8-67814606FF8D}" srcOrd="0" destOrd="0" presId="urn:microsoft.com/office/officeart/2005/8/layout/hierarchy1"/>
    <dgm:cxn modelId="{8AE28774-9C3D-4215-AE5D-B09F6C1FBAD6}" srcId="{36B12FFE-553C-48CE-B1B5-5B60F47ADF07}" destId="{6B52BE4D-9ADA-44E7-A4AB-6759B751405E}" srcOrd="0" destOrd="0" parTransId="{AB47558D-DDF5-4486-9CA7-5C6AF24FA9BC}" sibTransId="{005D09C3-D26D-4D45-BF17-5B74C1BEFB31}"/>
    <dgm:cxn modelId="{D423AC7C-4F52-4B4E-89F1-2354AAE18737}" type="presOf" srcId="{FFE32520-FEA5-45EA-B717-5734BF6837D8}" destId="{4F96EAF9-67C3-C848-A4A3-DBC5AC48C3DE}" srcOrd="0" destOrd="0" presId="urn:microsoft.com/office/officeart/2005/8/layout/hierarchy1"/>
    <dgm:cxn modelId="{8D5909B1-CA99-45B0-80EF-DD8750EE010A}" srcId="{36B12FFE-553C-48CE-B1B5-5B60F47ADF07}" destId="{445BC9CA-ABD0-4CEA-B002-FC4589FC87DC}" srcOrd="1" destOrd="0" parTransId="{0FF52CEC-F11A-481F-A428-00985A62582C}" sibTransId="{7BF25D6C-14AD-4A06-9B73-0FF78E4417CD}"/>
    <dgm:cxn modelId="{03AC91C3-70E7-44C3-B474-E25B95202745}" srcId="{18A4A62D-810B-4477-B662-705415FD5908}" destId="{541C4FA2-EDB7-4FC7-B934-E54748D6CD48}" srcOrd="1" destOrd="0" parTransId="{D0CB1C7F-51D9-4032-86BE-D33584EB5AFC}" sibTransId="{7F0D6982-7B3D-4AFB-932F-98D5BC69ACA9}"/>
    <dgm:cxn modelId="{674E32E9-FF90-3344-8B94-AB359ADD3C45}" type="presOf" srcId="{36B12FFE-553C-48CE-B1B5-5B60F47ADF07}" destId="{FAEEBCEB-D803-8E43-B206-A46B53B65EFC}" srcOrd="0" destOrd="0" presId="urn:microsoft.com/office/officeart/2005/8/layout/hierarchy1"/>
    <dgm:cxn modelId="{0F432BF6-D3F3-4EB5-8E5F-0761344BED87}" srcId="{18A4A62D-810B-4477-B662-705415FD5908}" destId="{FFE32520-FEA5-45EA-B717-5734BF6837D8}" srcOrd="0" destOrd="0" parTransId="{88255560-B380-456D-9249-09E4D906EAFE}" sibTransId="{97EE668F-D708-4CC8-B6CC-10998E7D3613}"/>
    <dgm:cxn modelId="{5D3B7DF8-E561-364A-B5CC-F2504E21C1EE}" type="presOf" srcId="{0FF52CEC-F11A-481F-A428-00985A62582C}" destId="{773B3675-43F4-3B4B-85ED-3AB2BA32F47B}" srcOrd="0" destOrd="0" presId="urn:microsoft.com/office/officeart/2005/8/layout/hierarchy1"/>
    <dgm:cxn modelId="{C02E39FF-B425-5347-B1BA-AB741D797A51}" type="presOf" srcId="{541C4FA2-EDB7-4FC7-B934-E54748D6CD48}" destId="{FFC1ABE3-09D4-CD41-8E99-B898F610F523}" srcOrd="0" destOrd="0" presId="urn:microsoft.com/office/officeart/2005/8/layout/hierarchy1"/>
    <dgm:cxn modelId="{AEE70045-1E1B-484E-A65C-DC2F6237AFBB}" type="presParOf" srcId="{D1B03253-7838-9B4E-BFB7-AFCBF740C50E}" destId="{89A4E03B-1690-5846-8385-A096FA50312B}" srcOrd="0" destOrd="0" presId="urn:microsoft.com/office/officeart/2005/8/layout/hierarchy1"/>
    <dgm:cxn modelId="{4EFE35A4-2CC1-944A-8B27-84B009880F67}" type="presParOf" srcId="{89A4E03B-1690-5846-8385-A096FA50312B}" destId="{9A1DA51D-C699-664B-BE5B-82152BFA7353}" srcOrd="0" destOrd="0" presId="urn:microsoft.com/office/officeart/2005/8/layout/hierarchy1"/>
    <dgm:cxn modelId="{198D69E2-4E9B-CF49-ADE0-19124CB3FC15}" type="presParOf" srcId="{9A1DA51D-C699-664B-BE5B-82152BFA7353}" destId="{C138F483-DE71-504E-8DD1-77F31ACAB654}" srcOrd="0" destOrd="0" presId="urn:microsoft.com/office/officeart/2005/8/layout/hierarchy1"/>
    <dgm:cxn modelId="{F77D3132-4FC9-2947-AC5C-4C981E21551B}" type="presParOf" srcId="{9A1DA51D-C699-664B-BE5B-82152BFA7353}" destId="{4F96EAF9-67C3-C848-A4A3-DBC5AC48C3DE}" srcOrd="1" destOrd="0" presId="urn:microsoft.com/office/officeart/2005/8/layout/hierarchy1"/>
    <dgm:cxn modelId="{C4AFE9B8-87F7-DB4E-A394-B59002A22934}" type="presParOf" srcId="{89A4E03B-1690-5846-8385-A096FA50312B}" destId="{B5F58B87-96DB-144C-835B-5381B27B221B}" srcOrd="1" destOrd="0" presId="urn:microsoft.com/office/officeart/2005/8/layout/hierarchy1"/>
    <dgm:cxn modelId="{083D86A8-A05D-364E-9EAD-9F219D84995A}" type="presParOf" srcId="{D1B03253-7838-9B4E-BFB7-AFCBF740C50E}" destId="{435F0C4B-B7A1-A641-B321-AB358BC508E7}" srcOrd="1" destOrd="0" presId="urn:microsoft.com/office/officeart/2005/8/layout/hierarchy1"/>
    <dgm:cxn modelId="{975282AC-D0B3-E243-A542-D1EB91297C13}" type="presParOf" srcId="{435F0C4B-B7A1-A641-B321-AB358BC508E7}" destId="{F374B839-310E-2344-BD84-8243B7B0E22A}" srcOrd="0" destOrd="0" presId="urn:microsoft.com/office/officeart/2005/8/layout/hierarchy1"/>
    <dgm:cxn modelId="{6EAC75BE-A281-1F49-A1B1-CCBFB409C4DA}" type="presParOf" srcId="{F374B839-310E-2344-BD84-8243B7B0E22A}" destId="{16BC2A3D-4A93-484E-B832-767E9DA988B8}" srcOrd="0" destOrd="0" presId="urn:microsoft.com/office/officeart/2005/8/layout/hierarchy1"/>
    <dgm:cxn modelId="{EED21995-B8EB-E044-9813-890180270612}" type="presParOf" srcId="{F374B839-310E-2344-BD84-8243B7B0E22A}" destId="{FFC1ABE3-09D4-CD41-8E99-B898F610F523}" srcOrd="1" destOrd="0" presId="urn:microsoft.com/office/officeart/2005/8/layout/hierarchy1"/>
    <dgm:cxn modelId="{367BBDE1-6478-3A45-A17F-839767BF1025}" type="presParOf" srcId="{435F0C4B-B7A1-A641-B321-AB358BC508E7}" destId="{CED09542-63DC-DF47-834C-7EDB13ABC5B1}" srcOrd="1" destOrd="0" presId="urn:microsoft.com/office/officeart/2005/8/layout/hierarchy1"/>
    <dgm:cxn modelId="{975DC3C7-A38A-D749-919E-B5E88631922D}" type="presParOf" srcId="{D1B03253-7838-9B4E-BFB7-AFCBF740C50E}" destId="{D61941BA-AF13-9F45-AF98-14DDEFC68265}" srcOrd="2" destOrd="0" presId="urn:microsoft.com/office/officeart/2005/8/layout/hierarchy1"/>
    <dgm:cxn modelId="{63AB77B9-2DAB-F84B-AAA6-A0F9C9D421F1}" type="presParOf" srcId="{D61941BA-AF13-9F45-AF98-14DDEFC68265}" destId="{F914AABC-D20B-BE42-83BF-3A2FC9721024}" srcOrd="0" destOrd="0" presId="urn:microsoft.com/office/officeart/2005/8/layout/hierarchy1"/>
    <dgm:cxn modelId="{1C39DC64-A48C-BE46-A7E4-35C38CF9B926}" type="presParOf" srcId="{F914AABC-D20B-BE42-83BF-3A2FC9721024}" destId="{B53014D9-1E41-E347-A241-85C33F348D39}" srcOrd="0" destOrd="0" presId="urn:microsoft.com/office/officeart/2005/8/layout/hierarchy1"/>
    <dgm:cxn modelId="{16C8B053-0F13-3747-A40E-305E2B89BA09}" type="presParOf" srcId="{F914AABC-D20B-BE42-83BF-3A2FC9721024}" destId="{FAEEBCEB-D803-8E43-B206-A46B53B65EFC}" srcOrd="1" destOrd="0" presId="urn:microsoft.com/office/officeart/2005/8/layout/hierarchy1"/>
    <dgm:cxn modelId="{0B6730EB-3B3F-9B4A-AFCB-F0F31D78CC52}" type="presParOf" srcId="{D61941BA-AF13-9F45-AF98-14DDEFC68265}" destId="{D4AC15E2-9C45-4A4E-B24F-46C5E7A68C43}" srcOrd="1" destOrd="0" presId="urn:microsoft.com/office/officeart/2005/8/layout/hierarchy1"/>
    <dgm:cxn modelId="{C1E05778-8F4D-844A-8172-7D8C1119AD9E}" type="presParOf" srcId="{D4AC15E2-9C45-4A4E-B24F-46C5E7A68C43}" destId="{B49419F2-F5C6-BC44-8A2B-5FE1F618B0BA}" srcOrd="0" destOrd="0" presId="urn:microsoft.com/office/officeart/2005/8/layout/hierarchy1"/>
    <dgm:cxn modelId="{C1488D92-C0ED-734F-BBCE-8E3EED813EF9}" type="presParOf" srcId="{D4AC15E2-9C45-4A4E-B24F-46C5E7A68C43}" destId="{3EC64B33-380D-1042-A3C2-37B8D87C12BB}" srcOrd="1" destOrd="0" presId="urn:microsoft.com/office/officeart/2005/8/layout/hierarchy1"/>
    <dgm:cxn modelId="{23E647D9-4B26-B541-9838-5C26C644B182}" type="presParOf" srcId="{3EC64B33-380D-1042-A3C2-37B8D87C12BB}" destId="{5CA6B8A4-0FC1-4346-BC46-B82998B269CB}" srcOrd="0" destOrd="0" presId="urn:microsoft.com/office/officeart/2005/8/layout/hierarchy1"/>
    <dgm:cxn modelId="{2432D930-C00D-F949-B61B-8A68E1A35C3C}" type="presParOf" srcId="{5CA6B8A4-0FC1-4346-BC46-B82998B269CB}" destId="{9A1529F1-9CE0-914C-B6AC-F6D3C1651ED1}" srcOrd="0" destOrd="0" presId="urn:microsoft.com/office/officeart/2005/8/layout/hierarchy1"/>
    <dgm:cxn modelId="{99666E88-E7B2-B349-B938-7DFD0877F7A9}" type="presParOf" srcId="{5CA6B8A4-0FC1-4346-BC46-B82998B269CB}" destId="{38FD23F7-AC62-6747-85DE-E39511020FB6}" srcOrd="1" destOrd="0" presId="urn:microsoft.com/office/officeart/2005/8/layout/hierarchy1"/>
    <dgm:cxn modelId="{F9996250-5959-264E-9287-DE87E5DC55A5}" type="presParOf" srcId="{3EC64B33-380D-1042-A3C2-37B8D87C12BB}" destId="{F86E66C7-0D7A-A14C-82D5-E75D566565F5}" srcOrd="1" destOrd="0" presId="urn:microsoft.com/office/officeart/2005/8/layout/hierarchy1"/>
    <dgm:cxn modelId="{FE5C30B2-7943-9D41-AB65-45BCF885BB04}" type="presParOf" srcId="{D4AC15E2-9C45-4A4E-B24F-46C5E7A68C43}" destId="{773B3675-43F4-3B4B-85ED-3AB2BA32F47B}" srcOrd="2" destOrd="0" presId="urn:microsoft.com/office/officeart/2005/8/layout/hierarchy1"/>
    <dgm:cxn modelId="{DC8E147D-986C-434F-8DAC-46E8186C36B2}" type="presParOf" srcId="{D4AC15E2-9C45-4A4E-B24F-46C5E7A68C43}" destId="{EDC603D3-9645-9340-9C2D-07E67180C4DE}" srcOrd="3" destOrd="0" presId="urn:microsoft.com/office/officeart/2005/8/layout/hierarchy1"/>
    <dgm:cxn modelId="{23B75219-365D-F748-A831-91CF3B76559B}" type="presParOf" srcId="{EDC603D3-9645-9340-9C2D-07E67180C4DE}" destId="{BBCFB7E1-75B3-594D-BEC6-B2937DCFDDBC}" srcOrd="0" destOrd="0" presId="urn:microsoft.com/office/officeart/2005/8/layout/hierarchy1"/>
    <dgm:cxn modelId="{DFB9F179-7FB8-7F48-8172-4068D9FF48F0}" type="presParOf" srcId="{BBCFB7E1-75B3-594D-BEC6-B2937DCFDDBC}" destId="{0F33F956-206B-804F-9585-15776B1EC7A7}" srcOrd="0" destOrd="0" presId="urn:microsoft.com/office/officeart/2005/8/layout/hierarchy1"/>
    <dgm:cxn modelId="{CEC41C8E-4469-B74C-91EE-FA4CA1355290}" type="presParOf" srcId="{BBCFB7E1-75B3-594D-BEC6-B2937DCFDDBC}" destId="{D34AD357-372C-2145-B3B8-67814606FF8D}" srcOrd="1" destOrd="0" presId="urn:microsoft.com/office/officeart/2005/8/layout/hierarchy1"/>
    <dgm:cxn modelId="{86C4834D-5543-7C4C-9F47-A1B494124D00}" type="presParOf" srcId="{EDC603D3-9645-9340-9C2D-07E67180C4DE}" destId="{485CF927-FC14-1043-9CED-376F8789AF5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CF303E-FC94-9E41-81EB-C1202400570A}">
      <dsp:nvSpPr>
        <dsp:cNvPr id="0" name=""/>
        <dsp:cNvSpPr/>
      </dsp:nvSpPr>
      <dsp:spPr>
        <a:xfrm>
          <a:off x="0" y="108056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A5163-E96A-4641-BBB1-64404991DEF7}">
      <dsp:nvSpPr>
        <dsp:cNvPr id="0" name=""/>
        <dsp:cNvSpPr/>
      </dsp:nvSpPr>
      <dsp:spPr>
        <a:xfrm>
          <a:off x="328612" y="139274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The plasma membrane is the boundary that separates the living cell from its surroundings</a:t>
          </a:r>
        </a:p>
      </dsp:txBody>
      <dsp:txXfrm>
        <a:off x="383617" y="1447754"/>
        <a:ext cx="2847502" cy="1768010"/>
      </dsp:txXfrm>
    </dsp:sp>
    <dsp:sp modelId="{BB80B955-8062-1142-86C6-EFAB3F96C8F7}">
      <dsp:nvSpPr>
        <dsp:cNvPr id="0" name=""/>
        <dsp:cNvSpPr/>
      </dsp:nvSpPr>
      <dsp:spPr>
        <a:xfrm>
          <a:off x="3614737" y="108056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75A0B3-CE7F-EB43-8266-5E6675E91665}">
      <dsp:nvSpPr>
        <dsp:cNvPr id="0" name=""/>
        <dsp:cNvSpPr/>
      </dsp:nvSpPr>
      <dsp:spPr>
        <a:xfrm>
          <a:off x="3943350" y="139274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The plasma membrane exhibits </a:t>
          </a:r>
          <a:r>
            <a:rPr lang="en-US" sz="2000" b="1" kern="1200"/>
            <a:t>selective permeability</a:t>
          </a:r>
          <a:r>
            <a:rPr lang="en-US" sz="2000" kern="1200"/>
            <a:t>, allowing some substances to cross it more easily than others</a:t>
          </a:r>
        </a:p>
      </dsp:txBody>
      <dsp:txXfrm>
        <a:off x="3998355" y="1447754"/>
        <a:ext cx="2847502" cy="1768010"/>
      </dsp:txXfrm>
    </dsp:sp>
    <dsp:sp modelId="{C1E4D8E1-5FE8-0345-AB96-BC6934EA12F3}">
      <dsp:nvSpPr>
        <dsp:cNvPr id="0" name=""/>
        <dsp:cNvSpPr/>
      </dsp:nvSpPr>
      <dsp:spPr>
        <a:xfrm>
          <a:off x="7229475" y="108056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D20F17-EA79-5E49-B327-604E1758B8A7}">
      <dsp:nvSpPr>
        <dsp:cNvPr id="0" name=""/>
        <dsp:cNvSpPr/>
      </dsp:nvSpPr>
      <dsp:spPr>
        <a:xfrm>
          <a:off x="7558087" y="139274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Transport proteins are often responsible for controlling passage across cellular membranes</a:t>
          </a:r>
        </a:p>
      </dsp:txBody>
      <dsp:txXfrm>
        <a:off x="7613092" y="1447754"/>
        <a:ext cx="2847502" cy="17680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9835D-E384-7B4C-AA0A-3D185198BD58}">
      <dsp:nvSpPr>
        <dsp:cNvPr id="0" name=""/>
        <dsp:cNvSpPr/>
      </dsp:nvSpPr>
      <dsp:spPr>
        <a:xfrm>
          <a:off x="0" y="2626990"/>
          <a:ext cx="10515600" cy="17235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Some transport proteins; however, can move solutes against their concentration gradients</a:t>
          </a:r>
        </a:p>
      </dsp:txBody>
      <dsp:txXfrm>
        <a:off x="0" y="2626990"/>
        <a:ext cx="10515600" cy="930738"/>
      </dsp:txXfrm>
    </dsp:sp>
    <dsp:sp modelId="{5A497C44-3677-9D4C-B7BD-4E00537206A2}">
      <dsp:nvSpPr>
        <dsp:cNvPr id="0" name=""/>
        <dsp:cNvSpPr/>
      </dsp:nvSpPr>
      <dsp:spPr>
        <a:xfrm>
          <a:off x="5134" y="3523257"/>
          <a:ext cx="3501776" cy="792851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Sodium-Potassium Pump</a:t>
          </a:r>
        </a:p>
      </dsp:txBody>
      <dsp:txXfrm>
        <a:off x="5134" y="3523257"/>
        <a:ext cx="3501776" cy="792851"/>
      </dsp:txXfrm>
    </dsp:sp>
    <dsp:sp modelId="{000B9313-5C8D-174B-8F0E-E55906F2D248}">
      <dsp:nvSpPr>
        <dsp:cNvPr id="0" name=""/>
        <dsp:cNvSpPr/>
      </dsp:nvSpPr>
      <dsp:spPr>
        <a:xfrm>
          <a:off x="3506911" y="3523257"/>
          <a:ext cx="3501776" cy="792851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Proton Pumps</a:t>
          </a:r>
        </a:p>
      </dsp:txBody>
      <dsp:txXfrm>
        <a:off x="3506911" y="3523257"/>
        <a:ext cx="3501776" cy="792851"/>
      </dsp:txXfrm>
    </dsp:sp>
    <dsp:sp modelId="{AD42EE23-91E5-E148-AADC-CB562CA5E12F}">
      <dsp:nvSpPr>
        <dsp:cNvPr id="0" name=""/>
        <dsp:cNvSpPr/>
      </dsp:nvSpPr>
      <dsp:spPr>
        <a:xfrm>
          <a:off x="7008688" y="3523257"/>
          <a:ext cx="3501776" cy="792851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Cotransporters</a:t>
          </a:r>
        </a:p>
      </dsp:txBody>
      <dsp:txXfrm>
        <a:off x="7008688" y="3523257"/>
        <a:ext cx="3501776" cy="792851"/>
      </dsp:txXfrm>
    </dsp:sp>
    <dsp:sp modelId="{D44B71E3-0CAE-E64F-9FBC-4C6299DDB977}">
      <dsp:nvSpPr>
        <dsp:cNvPr id="0" name=""/>
        <dsp:cNvSpPr/>
      </dsp:nvSpPr>
      <dsp:spPr>
        <a:xfrm rot="10800000">
          <a:off x="0" y="1962"/>
          <a:ext cx="10515600" cy="2650882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Facilitated diffusion is still passive because the solute moves down its concentration gradient</a:t>
          </a:r>
        </a:p>
      </dsp:txBody>
      <dsp:txXfrm rot="10800000">
        <a:off x="0" y="1962"/>
        <a:ext cx="10515600" cy="172246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FA29B-4FAF-4B43-A7D5-717BA9540A22}">
      <dsp:nvSpPr>
        <dsp:cNvPr id="0" name=""/>
        <dsp:cNvSpPr/>
      </dsp:nvSpPr>
      <dsp:spPr>
        <a:xfrm>
          <a:off x="0" y="3600960"/>
          <a:ext cx="10515600" cy="11819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Bulk transport requires energy</a:t>
          </a:r>
        </a:p>
      </dsp:txBody>
      <dsp:txXfrm>
        <a:off x="0" y="3600960"/>
        <a:ext cx="10515600" cy="638234"/>
      </dsp:txXfrm>
    </dsp:sp>
    <dsp:sp modelId="{0DB2A951-BCC5-2441-BACA-4C5654A86747}">
      <dsp:nvSpPr>
        <dsp:cNvPr id="0" name=""/>
        <dsp:cNvSpPr/>
      </dsp:nvSpPr>
      <dsp:spPr>
        <a:xfrm>
          <a:off x="0" y="4215556"/>
          <a:ext cx="5257799" cy="543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Endocytosis</a:t>
          </a:r>
        </a:p>
      </dsp:txBody>
      <dsp:txXfrm>
        <a:off x="0" y="4215556"/>
        <a:ext cx="5257799" cy="543681"/>
      </dsp:txXfrm>
    </dsp:sp>
    <dsp:sp modelId="{BC058863-75C3-8348-9957-C01C00718EA3}">
      <dsp:nvSpPr>
        <dsp:cNvPr id="0" name=""/>
        <dsp:cNvSpPr/>
      </dsp:nvSpPr>
      <dsp:spPr>
        <a:xfrm>
          <a:off x="5257800" y="4215556"/>
          <a:ext cx="5257799" cy="543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Exocytosis</a:t>
          </a:r>
        </a:p>
      </dsp:txBody>
      <dsp:txXfrm>
        <a:off x="5257800" y="4215556"/>
        <a:ext cx="5257799" cy="543681"/>
      </dsp:txXfrm>
    </dsp:sp>
    <dsp:sp modelId="{A83A3FE0-03B8-2B4B-9866-B699607DE5B1}">
      <dsp:nvSpPr>
        <dsp:cNvPr id="0" name=""/>
        <dsp:cNvSpPr/>
      </dsp:nvSpPr>
      <dsp:spPr>
        <a:xfrm rot="10800000">
          <a:off x="0" y="1800903"/>
          <a:ext cx="10515600" cy="181778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Large molecules, such as polysaccharides and proteins, cross the membrane in bulk via vesicles</a:t>
          </a:r>
        </a:p>
      </dsp:txBody>
      <dsp:txXfrm rot="10800000">
        <a:off x="0" y="1800903"/>
        <a:ext cx="10515600" cy="1181143"/>
      </dsp:txXfrm>
    </dsp:sp>
    <dsp:sp modelId="{F0D0D48B-DC3F-D84F-96A5-6C814AAA4006}">
      <dsp:nvSpPr>
        <dsp:cNvPr id="0" name=""/>
        <dsp:cNvSpPr/>
      </dsp:nvSpPr>
      <dsp:spPr>
        <a:xfrm rot="10800000">
          <a:off x="0" y="845"/>
          <a:ext cx="10515600" cy="181778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Small molecules and water enter or leave the cell through the lipid bilayer or by transport proteins</a:t>
          </a:r>
        </a:p>
      </dsp:txBody>
      <dsp:txXfrm rot="10800000">
        <a:off x="0" y="845"/>
        <a:ext cx="10515600" cy="118114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02B5A-2E6E-4A4F-84DF-A428E663B709}">
      <dsp:nvSpPr>
        <dsp:cNvPr id="0" name=""/>
        <dsp:cNvSpPr/>
      </dsp:nvSpPr>
      <dsp:spPr>
        <a:xfrm>
          <a:off x="0" y="4484052"/>
          <a:ext cx="6681697" cy="147176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There are three types of endocytosis:</a:t>
          </a:r>
        </a:p>
      </dsp:txBody>
      <dsp:txXfrm>
        <a:off x="0" y="4484052"/>
        <a:ext cx="6681697" cy="794753"/>
      </dsp:txXfrm>
    </dsp:sp>
    <dsp:sp modelId="{50D1C414-F4ED-5F4C-8AD6-D82093FD9C29}">
      <dsp:nvSpPr>
        <dsp:cNvPr id="0" name=""/>
        <dsp:cNvSpPr/>
      </dsp:nvSpPr>
      <dsp:spPr>
        <a:xfrm>
          <a:off x="3262" y="5249370"/>
          <a:ext cx="2225057" cy="67701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Phagocytosis (</a:t>
          </a:r>
          <a:r>
            <a:rPr lang="ja-JP" sz="1800" kern="1200"/>
            <a:t>“</a:t>
          </a:r>
          <a:r>
            <a:rPr lang="en-US" sz="1800" kern="1200"/>
            <a:t>cellular eating</a:t>
          </a:r>
          <a:r>
            <a:rPr lang="ja-JP" sz="1800" kern="1200"/>
            <a:t>”</a:t>
          </a:r>
          <a:r>
            <a:rPr lang="en-US" sz="1800" kern="1200"/>
            <a:t>)</a:t>
          </a:r>
        </a:p>
      </dsp:txBody>
      <dsp:txXfrm>
        <a:off x="3262" y="5249370"/>
        <a:ext cx="2225057" cy="677012"/>
      </dsp:txXfrm>
    </dsp:sp>
    <dsp:sp modelId="{D03C0152-D184-6C48-B7BD-E577405D2F01}">
      <dsp:nvSpPr>
        <dsp:cNvPr id="0" name=""/>
        <dsp:cNvSpPr/>
      </dsp:nvSpPr>
      <dsp:spPr>
        <a:xfrm>
          <a:off x="2228319" y="5249370"/>
          <a:ext cx="2225057" cy="67701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Pinocytosis (</a:t>
          </a:r>
          <a:r>
            <a:rPr lang="ja-JP" sz="1800" kern="1200"/>
            <a:t>“</a:t>
          </a:r>
          <a:r>
            <a:rPr lang="en-US" sz="1800" kern="1200"/>
            <a:t>cellular drinking</a:t>
          </a:r>
          <a:r>
            <a:rPr lang="ja-JP" sz="1800" kern="1200"/>
            <a:t>”</a:t>
          </a:r>
          <a:r>
            <a:rPr lang="en-US" sz="1800" kern="1200"/>
            <a:t>)</a:t>
          </a:r>
        </a:p>
      </dsp:txBody>
      <dsp:txXfrm>
        <a:off x="2228319" y="5249370"/>
        <a:ext cx="2225057" cy="677012"/>
      </dsp:txXfrm>
    </dsp:sp>
    <dsp:sp modelId="{2397F018-93B7-F44E-B340-01F378054FB9}">
      <dsp:nvSpPr>
        <dsp:cNvPr id="0" name=""/>
        <dsp:cNvSpPr/>
      </dsp:nvSpPr>
      <dsp:spPr>
        <a:xfrm>
          <a:off x="4453377" y="5249370"/>
          <a:ext cx="2225057" cy="67701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Receptor-mediated endocytosis</a:t>
          </a:r>
        </a:p>
      </dsp:txBody>
      <dsp:txXfrm>
        <a:off x="4453377" y="5249370"/>
        <a:ext cx="2225057" cy="677012"/>
      </dsp:txXfrm>
    </dsp:sp>
    <dsp:sp modelId="{D6A66F5F-A648-5440-A813-2F80741B5643}">
      <dsp:nvSpPr>
        <dsp:cNvPr id="0" name=""/>
        <dsp:cNvSpPr/>
      </dsp:nvSpPr>
      <dsp:spPr>
        <a:xfrm rot="10800000">
          <a:off x="0" y="2242552"/>
          <a:ext cx="6681697" cy="2263576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Endocytosis is a reversal of exocytosis, involving different proteins</a:t>
          </a:r>
        </a:p>
      </dsp:txBody>
      <dsp:txXfrm rot="10800000">
        <a:off x="0" y="2242552"/>
        <a:ext cx="6681697" cy="1470804"/>
      </dsp:txXfrm>
    </dsp:sp>
    <dsp:sp modelId="{5BD3A5E1-E8F5-EA44-BC84-F881EE55A523}">
      <dsp:nvSpPr>
        <dsp:cNvPr id="0" name=""/>
        <dsp:cNvSpPr/>
      </dsp:nvSpPr>
      <dsp:spPr>
        <a:xfrm rot="10800000">
          <a:off x="0" y="1052"/>
          <a:ext cx="6681697" cy="2263576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In endocytosis, the cell takes in macromolecules by forming vesicles from the plasma membrane</a:t>
          </a:r>
        </a:p>
      </dsp:txBody>
      <dsp:txXfrm rot="10800000">
        <a:off x="0" y="1052"/>
        <a:ext cx="6681697" cy="14708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C45FE-BCF1-1E45-831B-AE2CFA8A4451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49B76-88DB-C940-B1A4-18761D3D761D}">
      <dsp:nvSpPr>
        <dsp:cNvPr id="0" name=""/>
        <dsp:cNvSpPr/>
      </dsp:nvSpPr>
      <dsp:spPr>
        <a:xfrm>
          <a:off x="0" y="0"/>
          <a:ext cx="10515600" cy="1088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/>
            <a:t>Peripheral proteins </a:t>
          </a:r>
          <a:r>
            <a:rPr lang="en-US" sz="2900" kern="1200"/>
            <a:t>are bound to the surface of the membrane</a:t>
          </a:r>
        </a:p>
      </dsp:txBody>
      <dsp:txXfrm>
        <a:off x="0" y="0"/>
        <a:ext cx="10515600" cy="1088136"/>
      </dsp:txXfrm>
    </dsp:sp>
    <dsp:sp modelId="{233C9EF0-E695-6E41-A8A7-CE10E798CCCD}">
      <dsp:nvSpPr>
        <dsp:cNvPr id="0" name=""/>
        <dsp:cNvSpPr/>
      </dsp:nvSpPr>
      <dsp:spPr>
        <a:xfrm>
          <a:off x="0" y="1088136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F9BA11-2C02-8449-88FC-405F09CFB8BD}">
      <dsp:nvSpPr>
        <dsp:cNvPr id="0" name=""/>
        <dsp:cNvSpPr/>
      </dsp:nvSpPr>
      <dsp:spPr>
        <a:xfrm>
          <a:off x="0" y="1088136"/>
          <a:ext cx="10515600" cy="1088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/>
            <a:t>Integral proteins </a:t>
          </a:r>
          <a:r>
            <a:rPr lang="en-US" sz="2900" kern="1200"/>
            <a:t>penetrate the hydrophobic core </a:t>
          </a:r>
        </a:p>
      </dsp:txBody>
      <dsp:txXfrm>
        <a:off x="0" y="1088136"/>
        <a:ext cx="10515600" cy="1088136"/>
      </dsp:txXfrm>
    </dsp:sp>
    <dsp:sp modelId="{176BB0DB-93AC-8F44-8E1B-E5AC48AAEFBA}">
      <dsp:nvSpPr>
        <dsp:cNvPr id="0" name=""/>
        <dsp:cNvSpPr/>
      </dsp:nvSpPr>
      <dsp:spPr>
        <a:xfrm>
          <a:off x="0" y="2176272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C9ABD5-9DE5-9546-ACC8-F2676170B7E7}">
      <dsp:nvSpPr>
        <dsp:cNvPr id="0" name=""/>
        <dsp:cNvSpPr/>
      </dsp:nvSpPr>
      <dsp:spPr>
        <a:xfrm>
          <a:off x="0" y="2176272"/>
          <a:ext cx="10515600" cy="1088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Integral proteins that span the membrane are called transmembrane proteins</a:t>
          </a:r>
        </a:p>
      </dsp:txBody>
      <dsp:txXfrm>
        <a:off x="0" y="2176272"/>
        <a:ext cx="10515600" cy="1088136"/>
      </dsp:txXfrm>
    </dsp:sp>
    <dsp:sp modelId="{724B1A49-395D-A344-8964-6F843D262191}">
      <dsp:nvSpPr>
        <dsp:cNvPr id="0" name=""/>
        <dsp:cNvSpPr/>
      </dsp:nvSpPr>
      <dsp:spPr>
        <a:xfrm>
          <a:off x="0" y="3264408"/>
          <a:ext cx="1051560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49E088-9E64-7B42-98F9-A593B2F50740}">
      <dsp:nvSpPr>
        <dsp:cNvPr id="0" name=""/>
        <dsp:cNvSpPr/>
      </dsp:nvSpPr>
      <dsp:spPr>
        <a:xfrm>
          <a:off x="0" y="3264408"/>
          <a:ext cx="10515600" cy="1088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The hydrophobic regions of an integral protein consist of one or more stretches of nonpolar amino acids, often coiled into </a:t>
          </a:r>
          <a:r>
            <a:rPr lang="el-GR" sz="2900" kern="1200"/>
            <a:t>α</a:t>
          </a:r>
          <a:r>
            <a:rPr lang="en-US" sz="2900" kern="1200"/>
            <a:t> helices</a:t>
          </a:r>
        </a:p>
      </dsp:txBody>
      <dsp:txXfrm>
        <a:off x="0" y="3264408"/>
        <a:ext cx="10515600" cy="10881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09A341-D015-6644-BAC9-4B6E684B92EE}">
      <dsp:nvSpPr>
        <dsp:cNvPr id="0" name=""/>
        <dsp:cNvSpPr/>
      </dsp:nvSpPr>
      <dsp:spPr>
        <a:xfrm>
          <a:off x="0" y="40290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Transport</a:t>
          </a:r>
        </a:p>
      </dsp:txBody>
      <dsp:txXfrm>
        <a:off x="0" y="40290"/>
        <a:ext cx="3286125" cy="1971675"/>
      </dsp:txXfrm>
    </dsp:sp>
    <dsp:sp modelId="{EE79659F-C2D5-DC49-AB49-3D61947C4412}">
      <dsp:nvSpPr>
        <dsp:cNvPr id="0" name=""/>
        <dsp:cNvSpPr/>
      </dsp:nvSpPr>
      <dsp:spPr>
        <a:xfrm>
          <a:off x="3614737" y="40290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Enzymatic activity</a:t>
          </a:r>
        </a:p>
      </dsp:txBody>
      <dsp:txXfrm>
        <a:off x="3614737" y="40290"/>
        <a:ext cx="3286125" cy="1971675"/>
      </dsp:txXfrm>
    </dsp:sp>
    <dsp:sp modelId="{ADAB1CFC-A2AD-9E41-B7DD-39EF660D8F7F}">
      <dsp:nvSpPr>
        <dsp:cNvPr id="0" name=""/>
        <dsp:cNvSpPr/>
      </dsp:nvSpPr>
      <dsp:spPr>
        <a:xfrm>
          <a:off x="7229475" y="40290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Signal transduction</a:t>
          </a:r>
        </a:p>
      </dsp:txBody>
      <dsp:txXfrm>
        <a:off x="7229475" y="40290"/>
        <a:ext cx="3286125" cy="1971675"/>
      </dsp:txXfrm>
    </dsp:sp>
    <dsp:sp modelId="{C97E02BC-F997-074E-BCA0-9BA7D4F90E1E}">
      <dsp:nvSpPr>
        <dsp:cNvPr id="0" name=""/>
        <dsp:cNvSpPr/>
      </dsp:nvSpPr>
      <dsp:spPr>
        <a:xfrm>
          <a:off x="0" y="2340578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Cell-cell recognition</a:t>
          </a:r>
        </a:p>
      </dsp:txBody>
      <dsp:txXfrm>
        <a:off x="0" y="2340578"/>
        <a:ext cx="3286125" cy="1971675"/>
      </dsp:txXfrm>
    </dsp:sp>
    <dsp:sp modelId="{2E96B7BE-5046-064E-A4A0-4DB8683B3DB9}">
      <dsp:nvSpPr>
        <dsp:cNvPr id="0" name=""/>
        <dsp:cNvSpPr/>
      </dsp:nvSpPr>
      <dsp:spPr>
        <a:xfrm>
          <a:off x="3614737" y="2340578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Intercellular joining</a:t>
          </a:r>
        </a:p>
      </dsp:txBody>
      <dsp:txXfrm>
        <a:off x="3614737" y="2340578"/>
        <a:ext cx="3286125" cy="1971675"/>
      </dsp:txXfrm>
    </dsp:sp>
    <dsp:sp modelId="{C07D42A8-6434-AB46-9878-BAB816BC4073}">
      <dsp:nvSpPr>
        <dsp:cNvPr id="0" name=""/>
        <dsp:cNvSpPr/>
      </dsp:nvSpPr>
      <dsp:spPr>
        <a:xfrm>
          <a:off x="7229475" y="2340578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Attachment to the cytoskeleton and extracellular matrix (ECM)</a:t>
          </a:r>
        </a:p>
      </dsp:txBody>
      <dsp:txXfrm>
        <a:off x="7229475" y="2340578"/>
        <a:ext cx="3286125" cy="19716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DCEE15-4609-0B44-95DD-0EFA10873BF6}">
      <dsp:nvSpPr>
        <dsp:cNvPr id="0" name=""/>
        <dsp:cNvSpPr/>
      </dsp:nvSpPr>
      <dsp:spPr>
        <a:xfrm>
          <a:off x="0" y="357987"/>
          <a:ext cx="11407487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5348" tIns="416560" rIns="88534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a process controlled by the plasma membrane</a:t>
          </a:r>
        </a:p>
      </dsp:txBody>
      <dsp:txXfrm>
        <a:off x="0" y="357987"/>
        <a:ext cx="11407487" cy="850500"/>
      </dsp:txXfrm>
    </dsp:sp>
    <dsp:sp modelId="{368010C4-1232-1748-AC9A-79325441060E}">
      <dsp:nvSpPr>
        <dsp:cNvPr id="0" name=""/>
        <dsp:cNvSpPr/>
      </dsp:nvSpPr>
      <dsp:spPr>
        <a:xfrm>
          <a:off x="570374" y="62787"/>
          <a:ext cx="7985240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823" tIns="0" rIns="30182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 cell must exchange materials with its surroundings</a:t>
          </a:r>
        </a:p>
      </dsp:txBody>
      <dsp:txXfrm>
        <a:off x="599195" y="91608"/>
        <a:ext cx="7927598" cy="532758"/>
      </dsp:txXfrm>
    </dsp:sp>
    <dsp:sp modelId="{EC919317-7E98-CA49-9630-78BFE34F91D9}">
      <dsp:nvSpPr>
        <dsp:cNvPr id="0" name=""/>
        <dsp:cNvSpPr/>
      </dsp:nvSpPr>
      <dsp:spPr>
        <a:xfrm>
          <a:off x="0" y="1611687"/>
          <a:ext cx="11407487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5348" tIns="416560" rIns="88534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regulating the cell’s molecular traffic</a:t>
          </a:r>
        </a:p>
      </dsp:txBody>
      <dsp:txXfrm>
        <a:off x="0" y="1611687"/>
        <a:ext cx="11407487" cy="850500"/>
      </dsp:txXfrm>
    </dsp:sp>
    <dsp:sp modelId="{EBDB0E28-8703-6846-BAE5-C18183974ECD}">
      <dsp:nvSpPr>
        <dsp:cNvPr id="0" name=""/>
        <dsp:cNvSpPr/>
      </dsp:nvSpPr>
      <dsp:spPr>
        <a:xfrm>
          <a:off x="570374" y="1316487"/>
          <a:ext cx="7985240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823" tIns="0" rIns="30182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Plasma membranes are selectively permeable</a:t>
          </a:r>
        </a:p>
      </dsp:txBody>
      <dsp:txXfrm>
        <a:off x="599195" y="1345308"/>
        <a:ext cx="7927598" cy="532758"/>
      </dsp:txXfrm>
    </dsp:sp>
    <dsp:sp modelId="{374FDF14-1047-9640-95B4-937FE1850ED6}">
      <dsp:nvSpPr>
        <dsp:cNvPr id="0" name=""/>
        <dsp:cNvSpPr/>
      </dsp:nvSpPr>
      <dsp:spPr>
        <a:xfrm>
          <a:off x="0" y="2865387"/>
          <a:ext cx="11407487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5348" tIns="416560" rIns="88534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Dissolve in the lipid bilayer and pass through the membrane rapidly</a:t>
          </a:r>
        </a:p>
      </dsp:txBody>
      <dsp:txXfrm>
        <a:off x="0" y="2865387"/>
        <a:ext cx="11407487" cy="850500"/>
      </dsp:txXfrm>
    </dsp:sp>
    <dsp:sp modelId="{D2CA9EAB-1F54-2A4B-B90B-267B7EEE839E}">
      <dsp:nvSpPr>
        <dsp:cNvPr id="0" name=""/>
        <dsp:cNvSpPr/>
      </dsp:nvSpPr>
      <dsp:spPr>
        <a:xfrm>
          <a:off x="570374" y="2570187"/>
          <a:ext cx="7985240" cy="590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823" tIns="0" rIns="30182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Hydrophobic (nonpolar) molecules</a:t>
          </a:r>
        </a:p>
      </dsp:txBody>
      <dsp:txXfrm>
        <a:off x="599195" y="2599008"/>
        <a:ext cx="7927598" cy="532758"/>
      </dsp:txXfrm>
    </dsp:sp>
    <dsp:sp modelId="{DACAD05F-83A7-7D41-AE72-110869CCF616}">
      <dsp:nvSpPr>
        <dsp:cNvPr id="0" name=""/>
        <dsp:cNvSpPr/>
      </dsp:nvSpPr>
      <dsp:spPr>
        <a:xfrm>
          <a:off x="0" y="4119087"/>
          <a:ext cx="11407487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5348" tIns="416560" rIns="88534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Do not cross the membrane easily</a:t>
          </a:r>
        </a:p>
      </dsp:txBody>
      <dsp:txXfrm>
        <a:off x="0" y="4119087"/>
        <a:ext cx="11407487" cy="850500"/>
      </dsp:txXfrm>
    </dsp:sp>
    <dsp:sp modelId="{891F6AD8-9940-4748-AA6B-E82AF290C396}">
      <dsp:nvSpPr>
        <dsp:cNvPr id="0" name=""/>
        <dsp:cNvSpPr/>
      </dsp:nvSpPr>
      <dsp:spPr>
        <a:xfrm>
          <a:off x="570374" y="3823887"/>
          <a:ext cx="7985240" cy="590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823" tIns="0" rIns="30182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Polar molecules</a:t>
          </a:r>
        </a:p>
      </dsp:txBody>
      <dsp:txXfrm>
        <a:off x="599195" y="3852708"/>
        <a:ext cx="7927598" cy="5327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6E6EC-A829-5843-876D-FA3E77668416}">
      <dsp:nvSpPr>
        <dsp:cNvPr id="0" name=""/>
        <dsp:cNvSpPr/>
      </dsp:nvSpPr>
      <dsp:spPr>
        <a:xfrm>
          <a:off x="0" y="3785745"/>
          <a:ext cx="10515600" cy="124256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At dynamic equilibrium, as many molecules cross one way as cross in the other direction</a:t>
          </a:r>
        </a:p>
      </dsp:txBody>
      <dsp:txXfrm>
        <a:off x="0" y="3785745"/>
        <a:ext cx="10515600" cy="1242566"/>
      </dsp:txXfrm>
    </dsp:sp>
    <dsp:sp modelId="{13689669-AB56-E64F-8ADD-C3A7D63E413C}">
      <dsp:nvSpPr>
        <dsp:cNvPr id="0" name=""/>
        <dsp:cNvSpPr/>
      </dsp:nvSpPr>
      <dsp:spPr>
        <a:xfrm rot="10800000">
          <a:off x="0" y="1893316"/>
          <a:ext cx="10515600" cy="1911066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Although each molecule moves randomly, diffusion of a population of molecules may exhibit a net movement in one direction</a:t>
          </a:r>
        </a:p>
      </dsp:txBody>
      <dsp:txXfrm rot="10800000">
        <a:off x="0" y="1893316"/>
        <a:ext cx="10515600" cy="1241753"/>
      </dsp:txXfrm>
    </dsp:sp>
    <dsp:sp modelId="{8AAE6CF1-32F2-AC49-9AE0-197A9506E8A7}">
      <dsp:nvSpPr>
        <dsp:cNvPr id="0" name=""/>
        <dsp:cNvSpPr/>
      </dsp:nvSpPr>
      <dsp:spPr>
        <a:xfrm rot="10800000">
          <a:off x="0" y="0"/>
          <a:ext cx="10515600" cy="1911066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Diffusion</a:t>
          </a:r>
        </a:p>
      </dsp:txBody>
      <dsp:txXfrm rot="-10800000">
        <a:off x="0" y="0"/>
        <a:ext cx="10515600" cy="670784"/>
      </dsp:txXfrm>
    </dsp:sp>
    <dsp:sp modelId="{0321196F-74E7-E744-911C-94230EF77717}">
      <dsp:nvSpPr>
        <dsp:cNvPr id="0" name=""/>
        <dsp:cNvSpPr/>
      </dsp:nvSpPr>
      <dsp:spPr>
        <a:xfrm>
          <a:off x="0" y="671673"/>
          <a:ext cx="10515600" cy="57140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the tendency for molecules to spread out evenly</a:t>
          </a:r>
        </a:p>
      </dsp:txBody>
      <dsp:txXfrm>
        <a:off x="0" y="671673"/>
        <a:ext cx="10515600" cy="5714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B8C898-2043-874C-8EBE-FA02F5AE669C}">
      <dsp:nvSpPr>
        <dsp:cNvPr id="0" name=""/>
        <dsp:cNvSpPr/>
      </dsp:nvSpPr>
      <dsp:spPr>
        <a:xfrm>
          <a:off x="0" y="68006"/>
          <a:ext cx="6263640" cy="91367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300" b="1" kern="1200"/>
            <a:t>Isotonic </a:t>
          </a:r>
          <a:r>
            <a:rPr lang="en-US" sz="2300" kern="1200"/>
            <a:t>solution: </a:t>
          </a:r>
        </a:p>
      </dsp:txBody>
      <dsp:txXfrm>
        <a:off x="44602" y="112608"/>
        <a:ext cx="6174436" cy="824474"/>
      </dsp:txXfrm>
    </dsp:sp>
    <dsp:sp modelId="{77178112-B81C-1646-9DFC-4B340FD77D2D}">
      <dsp:nvSpPr>
        <dsp:cNvPr id="0" name=""/>
        <dsp:cNvSpPr/>
      </dsp:nvSpPr>
      <dsp:spPr>
        <a:xfrm>
          <a:off x="0" y="981685"/>
          <a:ext cx="6263640" cy="57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Solute concentration is the same as that inside the cell; no </a:t>
          </a:r>
          <a:r>
            <a:rPr lang="en-US" sz="1800" i="1" kern="1200"/>
            <a:t>net</a:t>
          </a:r>
          <a:r>
            <a:rPr lang="en-US" sz="1800" kern="1200"/>
            <a:t> water movement across the plasma membrane</a:t>
          </a:r>
        </a:p>
      </dsp:txBody>
      <dsp:txXfrm>
        <a:off x="0" y="981685"/>
        <a:ext cx="6263640" cy="571320"/>
      </dsp:txXfrm>
    </dsp:sp>
    <dsp:sp modelId="{012BBF85-64E6-B345-BCB1-12687CD16B1F}">
      <dsp:nvSpPr>
        <dsp:cNvPr id="0" name=""/>
        <dsp:cNvSpPr/>
      </dsp:nvSpPr>
      <dsp:spPr>
        <a:xfrm>
          <a:off x="0" y="1553005"/>
          <a:ext cx="6263640" cy="913678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300" b="1" kern="1200" dirty="0"/>
            <a:t>Hypertonic </a:t>
          </a:r>
          <a:r>
            <a:rPr lang="en-US" sz="2300" kern="1200" dirty="0"/>
            <a:t>solution: </a:t>
          </a:r>
        </a:p>
      </dsp:txBody>
      <dsp:txXfrm>
        <a:off x="44602" y="1597607"/>
        <a:ext cx="6174436" cy="824474"/>
      </dsp:txXfrm>
    </dsp:sp>
    <dsp:sp modelId="{C309EE79-FA8E-4541-A7EF-7E04ED2CDCEA}">
      <dsp:nvSpPr>
        <dsp:cNvPr id="0" name=""/>
        <dsp:cNvSpPr/>
      </dsp:nvSpPr>
      <dsp:spPr>
        <a:xfrm>
          <a:off x="0" y="2466683"/>
          <a:ext cx="6263640" cy="57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Solute concentration is greater than that inside the cell; cell loses water </a:t>
          </a:r>
        </a:p>
      </dsp:txBody>
      <dsp:txXfrm>
        <a:off x="0" y="2466683"/>
        <a:ext cx="6263640" cy="571320"/>
      </dsp:txXfrm>
    </dsp:sp>
    <dsp:sp modelId="{5274DB24-82A3-F24F-A001-91263B377F3B}">
      <dsp:nvSpPr>
        <dsp:cNvPr id="0" name=""/>
        <dsp:cNvSpPr/>
      </dsp:nvSpPr>
      <dsp:spPr>
        <a:xfrm>
          <a:off x="0" y="3038004"/>
          <a:ext cx="6263640" cy="913678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300" b="1" kern="1200"/>
            <a:t>Hypotonic </a:t>
          </a:r>
          <a:r>
            <a:rPr lang="en-US" sz="2300" kern="1200"/>
            <a:t>solution: </a:t>
          </a:r>
        </a:p>
      </dsp:txBody>
      <dsp:txXfrm>
        <a:off x="44602" y="3082606"/>
        <a:ext cx="6174436" cy="824474"/>
      </dsp:txXfrm>
    </dsp:sp>
    <dsp:sp modelId="{05A74533-C64D-F149-B8E2-D8C9F5704E17}">
      <dsp:nvSpPr>
        <dsp:cNvPr id="0" name=""/>
        <dsp:cNvSpPr/>
      </dsp:nvSpPr>
      <dsp:spPr>
        <a:xfrm>
          <a:off x="0" y="3951682"/>
          <a:ext cx="6263640" cy="57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Solute concentration is less than that inside the cell; cell gains water</a:t>
          </a:r>
        </a:p>
      </dsp:txBody>
      <dsp:txXfrm>
        <a:off x="0" y="3951682"/>
        <a:ext cx="6263640" cy="571320"/>
      </dsp:txXfrm>
    </dsp:sp>
    <dsp:sp modelId="{60379E02-857E-164A-ABE9-FFB59A461893}">
      <dsp:nvSpPr>
        <dsp:cNvPr id="0" name=""/>
        <dsp:cNvSpPr/>
      </dsp:nvSpPr>
      <dsp:spPr>
        <a:xfrm>
          <a:off x="0" y="4523002"/>
          <a:ext cx="6263640" cy="913678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300" kern="1200" dirty="0"/>
            <a:t>Cells without cell walls will shrivel in hypertonic solution and lyse (burst) in a hypotonic solution</a:t>
          </a:r>
        </a:p>
      </dsp:txBody>
      <dsp:txXfrm>
        <a:off x="44602" y="4567604"/>
        <a:ext cx="6174436" cy="8244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DD376-DCCE-1046-BCF2-A760083CBFF9}">
      <dsp:nvSpPr>
        <dsp:cNvPr id="0" name=""/>
        <dsp:cNvSpPr/>
      </dsp:nvSpPr>
      <dsp:spPr>
        <a:xfrm>
          <a:off x="0" y="531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C3FF1-A3B4-D14E-9704-B9D6C624DFE9}">
      <dsp:nvSpPr>
        <dsp:cNvPr id="0" name=""/>
        <dsp:cNvSpPr/>
      </dsp:nvSpPr>
      <dsp:spPr>
        <a:xfrm>
          <a:off x="0" y="531"/>
          <a:ext cx="10515600" cy="870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Cell walls help maintain water balance</a:t>
          </a:r>
        </a:p>
      </dsp:txBody>
      <dsp:txXfrm>
        <a:off x="0" y="531"/>
        <a:ext cx="10515600" cy="870296"/>
      </dsp:txXfrm>
    </dsp:sp>
    <dsp:sp modelId="{9D8A737B-D6ED-1E45-BDEC-CFCEFADCDFFF}">
      <dsp:nvSpPr>
        <dsp:cNvPr id="0" name=""/>
        <dsp:cNvSpPr/>
      </dsp:nvSpPr>
      <dsp:spPr>
        <a:xfrm>
          <a:off x="0" y="870827"/>
          <a:ext cx="10515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F3700A-CB9D-B140-8ADA-9133F1CC5B75}">
      <dsp:nvSpPr>
        <dsp:cNvPr id="0" name=""/>
        <dsp:cNvSpPr/>
      </dsp:nvSpPr>
      <dsp:spPr>
        <a:xfrm>
          <a:off x="0" y="870827"/>
          <a:ext cx="10515600" cy="870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A plant cell in a hypotonic solution swells until the wall opposes uptake; the cell is now </a:t>
          </a:r>
          <a:r>
            <a:rPr lang="en-US" sz="2400" b="1" kern="1200"/>
            <a:t>turgid</a:t>
          </a:r>
          <a:r>
            <a:rPr lang="en-US" sz="2400" kern="1200"/>
            <a:t> (firm)</a:t>
          </a:r>
        </a:p>
      </dsp:txBody>
      <dsp:txXfrm>
        <a:off x="0" y="870827"/>
        <a:ext cx="10515600" cy="870296"/>
      </dsp:txXfrm>
    </dsp:sp>
    <dsp:sp modelId="{8CD1F338-CEA3-264F-A5F9-6050629563DB}">
      <dsp:nvSpPr>
        <dsp:cNvPr id="0" name=""/>
        <dsp:cNvSpPr/>
      </dsp:nvSpPr>
      <dsp:spPr>
        <a:xfrm>
          <a:off x="0" y="1741123"/>
          <a:ext cx="105156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BC84AA-7B76-B647-8368-B950C4235677}">
      <dsp:nvSpPr>
        <dsp:cNvPr id="0" name=""/>
        <dsp:cNvSpPr/>
      </dsp:nvSpPr>
      <dsp:spPr>
        <a:xfrm>
          <a:off x="0" y="1741123"/>
          <a:ext cx="10515600" cy="870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If a plant cell and its surroundings are isotonic, there is no net movement of water into the cell; the cell becomes </a:t>
          </a:r>
          <a:r>
            <a:rPr lang="en-US" sz="2400" b="1" kern="1200"/>
            <a:t>flaccid </a:t>
          </a:r>
          <a:r>
            <a:rPr lang="en-US" sz="2400" kern="1200"/>
            <a:t>(limp)</a:t>
          </a:r>
        </a:p>
      </dsp:txBody>
      <dsp:txXfrm>
        <a:off x="0" y="1741123"/>
        <a:ext cx="10515600" cy="870296"/>
      </dsp:txXfrm>
    </dsp:sp>
    <dsp:sp modelId="{A2D7BA04-6B37-3440-883E-B51D2520E2D6}">
      <dsp:nvSpPr>
        <dsp:cNvPr id="0" name=""/>
        <dsp:cNvSpPr/>
      </dsp:nvSpPr>
      <dsp:spPr>
        <a:xfrm>
          <a:off x="0" y="2611420"/>
          <a:ext cx="105156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082284-AEF2-D440-9BE3-C5E4AEA64A23}">
      <dsp:nvSpPr>
        <dsp:cNvPr id="0" name=""/>
        <dsp:cNvSpPr/>
      </dsp:nvSpPr>
      <dsp:spPr>
        <a:xfrm>
          <a:off x="0" y="2611420"/>
          <a:ext cx="10515600" cy="870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In a hypertonic environment, plant cells lose water </a:t>
          </a:r>
        </a:p>
      </dsp:txBody>
      <dsp:txXfrm>
        <a:off x="0" y="2611420"/>
        <a:ext cx="10515600" cy="870296"/>
      </dsp:txXfrm>
    </dsp:sp>
    <dsp:sp modelId="{844BE662-2007-9849-B52F-868B0F9BB075}">
      <dsp:nvSpPr>
        <dsp:cNvPr id="0" name=""/>
        <dsp:cNvSpPr/>
      </dsp:nvSpPr>
      <dsp:spPr>
        <a:xfrm>
          <a:off x="0" y="3481716"/>
          <a:ext cx="1051560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D3AD43-AC62-A94B-9844-2D4EB321C5C4}">
      <dsp:nvSpPr>
        <dsp:cNvPr id="0" name=""/>
        <dsp:cNvSpPr/>
      </dsp:nvSpPr>
      <dsp:spPr>
        <a:xfrm>
          <a:off x="0" y="3481716"/>
          <a:ext cx="10515600" cy="870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The membrane pulls away from the cell wall, causing the plant to wilt, a potentially lethal effect called </a:t>
          </a:r>
          <a:r>
            <a:rPr lang="en-US" sz="2400" b="1" kern="1200"/>
            <a:t>plasmolysis</a:t>
          </a:r>
          <a:endParaRPr lang="en-US" sz="2400" kern="1200"/>
        </a:p>
      </dsp:txBody>
      <dsp:txXfrm>
        <a:off x="0" y="3481716"/>
        <a:ext cx="10515600" cy="87029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6300A-6D77-D847-BA83-F5035FEC1DC1}">
      <dsp:nvSpPr>
        <dsp:cNvPr id="0" name=""/>
        <dsp:cNvSpPr/>
      </dsp:nvSpPr>
      <dsp:spPr>
        <a:xfrm>
          <a:off x="0" y="2626263"/>
          <a:ext cx="10515600" cy="17231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Channel proteins </a:t>
          </a:r>
        </a:p>
      </dsp:txBody>
      <dsp:txXfrm>
        <a:off x="0" y="2626263"/>
        <a:ext cx="10515600" cy="930480"/>
      </dsp:txXfrm>
    </dsp:sp>
    <dsp:sp modelId="{5BAADE94-3585-6346-B774-6E65122FEE77}">
      <dsp:nvSpPr>
        <dsp:cNvPr id="0" name=""/>
        <dsp:cNvSpPr/>
      </dsp:nvSpPr>
      <dsp:spPr>
        <a:xfrm>
          <a:off x="5134" y="3522281"/>
          <a:ext cx="3501776" cy="79263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Corridors that allow specific molecule or ions to cross the membrane</a:t>
          </a:r>
        </a:p>
      </dsp:txBody>
      <dsp:txXfrm>
        <a:off x="5134" y="3522281"/>
        <a:ext cx="3501776" cy="792631"/>
      </dsp:txXfrm>
    </dsp:sp>
    <dsp:sp modelId="{FF8FDD27-924E-7344-8BC4-41273D72EA9E}">
      <dsp:nvSpPr>
        <dsp:cNvPr id="0" name=""/>
        <dsp:cNvSpPr/>
      </dsp:nvSpPr>
      <dsp:spPr>
        <a:xfrm>
          <a:off x="3506911" y="3522281"/>
          <a:ext cx="3501776" cy="792631"/>
        </a:xfrm>
        <a:prstGeom prst="rect">
          <a:avLst/>
        </a:prstGeom>
        <a:solidFill>
          <a:schemeClr val="accent2">
            <a:tint val="40000"/>
            <a:alpha val="90000"/>
            <a:hueOff val="-424613"/>
            <a:satOff val="-37673"/>
            <a:lumOff val="-38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Aquaporins - for facilitated diffusion of water</a:t>
          </a:r>
        </a:p>
      </dsp:txBody>
      <dsp:txXfrm>
        <a:off x="3506911" y="3522281"/>
        <a:ext cx="3501776" cy="792631"/>
      </dsp:txXfrm>
    </dsp:sp>
    <dsp:sp modelId="{A0B7F546-0784-9A4C-88F9-0CA471CAFD8B}">
      <dsp:nvSpPr>
        <dsp:cNvPr id="0" name=""/>
        <dsp:cNvSpPr/>
      </dsp:nvSpPr>
      <dsp:spPr>
        <a:xfrm>
          <a:off x="7008688" y="3522281"/>
          <a:ext cx="3501776" cy="792631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Ion channels  - that open or close in response to a stimulus (gated channels)</a:t>
          </a:r>
        </a:p>
      </dsp:txBody>
      <dsp:txXfrm>
        <a:off x="7008688" y="3522281"/>
        <a:ext cx="3501776" cy="792631"/>
      </dsp:txXfrm>
    </dsp:sp>
    <dsp:sp modelId="{EB00A252-1EED-2A42-AB24-6128DF2F16AE}">
      <dsp:nvSpPr>
        <dsp:cNvPr id="0" name=""/>
        <dsp:cNvSpPr/>
      </dsp:nvSpPr>
      <dsp:spPr>
        <a:xfrm rot="10800000">
          <a:off x="0" y="1962"/>
          <a:ext cx="10515600" cy="2650147"/>
        </a:xfrm>
        <a:prstGeom prst="upArrowCallou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In facilitated diffusion, transport proteins speed the passive movement of molecules across the plasma membrane</a:t>
          </a:r>
        </a:p>
      </dsp:txBody>
      <dsp:txXfrm rot="10800000">
        <a:off x="0" y="1962"/>
        <a:ext cx="10515600" cy="172198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B3675-43F4-3B4B-85ED-3AB2BA32F47B}">
      <dsp:nvSpPr>
        <dsp:cNvPr id="0" name=""/>
        <dsp:cNvSpPr/>
      </dsp:nvSpPr>
      <dsp:spPr>
        <a:xfrm>
          <a:off x="7430493" y="1675599"/>
          <a:ext cx="1541911" cy="733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0069"/>
              </a:lnTo>
              <a:lnTo>
                <a:pt x="1541911" y="500069"/>
              </a:lnTo>
              <a:lnTo>
                <a:pt x="1541911" y="73380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9419F2-F5C6-BC44-8A2B-5FE1F618B0BA}">
      <dsp:nvSpPr>
        <dsp:cNvPr id="0" name=""/>
        <dsp:cNvSpPr/>
      </dsp:nvSpPr>
      <dsp:spPr>
        <a:xfrm>
          <a:off x="5888581" y="1675599"/>
          <a:ext cx="1541911" cy="733809"/>
        </a:xfrm>
        <a:custGeom>
          <a:avLst/>
          <a:gdLst/>
          <a:ahLst/>
          <a:cxnLst/>
          <a:rect l="0" t="0" r="0" b="0"/>
          <a:pathLst>
            <a:path>
              <a:moveTo>
                <a:pt x="1541911" y="0"/>
              </a:moveTo>
              <a:lnTo>
                <a:pt x="1541911" y="500069"/>
              </a:lnTo>
              <a:lnTo>
                <a:pt x="0" y="500069"/>
              </a:lnTo>
              <a:lnTo>
                <a:pt x="0" y="73380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38F483-DE71-504E-8DD1-77F31ACAB654}">
      <dsp:nvSpPr>
        <dsp:cNvPr id="0" name=""/>
        <dsp:cNvSpPr/>
      </dsp:nvSpPr>
      <dsp:spPr>
        <a:xfrm>
          <a:off x="1283" y="73412"/>
          <a:ext cx="2523127" cy="16021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96EAF9-67C3-C848-A4A3-DBC5AC48C3DE}">
      <dsp:nvSpPr>
        <dsp:cNvPr id="0" name=""/>
        <dsp:cNvSpPr/>
      </dsp:nvSpPr>
      <dsp:spPr>
        <a:xfrm>
          <a:off x="281631" y="339743"/>
          <a:ext cx="2523127" cy="16021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Diffusion is passive but pumping of solutes across a membrane is active (requires energy)</a:t>
          </a:r>
        </a:p>
      </dsp:txBody>
      <dsp:txXfrm>
        <a:off x="328557" y="386669"/>
        <a:ext cx="2429275" cy="1508334"/>
      </dsp:txXfrm>
    </dsp:sp>
    <dsp:sp modelId="{16BC2A3D-4A93-484E-B832-767E9DA988B8}">
      <dsp:nvSpPr>
        <dsp:cNvPr id="0" name=""/>
        <dsp:cNvSpPr/>
      </dsp:nvSpPr>
      <dsp:spPr>
        <a:xfrm>
          <a:off x="3085106" y="73412"/>
          <a:ext cx="2523127" cy="16021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C1ABE3-09D4-CD41-8E99-B898F610F523}">
      <dsp:nvSpPr>
        <dsp:cNvPr id="0" name=""/>
        <dsp:cNvSpPr/>
      </dsp:nvSpPr>
      <dsp:spPr>
        <a:xfrm>
          <a:off x="3365454" y="339743"/>
          <a:ext cx="2523127" cy="16021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Most solutes pass through transport proteins</a:t>
          </a:r>
        </a:p>
      </dsp:txBody>
      <dsp:txXfrm>
        <a:off x="3412380" y="386669"/>
        <a:ext cx="2429275" cy="1508334"/>
      </dsp:txXfrm>
    </dsp:sp>
    <dsp:sp modelId="{B53014D9-1E41-E347-A241-85C33F348D39}">
      <dsp:nvSpPr>
        <dsp:cNvPr id="0" name=""/>
        <dsp:cNvSpPr/>
      </dsp:nvSpPr>
      <dsp:spPr>
        <a:xfrm>
          <a:off x="6168929" y="73412"/>
          <a:ext cx="2523127" cy="16021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EEBCEB-D803-8E43-B206-A46B53B65EFC}">
      <dsp:nvSpPr>
        <dsp:cNvPr id="0" name=""/>
        <dsp:cNvSpPr/>
      </dsp:nvSpPr>
      <dsp:spPr>
        <a:xfrm>
          <a:off x="6449277" y="339743"/>
          <a:ext cx="2523127" cy="16021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Proton pumps</a:t>
          </a:r>
        </a:p>
      </dsp:txBody>
      <dsp:txXfrm>
        <a:off x="6496203" y="386669"/>
        <a:ext cx="2429275" cy="1508334"/>
      </dsp:txXfrm>
    </dsp:sp>
    <dsp:sp modelId="{9A1529F1-9CE0-914C-B6AC-F6D3C1651ED1}">
      <dsp:nvSpPr>
        <dsp:cNvPr id="0" name=""/>
        <dsp:cNvSpPr/>
      </dsp:nvSpPr>
      <dsp:spPr>
        <a:xfrm>
          <a:off x="4627018" y="2409408"/>
          <a:ext cx="2523127" cy="16021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D23F7-AC62-6747-85DE-E39511020FB6}">
      <dsp:nvSpPr>
        <dsp:cNvPr id="0" name=""/>
        <dsp:cNvSpPr/>
      </dsp:nvSpPr>
      <dsp:spPr>
        <a:xfrm>
          <a:off x="4907365" y="2675738"/>
          <a:ext cx="2523127" cy="16021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Create a hydrogen ion gradient that is a form of potential energy</a:t>
          </a:r>
        </a:p>
      </dsp:txBody>
      <dsp:txXfrm>
        <a:off x="4954291" y="2722664"/>
        <a:ext cx="2429275" cy="1508334"/>
      </dsp:txXfrm>
    </dsp:sp>
    <dsp:sp modelId="{0F33F956-206B-804F-9585-15776B1EC7A7}">
      <dsp:nvSpPr>
        <dsp:cNvPr id="0" name=""/>
        <dsp:cNvSpPr/>
      </dsp:nvSpPr>
      <dsp:spPr>
        <a:xfrm>
          <a:off x="7710840" y="2409408"/>
          <a:ext cx="2523127" cy="16021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4AD357-372C-2145-B3B8-67814606FF8D}">
      <dsp:nvSpPr>
        <dsp:cNvPr id="0" name=""/>
        <dsp:cNvSpPr/>
      </dsp:nvSpPr>
      <dsp:spPr>
        <a:xfrm>
          <a:off x="7991188" y="2675738"/>
          <a:ext cx="2523127" cy="16021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Contribute to a voltage known as a membrane potential</a:t>
          </a:r>
        </a:p>
      </dsp:txBody>
      <dsp:txXfrm>
        <a:off x="8038114" y="2722664"/>
        <a:ext cx="2429275" cy="1508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397603-7BE9-4F63-91BC-E489A1755A43}" type="datetimeFigureOut">
              <a:rPr lang="en-US" smtClean="0"/>
              <a:t>9/25/20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DBD0812-BA13-4FF4-918B-4289F4EBC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93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0244900-6F6B-0D45-9868-8EF21D9D4249}" type="datetimeFigureOut">
              <a:rPr lang="en-US" smtClean="0"/>
              <a:t>9/25/20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D9DBF67-2CA6-0F4E-90C2-00F869DBB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02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24FAD7D6-6C85-4FE3-997E-9E47A68C75A2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914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0509D1A1-2169-4145-B00D-6FE0C91D8E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9E869CA-B910-F248-9DEF-DB9B134064EC}" type="slidenum">
              <a:rPr kumimoji="0" lang="en-US" altLang="en-US" sz="1200" b="0"/>
              <a:pPr/>
              <a:t>15</a:t>
            </a:fld>
            <a:endParaRPr kumimoji="0" lang="en-US" altLang="en-US" sz="1200" b="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2DA33DFE-6BBE-5345-9F1D-4158A66D38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A59C0CBD-553C-7549-8C6C-B4900E30A5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3258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C4B68B0A-C0A6-C444-8C53-2C0BC6061A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7317A3F-BB88-6E4C-886E-B338D0DAEBB1}" type="slidenum">
              <a:rPr kumimoji="0" lang="en-US" altLang="en-US" sz="1200" b="0"/>
              <a:pPr/>
              <a:t>16</a:t>
            </a:fld>
            <a:endParaRPr kumimoji="0" lang="en-US" altLang="en-US" sz="1200" b="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F0489A1E-B2E9-304B-A127-9811762F56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04463E85-03EC-FC45-8D23-2AF59C6E8A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448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95F5ED87-ED96-494B-9DCD-5424EE45C1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016C0633-DBD3-9345-BBE2-C5B11672D5AB}" type="slidenum">
              <a:rPr kumimoji="0" lang="en-US" altLang="en-US" sz="1200" b="0"/>
              <a:pPr/>
              <a:t>17</a:t>
            </a:fld>
            <a:endParaRPr kumimoji="0" lang="en-US" altLang="en-US" sz="1200" b="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6DA6739B-2FB3-7246-9B24-D7719FD2B4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243262F4-263A-CE40-A3D5-0FCE35D807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2007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1ADB841C-8F79-8C4E-B25F-92593D1C81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8A8BAAB8-077E-2C43-8BA9-424AB0F52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1CBC5756-C85C-8F42-8371-654C6190AD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E597755-0580-BE4C-AB37-4F4933326E4E}" type="slidenum">
              <a:rPr kumimoji="0" lang="en-US" altLang="en-US" sz="1200" b="0"/>
              <a:pPr/>
              <a:t>18</a:t>
            </a:fld>
            <a:endParaRPr kumimoji="0"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1831083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A63435BA-6A38-AB47-9215-DA033F72E6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69106F5D-B707-8343-84DF-500CB0074BA0}" type="slidenum">
              <a:rPr kumimoji="0" lang="en-US" altLang="en-US" sz="1200" b="0"/>
              <a:pPr/>
              <a:t>19</a:t>
            </a:fld>
            <a:endParaRPr kumimoji="0" lang="en-US" altLang="en-US" sz="1200" b="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FAB9E7B4-CF60-7A42-84CE-6153BC0AA4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006BFF18-F0A2-1E45-92B8-4FCF34B055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8391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7.11a Osmosis (part 1: detail of membrane)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86054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DBF67-2CA6-0F4E-90C2-00F869DBB08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754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7.12 The water balance of living cells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7449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5B0B896C-D4C9-1440-A065-94BF9FA447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1FF5F51-825D-DC4E-BDD0-ADD57D3C8445}" type="slidenum">
              <a:rPr kumimoji="0" lang="en-US" altLang="en-US" sz="1200" b="0"/>
              <a:pPr/>
              <a:t>25</a:t>
            </a:fld>
            <a:endParaRPr kumimoji="0" lang="en-US" altLang="en-US" sz="1200" b="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9DF2B481-DB9B-B340-9F30-AB80368D18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FA3A5373-D771-3D44-BBA4-0C582144FA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78061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0DB11C24-C5DD-EF41-8A26-5CF57773B5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4FD1F7A-B85F-224F-8738-01F86E81CBA8}" type="slidenum">
              <a:rPr kumimoji="0" lang="en-US" altLang="en-US" sz="1200" b="0"/>
              <a:pPr/>
              <a:t>26</a:t>
            </a:fld>
            <a:endParaRPr kumimoji="0" lang="en-US" altLang="en-US" sz="1200" b="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87076476-323C-A941-9487-9D7D1B1D20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EF77A119-2654-014F-BDD2-574B35A80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2014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7.3 Updated model of an animal cell’s plasma membrane (cutaway view)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2055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CCA0B70F-4B00-2C44-B917-6C9EC0299F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1FA0755-FC8F-DF45-A73C-74E0D381EF72}" type="slidenum">
              <a:rPr kumimoji="0" lang="en-US" altLang="en-US" sz="1200" b="0"/>
              <a:pPr/>
              <a:t>27</a:t>
            </a:fld>
            <a:endParaRPr kumimoji="0" lang="en-US" altLang="en-US" sz="1200" b="0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9EAA3B04-6B3A-3347-8101-4697B843C3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E5CADC5C-F8D3-2240-96DF-C7E21429A5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16536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A14ACFE5-968D-6246-BACD-F8BD0F5E2B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451865C-36ED-D748-B141-A6FA9B3F4697}" type="slidenum">
              <a:rPr kumimoji="0" lang="en-US" altLang="en-US" sz="1200" b="0"/>
              <a:pPr/>
              <a:t>28</a:t>
            </a:fld>
            <a:endParaRPr kumimoji="0" lang="en-US" altLang="en-US" sz="1200" b="0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40C86598-D56D-F04C-ABD9-63710CBCF2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D9BF8D1F-F4B9-BB42-820B-3DF756DA24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492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9B846EED-D0B4-4A41-A78C-A3FB54D42B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632E1B2-E475-4947-ADB8-C346C59A533D}" type="slidenum">
              <a:rPr kumimoji="0" lang="en-US" altLang="en-US" sz="1200" b="0"/>
              <a:pPr/>
              <a:t>29</a:t>
            </a:fld>
            <a:endParaRPr kumimoji="0" lang="en-US" altLang="en-US" sz="1200" b="0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F3DF1095-40F9-2341-899C-F15C17D2FE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ED277282-A846-6D46-864A-D73EFEB4DD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67459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EA56235A-8CB9-1549-9A72-20A12914F6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F458415-B381-C24A-9076-639D38B23E14}" type="slidenum">
              <a:rPr kumimoji="0" lang="en-US" altLang="en-US" sz="1200" b="0"/>
              <a:pPr/>
              <a:t>30</a:t>
            </a:fld>
            <a:endParaRPr kumimoji="0" lang="en-US" altLang="en-US" sz="1200" b="0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F3DDCDDE-166E-7548-84D0-2B0BBECDBF6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487D5283-8354-5C45-80E2-B5BC917375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6593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id="{0E5B62D2-5444-2C47-9119-70CB9C731B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D560446-A98F-B448-AE31-A22785332865}" type="slidenum">
              <a:rPr kumimoji="0" lang="en-US" altLang="en-US" sz="1200" b="0"/>
              <a:pPr/>
              <a:t>31</a:t>
            </a:fld>
            <a:endParaRPr kumimoji="0" lang="en-US" altLang="en-US" sz="1200" b="0"/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B4178FED-5FA8-7249-B11E-8D7E7EFB06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E3549A09-7801-F54F-9F1F-4D09C5D6BC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64853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id="{5A1457B5-E801-6848-982B-F2236D9699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A78DDCC-1F69-7B42-9C06-5A1E6940EBCA}" type="slidenum">
              <a:rPr kumimoji="0" lang="en-US" altLang="en-US" sz="1200" b="0"/>
              <a:pPr/>
              <a:t>32</a:t>
            </a:fld>
            <a:endParaRPr kumimoji="0" lang="en-US" altLang="en-US" sz="1200" b="0"/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BA772CF5-6BEA-1346-839C-F2BD6C8BAA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C363CCAD-0656-A64A-B885-51E1B2BF00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6579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id="{E415F59F-21E0-F64D-9BEE-F767E6F508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A45002F-F206-6A44-96F3-837C4C893E65}" type="slidenum">
              <a:rPr kumimoji="0" lang="en-US" altLang="en-US" sz="1200" b="0"/>
              <a:pPr/>
              <a:t>33</a:t>
            </a:fld>
            <a:endParaRPr kumimoji="0" lang="en-US" altLang="en-US" sz="1200" b="0"/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01B215E3-8592-814F-9F57-C6C723EDC9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B471B8D3-CD67-2740-AABF-43A49615D2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54169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>
            <a:extLst>
              <a:ext uri="{FF2B5EF4-FFF2-40B4-BE49-F238E27FC236}">
                <a16:creationId xmlns:a16="http://schemas.microsoft.com/office/drawing/2014/main" id="{CD5A5C03-0CA1-404E-9D2B-CD1E5747F5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C541225-0D20-9D47-A22B-8252858B0E13}" type="slidenum">
              <a:rPr kumimoji="0" lang="en-US" altLang="en-US" sz="1200" b="0"/>
              <a:pPr/>
              <a:t>34</a:t>
            </a:fld>
            <a:endParaRPr kumimoji="0" lang="en-US" altLang="en-US" sz="1200" b="0"/>
          </a:p>
        </p:txBody>
      </p:sp>
      <p:sp>
        <p:nvSpPr>
          <p:cNvPr id="67587" name="Rectangle 2">
            <a:extLst>
              <a:ext uri="{FF2B5EF4-FFF2-40B4-BE49-F238E27FC236}">
                <a16:creationId xmlns:a16="http://schemas.microsoft.com/office/drawing/2014/main" id="{4041B698-0468-7F47-B641-3C43EF9BBA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>
            <a:extLst>
              <a:ext uri="{FF2B5EF4-FFF2-40B4-BE49-F238E27FC236}">
                <a16:creationId xmlns:a16="http://schemas.microsoft.com/office/drawing/2014/main" id="{D2601D2D-A815-724E-80E7-346A47DD21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6399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>
            <a:extLst>
              <a:ext uri="{FF2B5EF4-FFF2-40B4-BE49-F238E27FC236}">
                <a16:creationId xmlns:a16="http://schemas.microsoft.com/office/drawing/2014/main" id="{9F699B0B-4A14-E74F-85AE-253D6E5F59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6FC8309D-B487-E242-BECE-0FDBEF83E462}" type="slidenum">
              <a:rPr kumimoji="0" lang="en-US" altLang="en-US" sz="1200" b="0"/>
              <a:pPr/>
              <a:t>35</a:t>
            </a:fld>
            <a:endParaRPr kumimoji="0" lang="en-US" altLang="en-US" sz="1200" b="0"/>
          </a:p>
        </p:txBody>
      </p:sp>
      <p:sp>
        <p:nvSpPr>
          <p:cNvPr id="69635" name="Rectangle 2">
            <a:extLst>
              <a:ext uri="{FF2B5EF4-FFF2-40B4-BE49-F238E27FC236}">
                <a16:creationId xmlns:a16="http://schemas.microsoft.com/office/drawing/2014/main" id="{A50B40D3-3069-6F45-8DBA-EF1C4A7C99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>
            <a:extLst>
              <a:ext uri="{FF2B5EF4-FFF2-40B4-BE49-F238E27FC236}">
                <a16:creationId xmlns:a16="http://schemas.microsoft.com/office/drawing/2014/main" id="{63D6F82E-0330-8248-9F27-F5E6C9C609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18051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>
            <a:extLst>
              <a:ext uri="{FF2B5EF4-FFF2-40B4-BE49-F238E27FC236}">
                <a16:creationId xmlns:a16="http://schemas.microsoft.com/office/drawing/2014/main" id="{AC24E630-0963-1F41-8B0F-25DFAE94D6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4D163623-06BF-7D41-B39B-951E3CDBDA6F}" type="slidenum">
              <a:rPr kumimoji="0" lang="en-US" altLang="en-US" sz="1200" b="0"/>
              <a:pPr/>
              <a:t>36</a:t>
            </a:fld>
            <a:endParaRPr kumimoji="0" lang="en-US" altLang="en-US" sz="1200" b="0"/>
          </a:p>
        </p:txBody>
      </p:sp>
      <p:sp>
        <p:nvSpPr>
          <p:cNvPr id="71683" name="Rectangle 2">
            <a:extLst>
              <a:ext uri="{FF2B5EF4-FFF2-40B4-BE49-F238E27FC236}">
                <a16:creationId xmlns:a16="http://schemas.microsoft.com/office/drawing/2014/main" id="{48743BA7-23C8-064B-85BF-E5161EC0CC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>
            <a:extLst>
              <a:ext uri="{FF2B5EF4-FFF2-40B4-BE49-F238E27FC236}">
                <a16:creationId xmlns:a16="http://schemas.microsoft.com/office/drawing/2014/main" id="{4516E37E-F4B0-6145-B719-A56F9A4240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0238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7.4_1 Inquiry: Do membrane proteins move? (step 1)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69687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>
            <a:extLst>
              <a:ext uri="{FF2B5EF4-FFF2-40B4-BE49-F238E27FC236}">
                <a16:creationId xmlns:a16="http://schemas.microsoft.com/office/drawing/2014/main" id="{5F4B0A90-A7CE-D843-8B88-CE7BFF26FC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A594164-CBCB-DB4C-B453-6DC4B8300A46}" type="slidenum">
              <a:rPr kumimoji="0" lang="en-US" altLang="en-US" sz="1200" b="0"/>
              <a:pPr/>
              <a:t>37</a:t>
            </a:fld>
            <a:endParaRPr kumimoji="0" lang="en-US" altLang="en-US" sz="1200" b="0"/>
          </a:p>
        </p:txBody>
      </p:sp>
      <p:sp>
        <p:nvSpPr>
          <p:cNvPr id="73731" name="Rectangle 2">
            <a:extLst>
              <a:ext uri="{FF2B5EF4-FFF2-40B4-BE49-F238E27FC236}">
                <a16:creationId xmlns:a16="http://schemas.microsoft.com/office/drawing/2014/main" id="{8E8B334B-9125-5444-98E2-F0C60B7744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>
            <a:extLst>
              <a:ext uri="{FF2B5EF4-FFF2-40B4-BE49-F238E27FC236}">
                <a16:creationId xmlns:a16="http://schemas.microsoft.com/office/drawing/2014/main" id="{8926BC5E-6055-BF4B-8BCB-D0480AE412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7801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>
            <a:extLst>
              <a:ext uri="{FF2B5EF4-FFF2-40B4-BE49-F238E27FC236}">
                <a16:creationId xmlns:a16="http://schemas.microsoft.com/office/drawing/2014/main" id="{15C47E65-D2E7-0F4C-BB6E-18D3C03055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5A0B175-151D-E542-A8C2-CCBA9D5C4881}" type="slidenum">
              <a:rPr kumimoji="0" lang="en-US" altLang="en-US" sz="1200" b="0"/>
              <a:pPr/>
              <a:t>38</a:t>
            </a:fld>
            <a:endParaRPr kumimoji="0" lang="en-US" altLang="en-US" sz="1200" b="0"/>
          </a:p>
        </p:txBody>
      </p:sp>
      <p:sp>
        <p:nvSpPr>
          <p:cNvPr id="75779" name="Rectangle 2">
            <a:extLst>
              <a:ext uri="{FF2B5EF4-FFF2-40B4-BE49-F238E27FC236}">
                <a16:creationId xmlns:a16="http://schemas.microsoft.com/office/drawing/2014/main" id="{2A115077-8DE7-4940-91FB-E0F3C23341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08131B68-9370-0D4E-8C65-60B90907B8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98691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>
            <a:extLst>
              <a:ext uri="{FF2B5EF4-FFF2-40B4-BE49-F238E27FC236}">
                <a16:creationId xmlns:a16="http://schemas.microsoft.com/office/drawing/2014/main" id="{4444511D-CDF9-9D4F-9125-4398FB1FF6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7C987857-26BF-F243-A781-980564B717CF}" type="slidenum">
              <a:rPr kumimoji="0" lang="en-US" altLang="en-US" sz="1200" b="0"/>
              <a:pPr/>
              <a:t>39</a:t>
            </a:fld>
            <a:endParaRPr kumimoji="0" lang="en-US" altLang="en-US" sz="1200" b="0"/>
          </a:p>
        </p:txBody>
      </p:sp>
      <p:sp>
        <p:nvSpPr>
          <p:cNvPr id="77827" name="Rectangle 2">
            <a:extLst>
              <a:ext uri="{FF2B5EF4-FFF2-40B4-BE49-F238E27FC236}">
                <a16:creationId xmlns:a16="http://schemas.microsoft.com/office/drawing/2014/main" id="{4AF19338-C9DA-4948-9776-28737D03C4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>
            <a:extLst>
              <a:ext uri="{FF2B5EF4-FFF2-40B4-BE49-F238E27FC236}">
                <a16:creationId xmlns:a16="http://schemas.microsoft.com/office/drawing/2014/main" id="{1D62F80B-24E4-C94E-B822-4BBB1EF830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9186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C8EC9603-2EEF-DD40-8A36-ED6EFA8EDE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788475F6-992F-9A43-927C-5FA613283886}" type="slidenum">
              <a:rPr kumimoji="0" lang="en-US" altLang="en-US" sz="1200" b="0"/>
              <a:pPr/>
              <a:t>40</a:t>
            </a:fld>
            <a:endParaRPr kumimoji="0" lang="en-US" altLang="en-US" sz="1200" b="0"/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761DBF46-3BA2-F54F-B961-89C662CF4A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58490761-806B-484C-AA35-EB7F3D0D55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5249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7.4_2 Inquiry: Do membrane proteins move? (step 2)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1743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7.4_3 Inquiry: Do membrane proteins move? (step 3)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9774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CF374704-23AC-C946-B737-9393C1904E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746AF16-4FBA-1B40-8283-E8C6AFE16C4D}" type="slidenum">
              <a:rPr kumimoji="0" lang="en-US" altLang="en-US" sz="1200" b="0"/>
              <a:pPr/>
              <a:t>9</a:t>
            </a:fld>
            <a:endParaRPr kumimoji="0" lang="en-US" altLang="en-US" sz="1200" b="0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710A1BF-FF9E-F947-9364-EA93B92278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36E8DBC2-5A1B-1A47-A000-33E3029243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2125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Figure 7.6 The structure of a transmembrane protein</a:t>
            </a:r>
          </a:p>
          <a:p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0417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7031C8EA-6EF2-5A4D-AAA2-BB948A2DB9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C59CA8F1-8749-1D42-BEF9-859A7118294D}" type="slidenum">
              <a:rPr kumimoji="0" lang="en-US" altLang="en-US" sz="1200" b="0"/>
              <a:pPr/>
              <a:t>13</a:t>
            </a:fld>
            <a:endParaRPr kumimoji="0" lang="en-US" altLang="en-US" sz="1200" b="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B8C3CCC7-3A65-FE4B-AB95-7A2C2ADC6E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35F0CC38-158D-2F41-9971-2AF4A67CD1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 w="9525"/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81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66D3E6E7-7573-2D46-A88D-F69F328D05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875028D-CCE5-D241-AC3B-6884767CBBB6}" type="slidenum">
              <a:rPr kumimoji="0" lang="en-US" altLang="en-US" sz="1200" b="0"/>
              <a:pPr/>
              <a:t>14</a:t>
            </a:fld>
            <a:endParaRPr kumimoji="0" lang="en-US" altLang="en-US" sz="1200" b="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936056F0-A2C2-9C49-A464-FC60CB51BD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D9E97FC5-00F2-8547-A2E1-BA62ED0037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marL="232943" indent="-232943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2447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3A261-F8E4-5C46-91CF-9C6EDA747E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A7A0C6-E311-9E4F-B64E-30222A97D1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BDA00-C623-444C-AA94-3C081A3D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950C-5D2B-4A77-8D58-12D39E262491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61519-2345-2F4C-85D8-253736F25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502C0-0B3B-C541-B8B6-24B10D7DA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252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0967A-E654-E341-84C0-6D4EE5AB8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EBFD9C-8DC4-5E49-A7D5-B327B790F7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88A44-F2A0-944F-A1A4-9B79823E5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62B0-2081-4844-AF52-726220B6E71F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FB020-9111-CF4B-B2FA-4211B855D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D7424-38E4-3345-BFB7-A6E52B0BB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90169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96F4BE-5574-E044-99F1-3997700638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E3A094-7C30-1A43-8B56-04F1F275C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CB9C1-7394-6646-A70C-88E3E9F1A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62B0-2081-4844-AF52-726220B6E71F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8C73B-02E4-D048-B1D3-623DC4127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85765-D546-2145-9B9A-23EF1A755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3303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D7F53-D78D-C845-912C-609058926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C5629-7671-B548-B182-023E8BE5E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4799A-64C2-234E-AF8B-091F25E99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62B0-2081-4844-AF52-726220B6E71F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6C356-7266-6145-9E0C-017FBC735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08D9B-F231-6640-A7D8-BA601930B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54126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071E4-424A-014E-B38F-D8CF8E052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AE3C3-9DB5-254F-9226-7E2ABFB13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78BB4-6566-9542-94F7-A839913D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0631-77F2-4161-A237-9C184BD9BBE7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FC22C-0480-2243-8739-612E302BE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85702-E03B-9042-94BB-76661A183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80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233D2-A0D8-634E-AEFF-866AC83AA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27A83-665A-9349-8515-D476A7831B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456FEA-583D-424B-82D9-386CD35611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9805CE-E42C-D544-A37E-726070AA2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62B0-2081-4844-AF52-726220B6E71F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98E2D7-704B-9F48-AA1C-33F696FE7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072D2-70BA-3144-89F0-4C414267F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022807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8150C-64BC-9244-8114-1C9FD12FC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88B977-8BB3-7D48-8302-89319418B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9B0861-D01A-E94D-82F0-371F35D9E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FB3866-9525-B544-B3A1-0AB4BEA9E2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E642AA-D9CC-7F48-9AC5-B4FFDA9DDA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66735B-0D30-764D-A177-59712384C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62B0-2081-4844-AF52-726220B6E71F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1C4706-EC69-9549-99D8-4CFA29856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C40781-51C4-7641-A0E1-F61180DA0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19319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CF8BD-1D8F-C948-8682-91D41D64D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A29DFA-5379-3E43-B7FD-3E44594B0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B1DE-2134-4222-87C7-93833A2C85C3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908C1E-4D06-AF49-BC22-05F73D253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ED6AC-A6D4-BB49-8CD4-205816AC5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89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42E781-1884-834A-ACAB-1EF189D10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6901-48F8-453F-82B6-322A03C0AD42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FCFF7B-9B8D-224E-A364-8BA6B9867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1C2A9-4CF7-E440-A34D-48AC5F8C6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600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853F1-6AAD-374A-9AFC-03CD6FDDA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046D8-2A93-F149-B567-323A6B2AB5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CFC2B6-9CA0-E740-B48D-9C307B3AAC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E58331-5E11-A340-AE55-87E70FD64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62B0-2081-4844-AF52-726220B6E71F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D4D8D-B53A-524F-914C-BC57876D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456A89-E8DE-C34D-8292-704395E45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68156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05FFC-3DE3-8E45-9EF1-45E6D8E22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79C81A-11FA-F94F-9698-D7C8B59DC5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3A4B42-201B-A04C-9C6F-49EDDCBC7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9CC33-D4F1-A144-BD8A-B838EBDCE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62B0-2081-4844-AF52-726220B6E71F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9AEEE-08F9-4B4B-B38F-28B4F2685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11B187-C4AF-A44D-81A5-832E1EF73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1032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D27579-BF14-9348-BA60-02C965838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5F60B-6B7D-DB45-B5BF-D005E5C0F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90300-384D-6147-8620-6B88F105B5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F62B0-2081-4844-AF52-726220B6E71F}" type="datetime1">
              <a:rPr lang="en-US" smtClean="0"/>
              <a:t>9/25/20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308AE-334F-C04A-B2FF-14F9F7A812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2017 Pearson Education,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15EFD-8A80-B04E-9CDA-6FADC889B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5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C:\Documents%20and%20Settings\rajesh.ACEPRO\Desktop\12-Sep\Unlabeled\07_11aOsmosis-U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C:\Documents%20and%20Settings\rajesh.ACEPRO\Desktop\12-Sep\Unlabeled\07_12WaterBalance-U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C:\Documents%20and%20Settings\rajesh.ACEPRO\Desktop\12-Sep\Unlabeled\07_04MembProtMovement_1-U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C:\Documents%20and%20Settings\rajesh.ACEPRO\Desktop\12-Sep\Unlabeled\07_04MembProtMovement_2-U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C:\Documents%20and%20Settings\rajesh.ACEPRO\Desktop\12-Sep\Unlabeled\07_04MembProtMovement_3-U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8CC66E84-2B42-463F-8329-75BA0D5212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F978A4-DD3A-1D42-B3B3-F6783CD9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3810" y="3130041"/>
            <a:ext cx="4036334" cy="2387600"/>
          </a:xfrm>
        </p:spPr>
        <p:txBody>
          <a:bodyPr anchor="t">
            <a:normAutofit/>
          </a:bodyPr>
          <a:lstStyle/>
          <a:p>
            <a:pPr algn="l"/>
            <a:r>
              <a:rPr lang="en-US" sz="3800"/>
              <a:t>Membrane Structure </a:t>
            </a:r>
            <a:br>
              <a:rPr lang="en-US" sz="3800"/>
            </a:br>
            <a:r>
              <a:rPr lang="en-US" sz="3800"/>
              <a:t>and </a:t>
            </a:r>
            <a:br>
              <a:rPr lang="en-US" sz="3800"/>
            </a:br>
            <a:r>
              <a:rPr lang="en-US" sz="3800"/>
              <a:t>Function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7C9690-E23F-E845-B5E2-6666103B02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3809" y="1122362"/>
            <a:ext cx="4036333" cy="1709849"/>
          </a:xfrm>
        </p:spPr>
        <p:txBody>
          <a:bodyPr anchor="b">
            <a:normAutofit/>
          </a:bodyPr>
          <a:lstStyle/>
          <a:p>
            <a:pPr algn="l"/>
            <a:r>
              <a:rPr lang="en-US" sz="2000" dirty="0"/>
              <a:t>Chapter 7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679732"/>
            <a:ext cx="6009366" cy="54238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168EB7-BA12-4075-9D4A-608FC513DC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17" r="6282"/>
          <a:stretch/>
        </p:blipFill>
        <p:spPr>
          <a:xfrm>
            <a:off x="5922492" y="928201"/>
            <a:ext cx="5536001" cy="4926942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687568" y="6355073"/>
            <a:ext cx="6007608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30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473AF5-F912-2A4F-8137-645076413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/>
              <a:t>Peripheral and Integral Proteins</a:t>
            </a:r>
          </a:p>
        </p:txBody>
      </p:sp>
      <p:graphicFrame>
        <p:nvGraphicFramePr>
          <p:cNvPr id="66565" name="Content Placeholder 2">
            <a:extLst>
              <a:ext uri="{FF2B5EF4-FFF2-40B4-BE49-F238E27FC236}">
                <a16:creationId xmlns:a16="http://schemas.microsoft.com/office/drawing/2014/main" id="{9B267C4E-2B8B-43CD-B7E5-D51F178482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2899527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402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CC66E84-2B42-463F-8329-75BA0D5212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632D83-5C31-B947-BD76-4D9247323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3130041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600"/>
              <a:t>Transmembrane Protein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679732"/>
            <a:ext cx="6009366" cy="54238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930C119-D8AD-FB4C-99A2-35197A1973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16" b="5318"/>
          <a:stretch/>
        </p:blipFill>
        <p:spPr>
          <a:xfrm>
            <a:off x="5393276" y="457208"/>
            <a:ext cx="6065217" cy="539793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687568" y="6355073"/>
            <a:ext cx="6007608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70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308F93-2ED0-3A49-B3A9-4931EC237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Functions of cell-surface proteins</a:t>
            </a:r>
          </a:p>
        </p:txBody>
      </p:sp>
      <p:graphicFrame>
        <p:nvGraphicFramePr>
          <p:cNvPr id="68616" name="Content Placeholder 2">
            <a:extLst>
              <a:ext uri="{FF2B5EF4-FFF2-40B4-BE49-F238E27FC236}">
                <a16:creationId xmlns:a16="http://schemas.microsoft.com/office/drawing/2014/main" id="{B8203DA9-AE9D-45EB-AAB6-9798A6A001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6372400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8517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5">
            <a:extLst>
              <a:ext uri="{FF2B5EF4-FFF2-40B4-BE49-F238E27FC236}">
                <a16:creationId xmlns:a16="http://schemas.microsoft.com/office/drawing/2014/main" id="{FF162292-43DE-364A-8303-65F326773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4025"/>
            <a:ext cx="10515600" cy="822326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altLang="en-US" dirty="0"/>
              <a:t>Functions of Membrane Proteins</a:t>
            </a:r>
          </a:p>
        </p:txBody>
      </p:sp>
      <p:pic>
        <p:nvPicPr>
          <p:cNvPr id="24579" name="Picture 18" descr="07_09aMembProteinFunction-L.jpg">
            <a:extLst>
              <a:ext uri="{FF2B5EF4-FFF2-40B4-BE49-F238E27FC236}">
                <a16:creationId xmlns:a16="http://schemas.microsoft.com/office/drawing/2014/main" id="{4B2A344F-C45F-BA4C-A316-7761E0F3DC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9" b="4491"/>
          <a:stretch/>
        </p:blipFill>
        <p:spPr bwMode="auto">
          <a:xfrm>
            <a:off x="20" y="10"/>
            <a:ext cx="12191980" cy="514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79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7">
            <a:extLst>
              <a:ext uri="{FF2B5EF4-FFF2-40B4-BE49-F238E27FC236}">
                <a16:creationId xmlns:a16="http://schemas.microsoft.com/office/drawing/2014/main" id="{0BD59EB2-FB69-B946-AC5F-89A965952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4025"/>
            <a:ext cx="10515600" cy="822326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altLang="en-US">
                <a:cs typeface="+mj-cs"/>
              </a:rPr>
              <a:t>Functions of Membrane Proteins</a:t>
            </a:r>
          </a:p>
        </p:txBody>
      </p:sp>
      <p:pic>
        <p:nvPicPr>
          <p:cNvPr id="26627" name="Picture 8" descr="07_09bMembProteinFunction-L.jpg">
            <a:extLst>
              <a:ext uri="{FF2B5EF4-FFF2-40B4-BE49-F238E27FC236}">
                <a16:creationId xmlns:a16="http://schemas.microsoft.com/office/drawing/2014/main" id="{F3862AEA-3950-6D41-9B3B-4300713030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71" b="9248"/>
          <a:stretch/>
        </p:blipFill>
        <p:spPr bwMode="auto">
          <a:xfrm>
            <a:off x="20" y="10"/>
            <a:ext cx="12191980" cy="539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973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E42565C-E3CC-4EF0-8093-88FCC788A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8027347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94" name="Title 36">
            <a:extLst>
              <a:ext uri="{FF2B5EF4-FFF2-40B4-BE49-F238E27FC236}">
                <a16:creationId xmlns:a16="http://schemas.microsoft.com/office/drawing/2014/main" id="{BA6707C8-F483-F244-AB1F-E6DCFDC84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620" y="1471351"/>
            <a:ext cx="7108911" cy="40166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Synthesis and Sidedness of Membranes</a:t>
            </a:r>
            <a:br>
              <a:rPr lang="en-US" alt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altLang="en-US" sz="66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4E7299D-433A-E44E-991A-D506ED5470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05703" y="0"/>
            <a:ext cx="5333505" cy="685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210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03686E0D-3340-D94B-864B-427230C111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1378" y="320675"/>
            <a:ext cx="11407487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4200" dirty="0">
                <a:solidFill>
                  <a:schemeClr val="accent5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Membrane structure results in selective permeability</a:t>
            </a:r>
          </a:p>
        </p:txBody>
      </p:sp>
      <p:graphicFrame>
        <p:nvGraphicFramePr>
          <p:cNvPr id="28681" name="Rectangle 3">
            <a:extLst>
              <a:ext uri="{FF2B5EF4-FFF2-40B4-BE49-F238E27FC236}">
                <a16:creationId xmlns:a16="http://schemas.microsoft.com/office/drawing/2014/main" id="{A4919CD1-FEFA-47FD-B910-51F3F6645F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611709"/>
              </p:ext>
            </p:extLst>
          </p:nvPr>
        </p:nvGraphicFramePr>
        <p:xfrm>
          <a:off x="391379" y="1825624"/>
          <a:ext cx="11407487" cy="503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659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F10C8CBE-A46B-B547-80AA-45C1917C24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000">
                <a:solidFill>
                  <a:srgbClr val="FFFFFF"/>
                </a:solidFill>
                <a:latin typeface="Corbel" panose="020B0503020204020204" pitchFamily="34" charset="0"/>
                <a:cs typeface="Corbel" panose="020B0503020204020204" pitchFamily="34" charset="0"/>
              </a:rPr>
              <a:t>Transport Proteins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D2F7B01D-AC46-DB4C-B8CC-637B51A12F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>
              <a:spcAft>
                <a:spcPts val="1800"/>
              </a:spcAft>
            </a:pPr>
            <a:r>
              <a:rPr lang="en-US" altLang="en-US" sz="2400">
                <a:latin typeface="Corbel" panose="020B0503020204020204" pitchFamily="34" charset="0"/>
                <a:cs typeface="Corbel" panose="020B0503020204020204" pitchFamily="34" charset="0"/>
              </a:rPr>
              <a:t>Allow passage of hydrophilic substances across the membrane</a:t>
            </a:r>
          </a:p>
          <a:p>
            <a:pPr>
              <a:spcAft>
                <a:spcPts val="1800"/>
              </a:spcAft>
            </a:pPr>
            <a:r>
              <a:rPr lang="en-US" altLang="en-US" sz="2400">
                <a:latin typeface="Corbel" panose="020B0503020204020204" pitchFamily="34" charset="0"/>
                <a:cs typeface="Corbel" panose="020B0503020204020204" pitchFamily="34" charset="0"/>
              </a:rPr>
              <a:t>Some may have a hydrophilic channel that certain molecules or ions can use as a tunnel (aquaporins)</a:t>
            </a:r>
          </a:p>
          <a:p>
            <a:pPr>
              <a:spcAft>
                <a:spcPts val="1800"/>
              </a:spcAft>
            </a:pPr>
            <a:r>
              <a:rPr lang="en-US" altLang="en-US" sz="2400">
                <a:latin typeface="Corbel" panose="020B0503020204020204" pitchFamily="34" charset="0"/>
                <a:cs typeface="Corbel" panose="020B0503020204020204" pitchFamily="34" charset="0"/>
              </a:rPr>
              <a:t>Other transport proteins, called carrier proteins, bind to molecules and change shape to shuttle them across the membrane</a:t>
            </a:r>
          </a:p>
          <a:p>
            <a:pPr eaLnBrk="1" hangingPunct="1"/>
            <a:r>
              <a:rPr lang="en-US" altLang="en-US" sz="2400">
                <a:latin typeface="Corbel" panose="020B0503020204020204" pitchFamily="34" charset="0"/>
                <a:cs typeface="Corbel" panose="020B0503020204020204" pitchFamily="34" charset="0"/>
              </a:rPr>
              <a:t>A transport protein is specific for the substance it moves</a:t>
            </a:r>
          </a:p>
        </p:txBody>
      </p:sp>
    </p:spTree>
    <p:extLst>
      <p:ext uri="{BB962C8B-B14F-4D97-AF65-F5344CB8AC3E}">
        <p14:creationId xmlns:p14="http://schemas.microsoft.com/office/powerpoint/2010/main" val="4159459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27AF26F2-77CB-9A4B-B86C-16F781E53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>
                <a:latin typeface="Corbel" panose="020B0503020204020204" pitchFamily="34" charset="0"/>
                <a:cs typeface="Corbel" panose="020B0503020204020204" pitchFamily="34" charset="0"/>
              </a:rPr>
              <a:t>Passive Transport</a:t>
            </a:r>
          </a:p>
        </p:txBody>
      </p:sp>
      <p:graphicFrame>
        <p:nvGraphicFramePr>
          <p:cNvPr id="39941" name="Content Placeholder 2">
            <a:extLst>
              <a:ext uri="{FF2B5EF4-FFF2-40B4-BE49-F238E27FC236}">
                <a16:creationId xmlns:a16="http://schemas.microsoft.com/office/drawing/2014/main" id="{1A3DB603-4429-4BFF-BEF1-57AFC6F554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403322"/>
              </p:ext>
            </p:extLst>
          </p:nvPr>
        </p:nvGraphicFramePr>
        <p:xfrm>
          <a:off x="838200" y="1621536"/>
          <a:ext cx="10515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51054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0" descr="07_11-DiffusionMembrane-L.jpg">
            <a:extLst>
              <a:ext uri="{FF2B5EF4-FFF2-40B4-BE49-F238E27FC236}">
                <a16:creationId xmlns:a16="http://schemas.microsoft.com/office/drawing/2014/main" id="{E056024E-3F52-3C47-A7F7-2E7FD6074A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96884" y="152887"/>
            <a:ext cx="7260083" cy="65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189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en-US"/>
              <a:t>Life at the Edge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7886701" y="5183188"/>
            <a:ext cx="162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Geneva" charset="0"/>
                <a:cs typeface="Arial" pitchFamily="34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>
              <a:defRPr sz="2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>
              <a:defRPr sz="2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hangingPunct="0">
              <a:buClr>
                <a:srgbClr val="FF6600"/>
              </a:buClr>
              <a:buFont typeface="Wingdings" pitchFamily="2" charset="2"/>
              <a:defRPr sz="2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hangingPunct="0">
              <a:buClr>
                <a:srgbClr val="FF6600"/>
              </a:buClr>
              <a:buFont typeface="Wingdings" pitchFamily="2" charset="2"/>
              <a:defRPr sz="2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hangingPunct="0">
              <a:buClr>
                <a:srgbClr val="FF6600"/>
              </a:buClr>
              <a:buFont typeface="Wingdings" pitchFamily="2" charset="2"/>
              <a:defRPr sz="2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hangingPunct="0">
              <a:buClr>
                <a:srgbClr val="FF6600"/>
              </a:buClr>
              <a:buFont typeface="Wingdings" pitchFamily="2" charset="2"/>
              <a:defRPr sz="2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algn="r"/>
            <a:endParaRPr lang="en-US" altLang="en-US" sz="1800"/>
          </a:p>
        </p:txBody>
      </p:sp>
      <p:graphicFrame>
        <p:nvGraphicFramePr>
          <p:cNvPr id="45062" name="Rectangle 3">
            <a:extLst>
              <a:ext uri="{FF2B5EF4-FFF2-40B4-BE49-F238E27FC236}">
                <a16:creationId xmlns:a16="http://schemas.microsoft.com/office/drawing/2014/main" id="{D0A95550-4562-4708-A1E9-442AA64956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807153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72801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pPr algn="ctr"/>
            <a:r>
              <a:rPr lang="en-US" altLang="en-US" sz="3700" dirty="0"/>
              <a:t>Effects of Osmosis on Water Balance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>
          <a:xfrm>
            <a:off x="648930" y="2438400"/>
            <a:ext cx="3690339" cy="3785419"/>
          </a:xfrm>
        </p:spPr>
        <p:txBody>
          <a:bodyPr>
            <a:normAutofit/>
          </a:bodyPr>
          <a:lstStyle/>
          <a:p>
            <a:pPr algn="just"/>
            <a:r>
              <a:rPr lang="en-US" altLang="en-US" sz="2000" b="1" dirty="0"/>
              <a:t>Osmosis </a:t>
            </a:r>
            <a:r>
              <a:rPr lang="en-US" altLang="en-US" sz="2000" dirty="0"/>
              <a:t>is the diffusion of water across a selectively permeable membrane</a:t>
            </a:r>
          </a:p>
          <a:p>
            <a:pPr algn="just"/>
            <a:r>
              <a:rPr lang="en-US" altLang="en-US" sz="2000" dirty="0"/>
              <a:t>Water diffuses across a membrane from the region of lower solute concentration to the region of higher solute concentration until the solute concentration is equal on both sides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375" y="609117"/>
            <a:ext cx="7172197" cy="566603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38392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90388" y="872986"/>
            <a:ext cx="9820405" cy="5340883"/>
            <a:chOff x="2627376" y="1517117"/>
            <a:chExt cx="6937248" cy="382297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r:link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34"/>
            <a:stretch>
              <a:fillRect/>
            </a:stretch>
          </p:blipFill>
          <p:spPr>
            <a:xfrm>
              <a:off x="2627376" y="1517904"/>
              <a:ext cx="6937248" cy="3822192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4714503" y="3819216"/>
              <a:ext cx="856605" cy="1181455"/>
              <a:chOff x="2552327" y="5220493"/>
              <a:chExt cx="856605" cy="1181455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2552330" y="5448448"/>
                <a:ext cx="856602" cy="353987"/>
              </a:xfrm>
              <a:custGeom>
                <a:avLst/>
                <a:gdLst>
                  <a:gd name="connsiteX0" fmla="*/ 847077 w 856602"/>
                  <a:gd name="connsiteY0" fmla="*/ 9525 h 353987"/>
                  <a:gd name="connsiteX1" fmla="*/ 9525 w 856602"/>
                  <a:gd name="connsiteY1" fmla="*/ 344462 h 353987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856602" h="353987">
                    <a:moveTo>
                      <a:pt x="847077" y="9525"/>
                    </a:moveTo>
                    <a:lnTo>
                      <a:pt x="9525" y="344462"/>
                    </a:lnTo>
                  </a:path>
                </a:pathLst>
              </a:cu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3"/>
              <p:cNvSpPr/>
              <p:nvPr/>
            </p:nvSpPr>
            <p:spPr>
              <a:xfrm>
                <a:off x="2552327" y="5220493"/>
                <a:ext cx="38100" cy="1181455"/>
              </a:xfrm>
              <a:custGeom>
                <a:avLst/>
                <a:gdLst>
                  <a:gd name="connsiteX0" fmla="*/ 9525 w 38100"/>
                  <a:gd name="connsiteY0" fmla="*/ 9525 h 1181455"/>
                  <a:gd name="connsiteX1" fmla="*/ 9525 w 38100"/>
                  <a:gd name="connsiteY1" fmla="*/ 1171930 h 1181455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38100" h="1181455">
                    <a:moveTo>
                      <a:pt x="9525" y="9525"/>
                    </a:moveTo>
                    <a:lnTo>
                      <a:pt x="9525" y="1171930"/>
                    </a:lnTo>
                  </a:path>
                </a:pathLst>
              </a:cu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4714502" y="2466862"/>
              <a:ext cx="948778" cy="924039"/>
              <a:chOff x="2552327" y="3868139"/>
              <a:chExt cx="948778" cy="924039"/>
            </a:xfrm>
          </p:grpSpPr>
          <p:sp>
            <p:nvSpPr>
              <p:cNvPr id="17" name="Freeform 3"/>
              <p:cNvSpPr/>
              <p:nvPr/>
            </p:nvSpPr>
            <p:spPr>
              <a:xfrm>
                <a:off x="2552327" y="4276737"/>
                <a:ext cx="948778" cy="38100"/>
              </a:xfrm>
              <a:custGeom>
                <a:avLst/>
                <a:gdLst>
                  <a:gd name="connsiteX0" fmla="*/ 939253 w 948778"/>
                  <a:gd name="connsiteY0" fmla="*/ 9525 h 38100"/>
                  <a:gd name="connsiteX1" fmla="*/ 9525 w 948778"/>
                  <a:gd name="connsiteY1" fmla="*/ 9525 h 38100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948778" h="38100">
                    <a:moveTo>
                      <a:pt x="939253" y="9525"/>
                    </a:moveTo>
                    <a:lnTo>
                      <a:pt x="9525" y="9525"/>
                    </a:lnTo>
                  </a:path>
                </a:pathLst>
              </a:cu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Freeform 3"/>
              <p:cNvSpPr/>
              <p:nvPr/>
            </p:nvSpPr>
            <p:spPr>
              <a:xfrm>
                <a:off x="2552327" y="3868139"/>
                <a:ext cx="38100" cy="924039"/>
              </a:xfrm>
              <a:custGeom>
                <a:avLst/>
                <a:gdLst>
                  <a:gd name="connsiteX0" fmla="*/ 9525 w 38100"/>
                  <a:gd name="connsiteY0" fmla="*/ 914514 h 924039"/>
                  <a:gd name="connsiteX1" fmla="*/ 9525 w 38100"/>
                  <a:gd name="connsiteY1" fmla="*/ 9525 h 924039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38100" h="924039">
                    <a:moveTo>
                      <a:pt x="9525" y="914514"/>
                    </a:moveTo>
                    <a:lnTo>
                      <a:pt x="9525" y="9525"/>
                    </a:lnTo>
                  </a:path>
                </a:pathLst>
              </a:cu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6945957" y="2671839"/>
              <a:ext cx="488230" cy="715695"/>
              <a:chOff x="4783782" y="4073116"/>
              <a:chExt cx="488230" cy="715695"/>
            </a:xfrm>
          </p:grpSpPr>
          <p:sp>
            <p:nvSpPr>
              <p:cNvPr id="20" name="Freeform 3"/>
              <p:cNvSpPr/>
              <p:nvPr/>
            </p:nvSpPr>
            <p:spPr>
              <a:xfrm>
                <a:off x="4783782" y="4078857"/>
                <a:ext cx="469176" cy="302615"/>
              </a:xfrm>
              <a:custGeom>
                <a:avLst/>
                <a:gdLst>
                  <a:gd name="connsiteX0" fmla="*/ 9525 w 469176"/>
                  <a:gd name="connsiteY0" fmla="*/ 9525 h 302615"/>
                  <a:gd name="connsiteX1" fmla="*/ 459651 w 469176"/>
                  <a:gd name="connsiteY1" fmla="*/ 293090 h 302615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469176" h="302615">
                    <a:moveTo>
                      <a:pt x="9525" y="9525"/>
                    </a:moveTo>
                    <a:lnTo>
                      <a:pt x="459651" y="293090"/>
                    </a:lnTo>
                  </a:path>
                </a:pathLst>
              </a:cu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3"/>
              <p:cNvSpPr/>
              <p:nvPr/>
            </p:nvSpPr>
            <p:spPr>
              <a:xfrm>
                <a:off x="5233912" y="4073116"/>
                <a:ext cx="38100" cy="715695"/>
              </a:xfrm>
              <a:custGeom>
                <a:avLst/>
                <a:gdLst>
                  <a:gd name="connsiteX0" fmla="*/ 9525 w 38100"/>
                  <a:gd name="connsiteY0" fmla="*/ 9525 h 715695"/>
                  <a:gd name="connsiteX1" fmla="*/ 9525 w 38100"/>
                  <a:gd name="connsiteY1" fmla="*/ 706170 h 715695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38100" h="715695">
                    <a:moveTo>
                      <a:pt x="9525" y="9525"/>
                    </a:moveTo>
                    <a:lnTo>
                      <a:pt x="9525" y="706170"/>
                    </a:lnTo>
                  </a:path>
                </a:pathLst>
              </a:cu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95057" y="3819215"/>
              <a:ext cx="739130" cy="956264"/>
              <a:chOff x="4532882" y="5220493"/>
              <a:chExt cx="739130" cy="956264"/>
            </a:xfrm>
          </p:grpSpPr>
          <p:sp>
            <p:nvSpPr>
              <p:cNvPr id="23" name="Freeform 3"/>
              <p:cNvSpPr/>
              <p:nvPr/>
            </p:nvSpPr>
            <p:spPr>
              <a:xfrm>
                <a:off x="4532882" y="5220493"/>
                <a:ext cx="720077" cy="468439"/>
              </a:xfrm>
              <a:custGeom>
                <a:avLst/>
                <a:gdLst>
                  <a:gd name="connsiteX0" fmla="*/ 9525 w 720077"/>
                  <a:gd name="connsiteY0" fmla="*/ 9525 h 468439"/>
                  <a:gd name="connsiteX1" fmla="*/ 710552 w 720077"/>
                  <a:gd name="connsiteY1" fmla="*/ 458914 h 468439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720077" h="468439">
                    <a:moveTo>
                      <a:pt x="9525" y="9525"/>
                    </a:moveTo>
                    <a:lnTo>
                      <a:pt x="710552" y="458914"/>
                    </a:lnTo>
                  </a:path>
                </a:pathLst>
              </a:cu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3"/>
              <p:cNvSpPr/>
              <p:nvPr/>
            </p:nvSpPr>
            <p:spPr>
              <a:xfrm>
                <a:off x="5233912" y="5222911"/>
                <a:ext cx="38100" cy="953846"/>
              </a:xfrm>
              <a:custGeom>
                <a:avLst/>
                <a:gdLst>
                  <a:gd name="connsiteX0" fmla="*/ 9525 w 38100"/>
                  <a:gd name="connsiteY0" fmla="*/ 9525 h 953846"/>
                  <a:gd name="connsiteX1" fmla="*/ 9525 w 38100"/>
                  <a:gd name="connsiteY1" fmla="*/ 944321 h 953846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38100" h="953846">
                    <a:moveTo>
                      <a:pt x="9525" y="9525"/>
                    </a:moveTo>
                    <a:lnTo>
                      <a:pt x="9525" y="944321"/>
                    </a:lnTo>
                  </a:path>
                </a:pathLst>
              </a:cu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" name="Freeform 3"/>
            <p:cNvSpPr/>
            <p:nvPr/>
          </p:nvSpPr>
          <p:spPr>
            <a:xfrm>
              <a:off x="6056634" y="2266515"/>
              <a:ext cx="38100" cy="267296"/>
            </a:xfrm>
            <a:custGeom>
              <a:avLst/>
              <a:gdLst>
                <a:gd name="connsiteX0" fmla="*/ 9525 w 38100"/>
                <a:gd name="connsiteY0" fmla="*/ 257771 h 267296"/>
                <a:gd name="connsiteX1" fmla="*/ 9525 w 38100"/>
                <a:gd name="connsiteY1" fmla="*/ 9525 h 267296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38100" h="267296">
                  <a:moveTo>
                    <a:pt x="9525" y="257771"/>
                  </a:moveTo>
                  <a:lnTo>
                    <a:pt x="9525" y="9525"/>
                  </a:lnTo>
                </a:path>
              </a:pathLst>
            </a:cu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0000"/>
                </a:solidFill>
              </a:endParaRP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5466687" y="1517117"/>
              <a:ext cx="1192634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Selectively</a:t>
              </a:r>
            </a:p>
            <a:p>
              <a:pPr>
                <a:lnSpc>
                  <a:spcPts val="20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permeable</a:t>
              </a:r>
            </a:p>
            <a:p>
              <a:pPr>
                <a:lnSpc>
                  <a:spcPts val="20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membrane</a:t>
              </a:r>
            </a:p>
          </p:txBody>
        </p:sp>
        <p:sp>
          <p:nvSpPr>
            <p:cNvPr id="27" name="TextBox 5"/>
            <p:cNvSpPr txBox="1">
              <a:spLocks noChangeArrowheads="1"/>
            </p:cNvSpPr>
            <p:nvPr/>
          </p:nvSpPr>
          <p:spPr bwMode="auto">
            <a:xfrm>
              <a:off x="2633783" y="2417229"/>
              <a:ext cx="2013372" cy="1025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Water molecules</a:t>
              </a:r>
            </a:p>
            <a:p>
              <a:pPr algn="r"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can pass through</a:t>
              </a:r>
            </a:p>
            <a:p>
              <a:pPr algn="r"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pores, but sugar</a:t>
              </a:r>
            </a:p>
            <a:p>
              <a:pPr algn="r"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molecules cannot.</a:t>
              </a:r>
            </a:p>
          </p:txBody>
        </p:sp>
        <p:sp>
          <p:nvSpPr>
            <p:cNvPr id="28" name="TextBox 9"/>
            <p:cNvSpPr txBox="1">
              <a:spLocks noChangeArrowheads="1"/>
            </p:cNvSpPr>
            <p:nvPr/>
          </p:nvSpPr>
          <p:spPr bwMode="auto">
            <a:xfrm>
              <a:off x="2949542" y="3768192"/>
              <a:ext cx="1718484" cy="1282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This side has</a:t>
              </a:r>
            </a:p>
            <a:p>
              <a:pPr algn="r"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fewer solute</a:t>
              </a:r>
            </a:p>
            <a:p>
              <a:pPr algn="r"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molecules and</a:t>
              </a:r>
            </a:p>
            <a:p>
              <a:pPr algn="r"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more free water</a:t>
              </a:r>
            </a:p>
            <a:p>
              <a:pPr algn="r"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molecules.</a:t>
              </a:r>
            </a:p>
          </p:txBody>
        </p:sp>
        <p:sp>
          <p:nvSpPr>
            <p:cNvPr id="29" name="TextBox 15"/>
            <p:cNvSpPr txBox="1">
              <a:spLocks noChangeArrowheads="1"/>
            </p:cNvSpPr>
            <p:nvPr/>
          </p:nvSpPr>
          <p:spPr bwMode="auto">
            <a:xfrm>
              <a:off x="7462174" y="2639480"/>
              <a:ext cx="1949252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Water molecules</a:t>
              </a:r>
            </a:p>
            <a:p>
              <a:pPr>
                <a:lnSpc>
                  <a:spcPts val="20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cluster around</a:t>
              </a:r>
            </a:p>
            <a:p>
              <a:pPr>
                <a:lnSpc>
                  <a:spcPts val="20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  <a:ea typeface="ＭＳ Ｐゴシック" charset="0"/>
                </a:rPr>
                <a:t>sugar molecules. </a:t>
              </a:r>
            </a:p>
          </p:txBody>
        </p:sp>
        <p:sp>
          <p:nvSpPr>
            <p:cNvPr id="30" name="TextBox 18"/>
            <p:cNvSpPr txBox="1">
              <a:spLocks noChangeArrowheads="1"/>
            </p:cNvSpPr>
            <p:nvPr/>
          </p:nvSpPr>
          <p:spPr bwMode="auto">
            <a:xfrm>
              <a:off x="7462174" y="3796767"/>
              <a:ext cx="2090316" cy="1025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This side has more</a:t>
              </a:r>
            </a:p>
            <a:p>
              <a:pPr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solute molecules</a:t>
              </a:r>
            </a:p>
            <a:p>
              <a:pPr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and fewer free</a:t>
              </a:r>
            </a:p>
            <a:p>
              <a:pPr>
                <a:lnSpc>
                  <a:spcPts val="20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  <a:ea typeface="ＭＳ Ｐゴシック" charset="0"/>
                </a:rPr>
                <a:t>water molecules.</a:t>
              </a:r>
            </a:p>
          </p:txBody>
        </p:sp>
        <p:sp>
          <p:nvSpPr>
            <p:cNvPr id="31" name="TextBox 22"/>
            <p:cNvSpPr txBox="1">
              <a:spLocks noChangeArrowheads="1"/>
            </p:cNvSpPr>
            <p:nvPr/>
          </p:nvSpPr>
          <p:spPr bwMode="auto">
            <a:xfrm>
              <a:off x="5644487" y="4933417"/>
              <a:ext cx="974626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/>
                  <a:ea typeface="ＭＳ Ｐゴシック" charset="0"/>
                </a:rPr>
                <a:t>Osmosis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6344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>
          <a:xfrm>
            <a:off x="838200" y="620392"/>
            <a:ext cx="3374136" cy="5504688"/>
          </a:xfrm>
        </p:spPr>
        <p:txBody>
          <a:bodyPr>
            <a:normAutofit/>
          </a:bodyPr>
          <a:lstStyle/>
          <a:p>
            <a:pPr algn="ctr"/>
            <a:r>
              <a:rPr lang="en-US" altLang="en-US" i="1" dirty="0"/>
              <a:t>Water Balance of Cells Without Cell Walls</a:t>
            </a:r>
            <a:endParaRPr lang="en-US" altLang="en-US" dirty="0"/>
          </a:p>
        </p:txBody>
      </p:sp>
      <p:graphicFrame>
        <p:nvGraphicFramePr>
          <p:cNvPr id="91144" name="Content Placeholder 2">
            <a:extLst>
              <a:ext uri="{FF2B5EF4-FFF2-40B4-BE49-F238E27FC236}">
                <a16:creationId xmlns:a16="http://schemas.microsoft.com/office/drawing/2014/main" id="{6F7D3F7A-215C-4F2D-8D67-5E052F2A80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7023729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8831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0"/>
          <a:stretch>
            <a:fillRect/>
          </a:stretch>
        </p:blipFill>
        <p:spPr>
          <a:xfrm>
            <a:off x="2557272" y="640080"/>
            <a:ext cx="7077456" cy="5577840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>
            <a:off x="4566243" y="3561313"/>
            <a:ext cx="182384" cy="632244"/>
          </a:xfrm>
          <a:custGeom>
            <a:avLst/>
            <a:gdLst>
              <a:gd name="connsiteX0" fmla="*/ 9525 w 182384"/>
              <a:gd name="connsiteY0" fmla="*/ 622718 h 632244"/>
              <a:gd name="connsiteX1" fmla="*/ 172859 w 182384"/>
              <a:gd name="connsiteY1" fmla="*/ 9525 h 6322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82384" h="632244">
                <a:moveTo>
                  <a:pt x="9525" y="622718"/>
                </a:moveTo>
                <a:lnTo>
                  <a:pt x="172859" y="9525"/>
                </a:lnTo>
              </a:path>
            </a:pathLst>
          </a:cu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0" name="Freeform 3"/>
          <p:cNvSpPr/>
          <p:nvPr/>
        </p:nvSpPr>
        <p:spPr>
          <a:xfrm>
            <a:off x="3780754" y="3779122"/>
            <a:ext cx="116509" cy="356425"/>
          </a:xfrm>
          <a:custGeom>
            <a:avLst/>
            <a:gdLst>
              <a:gd name="connsiteX0" fmla="*/ 9525 w 116509"/>
              <a:gd name="connsiteY0" fmla="*/ 9525 h 356425"/>
              <a:gd name="connsiteX1" fmla="*/ 106984 w 116509"/>
              <a:gd name="connsiteY1" fmla="*/ 346900 h 3564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6509" h="356425">
                <a:moveTo>
                  <a:pt x="9525" y="9525"/>
                </a:moveTo>
                <a:lnTo>
                  <a:pt x="106984" y="346900"/>
                </a:lnTo>
              </a:path>
            </a:pathLst>
          </a:cu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1" name="Freeform 3"/>
          <p:cNvSpPr/>
          <p:nvPr/>
        </p:nvSpPr>
        <p:spPr>
          <a:xfrm>
            <a:off x="8086176" y="3887182"/>
            <a:ext cx="291160" cy="383781"/>
          </a:xfrm>
          <a:custGeom>
            <a:avLst/>
            <a:gdLst>
              <a:gd name="connsiteX0" fmla="*/ 9525 w 291160"/>
              <a:gd name="connsiteY0" fmla="*/ 9525 h 383781"/>
              <a:gd name="connsiteX1" fmla="*/ 281635 w 291160"/>
              <a:gd name="connsiteY1" fmla="*/ 374256 h 3837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91160" h="383781">
                <a:moveTo>
                  <a:pt x="9525" y="9525"/>
                </a:moveTo>
                <a:lnTo>
                  <a:pt x="281635" y="374256"/>
                </a:lnTo>
              </a:path>
            </a:pathLst>
          </a:cu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3463752" y="648372"/>
            <a:ext cx="1128514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Hypotonic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589289" y="1103985"/>
            <a:ext cx="43120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5351289" y="1103985"/>
            <a:ext cx="43120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5811664" y="648372"/>
            <a:ext cx="88485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Isotonic</a:t>
            </a: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6902277" y="1103985"/>
            <a:ext cx="43120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7950027" y="648372"/>
            <a:ext cx="120545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Hypertonic</a:t>
            </a: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9073977" y="1103985"/>
            <a:ext cx="43120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57754" y="1227539"/>
            <a:ext cx="256480" cy="1555939"/>
          </a:xfrm>
          <a:prstGeom prst="rect">
            <a:avLst/>
          </a:prstGeom>
          <a:noFill/>
        </p:spPr>
        <p:txBody>
          <a:bodyPr vert="vert270" wrap="none" lIns="0" tIns="0" rIns="0" bIns="0"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(a) Animal cell</a:t>
            </a:r>
          </a:p>
        </p:txBody>
      </p:sp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3743153" y="2729585"/>
            <a:ext cx="658257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Lysed</a:t>
            </a: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3087514" y="3278861"/>
            <a:ext cx="1166986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Plasma</a:t>
            </a:r>
          </a:p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membrane</a:t>
            </a:r>
            <a:endParaRPr lang="en-US" b="1" dirty="0">
              <a:solidFill>
                <a:srgbClr val="000000"/>
              </a:solidFill>
              <a:latin typeface="Arial"/>
              <a:ea typeface="ＭＳ Ｐゴシック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3017664" y="3823373"/>
            <a:ext cx="43120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4559128" y="3077248"/>
            <a:ext cx="423193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Cell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4552778" y="3331248"/>
            <a:ext cx="436017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wall</a:t>
            </a:r>
          </a:p>
        </p:txBody>
      </p:sp>
      <p:sp>
        <p:nvSpPr>
          <p:cNvPr id="23" name="TextBox 16"/>
          <p:cNvSpPr txBox="1">
            <a:spLocks noChangeArrowheads="1"/>
          </p:cNvSpPr>
          <p:nvPr/>
        </p:nvSpPr>
        <p:spPr bwMode="auto">
          <a:xfrm>
            <a:off x="5306839" y="3769398"/>
            <a:ext cx="43120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24" name="TextBox 17"/>
          <p:cNvSpPr txBox="1">
            <a:spLocks noChangeArrowheads="1"/>
          </p:cNvSpPr>
          <p:nvPr/>
        </p:nvSpPr>
        <p:spPr bwMode="auto">
          <a:xfrm>
            <a:off x="5902153" y="2729585"/>
            <a:ext cx="795089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Normal</a:t>
            </a:r>
          </a:p>
        </p:txBody>
      </p:sp>
      <p:sp>
        <p:nvSpPr>
          <p:cNvPr id="25" name="TextBox 18"/>
          <p:cNvSpPr txBox="1">
            <a:spLocks noChangeArrowheads="1"/>
          </p:cNvSpPr>
          <p:nvPr/>
        </p:nvSpPr>
        <p:spPr bwMode="auto">
          <a:xfrm>
            <a:off x="8038927" y="2729585"/>
            <a:ext cx="103874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Shriveled</a:t>
            </a:r>
          </a:p>
        </p:txBody>
      </p:sp>
      <p:sp>
        <p:nvSpPr>
          <p:cNvPr id="26" name="TextBox 19"/>
          <p:cNvSpPr txBox="1">
            <a:spLocks noChangeArrowheads="1"/>
          </p:cNvSpPr>
          <p:nvPr/>
        </p:nvSpPr>
        <p:spPr bwMode="auto">
          <a:xfrm>
            <a:off x="6914977" y="3415385"/>
            <a:ext cx="43120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27" name="TextBox 20"/>
          <p:cNvSpPr txBox="1">
            <a:spLocks noChangeArrowheads="1"/>
          </p:cNvSpPr>
          <p:nvPr/>
        </p:nvSpPr>
        <p:spPr bwMode="auto">
          <a:xfrm>
            <a:off x="7580139" y="3408122"/>
            <a:ext cx="1166986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Plasma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membrane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9088264" y="3437610"/>
            <a:ext cx="43120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H</a:t>
            </a:r>
            <a:r>
              <a:rPr lang="en-US" b="1" baseline="-25000" dirty="0">
                <a:solidFill>
                  <a:srgbClr val="000000"/>
                </a:solidFill>
                <a:latin typeface="Arial"/>
                <a:ea typeface="ＭＳ Ｐゴシック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O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57754" y="4251535"/>
            <a:ext cx="256480" cy="1372171"/>
          </a:xfrm>
          <a:prstGeom prst="rect">
            <a:avLst/>
          </a:prstGeom>
          <a:noFill/>
        </p:spPr>
        <p:txBody>
          <a:bodyPr vert="vert270" wrap="none" lIns="0" tIns="0" rIns="0" bIns="0"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(b) Plant cell</a:t>
            </a:r>
          </a:p>
        </p:txBody>
      </p: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3187527" y="5828385"/>
            <a:ext cx="168847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Turgid (normal)</a:t>
            </a:r>
          </a:p>
        </p:txBody>
      </p:sp>
      <p:sp>
        <p:nvSpPr>
          <p:cNvPr id="31" name="TextBox 25"/>
          <p:cNvSpPr txBox="1">
            <a:spLocks noChangeArrowheads="1"/>
          </p:cNvSpPr>
          <p:nvPr/>
        </p:nvSpPr>
        <p:spPr bwMode="auto">
          <a:xfrm>
            <a:off x="5902153" y="5828385"/>
            <a:ext cx="795089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Flaccid</a:t>
            </a:r>
          </a:p>
        </p:txBody>
      </p:sp>
      <p:sp>
        <p:nvSpPr>
          <p:cNvPr id="32" name="TextBox 26"/>
          <p:cNvSpPr txBox="1">
            <a:spLocks noChangeArrowheads="1"/>
          </p:cNvSpPr>
          <p:nvPr/>
        </p:nvSpPr>
        <p:spPr bwMode="auto">
          <a:xfrm>
            <a:off x="7861128" y="5828385"/>
            <a:ext cx="1397819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Plasmolyzed</a:t>
            </a:r>
          </a:p>
        </p:txBody>
      </p:sp>
      <p:sp>
        <p:nvSpPr>
          <p:cNvPr id="33" name="Footer Placeholder 1"/>
          <p:cNvSpPr txBox="1">
            <a:spLocks/>
          </p:cNvSpPr>
          <p:nvPr/>
        </p:nvSpPr>
        <p:spPr>
          <a:xfrm>
            <a:off x="1590575" y="6586347"/>
            <a:ext cx="3086100" cy="2329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US" sz="900" dirty="0"/>
              <a:t>© 2017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991330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en-US" i="1"/>
              <a:t>Water Balance of Cells with Cell Walls</a:t>
            </a:r>
            <a:endParaRPr lang="en-US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/>
              <a:t>© 2017 Pearson Education, Inc.</a:t>
            </a:r>
          </a:p>
        </p:txBody>
      </p:sp>
      <p:graphicFrame>
        <p:nvGraphicFramePr>
          <p:cNvPr id="99333" name="Content Placeholder 2">
            <a:extLst>
              <a:ext uri="{FF2B5EF4-FFF2-40B4-BE49-F238E27FC236}">
                <a16:creationId xmlns:a16="http://schemas.microsoft.com/office/drawing/2014/main" id="{53ABEC8C-20CC-47CC-92E1-34875029AB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1343822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73216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CBBBF352-366E-F347-BEA7-4AFC4D8479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dirty="0">
                <a:latin typeface="Corbel" panose="020B0503020204020204" pitchFamily="34" charset="0"/>
                <a:cs typeface="Corbel" panose="020B0503020204020204" pitchFamily="34" charset="0"/>
              </a:rPr>
              <a:t>Facilitated Diffusion: Passive Transport Aided by Proteins</a:t>
            </a:r>
          </a:p>
        </p:txBody>
      </p:sp>
      <p:graphicFrame>
        <p:nvGraphicFramePr>
          <p:cNvPr id="45061" name="Rectangle 3">
            <a:extLst>
              <a:ext uri="{FF2B5EF4-FFF2-40B4-BE49-F238E27FC236}">
                <a16:creationId xmlns:a16="http://schemas.microsoft.com/office/drawing/2014/main" id="{E9FB8D55-DC1A-478B-BBAC-1700D134C8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79389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9999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500B4A4-B1F1-41EA-886A-B8A210DBC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E55A99C-0BDC-4DBE-8E40-9FA66F62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890" name="Picture 15" descr="07_15FacilitatedDiffusion-L.jpg">
            <a:extLst>
              <a:ext uri="{FF2B5EF4-FFF2-40B4-BE49-F238E27FC236}">
                <a16:creationId xmlns:a16="http://schemas.microsoft.com/office/drawing/2014/main" id="{FFC5DA71-227B-5B41-8460-4BC81FD41A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67038" y="0"/>
            <a:ext cx="6257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762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20D5D19D-0789-4518-B5DC-D47ADF69D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06" name="Title 11">
            <a:extLst>
              <a:ext uri="{FF2B5EF4-FFF2-40B4-BE49-F238E27FC236}">
                <a16:creationId xmlns:a16="http://schemas.microsoft.com/office/drawing/2014/main" id="{B98EBE14-8C12-4040-AA8A-DBF3B228F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3130041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sz="5400"/>
              <a:t>Membrane </a:t>
            </a:r>
            <a:br>
              <a:rPr lang="en-US" altLang="en-US" sz="5400"/>
            </a:br>
            <a:r>
              <a:rPr lang="en-US" altLang="en-US" sz="5400"/>
              <a:t>Transport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107" name="Picture 4" descr="07_17PassiveActiveTrans-L.jpg">
            <a:extLst>
              <a:ext uri="{FF2B5EF4-FFF2-40B4-BE49-F238E27FC236}">
                <a16:creationId xmlns:a16="http://schemas.microsoft.com/office/drawing/2014/main" id="{9E3BADD9-CD77-5B42-8285-5A7400EBF7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517"/>
          <a:stretch/>
        </p:blipFill>
        <p:spPr bwMode="auto">
          <a:xfrm>
            <a:off x="5113544" y="442140"/>
            <a:ext cx="6425159" cy="634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96382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D2589C10-36A5-5E4C-9490-F576A5E518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>
                <a:latin typeface="Corbel" panose="020B0503020204020204" pitchFamily="34" charset="0"/>
                <a:cs typeface="Corbel" panose="020B0503020204020204" pitchFamily="34" charset="0"/>
              </a:rPr>
              <a:t>Diffusion and Active Transport of Solutes</a:t>
            </a:r>
          </a:p>
        </p:txBody>
      </p:sp>
      <p:graphicFrame>
        <p:nvGraphicFramePr>
          <p:cNvPr id="49157" name="Rectangle 3">
            <a:extLst>
              <a:ext uri="{FF2B5EF4-FFF2-40B4-BE49-F238E27FC236}">
                <a16:creationId xmlns:a16="http://schemas.microsoft.com/office/drawing/2014/main" id="{4A73C183-3884-405E-B0DC-99CB7B042C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46310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226036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E4949D00-3452-6945-B369-1F331F8ABD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dirty="0">
                <a:latin typeface="Corbel" panose="020B0503020204020204" pitchFamily="34" charset="0"/>
                <a:cs typeface="Corbel" panose="020B0503020204020204" pitchFamily="34" charset="0"/>
              </a:rPr>
              <a:t>Active transport uses energy</a:t>
            </a:r>
            <a:endParaRPr lang="en-US" altLang="en-US">
              <a:latin typeface="Corbel" panose="020B0503020204020204" pitchFamily="34" charset="0"/>
              <a:cs typeface="Corbel" panose="020B0503020204020204" pitchFamily="34" charset="0"/>
            </a:endParaRPr>
          </a:p>
        </p:txBody>
      </p:sp>
      <p:graphicFrame>
        <p:nvGraphicFramePr>
          <p:cNvPr id="51205" name="Rectangle 3">
            <a:extLst>
              <a:ext uri="{FF2B5EF4-FFF2-40B4-BE49-F238E27FC236}">
                <a16:creationId xmlns:a16="http://schemas.microsoft.com/office/drawing/2014/main" id="{287CC6A1-69D5-4964-9EA0-3665834699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9704488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2102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altLang="en-US"/>
              <a:t>Cellular membranes are fluid mosaics of lipids and proteins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793660" y="2599509"/>
            <a:ext cx="4692739" cy="3639450"/>
          </a:xfrm>
        </p:spPr>
        <p:txBody>
          <a:bodyPr anchor="ctr">
            <a:normAutofit/>
          </a:bodyPr>
          <a:lstStyle/>
          <a:p>
            <a:pPr algn="just"/>
            <a:r>
              <a:rPr lang="en-US" altLang="en-US" sz="2000" dirty="0"/>
              <a:t>Phospholipids are the most abundant lipid in the plasma membrane</a:t>
            </a:r>
          </a:p>
          <a:p>
            <a:pPr algn="just"/>
            <a:r>
              <a:rPr lang="en-US" altLang="en-US" sz="2000" dirty="0"/>
              <a:t>Phospholipids are </a:t>
            </a:r>
            <a:r>
              <a:rPr lang="en-US" altLang="en-US" sz="2000" b="1" dirty="0"/>
              <a:t>amphipathic</a:t>
            </a:r>
            <a:r>
              <a:rPr lang="en-US" altLang="en-US" sz="2000" dirty="0"/>
              <a:t> molecules, containing hydrophobic (“water-fearing”) and hydrophilic (“water-loving”) regions</a:t>
            </a:r>
          </a:p>
          <a:p>
            <a:pPr algn="just"/>
            <a:r>
              <a:rPr lang="en-US" altLang="en-US" sz="2000" dirty="0"/>
              <a:t>The hydrophobic tails of the phospholipids are sheltered inside the membrane, while the hydrophilic heads are exposed to water on either side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E9F1747-6994-8848-8176-D9B8DC39A9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60" t="129" r="2" b="8874"/>
          <a:stretch/>
        </p:blipFill>
        <p:spPr>
          <a:xfrm>
            <a:off x="6530911" y="2298539"/>
            <a:ext cx="4530898" cy="4012254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850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134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250" name="Title 29">
            <a:extLst>
              <a:ext uri="{FF2B5EF4-FFF2-40B4-BE49-F238E27FC236}">
                <a16:creationId xmlns:a16="http://schemas.microsoft.com/office/drawing/2014/main" id="{46542D47-6B6C-7D48-BD3C-491955C78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alt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The Sodium-Potassium Pump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7E3A61-D8E6-D747-B83F-00B782AE4A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22" y="1581595"/>
            <a:ext cx="6553545" cy="370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5657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98" name="Title 23">
            <a:extLst>
              <a:ext uri="{FF2B5EF4-FFF2-40B4-BE49-F238E27FC236}">
                <a16:creationId xmlns:a16="http://schemas.microsoft.com/office/drawing/2014/main" id="{5C80DC00-6322-9048-B0A5-6C3646994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altLang="en-US" sz="4800">
                <a:solidFill>
                  <a:srgbClr val="FFFFFF"/>
                </a:solidFill>
                <a:cs typeface="+mj-cs"/>
              </a:rPr>
              <a:t>The Sodium-Potassium Pump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8ABE74-13D5-9844-9D41-06046D71A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22" y="1253917"/>
            <a:ext cx="6553545" cy="435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6579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46" name="Title 18">
            <a:extLst>
              <a:ext uri="{FF2B5EF4-FFF2-40B4-BE49-F238E27FC236}">
                <a16:creationId xmlns:a16="http://schemas.microsoft.com/office/drawing/2014/main" id="{0DE6A8FA-750B-7C42-A69C-C6B9839CC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altLang="en-US" sz="4800">
                <a:solidFill>
                  <a:srgbClr val="FFFFFF"/>
                </a:solidFill>
                <a:cs typeface="+mj-cs"/>
              </a:rPr>
              <a:t>The Sodium-Potassium Pump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C79B8B-3EE6-E448-8E9C-C5625304F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22" y="1524251"/>
            <a:ext cx="6553545" cy="381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3390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26">
            <a:extLst>
              <a:ext uri="{FF2B5EF4-FFF2-40B4-BE49-F238E27FC236}">
                <a16:creationId xmlns:a16="http://schemas.microsoft.com/office/drawing/2014/main" id="{DB514B18-2390-AD46-BD54-8DFC60ACE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859" y="640081"/>
            <a:ext cx="3494341" cy="3793488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n-US" sz="4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Proton Pumps Provide Energy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5926" y="0"/>
            <a:ext cx="756607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5903" y="640091"/>
            <a:ext cx="6266120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9395" name="Picture 30" descr="07_18ElectrogenicPump-L.jpg">
            <a:extLst>
              <a:ext uri="{FF2B5EF4-FFF2-40B4-BE49-F238E27FC236}">
                <a16:creationId xmlns:a16="http://schemas.microsoft.com/office/drawing/2014/main" id="{DB7E1C77-496B-3840-B7AF-673075D1F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0026" y="1070191"/>
            <a:ext cx="7257873" cy="471761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68549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566" name="Rectangle 72">
            <a:extLst>
              <a:ext uri="{FF2B5EF4-FFF2-40B4-BE49-F238E27FC236}">
                <a16:creationId xmlns:a16="http://schemas.microsoft.com/office/drawing/2014/main" id="{1ECAB1E8-8195-4748-BE71-FF806D868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6567" name="Rectangle 74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563" name="Title 57">
            <a:extLst>
              <a:ext uri="{FF2B5EF4-FFF2-40B4-BE49-F238E27FC236}">
                <a16:creationId xmlns:a16="http://schemas.microsoft.com/office/drawing/2014/main" id="{561044A8-D524-1B4C-BABB-7D32C6FBB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978619"/>
            <a:ext cx="3410712" cy="110642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800">
                <a:latin typeface="Corbel" panose="020B0503020204020204" pitchFamily="34" charset="0"/>
                <a:cs typeface="Corbel" panose="020B0503020204020204" pitchFamily="34" charset="0"/>
              </a:rPr>
              <a:t>Cotransport</a:t>
            </a:r>
          </a:p>
        </p:txBody>
      </p:sp>
      <p:sp>
        <p:nvSpPr>
          <p:cNvPr id="66568" name="Rectangle 76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6569" name="Rectangle 78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564" name="Content Placeholder 7">
            <a:extLst>
              <a:ext uri="{FF2B5EF4-FFF2-40B4-BE49-F238E27FC236}">
                <a16:creationId xmlns:a16="http://schemas.microsoft.com/office/drawing/2014/main" id="{AE7785F5-75BF-D24D-A30F-FC4BE3CBB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7" y="2359152"/>
            <a:ext cx="3410712" cy="3425043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altLang="en-US" sz="1800" dirty="0">
                <a:latin typeface="Corbel" panose="020B0503020204020204" pitchFamily="34" charset="0"/>
                <a:cs typeface="Corbel" panose="020B0503020204020204" pitchFamily="34" charset="0"/>
              </a:rPr>
              <a:t>Occurs when active transport of a solute indirectly drives transport of different solute </a:t>
            </a:r>
          </a:p>
          <a:p>
            <a:pPr algn="just" eaLnBrk="1" hangingPunct="1"/>
            <a:endParaRPr lang="en-US" altLang="en-US" sz="1800" dirty="0">
              <a:latin typeface="Corbel" panose="020B0503020204020204" pitchFamily="34" charset="0"/>
              <a:cs typeface="Corbel" panose="020B0503020204020204" pitchFamily="34" charset="0"/>
            </a:endParaRPr>
          </a:p>
        </p:txBody>
      </p:sp>
      <p:pic>
        <p:nvPicPr>
          <p:cNvPr id="66562" name="Picture 56" descr="A screenshot of a cell phone&#10;&#10;Description automatically generated">
            <a:extLst>
              <a:ext uri="{FF2B5EF4-FFF2-40B4-BE49-F238E27FC236}">
                <a16:creationId xmlns:a16="http://schemas.microsoft.com/office/drawing/2014/main" id="{BCBD3C20-EEA5-314C-8105-21413F7973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"/>
          <a:stretch/>
        </p:blipFill>
        <p:spPr bwMode="auto">
          <a:xfrm>
            <a:off x="5124450" y="634382"/>
            <a:ext cx="6657213" cy="549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3872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29AEEFC9-30AD-5444-A3BF-9CF1EAFE31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>
                <a:latin typeface="Corbel" panose="020B0503020204020204" pitchFamily="34" charset="0"/>
                <a:cs typeface="Corbel" panose="020B0503020204020204" pitchFamily="34" charset="0"/>
              </a:rPr>
              <a:t>Bulk Transport</a:t>
            </a:r>
          </a:p>
        </p:txBody>
      </p:sp>
      <p:graphicFrame>
        <p:nvGraphicFramePr>
          <p:cNvPr id="68613" name="Rectangle 3">
            <a:extLst>
              <a:ext uri="{FF2B5EF4-FFF2-40B4-BE49-F238E27FC236}">
                <a16:creationId xmlns:a16="http://schemas.microsoft.com/office/drawing/2014/main" id="{DD9A70C3-A18B-43C0-84F9-983243EE4C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3855796"/>
              </p:ext>
            </p:extLst>
          </p:nvPr>
        </p:nvGraphicFramePr>
        <p:xfrm>
          <a:off x="838200" y="1825625"/>
          <a:ext cx="10515600" cy="4783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93651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0661" name="Rectangle 71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58" name="Rectangle 2">
            <a:extLst>
              <a:ext uri="{FF2B5EF4-FFF2-40B4-BE49-F238E27FC236}">
                <a16:creationId xmlns:a16="http://schemas.microsoft.com/office/drawing/2014/main" id="{901250BB-0A25-9D4C-86B9-1775FD3C99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altLang="en-US" sz="4800"/>
              <a:t>Exocytosis</a:t>
            </a:r>
          </a:p>
        </p:txBody>
      </p:sp>
      <p:sp>
        <p:nvSpPr>
          <p:cNvPr id="70662" name="Rectangle 73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63" name="Rectangle 7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BAB71310-11BE-1441-96EE-C0E94F02D9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pPr algn="just"/>
            <a:r>
              <a:rPr lang="en-US" altLang="en-US" sz="2000" dirty="0"/>
              <a:t>In exocytosis, transport vesicles migrate to the membrane, fuse with it, and release their contents</a:t>
            </a:r>
          </a:p>
          <a:p>
            <a:pPr algn="just"/>
            <a:r>
              <a:rPr lang="en-US" altLang="en-US" sz="2000" dirty="0"/>
              <a:t>Many secretory cells use exocytosis to export their products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FE4032EA-17B4-3E48-857D-E8DF7C68FF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23" r="-3" b="-3"/>
          <a:stretch/>
        </p:blipFill>
        <p:spPr>
          <a:xfrm>
            <a:off x="5911532" y="2484255"/>
            <a:ext cx="5150277" cy="3714244"/>
          </a:xfrm>
          <a:prstGeom prst="rect">
            <a:avLst/>
          </a:prstGeom>
        </p:spPr>
      </p:pic>
      <p:sp>
        <p:nvSpPr>
          <p:cNvPr id="70664" name="Rectangle 77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B11E473-0EFD-7E40-9C62-B68E6C6AC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1532" y="5827075"/>
            <a:ext cx="5150277" cy="371424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orbel" panose="020B0503020204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400">
                <a:latin typeface="+mn-lt"/>
                <a:ea typeface="+mn-ea"/>
                <a:cs typeface="+mn-cs"/>
              </a:rPr>
              <a:t>Insulin Secretion by Beta Cells</a:t>
            </a:r>
          </a:p>
        </p:txBody>
      </p:sp>
    </p:spTree>
    <p:extLst>
      <p:ext uri="{BB962C8B-B14F-4D97-AF65-F5344CB8AC3E}">
        <p14:creationId xmlns:p14="http://schemas.microsoft.com/office/powerpoint/2010/main" val="38590422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727E8175-DCED-3E4D-9925-1D35F78E45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620392"/>
            <a:ext cx="3374136" cy="550468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>
                <a:latin typeface="Corbel" panose="020B0503020204020204" pitchFamily="34" charset="0"/>
                <a:cs typeface="Corbel" panose="020B0503020204020204" pitchFamily="34" charset="0"/>
              </a:rPr>
              <a:t>Endocytosis</a:t>
            </a:r>
          </a:p>
        </p:txBody>
      </p:sp>
      <p:graphicFrame>
        <p:nvGraphicFramePr>
          <p:cNvPr id="72709" name="Rectangle 3">
            <a:extLst>
              <a:ext uri="{FF2B5EF4-FFF2-40B4-BE49-F238E27FC236}">
                <a16:creationId xmlns:a16="http://schemas.microsoft.com/office/drawing/2014/main" id="{810F8F98-05BE-4A2D-AE02-6E2D9E424D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251855"/>
              </p:ext>
            </p:extLst>
          </p:nvPr>
        </p:nvGraphicFramePr>
        <p:xfrm>
          <a:off x="5093207" y="620391"/>
          <a:ext cx="6681697" cy="595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1358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54" name="Title 24">
            <a:extLst>
              <a:ext uri="{FF2B5EF4-FFF2-40B4-BE49-F238E27FC236}">
                <a16:creationId xmlns:a16="http://schemas.microsoft.com/office/drawing/2014/main" id="{F5B14E6C-5ABE-0044-A189-660B7CB2A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altLang="en-US" sz="3200">
                <a:solidFill>
                  <a:schemeClr val="bg1"/>
                </a:solidFill>
                <a:cs typeface="+mj-cs"/>
              </a:rPr>
              <a:t>Endocytosis</a:t>
            </a:r>
          </a:p>
        </p:txBody>
      </p:sp>
      <p:pic>
        <p:nvPicPr>
          <p:cNvPr id="4" name="Picture 24" descr="07_20aEndocytosis-L.jpg">
            <a:extLst>
              <a:ext uri="{FF2B5EF4-FFF2-40B4-BE49-F238E27FC236}">
                <a16:creationId xmlns:a16="http://schemas.microsoft.com/office/drawing/2014/main" id="{23D8F9D6-38BA-8446-9D23-A6A388A49D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3557" y="1675227"/>
            <a:ext cx="9764886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4435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802" name="Title 15">
            <a:extLst>
              <a:ext uri="{FF2B5EF4-FFF2-40B4-BE49-F238E27FC236}">
                <a16:creationId xmlns:a16="http://schemas.microsoft.com/office/drawing/2014/main" id="{4A8345D8-3DB3-874D-96D6-6B8524421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altLang="en-US" sz="3200">
                <a:solidFill>
                  <a:schemeClr val="bg1"/>
                </a:solidFill>
                <a:cs typeface="+mj-cs"/>
              </a:rPr>
              <a:t>Endocytosis</a:t>
            </a:r>
          </a:p>
        </p:txBody>
      </p:sp>
      <p:pic>
        <p:nvPicPr>
          <p:cNvPr id="76803" name="Picture 15" descr="07_20bEndocytosis-L.jpg">
            <a:extLst>
              <a:ext uri="{FF2B5EF4-FFF2-40B4-BE49-F238E27FC236}">
                <a16:creationId xmlns:a16="http://schemas.microsoft.com/office/drawing/2014/main" id="{3FA33F2A-725E-D944-B8F8-F798B013D5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1773101"/>
            <a:ext cx="10905066" cy="419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848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D1D8088-559A-46A5-A801-CDF0B9476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3E2E96F-17F7-4C8C-BDF1-6BB90A0C1D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2380868"/>
            <a:ext cx="11982332" cy="2087795"/>
            <a:chOff x="143163" y="5763486"/>
            <a:chExt cx="11982332" cy="739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46BD00C-9313-4A22-94F7-3875A46C6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EAF30D0-AA67-427C-9938-A2C8A9B5D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indoor, sitting, table&#10;&#10;Description automatically generated">
            <a:extLst>
              <a:ext uri="{FF2B5EF4-FFF2-40B4-BE49-F238E27FC236}">
                <a16:creationId xmlns:a16="http://schemas.microsoft.com/office/drawing/2014/main" id="{D42F0CEF-D84E-3F4C-BA16-0300B9388A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10" b="5199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9155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3" descr="07_20cEndocytosis-L.jpg">
            <a:extLst>
              <a:ext uri="{FF2B5EF4-FFF2-40B4-BE49-F238E27FC236}">
                <a16:creationId xmlns:a16="http://schemas.microsoft.com/office/drawing/2014/main" id="{47463662-13C5-1A40-AE42-65B7B56036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250" y="643466"/>
            <a:ext cx="5487500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153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6AB33354-5302-409E-90BF-4E7A98AFB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45065" y="1165014"/>
            <a:ext cx="3796306" cy="4666206"/>
          </a:xfrm>
        </p:spPr>
        <p:txBody>
          <a:bodyPr anchor="ctr">
            <a:normAutofit/>
          </a:bodyPr>
          <a:lstStyle/>
          <a:p>
            <a:r>
              <a:rPr lang="en-US" altLang="en-US" sz="4800"/>
              <a:t>The Fluidity of Membranes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C66A8B6-1F6E-4FCC-93B9-B9986B6F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576" y="5945955"/>
            <a:ext cx="12109423" cy="525780"/>
            <a:chOff x="82576" y="5945955"/>
            <a:chExt cx="12109423" cy="525780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AF7C4FD-65AD-4BBE-886A-D2E923F94C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103361" y="6131892"/>
              <a:ext cx="524256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1BA8278B-6DF7-481F-B1FA-FFE7D6C3C7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5998176" y="277912"/>
              <a:ext cx="524256" cy="118633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5577840" y="1165014"/>
            <a:ext cx="5625253" cy="4666206"/>
          </a:xfrm>
        </p:spPr>
        <p:txBody>
          <a:bodyPr anchor="ctr">
            <a:normAutofit/>
          </a:bodyPr>
          <a:lstStyle/>
          <a:p>
            <a:pPr algn="just"/>
            <a:r>
              <a:rPr lang="en-US" altLang="en-US" sz="2400" dirty="0"/>
              <a:t>Membranes are held together mainly by weak hydrophobic interactions</a:t>
            </a:r>
          </a:p>
          <a:p>
            <a:pPr algn="just"/>
            <a:r>
              <a:rPr lang="en-US" altLang="en-US" sz="2400" dirty="0"/>
              <a:t>Most of the lipids and some proteins can move sideways within the membrane </a:t>
            </a:r>
          </a:p>
          <a:p>
            <a:pPr algn="just"/>
            <a:r>
              <a:rPr lang="en-US" altLang="en-US" sz="2400" dirty="0"/>
              <a:t>Rarely, a lipid may flip-flop across the membrane, from one phospholipid layer to the other</a:t>
            </a:r>
          </a:p>
        </p:txBody>
      </p:sp>
    </p:spTree>
    <p:extLst>
      <p:ext uri="{BB962C8B-B14F-4D97-AF65-F5344CB8AC3E}">
        <p14:creationId xmlns:p14="http://schemas.microsoft.com/office/powerpoint/2010/main" val="733515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9"/>
          <a:stretch>
            <a:fillRect/>
          </a:stretch>
        </p:blipFill>
        <p:spPr>
          <a:xfrm>
            <a:off x="1822704" y="1776984"/>
            <a:ext cx="8546592" cy="3304032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3112242" y="2567825"/>
            <a:ext cx="845439" cy="569785"/>
          </a:xfrm>
          <a:custGeom>
            <a:avLst/>
            <a:gdLst>
              <a:gd name="connsiteX0" fmla="*/ 12700 w 845439"/>
              <a:gd name="connsiteY0" fmla="*/ 557085 h 569785"/>
              <a:gd name="connsiteX1" fmla="*/ 547916 w 845439"/>
              <a:gd name="connsiteY1" fmla="*/ 12700 h 569785"/>
              <a:gd name="connsiteX2" fmla="*/ 832739 w 845439"/>
              <a:gd name="connsiteY2" fmla="*/ 542861 h 5697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845439" h="569785">
                <a:moveTo>
                  <a:pt x="12700" y="557085"/>
                </a:moveTo>
                <a:lnTo>
                  <a:pt x="547916" y="12700"/>
                </a:lnTo>
                <a:lnTo>
                  <a:pt x="832739" y="542861"/>
                </a:lnTo>
              </a:path>
            </a:pathLst>
          </a:cu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112242" y="2567825"/>
            <a:ext cx="845439" cy="569785"/>
          </a:xfrm>
          <a:custGeom>
            <a:avLst/>
            <a:gdLst>
              <a:gd name="connsiteX0" fmla="*/ 12700 w 845439"/>
              <a:gd name="connsiteY0" fmla="*/ 557085 h 569785"/>
              <a:gd name="connsiteX1" fmla="*/ 547916 w 845439"/>
              <a:gd name="connsiteY1" fmla="*/ 12700 h 569785"/>
              <a:gd name="connsiteX2" fmla="*/ 832739 w 845439"/>
              <a:gd name="connsiteY2" fmla="*/ 542861 h 5697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845439" h="569785">
                <a:moveTo>
                  <a:pt x="12700" y="557085"/>
                </a:moveTo>
                <a:lnTo>
                  <a:pt x="547916" y="12700"/>
                </a:lnTo>
                <a:lnTo>
                  <a:pt x="832739" y="542861"/>
                </a:lnTo>
              </a:path>
            </a:pathLst>
          </a:cu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1896454" y="1841704"/>
            <a:ext cx="833562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 dirty="0">
                <a:solidFill>
                  <a:srgbClr val="C1682C"/>
                </a:solidFill>
                <a:latin typeface="Arial"/>
                <a:ea typeface="ＭＳ Ｐゴシック" charset="0"/>
              </a:rPr>
              <a:t>Results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3021992" y="2252867"/>
            <a:ext cx="2128788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Membrane proteins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1834542" y="3753054"/>
            <a:ext cx="1179810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Mouse cell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588729" y="3954667"/>
            <a:ext cx="1231106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Human cell</a:t>
            </a:r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852005" y="4642057"/>
            <a:ext cx="8399735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1550"/>
              </a:lnSpc>
            </a:pP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Data from L. D. Frye and M. </a:t>
            </a:r>
            <a:r>
              <a:rPr lang="en-US" sz="1400" b="1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Edidin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, The rapid intermixing of cell surface antigens after formation of</a:t>
            </a:r>
          </a:p>
          <a:p>
            <a:pPr>
              <a:lnSpc>
                <a:spcPts val="1550"/>
              </a:lnSpc>
            </a:pP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mouse-human </a:t>
            </a:r>
            <a:r>
              <a:rPr lang="en-US" sz="1400" b="1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heterokaryons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, </a:t>
            </a:r>
            <a:r>
              <a:rPr lang="en-US" sz="1400" b="1" i="1" dirty="0">
                <a:solidFill>
                  <a:srgbClr val="000000"/>
                </a:solidFill>
                <a:latin typeface="Arial"/>
                <a:ea typeface="ＭＳ Ｐゴシック" charset="0"/>
              </a:rPr>
              <a:t>Journal of Cell Science 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7:319 (1970).</a:t>
            </a:r>
          </a:p>
        </p:txBody>
      </p:sp>
      <p:sp>
        <p:nvSpPr>
          <p:cNvPr id="13" name="Footer Placeholder 1"/>
          <p:cNvSpPr txBox="1">
            <a:spLocks/>
          </p:cNvSpPr>
          <p:nvPr/>
        </p:nvSpPr>
        <p:spPr>
          <a:xfrm>
            <a:off x="1590575" y="6586347"/>
            <a:ext cx="3086100" cy="2329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US" sz="900" dirty="0"/>
              <a:t>© 2017 Pearson Education, Inc.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C41C3CB-7A04-B942-823E-62632A2DA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membrane proteins move?</a:t>
            </a:r>
          </a:p>
        </p:txBody>
      </p:sp>
    </p:spTree>
    <p:extLst>
      <p:ext uri="{BB962C8B-B14F-4D97-AF65-F5344CB8AC3E}">
        <p14:creationId xmlns:p14="http://schemas.microsoft.com/office/powerpoint/2010/main" val="3114592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9"/>
          <a:stretch>
            <a:fillRect/>
          </a:stretch>
        </p:blipFill>
        <p:spPr>
          <a:xfrm>
            <a:off x="1822704" y="1776984"/>
            <a:ext cx="8546592" cy="3304032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3112242" y="2567825"/>
            <a:ext cx="845439" cy="569785"/>
          </a:xfrm>
          <a:custGeom>
            <a:avLst/>
            <a:gdLst>
              <a:gd name="connsiteX0" fmla="*/ 12700 w 845439"/>
              <a:gd name="connsiteY0" fmla="*/ 557085 h 569785"/>
              <a:gd name="connsiteX1" fmla="*/ 547916 w 845439"/>
              <a:gd name="connsiteY1" fmla="*/ 12700 h 569785"/>
              <a:gd name="connsiteX2" fmla="*/ 832739 w 845439"/>
              <a:gd name="connsiteY2" fmla="*/ 542861 h 5697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845439" h="569785">
                <a:moveTo>
                  <a:pt x="12700" y="557085"/>
                </a:moveTo>
                <a:lnTo>
                  <a:pt x="547916" y="12700"/>
                </a:lnTo>
                <a:lnTo>
                  <a:pt x="832739" y="542861"/>
                </a:lnTo>
              </a:path>
            </a:pathLst>
          </a:cu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112242" y="2567825"/>
            <a:ext cx="845439" cy="569785"/>
          </a:xfrm>
          <a:custGeom>
            <a:avLst/>
            <a:gdLst>
              <a:gd name="connsiteX0" fmla="*/ 12700 w 845439"/>
              <a:gd name="connsiteY0" fmla="*/ 557085 h 569785"/>
              <a:gd name="connsiteX1" fmla="*/ 547916 w 845439"/>
              <a:gd name="connsiteY1" fmla="*/ 12700 h 569785"/>
              <a:gd name="connsiteX2" fmla="*/ 832739 w 845439"/>
              <a:gd name="connsiteY2" fmla="*/ 542861 h 5697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845439" h="569785">
                <a:moveTo>
                  <a:pt x="12700" y="557085"/>
                </a:moveTo>
                <a:lnTo>
                  <a:pt x="547916" y="12700"/>
                </a:lnTo>
                <a:lnTo>
                  <a:pt x="832739" y="542861"/>
                </a:lnTo>
              </a:path>
            </a:pathLst>
          </a:cu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1896454" y="1841704"/>
            <a:ext cx="833562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 dirty="0">
                <a:solidFill>
                  <a:srgbClr val="C1682C"/>
                </a:solidFill>
                <a:latin typeface="Arial"/>
                <a:ea typeface="ＭＳ Ｐゴシック" charset="0"/>
              </a:rPr>
              <a:t>Results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3021992" y="2252867"/>
            <a:ext cx="2128788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Membrane proteins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1834542" y="3753054"/>
            <a:ext cx="1179810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Mouse cell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588729" y="3954667"/>
            <a:ext cx="1231106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Human cell</a:t>
            </a: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5966804" y="4135642"/>
            <a:ext cx="1179810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Hybrid cell</a:t>
            </a:r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852005" y="4642057"/>
            <a:ext cx="8399735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1550"/>
              </a:lnSpc>
            </a:pP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Data from L. D. Frye and M. </a:t>
            </a:r>
            <a:r>
              <a:rPr lang="en-US" sz="1400" b="1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Edidin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, The rapid intermixing of cell surface antigens after formation of</a:t>
            </a:r>
          </a:p>
          <a:p>
            <a:pPr>
              <a:lnSpc>
                <a:spcPts val="1550"/>
              </a:lnSpc>
            </a:pP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mouse-human </a:t>
            </a:r>
            <a:r>
              <a:rPr lang="en-US" sz="1400" b="1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heterokaryons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, </a:t>
            </a:r>
            <a:r>
              <a:rPr lang="en-US" sz="1400" b="1" i="1" dirty="0">
                <a:solidFill>
                  <a:srgbClr val="000000"/>
                </a:solidFill>
                <a:latin typeface="Arial"/>
                <a:ea typeface="ＭＳ Ｐゴシック" charset="0"/>
              </a:rPr>
              <a:t>Journal of Cell Science 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7:319 (1970).</a:t>
            </a:r>
          </a:p>
        </p:txBody>
      </p:sp>
      <p:sp>
        <p:nvSpPr>
          <p:cNvPr id="14" name="Footer Placeholder 1"/>
          <p:cNvSpPr txBox="1">
            <a:spLocks/>
          </p:cNvSpPr>
          <p:nvPr/>
        </p:nvSpPr>
        <p:spPr>
          <a:xfrm>
            <a:off x="1590575" y="6586347"/>
            <a:ext cx="3086100" cy="2329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US" sz="900" dirty="0"/>
              <a:t>© 2017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465855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9"/>
          <a:stretch>
            <a:fillRect/>
          </a:stretch>
        </p:blipFill>
        <p:spPr>
          <a:xfrm>
            <a:off x="1822704" y="1776984"/>
            <a:ext cx="8546592" cy="3304032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3112242" y="2567825"/>
            <a:ext cx="845439" cy="569785"/>
          </a:xfrm>
          <a:custGeom>
            <a:avLst/>
            <a:gdLst>
              <a:gd name="connsiteX0" fmla="*/ 12700 w 845439"/>
              <a:gd name="connsiteY0" fmla="*/ 557085 h 569785"/>
              <a:gd name="connsiteX1" fmla="*/ 547916 w 845439"/>
              <a:gd name="connsiteY1" fmla="*/ 12700 h 569785"/>
              <a:gd name="connsiteX2" fmla="*/ 832739 w 845439"/>
              <a:gd name="connsiteY2" fmla="*/ 542861 h 5697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845439" h="569785">
                <a:moveTo>
                  <a:pt x="12700" y="557085"/>
                </a:moveTo>
                <a:lnTo>
                  <a:pt x="547916" y="12700"/>
                </a:lnTo>
                <a:lnTo>
                  <a:pt x="832739" y="542861"/>
                </a:lnTo>
              </a:path>
            </a:pathLst>
          </a:cu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896454" y="1841704"/>
            <a:ext cx="833562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 dirty="0">
                <a:solidFill>
                  <a:srgbClr val="C1682C"/>
                </a:solidFill>
                <a:latin typeface="Arial"/>
                <a:ea typeface="ＭＳ Ｐゴシック" charset="0"/>
              </a:rPr>
              <a:t>Results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3021992" y="2252867"/>
            <a:ext cx="2128788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Membrane proteins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834542" y="3753054"/>
            <a:ext cx="1179810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Mouse cell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3588729" y="3954667"/>
            <a:ext cx="1231106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Human cell</a:t>
            </a: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5966804" y="4135642"/>
            <a:ext cx="1179810" cy="30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b="1">
                <a:solidFill>
                  <a:srgbClr val="000000"/>
                </a:solidFill>
                <a:latin typeface="Arial"/>
                <a:ea typeface="ＭＳ Ｐゴシック" charset="0"/>
              </a:rPr>
              <a:t>Hybrid cell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8189305" y="3249027"/>
            <a:ext cx="1628651" cy="770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32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Mixed proteins</a:t>
            </a:r>
          </a:p>
          <a:p>
            <a:pPr>
              <a:lnSpc>
                <a:spcPts val="32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after 1 hour</a:t>
            </a: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1852005" y="4642057"/>
            <a:ext cx="8399735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1550"/>
              </a:lnSpc>
            </a:pP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Data from L. D. Frye and M. </a:t>
            </a:r>
            <a:r>
              <a:rPr lang="en-US" sz="1400" b="1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Edidin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, The rapid intermixing of cell surface antigens after formation of</a:t>
            </a:r>
          </a:p>
          <a:p>
            <a:pPr>
              <a:lnSpc>
                <a:spcPts val="1550"/>
              </a:lnSpc>
            </a:pP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mouse-human </a:t>
            </a:r>
            <a:r>
              <a:rPr lang="en-US" sz="1400" b="1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heterokaryons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, </a:t>
            </a:r>
            <a:r>
              <a:rPr lang="en-US" sz="1400" b="1" i="1" dirty="0">
                <a:solidFill>
                  <a:srgbClr val="000000"/>
                </a:solidFill>
                <a:latin typeface="Arial"/>
                <a:ea typeface="ＭＳ Ｐゴシック" charset="0"/>
              </a:rPr>
              <a:t>Journal of Cell Science 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7:319 (1970).</a:t>
            </a:r>
          </a:p>
        </p:txBody>
      </p:sp>
      <p:sp>
        <p:nvSpPr>
          <p:cNvPr id="15" name="Footer Placeholder 1"/>
          <p:cNvSpPr txBox="1">
            <a:spLocks/>
          </p:cNvSpPr>
          <p:nvPr/>
        </p:nvSpPr>
        <p:spPr>
          <a:xfrm>
            <a:off x="1590575" y="6586347"/>
            <a:ext cx="3086100" cy="2329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US" sz="900" dirty="0"/>
              <a:t>© 2017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3147148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DCF72F19-1473-448C-AA14-0CB8AA374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1" name="Title 11">
            <a:extLst>
              <a:ext uri="{FF2B5EF4-FFF2-40B4-BE49-F238E27FC236}">
                <a16:creationId xmlns:a16="http://schemas.microsoft.com/office/drawing/2014/main" id="{A3E5B5E9-DB25-F144-B0DB-ED5F7E4C5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09" y="679731"/>
            <a:ext cx="4171994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n-US" sz="6000"/>
              <a:t>Membranes are fluid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323FFECD-4191-924F-8615-9E8EC97BC2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20"/>
          <a:stretch/>
        </p:blipFill>
        <p:spPr>
          <a:xfrm>
            <a:off x="5123411" y="388919"/>
            <a:ext cx="6222243" cy="624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18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1287</Words>
  <Application>Microsoft Macintosh PowerPoint</Application>
  <PresentationFormat>Widescreen</PresentationFormat>
  <Paragraphs>217</Paragraphs>
  <Slides>40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Calibri Light</vt:lpstr>
      <vt:lpstr>Corbel</vt:lpstr>
      <vt:lpstr>Times New Roman</vt:lpstr>
      <vt:lpstr>Office Theme</vt:lpstr>
      <vt:lpstr>Membrane Structure  and  Function</vt:lpstr>
      <vt:lpstr>Life at the Edge</vt:lpstr>
      <vt:lpstr>Cellular membranes are fluid mosaics of lipids and proteins</vt:lpstr>
      <vt:lpstr>PowerPoint Presentation</vt:lpstr>
      <vt:lpstr>The Fluidity of Membranes</vt:lpstr>
      <vt:lpstr>Do membrane proteins move?</vt:lpstr>
      <vt:lpstr>PowerPoint Presentation</vt:lpstr>
      <vt:lpstr>PowerPoint Presentation</vt:lpstr>
      <vt:lpstr>Membranes are fluid</vt:lpstr>
      <vt:lpstr>Peripheral and Integral Proteins</vt:lpstr>
      <vt:lpstr>Transmembrane Protein</vt:lpstr>
      <vt:lpstr>Functions of cell-surface proteins</vt:lpstr>
      <vt:lpstr>Functions of Membrane Proteins</vt:lpstr>
      <vt:lpstr>Functions of Membrane Proteins</vt:lpstr>
      <vt:lpstr>Synthesis and Sidedness of Membranes </vt:lpstr>
      <vt:lpstr>Membrane structure results in selective permeability</vt:lpstr>
      <vt:lpstr>Transport Proteins</vt:lpstr>
      <vt:lpstr>Passive Transport</vt:lpstr>
      <vt:lpstr>PowerPoint Presentation</vt:lpstr>
      <vt:lpstr>Effects of Osmosis on Water Balance</vt:lpstr>
      <vt:lpstr>PowerPoint Presentation</vt:lpstr>
      <vt:lpstr>Water Balance of Cells Without Cell Walls</vt:lpstr>
      <vt:lpstr>PowerPoint Presentation</vt:lpstr>
      <vt:lpstr>Water Balance of Cells with Cell Walls</vt:lpstr>
      <vt:lpstr>Facilitated Diffusion: Passive Transport Aided by Proteins</vt:lpstr>
      <vt:lpstr>PowerPoint Presentation</vt:lpstr>
      <vt:lpstr>Membrane  Transport</vt:lpstr>
      <vt:lpstr>Diffusion and Active Transport of Solutes</vt:lpstr>
      <vt:lpstr>Active transport uses energy</vt:lpstr>
      <vt:lpstr>The Sodium-Potassium Pump</vt:lpstr>
      <vt:lpstr>The Sodium-Potassium Pump</vt:lpstr>
      <vt:lpstr>The Sodium-Potassium Pump</vt:lpstr>
      <vt:lpstr>Proton Pumps Provide Energy </vt:lpstr>
      <vt:lpstr>Cotransport</vt:lpstr>
      <vt:lpstr>Bulk Transport</vt:lpstr>
      <vt:lpstr>Exocytosis</vt:lpstr>
      <vt:lpstr>Endocytosis</vt:lpstr>
      <vt:lpstr>Endocytosis</vt:lpstr>
      <vt:lpstr>Endocytosis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Membrane Structure  and  Function</dc:title>
  <dc:creator>Hurt, Centdrika</dc:creator>
  <cp:lastModifiedBy>Hurt, Centdrika</cp:lastModifiedBy>
  <cp:revision>2</cp:revision>
  <dcterms:created xsi:type="dcterms:W3CDTF">2020-03-04T16:28:42Z</dcterms:created>
  <dcterms:modified xsi:type="dcterms:W3CDTF">2020-09-25T14:19:28Z</dcterms:modified>
</cp:coreProperties>
</file>