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6"/>
    <p:restoredTop sz="96208"/>
  </p:normalViewPr>
  <p:slideViewPr>
    <p:cSldViewPr snapToGrid="0" snapToObjects="1">
      <p:cViewPr varScale="1">
        <p:scale>
          <a:sx n="116" d="100"/>
          <a:sy n="116" d="100"/>
        </p:scale>
        <p:origin x="20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F7F303-634C-4B10-843C-0069754491A5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93D0ED7-3FC0-4CF9-9C9B-A8C76349CDB6}">
      <dgm:prSet/>
      <dgm:spPr/>
      <dgm:t>
        <a:bodyPr/>
        <a:lstStyle/>
        <a:p>
          <a:r>
            <a:rPr lang="en-US"/>
            <a:t>Kyrie</a:t>
          </a:r>
        </a:p>
      </dgm:t>
    </dgm:pt>
    <dgm:pt modelId="{700D94DD-9036-405D-AB9D-88146DA2B28E}" type="parTrans" cxnId="{E845EC9E-A294-4300-BBA0-A8400AEA9295}">
      <dgm:prSet/>
      <dgm:spPr/>
      <dgm:t>
        <a:bodyPr/>
        <a:lstStyle/>
        <a:p>
          <a:endParaRPr lang="en-US"/>
        </a:p>
      </dgm:t>
    </dgm:pt>
    <dgm:pt modelId="{4451917A-48DC-49B9-9218-355083789DC9}" type="sibTrans" cxnId="{E845EC9E-A294-4300-BBA0-A8400AEA9295}">
      <dgm:prSet/>
      <dgm:spPr/>
      <dgm:t>
        <a:bodyPr/>
        <a:lstStyle/>
        <a:p>
          <a:endParaRPr lang="en-US"/>
        </a:p>
      </dgm:t>
    </dgm:pt>
    <dgm:pt modelId="{FAF6DB6A-0346-4962-A350-A0B3A04B3C13}">
      <dgm:prSet/>
      <dgm:spPr/>
      <dgm:t>
        <a:bodyPr/>
        <a:lstStyle/>
        <a:p>
          <a:r>
            <a:rPr lang="en-US"/>
            <a:t>Gloria in excelsis</a:t>
          </a:r>
        </a:p>
      </dgm:t>
    </dgm:pt>
    <dgm:pt modelId="{EAC86282-6722-4644-B2CA-D4803B3D6741}" type="parTrans" cxnId="{1C7D2EC0-E8F8-40B4-B1AD-50D308E51A9F}">
      <dgm:prSet/>
      <dgm:spPr/>
      <dgm:t>
        <a:bodyPr/>
        <a:lstStyle/>
        <a:p>
          <a:endParaRPr lang="en-US"/>
        </a:p>
      </dgm:t>
    </dgm:pt>
    <dgm:pt modelId="{A0978930-9A7D-4D23-8951-710104703667}" type="sibTrans" cxnId="{1C7D2EC0-E8F8-40B4-B1AD-50D308E51A9F}">
      <dgm:prSet/>
      <dgm:spPr/>
      <dgm:t>
        <a:bodyPr/>
        <a:lstStyle/>
        <a:p>
          <a:endParaRPr lang="en-US"/>
        </a:p>
      </dgm:t>
    </dgm:pt>
    <dgm:pt modelId="{0EFC76EC-6275-4F99-AFD3-4F80C8738097}">
      <dgm:prSet/>
      <dgm:spPr/>
      <dgm:t>
        <a:bodyPr/>
        <a:lstStyle/>
        <a:p>
          <a:r>
            <a:rPr lang="en-US"/>
            <a:t>Credo</a:t>
          </a:r>
        </a:p>
      </dgm:t>
    </dgm:pt>
    <dgm:pt modelId="{87244C0A-8EEB-4611-BC3A-C6A2FE4E108E}" type="parTrans" cxnId="{67A76AAC-20E7-43E0-9474-D53AB04A9461}">
      <dgm:prSet/>
      <dgm:spPr/>
      <dgm:t>
        <a:bodyPr/>
        <a:lstStyle/>
        <a:p>
          <a:endParaRPr lang="en-US"/>
        </a:p>
      </dgm:t>
    </dgm:pt>
    <dgm:pt modelId="{3BC309C2-0509-4ACE-8C32-F76A3FE2399B}" type="sibTrans" cxnId="{67A76AAC-20E7-43E0-9474-D53AB04A9461}">
      <dgm:prSet/>
      <dgm:spPr/>
      <dgm:t>
        <a:bodyPr/>
        <a:lstStyle/>
        <a:p>
          <a:endParaRPr lang="en-US"/>
        </a:p>
      </dgm:t>
    </dgm:pt>
    <dgm:pt modelId="{0A124BB8-C8AA-433B-AB90-3C4C9ED301A3}">
      <dgm:prSet/>
      <dgm:spPr/>
      <dgm:t>
        <a:bodyPr/>
        <a:lstStyle/>
        <a:p>
          <a:r>
            <a:rPr lang="en-US"/>
            <a:t>Sanctus</a:t>
          </a:r>
        </a:p>
      </dgm:t>
    </dgm:pt>
    <dgm:pt modelId="{889947FA-8AA9-4AAD-B2DC-303CD2319828}" type="parTrans" cxnId="{AB59547A-83B7-4791-AF23-A8A164702330}">
      <dgm:prSet/>
      <dgm:spPr/>
      <dgm:t>
        <a:bodyPr/>
        <a:lstStyle/>
        <a:p>
          <a:endParaRPr lang="en-US"/>
        </a:p>
      </dgm:t>
    </dgm:pt>
    <dgm:pt modelId="{88C3B65D-B533-4266-AE56-368D6DA5CD47}" type="sibTrans" cxnId="{AB59547A-83B7-4791-AF23-A8A164702330}">
      <dgm:prSet/>
      <dgm:spPr/>
      <dgm:t>
        <a:bodyPr/>
        <a:lstStyle/>
        <a:p>
          <a:endParaRPr lang="en-US"/>
        </a:p>
      </dgm:t>
    </dgm:pt>
    <dgm:pt modelId="{2090E967-40CC-44CE-92AB-6367388B4562}">
      <dgm:prSet/>
      <dgm:spPr/>
      <dgm:t>
        <a:bodyPr/>
        <a:lstStyle/>
        <a:p>
          <a:r>
            <a:rPr lang="en-US"/>
            <a:t>Agnus Dei</a:t>
          </a:r>
        </a:p>
      </dgm:t>
    </dgm:pt>
    <dgm:pt modelId="{91AEEE9F-9082-4F8D-A2AD-E379D22904AC}" type="parTrans" cxnId="{D7EA538F-D2ED-4515-BF17-030F920E711D}">
      <dgm:prSet/>
      <dgm:spPr/>
      <dgm:t>
        <a:bodyPr/>
        <a:lstStyle/>
        <a:p>
          <a:endParaRPr lang="en-US"/>
        </a:p>
      </dgm:t>
    </dgm:pt>
    <dgm:pt modelId="{AB69BCB6-BB6D-4EEA-96DE-6AF305D9B01B}" type="sibTrans" cxnId="{D7EA538F-D2ED-4515-BF17-030F920E711D}">
      <dgm:prSet/>
      <dgm:spPr/>
      <dgm:t>
        <a:bodyPr/>
        <a:lstStyle/>
        <a:p>
          <a:endParaRPr lang="en-US"/>
        </a:p>
      </dgm:t>
    </dgm:pt>
    <dgm:pt modelId="{B1FE1CDD-D8F2-0D46-A750-DBAC024E267F}" type="pres">
      <dgm:prSet presAssocID="{85F7F303-634C-4B10-843C-0069754491A5}" presName="linear" presStyleCnt="0">
        <dgm:presLayoutVars>
          <dgm:animLvl val="lvl"/>
          <dgm:resizeHandles val="exact"/>
        </dgm:presLayoutVars>
      </dgm:prSet>
      <dgm:spPr/>
    </dgm:pt>
    <dgm:pt modelId="{F577474A-EC92-C445-BF07-F375838E1D40}" type="pres">
      <dgm:prSet presAssocID="{793D0ED7-3FC0-4CF9-9C9B-A8C76349CDB6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9F87927C-6A40-ED40-AD57-0287530E9FBF}" type="pres">
      <dgm:prSet presAssocID="{4451917A-48DC-49B9-9218-355083789DC9}" presName="spacer" presStyleCnt="0"/>
      <dgm:spPr/>
    </dgm:pt>
    <dgm:pt modelId="{A599474C-F3C6-594B-B01A-8C5807F3B5FC}" type="pres">
      <dgm:prSet presAssocID="{FAF6DB6A-0346-4962-A350-A0B3A04B3C13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B06033E5-1537-864D-B42F-2093DE91F55F}" type="pres">
      <dgm:prSet presAssocID="{A0978930-9A7D-4D23-8951-710104703667}" presName="spacer" presStyleCnt="0"/>
      <dgm:spPr/>
    </dgm:pt>
    <dgm:pt modelId="{23DFC0E3-812A-EF42-90AF-094B41D6DA00}" type="pres">
      <dgm:prSet presAssocID="{0EFC76EC-6275-4F99-AFD3-4F80C8738097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76D9157D-279B-3E41-86FA-CE0EBF2597BF}" type="pres">
      <dgm:prSet presAssocID="{3BC309C2-0509-4ACE-8C32-F76A3FE2399B}" presName="spacer" presStyleCnt="0"/>
      <dgm:spPr/>
    </dgm:pt>
    <dgm:pt modelId="{04E24941-C4BD-5E4A-9D4D-4D6DF69EED36}" type="pres">
      <dgm:prSet presAssocID="{0A124BB8-C8AA-433B-AB90-3C4C9ED301A3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59BCEE21-AE0D-6441-BD0E-A283D3222096}" type="pres">
      <dgm:prSet presAssocID="{88C3B65D-B533-4266-AE56-368D6DA5CD47}" presName="spacer" presStyleCnt="0"/>
      <dgm:spPr/>
    </dgm:pt>
    <dgm:pt modelId="{999A6873-7B4F-CD4C-8152-0A2B5E0FD199}" type="pres">
      <dgm:prSet presAssocID="{2090E967-40CC-44CE-92AB-6367388B4562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A2084D08-1804-3C4C-B723-C85EA430BC6A}" type="presOf" srcId="{0A124BB8-C8AA-433B-AB90-3C4C9ED301A3}" destId="{04E24941-C4BD-5E4A-9D4D-4D6DF69EED36}" srcOrd="0" destOrd="0" presId="urn:microsoft.com/office/officeart/2005/8/layout/vList2"/>
    <dgm:cxn modelId="{5B35A313-69DB-CA4D-AC5E-12715E050183}" type="presOf" srcId="{0EFC76EC-6275-4F99-AFD3-4F80C8738097}" destId="{23DFC0E3-812A-EF42-90AF-094B41D6DA00}" srcOrd="0" destOrd="0" presId="urn:microsoft.com/office/officeart/2005/8/layout/vList2"/>
    <dgm:cxn modelId="{EAE32734-F347-7145-BB1E-EC0BFC57E545}" type="presOf" srcId="{793D0ED7-3FC0-4CF9-9C9B-A8C76349CDB6}" destId="{F577474A-EC92-C445-BF07-F375838E1D40}" srcOrd="0" destOrd="0" presId="urn:microsoft.com/office/officeart/2005/8/layout/vList2"/>
    <dgm:cxn modelId="{A7505937-FFB9-2D4C-BD91-68DAB4E4EFA9}" type="presOf" srcId="{FAF6DB6A-0346-4962-A350-A0B3A04B3C13}" destId="{A599474C-F3C6-594B-B01A-8C5807F3B5FC}" srcOrd="0" destOrd="0" presId="urn:microsoft.com/office/officeart/2005/8/layout/vList2"/>
    <dgm:cxn modelId="{FCBA4361-E2D7-6446-9508-D648B7B1AA2D}" type="presOf" srcId="{2090E967-40CC-44CE-92AB-6367388B4562}" destId="{999A6873-7B4F-CD4C-8152-0A2B5E0FD199}" srcOrd="0" destOrd="0" presId="urn:microsoft.com/office/officeart/2005/8/layout/vList2"/>
    <dgm:cxn modelId="{AB59547A-83B7-4791-AF23-A8A164702330}" srcId="{85F7F303-634C-4B10-843C-0069754491A5}" destId="{0A124BB8-C8AA-433B-AB90-3C4C9ED301A3}" srcOrd="3" destOrd="0" parTransId="{889947FA-8AA9-4AAD-B2DC-303CD2319828}" sibTransId="{88C3B65D-B533-4266-AE56-368D6DA5CD47}"/>
    <dgm:cxn modelId="{D7EA538F-D2ED-4515-BF17-030F920E711D}" srcId="{85F7F303-634C-4B10-843C-0069754491A5}" destId="{2090E967-40CC-44CE-92AB-6367388B4562}" srcOrd="4" destOrd="0" parTransId="{91AEEE9F-9082-4F8D-A2AD-E379D22904AC}" sibTransId="{AB69BCB6-BB6D-4EEA-96DE-6AF305D9B01B}"/>
    <dgm:cxn modelId="{E845EC9E-A294-4300-BBA0-A8400AEA9295}" srcId="{85F7F303-634C-4B10-843C-0069754491A5}" destId="{793D0ED7-3FC0-4CF9-9C9B-A8C76349CDB6}" srcOrd="0" destOrd="0" parTransId="{700D94DD-9036-405D-AB9D-88146DA2B28E}" sibTransId="{4451917A-48DC-49B9-9218-355083789DC9}"/>
    <dgm:cxn modelId="{67A76AAC-20E7-43E0-9474-D53AB04A9461}" srcId="{85F7F303-634C-4B10-843C-0069754491A5}" destId="{0EFC76EC-6275-4F99-AFD3-4F80C8738097}" srcOrd="2" destOrd="0" parTransId="{87244C0A-8EEB-4611-BC3A-C6A2FE4E108E}" sibTransId="{3BC309C2-0509-4ACE-8C32-F76A3FE2399B}"/>
    <dgm:cxn modelId="{1C7D2EC0-E8F8-40B4-B1AD-50D308E51A9F}" srcId="{85F7F303-634C-4B10-843C-0069754491A5}" destId="{FAF6DB6A-0346-4962-A350-A0B3A04B3C13}" srcOrd="1" destOrd="0" parTransId="{EAC86282-6722-4644-B2CA-D4803B3D6741}" sibTransId="{A0978930-9A7D-4D23-8951-710104703667}"/>
    <dgm:cxn modelId="{4A9C5ECB-4616-8940-917D-65B92494155F}" type="presOf" srcId="{85F7F303-634C-4B10-843C-0069754491A5}" destId="{B1FE1CDD-D8F2-0D46-A750-DBAC024E267F}" srcOrd="0" destOrd="0" presId="urn:microsoft.com/office/officeart/2005/8/layout/vList2"/>
    <dgm:cxn modelId="{7C3FFB42-012A-5343-81F4-48557D919BC4}" type="presParOf" srcId="{B1FE1CDD-D8F2-0D46-A750-DBAC024E267F}" destId="{F577474A-EC92-C445-BF07-F375838E1D40}" srcOrd="0" destOrd="0" presId="urn:microsoft.com/office/officeart/2005/8/layout/vList2"/>
    <dgm:cxn modelId="{26807CA9-04C4-6249-B892-460AFA35387F}" type="presParOf" srcId="{B1FE1CDD-D8F2-0D46-A750-DBAC024E267F}" destId="{9F87927C-6A40-ED40-AD57-0287530E9FBF}" srcOrd="1" destOrd="0" presId="urn:microsoft.com/office/officeart/2005/8/layout/vList2"/>
    <dgm:cxn modelId="{51C096F2-7D1D-E742-B366-EBB08582C48C}" type="presParOf" srcId="{B1FE1CDD-D8F2-0D46-A750-DBAC024E267F}" destId="{A599474C-F3C6-594B-B01A-8C5807F3B5FC}" srcOrd="2" destOrd="0" presId="urn:microsoft.com/office/officeart/2005/8/layout/vList2"/>
    <dgm:cxn modelId="{927A2CC4-FD1F-794D-B069-8837F4DFF91B}" type="presParOf" srcId="{B1FE1CDD-D8F2-0D46-A750-DBAC024E267F}" destId="{B06033E5-1537-864D-B42F-2093DE91F55F}" srcOrd="3" destOrd="0" presId="urn:microsoft.com/office/officeart/2005/8/layout/vList2"/>
    <dgm:cxn modelId="{D7CCADE6-6F3E-2D45-9342-F2CA63637269}" type="presParOf" srcId="{B1FE1CDD-D8F2-0D46-A750-DBAC024E267F}" destId="{23DFC0E3-812A-EF42-90AF-094B41D6DA00}" srcOrd="4" destOrd="0" presId="urn:microsoft.com/office/officeart/2005/8/layout/vList2"/>
    <dgm:cxn modelId="{B318EC75-5B95-074F-B394-CABB30C289D8}" type="presParOf" srcId="{B1FE1CDD-D8F2-0D46-A750-DBAC024E267F}" destId="{76D9157D-279B-3E41-86FA-CE0EBF2597BF}" srcOrd="5" destOrd="0" presId="urn:microsoft.com/office/officeart/2005/8/layout/vList2"/>
    <dgm:cxn modelId="{57D29F0F-D312-E14E-B945-4257B2E98D60}" type="presParOf" srcId="{B1FE1CDD-D8F2-0D46-A750-DBAC024E267F}" destId="{04E24941-C4BD-5E4A-9D4D-4D6DF69EED36}" srcOrd="6" destOrd="0" presId="urn:microsoft.com/office/officeart/2005/8/layout/vList2"/>
    <dgm:cxn modelId="{3655B887-AC4B-784E-8F63-AB1D18E25010}" type="presParOf" srcId="{B1FE1CDD-D8F2-0D46-A750-DBAC024E267F}" destId="{59BCEE21-AE0D-6441-BD0E-A283D3222096}" srcOrd="7" destOrd="0" presId="urn:microsoft.com/office/officeart/2005/8/layout/vList2"/>
    <dgm:cxn modelId="{D4B34EF0-ED17-A94A-8034-222F19AD7BB5}" type="presParOf" srcId="{B1FE1CDD-D8F2-0D46-A750-DBAC024E267F}" destId="{999A6873-7B4F-CD4C-8152-0A2B5E0FD199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77474A-EC92-C445-BF07-F375838E1D40}">
      <dsp:nvSpPr>
        <dsp:cNvPr id="0" name=""/>
        <dsp:cNvSpPr/>
      </dsp:nvSpPr>
      <dsp:spPr>
        <a:xfrm>
          <a:off x="0" y="35739"/>
          <a:ext cx="6096000" cy="959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Kyrie</a:t>
          </a:r>
        </a:p>
      </dsp:txBody>
      <dsp:txXfrm>
        <a:off x="46834" y="82573"/>
        <a:ext cx="6002332" cy="865732"/>
      </dsp:txXfrm>
    </dsp:sp>
    <dsp:sp modelId="{A599474C-F3C6-594B-B01A-8C5807F3B5FC}">
      <dsp:nvSpPr>
        <dsp:cNvPr id="0" name=""/>
        <dsp:cNvSpPr/>
      </dsp:nvSpPr>
      <dsp:spPr>
        <a:xfrm>
          <a:off x="0" y="1110339"/>
          <a:ext cx="6096000" cy="959400"/>
        </a:xfrm>
        <a:prstGeom prst="roundRect">
          <a:avLst/>
        </a:prstGeom>
        <a:solidFill>
          <a:schemeClr val="accent2">
            <a:hueOff val="-379681"/>
            <a:satOff val="-1600"/>
            <a:lumOff val="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Gloria in excelsis</a:t>
          </a:r>
        </a:p>
      </dsp:txBody>
      <dsp:txXfrm>
        <a:off x="46834" y="1157173"/>
        <a:ext cx="6002332" cy="865732"/>
      </dsp:txXfrm>
    </dsp:sp>
    <dsp:sp modelId="{23DFC0E3-812A-EF42-90AF-094B41D6DA00}">
      <dsp:nvSpPr>
        <dsp:cNvPr id="0" name=""/>
        <dsp:cNvSpPr/>
      </dsp:nvSpPr>
      <dsp:spPr>
        <a:xfrm>
          <a:off x="0" y="2184940"/>
          <a:ext cx="6096000" cy="959400"/>
        </a:xfrm>
        <a:prstGeom prst="roundRect">
          <a:avLst/>
        </a:prstGeom>
        <a:solidFill>
          <a:schemeClr val="accent2">
            <a:hueOff val="-759362"/>
            <a:satOff val="-3200"/>
            <a:lumOff val="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Credo</a:t>
          </a:r>
        </a:p>
      </dsp:txBody>
      <dsp:txXfrm>
        <a:off x="46834" y="2231774"/>
        <a:ext cx="6002332" cy="865732"/>
      </dsp:txXfrm>
    </dsp:sp>
    <dsp:sp modelId="{04E24941-C4BD-5E4A-9D4D-4D6DF69EED36}">
      <dsp:nvSpPr>
        <dsp:cNvPr id="0" name=""/>
        <dsp:cNvSpPr/>
      </dsp:nvSpPr>
      <dsp:spPr>
        <a:xfrm>
          <a:off x="0" y="3259540"/>
          <a:ext cx="6096000" cy="959400"/>
        </a:xfrm>
        <a:prstGeom prst="roundRect">
          <a:avLst/>
        </a:prstGeom>
        <a:solidFill>
          <a:schemeClr val="accent2">
            <a:hueOff val="-1139043"/>
            <a:satOff val="-479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Sanctus</a:t>
          </a:r>
        </a:p>
      </dsp:txBody>
      <dsp:txXfrm>
        <a:off x="46834" y="3306374"/>
        <a:ext cx="6002332" cy="865732"/>
      </dsp:txXfrm>
    </dsp:sp>
    <dsp:sp modelId="{999A6873-7B4F-CD4C-8152-0A2B5E0FD199}">
      <dsp:nvSpPr>
        <dsp:cNvPr id="0" name=""/>
        <dsp:cNvSpPr/>
      </dsp:nvSpPr>
      <dsp:spPr>
        <a:xfrm>
          <a:off x="0" y="4334140"/>
          <a:ext cx="6096000" cy="959400"/>
        </a:xfrm>
        <a:prstGeom prst="roundRect">
          <a:avLst/>
        </a:prstGeom>
        <a:solidFill>
          <a:schemeClr val="accent2">
            <a:hueOff val="-1518724"/>
            <a:satOff val="-6399"/>
            <a:lumOff val="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Agnus Dei</a:t>
          </a:r>
        </a:p>
      </dsp:txBody>
      <dsp:txXfrm>
        <a:off x="46834" y="4380974"/>
        <a:ext cx="6002332" cy="8657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8-12T17:43:11.40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8-12T17:52:13.32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2208 819 24575,'-22'-72'0,"-1"0"0,9 20 0,-1 7 0,-8-1 0,14 36 0,8 0 0,-8 0 0,8 0 0,-8 4 0,8-3 0,-4 4 0,1 0 0,3-4 0,-8 8 0,8-8 0,-8 3 0,3-4 0,0 0 0,-3 0 0,4 0 0,-5 0 0,0 0 0,0 0 0,5 0 0,-4 5 0,8-4 0,-8 3 0,3-4 0,1 0 0,-4 5 0,3-4 0,-4 8 0,5-8 0,-4 4 0,4-5 0,-5 0 0,0 5 0,5-4 0,-4 8 0,8-8 0,-8 8 0,3-8 0,1 3 0,-4 1 0,3-4 0,-4 8 0,5-8 0,-4 8 0,3-4 0,-4 1 0,0-2 0,0 1 0,1-4 0,-1 8 0,1-7 0,-1 7 0,0-4 0,0 5 0,0 0 0,0 0 0,0-4 0,0 3 0,-1-4 0,1 5 0,-5-5 0,4 4 0,-5-4 0,6 1 0,-5 2 0,3-2 0,-3 4 0,0-5 0,3 4 0,-8-4 0,3 5 0,0 0 0,-4-5 0,5 4 0,-6-4 0,-1 5 0,1-5 0,0 4 0,-6-4 0,4 0 0,-4 4 0,6-4 0,0 0 0,5 4 0,-3-4 0,3 0 0,0 4 0,-4-4 0,10 5 0,-10-5 0,10 3 0,-5-3 0,6 5 0,0 0 0,-5-4 0,3 2 0,-8-3 0,3 0 0,-5 4 0,0-4 0,0 0 0,0 4 0,5-4 0,-4 5 0,4-5 0,1 4 0,0-4 0,1 5 0,4 0 0,-5-5 0,6 4 0,0-3 0,-5 4 0,3 0 0,-3 0 0,-1 0 0,5 0 0,-10 0 0,4 0 0,1 0 0,-5 0 0,4 0 0,1 0 0,-5 0 0,4 0 0,0 0 0,2 0 0,0 0 0,3 0 0,-3 0 0,5 0 0,-5 0 0,3 0 0,-3 0 0,5 0 0,0 0 0,0 0 0,1 0 0,-5 0 0,3 0 0,-4 4 0,0-3 0,-2 9 0,-5-4 0,0 5 0,0 0 0,0-1 0,0 1 0,0 0 0,-6 1 0,4-1 0,-4-5 0,6 4 0,5-9 0,-4 9 0,10-9 0,-4 4 0,9-1 0,-3-2 0,8 6 0,-3-3 0,4 4 0,0 0 0,0 1 0,0-1 0,0 1 0,0 0 0,0-1 0,0 1 0,0 6 0,0-5 0,0 9 0,0-3 0,0 5 0,0 0 0,0 0 0,0-1 0,0 1 0,5 7 0,1-6 0,6 5 0,-2-11 0,1 3 0,-6-8 0,5 8 0,-4-9 0,0 5 0,3-6 0,-4-1 0,1 1 0,3 5 0,-4-3 0,6 3 0,-1-5 0,0 0 0,-1 0 0,1-1 0,-4 1 0,2 0 0,-2 0 0,-1 0 0,4-5 0,-3 4 0,4-3 0,-1 3 0,1-3 0,0 2 0,0-6 0,5 7 0,-4-4 0,10 1 0,-5 4 0,1-5 0,3 1 0,-3-1 0,0-1 0,3-3 0,-3 8 0,-1-3 0,5 0 0,-5 3 0,6-8 0,0 9 0,6-3 0,-4 4 0,4 0 0,0-5 0,-5 4 0,6-4 0,-7 0 0,-6-1 0,5 0 0,-5-4 0,6 4 0,0 0 0,-5-4 0,4 4 0,-5 0 0,6-4 0,0 4 0,0-5 0,0 0 0,0 0 0,0 0 0,0 5 0,0-4 0,-1 4 0,1-5 0,0 5 0,0-4 0,0 4 0,0-5 0,0 5 0,-5-4 0,3 4 0,-3-5 0,-1 0 0,5 0 0,-10 0 0,10 0 0,-5 0 0,1 0 0,3 0 0,-3 0 0,5 0 0,0 0 0,0 0 0,-6 0 0,5 0 0,-4 0 0,4 0 0,1 0 0,-5 0 0,-2 0 0,-5 0 0,5 0 0,-3 0 0,3 0 0,-5 0 0,0 0 0,-1 0 0,1 0 0,0 0 0,0 0 0,0 0 0,0 0 0,0 0 0,0 0 0,0 0 0,-1 0 0,1 0 0,0 0 0,0 0 0,0 0 0,-1 0 0,1 0 0,0 0 0,0 0 0,0-5 0,0 4 0,0-8 0,0 8 0,0-8 0,-1 8 0,1-8 0,0 8 0,0-3 0,0-1 0,0 4 0,0-8 0,5 8 0,-4-8 0,4 8 0,-5-4 0,0 1 0,0 3 0,0-3 0,0-1 0,-1 4 0,-3-8 0,2 8 0,-2-8 0,3 8 0,0-3 0,0 4 0,-3-4 0,1-1 0,-1 0 0,3-3 0,1 2 0,0 0 0,0-3 0,-5 4 0,4-1 0,-3 2 0,-1-1 0,0 4 0,-5-3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8-12T17:52:42.7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1773 434 24575,'-10'-10'0,"-5"7"0,2-16 0,-8 11 0,10-7 0,-5 4 0,1 6 0,4-4 0,-5 8 0,11-8 0,-4 8 0,8-8 0,-7 4 0,3-5 0,-5 5 0,0-3 0,0 7 0,0-8 0,0 7 0,0-6 0,0 2 0,-5 0 0,3-3 0,-3 4 0,5-1 0,0-3 0,0 8 0,0-8 0,0 4 0,-6-1 0,0-3 0,-1 3 0,-10-5 0,9 0 0,-11-1 0,1-5 0,4 5 0,-10-5 0,10 5 0,-11 6 0,6-4 0,-1 3 0,-5-5 0,11 1 0,-10 4 0,10-2 0,-11 2 0,12 1 0,-12-5 0,11 9 0,-10-8 0,10 8 0,-4-3 0,6 0 0,5 4 0,-4-4 0,5 5 0,-1 0 0,-4 0 0,10 0 0,-5 0 0,1 0 0,4 0 0,-5 0 0,6 0 0,0 0 0,0 0 0,0 0 0,0 0 0,0 0 0,0 0 0,0 0 0,0 0 0,0 0 0,0 0 0,0 0 0,-1 4 0,-4-3 0,4 8 0,-5-8 0,6 8 0,-5-8 0,4 8 0,-5-4 0,6 1 0,0 3 0,0-4 0,0 1 0,0 2 0,0-6 0,0 6 0,0-3 0,5 4 0,-3 1 0,2-1 0,-4 1 0,0 0 0,0 0 0,0 0 0,-6 5 0,5 2 0,-10 0 0,8 3 0,-8-7 0,9 7 0,-3-8 0,4 9 0,0-10 0,1 4 0,0-5 0,0 0 0,4 0 0,-3 0 0,8 0 0,-3-1 0,-1 1 0,4 0 0,-3 0 0,4 0 0,0-1 0,0 1 0,-5 0 0,4 12 0,-8-4 0,8 10 0,-10 0 0,10-4 0,-10 10 0,10-4 0,-10 6 0,10 0 0,-10 0 0,10-6 0,-5 4 0,6-4 0,0 0 0,0-2 0,0-6 0,0 0 0,0 0 0,0 0 0,0 0 0,0 0 0,0-6 0,0 5 0,0-10 0,0 10 0,0-10 0,0 10 0,0-10 0,0 4 0,0 0 0,0-3 0,0 3 0,0-5 0,0 0 0,0 0 0,0 0 0,0 0 0,0-1 0,4 1 0,-2 0 0,6 0 0,-7 0 0,8 0 0,-3 0 0,-1 0 0,4 0 0,-3 0 0,3-1 0,-3 1 0,3 0 0,-4-4 0,5 3 0,0-4 0,0 5 0,10 5 0,-8-4 0,13 4 0,-8-4 0,5 0 0,0 0 0,-1 0 0,1 0 0,0 4 0,0-2 0,0 2 0,7-3 0,-6-1 0,0 0 0,-2 0 0,-5-1 0,6 1 0,0 0 0,-5 0 0,3-5 0,-3 3 0,-1-8 0,5 4 0,-10-5 0,10 0 0,-4 0 0,4 0 0,1 0 0,0 0 0,0 0 0,6 0 0,2 0 0,6 0 0,0 0 0,0 0 0,-6 0 0,4 0 0,-4 0 0,-1 0 0,0 0 0,2 0 0,-6 0 0,6 0 0,-9-5 0,-5 4 0,3-4 0,-3 5 0,0 0 0,-2 0 0,0 0 0,-4-4 0,5 2 0,-1-2 0,-4 4 0,4-5 0,-5 4 0,0-8 0,5 8 0,-3-7 0,8 6 0,-9-7 0,10 3 0,-10-4 0,10-1 0,-5 1 0,6-1 0,0-5 0,-5 4 0,3-4 0,-8 6 0,3-1 0,0 1 0,-4 0 0,5-1 0,-7 1 0,7-5 0,-5 3 0,4-3 0,0 0 0,1 4 0,0-4 0,-1 4 0,-5 1 0,0 5 0,0-4 0,-1 3 0,1-3 0,-1 4 0,1-4 0,0 3 0,0-4 0,0 0 0,0 0 0,0-5 0,0 3 0,1-3 0,-2 5 0,1 0 0,0 0 0,0 0 0,0 0 0,0 4 0,-5-3 0,0 4 0,-5-5 0,0 1 0,0 0 0,0-1 0,0 0 0,0-5 0,0 4 0,0-5 0,0 6 0,0 0 0,0 0 0,0 0 0,0-6 0,0 5 0,0-4 0,0 0 0,0 3 0,0-3 0,0 5 0,0-5 0,0 3 0,0-9 0,0 10 0,0-10 0,0 10 0,-5-10 0,-1 10 0,0-10 0,1 10 0,1-5 0,3 6 0,-8 0 0,8 0 0,-4 0 0,1 0 0,3 0 0,-4 0 0,5 0 0,-4 0 0,3 1 0,-4-1 0,5 0 0,-4 5 0,3-4 0,-3 4 0,4-5 0,-5 0 0,0 1 0,0-6 0,-4 4 0,3-5 0,1 6 0,-4 0 0,3 4 0,1-3 0,-4 8 0,8-8 0,-8 8 0,4-3 0,-1-1 0,-2 4 0,7-7 0,-7 7 0,7-3 0,-4 4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C81A0-FB7A-4357-8B37-1EC930D1E0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1523999"/>
            <a:ext cx="10668000" cy="19859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3C075C-7238-4F43-87E7-63A35BE690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3809999"/>
            <a:ext cx="10667998" cy="19859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67EEB-ABA8-4DA9-803B-0C6CD8A12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b" anchorCtr="0"/>
          <a:lstStyle/>
          <a:p>
            <a:fld id="{F4D57BDD-E64A-4D27-8978-82FFCA18A12C}" type="datetimeFigureOut">
              <a:rPr lang="en-US" smtClean="0"/>
              <a:t>8/12/20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FD314-1E75-41B9-A585-4F4A32A34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CC8E8-C649-4A81-BF53-F078B2A9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779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CE73F-2F7C-4941-9B13-ACB43A498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9144000" cy="15239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BC107E-F2BE-4057-B06B-1E50FD12B5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2000" y="3048000"/>
            <a:ext cx="10668000" cy="3048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9D7D8-1932-4215-A6E0-C16DA0DDB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78B662-65E3-47B2-AD95-B041B57F3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3DBC5-88B5-4F2A-A0E3-752CB4217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509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6599DF-5B13-4800-ADD7-3A2A2F1C48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523999"/>
            <a:ext cx="2705100" cy="45720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191E12-22D9-4DA9-A336-EA6A8B9B55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2000" y="1524000"/>
            <a:ext cx="7620000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2A1D5-B7EF-43A4-81EF-B5A7EA356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09DFB-4410-42BF-B886-C984E3A5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487E8-E9A0-429E-88E5-34B1BE86B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13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6A6A6-C260-4F8B-99DF-249C907BE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6F8CB-5C97-4437-A672-4E43D0E5AE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0C990-05C1-4ECD-A899-722057AEA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9811C-37A0-4DD1-8607-EFD4226E5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AB506-9570-4D3E-804F-A184A73DB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487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569B8-DEA4-4F12-9078-ECD731F2A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30351"/>
            <a:ext cx="10668000" cy="22796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0D1F3B-E79C-4822-999D-205B0E76C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4589464"/>
            <a:ext cx="10668000" cy="118318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45166-621E-4C71-A40F-64E514536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8A175-E39F-477F-997B-99FF8677A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9115F-5456-4FA3-8484-B1806E7C4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009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8BC5C-CCF0-4BA5-B102-213AC6FD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9144000" cy="126364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37E63-3B4F-4C2F-A87C-9533227EB6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3048000"/>
            <a:ext cx="4572000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8ACE3E-2FED-4289-B138-3EC2826909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8000" y="3048000"/>
            <a:ext cx="4572000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55DB51-20DA-4BEF-90BA-DDD37DC08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8/12/20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D22E1-F0DB-4CB7-B2E3-D578EEAA6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29146B-54D6-4291-8EA2-643002482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837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B4AE7-507A-4E14-96E2-5412FF8EA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7048"/>
            <a:ext cx="10668000" cy="7589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DEEE83-2945-4C22-9597-57F1F1262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285999"/>
            <a:ext cx="4572001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C2494D-AD1D-4CB7-A17C-B69079113D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2001" y="3059113"/>
            <a:ext cx="4572000" cy="3036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3E4950-830D-4EE3-9F51-DD730255E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7998" y="2286000"/>
            <a:ext cx="4572001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F244AA-BDAA-4FDD-B742-449DF90573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858000" y="3059113"/>
            <a:ext cx="4571998" cy="3036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B78494-ECE0-41D2-97E2-CFAC0434A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8/12/20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5E4C20-6CC5-4259-B554-B19F1A7AA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09AB13-CCCC-4074-9B66-CE0B37902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901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FB5FF-4FD1-4CE4-BBC5-E6402FE06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9144000" cy="381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71AAD-C5B9-485B-84DD-60DAFD5F1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8/12/20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7CACFF-0406-4EE2-9E8F-F594B952C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52A47E-1990-4B6B-BCCB-75B6F213A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81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C8FE4C-64F1-4C88-9D30-17F8131ED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8/12/20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5D8FB3-6FA4-40A7-BDBF-76CD0F22F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649F41-A021-4490-BB80-C89DF0293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694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CEF60-874B-45DE-BF65-CF0D08577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3821113" cy="152400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757B0-722D-425F-8BD4-9CD9093BC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1524000"/>
            <a:ext cx="6096000" cy="381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DB0F60-AADF-41C3-8BFC-B405E0A3F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0" y="3048000"/>
            <a:ext cx="3821113" cy="3048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AB1E11-97B6-42FD-9F45-6EDC3B83F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8/12/20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4D7DA9-F910-4337-99A2-91F4EA361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93A2F2-339E-4406-9A90-534A38C5A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862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71599-6E07-4A55-9B93-4CA5EFE3F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1524000"/>
            <a:ext cx="3810000" cy="15240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2C2D26-DACA-4941-955E-18F7E23675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33999" y="1524000"/>
            <a:ext cx="6095999" cy="381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EDB26D-C5B0-41D6-A75F-F89A87BE2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1" y="3048000"/>
            <a:ext cx="3810000" cy="3048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9304B6-48DF-41FA-A089-8C83BBA63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8/12/20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DFB82F-A17A-4BC7-A522-CD934BC3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CC530C-8824-4BE3-884E-2AFF30B57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926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1B49B9-8C94-4604-AEEE-CB5051962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9144000" cy="126364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C3204E-CAF5-48A1-928F-757507EC4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3047999"/>
            <a:ext cx="10668000" cy="3048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540D12-4B42-4790-8677-C9250F3CDD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2000" y="401594"/>
            <a:ext cx="304800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F4D57BDD-E64A-4D27-8978-82FFCA18A12C}" type="datetimeFigureOut">
              <a:rPr lang="en-US" smtClean="0"/>
              <a:pPr/>
              <a:t>8/12/20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B17CD-6C27-4CD1-B20D-EA4B8E54F4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858000" y="609600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A934F-C817-4C99-A2CF-C763A3F206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0" y="401594"/>
            <a:ext cx="2286000" cy="7620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fld id="{D643A852-0206-46AC-B0EB-6456129331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0410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customXml" Target="../ink/ink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B37791B-B040-4694-BFDC-8DD132D86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248CFA-873B-4EA3-A626-F0A950FEB5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"/>
          <a:stretch/>
        </p:blipFill>
        <p:spPr>
          <a:xfrm>
            <a:off x="20" y="10"/>
            <a:ext cx="12191435" cy="685798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0F395FD-89E0-4B7B-95B1-C6DC06DE9D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362074"/>
            <a:ext cx="12192001" cy="4733924"/>
          </a:xfrm>
          <a:prstGeom prst="rect">
            <a:avLst/>
          </a:prstGeom>
          <a:gradFill flip="none" rotWithShape="1">
            <a:gsLst>
              <a:gs pos="41000">
                <a:srgbClr val="000000">
                  <a:alpha val="30000"/>
                </a:srgbClr>
              </a:gs>
              <a:gs pos="60000">
                <a:srgbClr val="000000">
                  <a:alpha val="30000"/>
                </a:srgb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91206B-DBA4-6345-A610-B22A0114CE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1442412"/>
            <a:ext cx="6638925" cy="3535018"/>
          </a:xfrm>
        </p:spPr>
        <p:txBody>
          <a:bodyPr anchor="ctr">
            <a:normAutofit/>
          </a:bodyPr>
          <a:lstStyle/>
          <a:p>
            <a:pPr algn="l"/>
            <a:r>
              <a:rPr lang="en-US" sz="6800" dirty="0">
                <a:solidFill>
                  <a:schemeClr val="bg1"/>
                </a:solidFill>
                <a:latin typeface="Castellar" panose="020F0502020204030204" pitchFamily="34" charset="0"/>
                <a:cs typeface="Castellar" panose="020F0502020204030204" pitchFamily="34" charset="0"/>
              </a:rPr>
              <a:t>The Mass in the </a:t>
            </a:r>
            <a:r>
              <a:rPr lang="en-US" sz="6800" dirty="0">
                <a:solidFill>
                  <a:srgbClr val="FFFFFF"/>
                </a:solidFill>
                <a:latin typeface="Castellar" panose="020F0502020204030204" pitchFamily="34" charset="0"/>
                <a:cs typeface="Castellar" panose="020F0502020204030204" pitchFamily="34" charset="0"/>
              </a:rPr>
              <a:t>Renaissance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938DDB-2FCC-E948-AD32-C585136194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5333998"/>
            <a:ext cx="5334000" cy="762000"/>
          </a:xfrm>
        </p:spPr>
        <p:txBody>
          <a:bodyPr anchor="t">
            <a:normAutofit/>
          </a:bodyPr>
          <a:lstStyle/>
          <a:p>
            <a:pPr algn="l"/>
            <a:r>
              <a:rPr lang="en-US">
                <a:solidFill>
                  <a:srgbClr val="FFFFFF"/>
                </a:solidFill>
              </a:rPr>
              <a:t>MU 121-GP Class 09</a:t>
            </a:r>
          </a:p>
        </p:txBody>
      </p:sp>
    </p:spTree>
    <p:extLst>
      <p:ext uri="{BB962C8B-B14F-4D97-AF65-F5344CB8AC3E}">
        <p14:creationId xmlns:p14="http://schemas.microsoft.com/office/powerpoint/2010/main" val="745594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0DB02BD-FF61-4042-BC21-4EFF543EC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013E4A-6CA8-904B-8BD1-F51901DA3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863" y="1524001"/>
            <a:ext cx="3868422" cy="2882746"/>
          </a:xfrm>
        </p:spPr>
        <p:txBody>
          <a:bodyPr>
            <a:normAutofit/>
          </a:bodyPr>
          <a:lstStyle/>
          <a:p>
            <a:r>
              <a:rPr lang="en-US" dirty="0">
                <a:latin typeface="Century Schoolbook" panose="02040604050505020304" pitchFamily="18" charset="0"/>
              </a:rPr>
              <a:t>The Mass, in musical terms </a:t>
            </a:r>
            <a:br>
              <a:rPr lang="en-US" dirty="0">
                <a:latin typeface="Century Schoolbook" panose="02040604050505020304" pitchFamily="18" charset="0"/>
              </a:rPr>
            </a:br>
            <a:r>
              <a:rPr lang="en-US" sz="3600" dirty="0">
                <a:latin typeface="Century Schoolbook" panose="02040604050505020304" pitchFamily="18" charset="0"/>
              </a:rPr>
              <a:t>(</a:t>
            </a:r>
            <a:r>
              <a:rPr lang="en-US" sz="3600" i="1" dirty="0">
                <a:latin typeface="Century Schoolbook" panose="02040604050505020304" pitchFamily="18" charset="0"/>
              </a:rPr>
              <a:t>a quick review</a:t>
            </a:r>
            <a:r>
              <a:rPr lang="en-US" sz="3600" dirty="0">
                <a:latin typeface="Century Schoolbook" panose="02040604050505020304" pitchFamily="18" charset="0"/>
              </a:rPr>
              <a:t>)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811A85E-38EA-465A-84F9-6230CF743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78285" y="0"/>
            <a:ext cx="874715" cy="6858001"/>
          </a:xfrm>
          <a:custGeom>
            <a:avLst/>
            <a:gdLst>
              <a:gd name="connsiteX0" fmla="*/ 669467 w 874715"/>
              <a:gd name="connsiteY0" fmla="*/ 3720275 h 6858001"/>
              <a:gd name="connsiteX1" fmla="*/ 710453 w 874715"/>
              <a:gd name="connsiteY1" fmla="*/ 3726292 h 6858001"/>
              <a:gd name="connsiteX2" fmla="*/ 710455 w 874715"/>
              <a:gd name="connsiteY2" fmla="*/ 3726292 h 6858001"/>
              <a:gd name="connsiteX3" fmla="*/ 669465 w 874715"/>
              <a:gd name="connsiteY3" fmla="*/ 3720275 h 6858001"/>
              <a:gd name="connsiteX4" fmla="*/ 834223 w 874715"/>
              <a:gd name="connsiteY4" fmla="*/ 3333751 h 6858001"/>
              <a:gd name="connsiteX5" fmla="*/ 446757 w 874715"/>
              <a:gd name="connsiteY5" fmla="*/ 3333751 h 6858001"/>
              <a:gd name="connsiteX6" fmla="*/ 441229 w 874715"/>
              <a:gd name="connsiteY6" fmla="*/ 3376550 h 6858001"/>
              <a:gd name="connsiteX7" fmla="*/ 437178 w 874715"/>
              <a:gd name="connsiteY7" fmla="*/ 3407910 h 6858001"/>
              <a:gd name="connsiteX8" fmla="*/ 435790 w 874715"/>
              <a:gd name="connsiteY8" fmla="*/ 3491262 h 6858001"/>
              <a:gd name="connsiteX9" fmla="*/ 429384 w 874715"/>
              <a:gd name="connsiteY9" fmla="*/ 3520658 h 6858001"/>
              <a:gd name="connsiteX10" fmla="*/ 427332 w 874715"/>
              <a:gd name="connsiteY10" fmla="*/ 3524252 h 6858001"/>
              <a:gd name="connsiteX11" fmla="*/ 427331 w 874715"/>
              <a:gd name="connsiteY11" fmla="*/ 3524252 h 6858001"/>
              <a:gd name="connsiteX12" fmla="*/ 413690 w 874715"/>
              <a:gd name="connsiteY12" fmla="*/ 3548145 h 6858001"/>
              <a:gd name="connsiteX13" fmla="*/ 408166 w 874715"/>
              <a:gd name="connsiteY13" fmla="*/ 3612089 h 6858001"/>
              <a:gd name="connsiteX14" fmla="*/ 421692 w 874715"/>
              <a:gd name="connsiteY14" fmla="*/ 3636610 h 6858001"/>
              <a:gd name="connsiteX15" fmla="*/ 445933 w 874715"/>
              <a:gd name="connsiteY15" fmla="*/ 3687609 h 6858001"/>
              <a:gd name="connsiteX16" fmla="*/ 443241 w 874715"/>
              <a:gd name="connsiteY16" fmla="*/ 3725049 h 6858001"/>
              <a:gd name="connsiteX17" fmla="*/ 455589 w 874715"/>
              <a:gd name="connsiteY17" fmla="*/ 3723372 h 6858001"/>
              <a:gd name="connsiteX18" fmla="*/ 544787 w 874715"/>
              <a:gd name="connsiteY18" fmla="*/ 3712739 h 6858001"/>
              <a:gd name="connsiteX19" fmla="*/ 544802 w 874715"/>
              <a:gd name="connsiteY19" fmla="*/ 3712740 h 6858001"/>
              <a:gd name="connsiteX20" fmla="*/ 544786 w 874715"/>
              <a:gd name="connsiteY20" fmla="*/ 3712740 h 6858001"/>
              <a:gd name="connsiteX21" fmla="*/ 455588 w 874715"/>
              <a:gd name="connsiteY21" fmla="*/ 3723373 h 6858001"/>
              <a:gd name="connsiteX22" fmla="*/ 443240 w 874715"/>
              <a:gd name="connsiteY22" fmla="*/ 3725050 h 6858001"/>
              <a:gd name="connsiteX23" fmla="*/ 441884 w 874715"/>
              <a:gd name="connsiteY23" fmla="*/ 3743904 h 6858001"/>
              <a:gd name="connsiteX24" fmla="*/ 442266 w 874715"/>
              <a:gd name="connsiteY24" fmla="*/ 3764306 h 6858001"/>
              <a:gd name="connsiteX25" fmla="*/ 433692 w 874715"/>
              <a:gd name="connsiteY25" fmla="*/ 3834135 h 6858001"/>
              <a:gd name="connsiteX26" fmla="*/ 428740 w 874715"/>
              <a:gd name="connsiteY26" fmla="*/ 3898864 h 6858001"/>
              <a:gd name="connsiteX27" fmla="*/ 444932 w 874715"/>
              <a:gd name="connsiteY27" fmla="*/ 4062061 h 6858001"/>
              <a:gd name="connsiteX28" fmla="*/ 441122 w 874715"/>
              <a:gd name="connsiteY28" fmla="*/ 4187207 h 6858001"/>
              <a:gd name="connsiteX29" fmla="*/ 444932 w 874715"/>
              <a:gd name="connsiteY29" fmla="*/ 4244874 h 6858001"/>
              <a:gd name="connsiteX30" fmla="*/ 450648 w 874715"/>
              <a:gd name="connsiteY30" fmla="*/ 4277434 h 6858001"/>
              <a:gd name="connsiteX31" fmla="*/ 490464 w 874715"/>
              <a:gd name="connsiteY31" fmla="*/ 4351188 h 6858001"/>
              <a:gd name="connsiteX32" fmla="*/ 499418 w 874715"/>
              <a:gd name="connsiteY32" fmla="*/ 4391596 h 6858001"/>
              <a:gd name="connsiteX33" fmla="*/ 498656 w 874715"/>
              <a:gd name="connsiteY33" fmla="*/ 4513209 h 6858001"/>
              <a:gd name="connsiteX34" fmla="*/ 438646 w 874715"/>
              <a:gd name="connsiteY34" fmla="*/ 4695629 h 6858001"/>
              <a:gd name="connsiteX35" fmla="*/ 430644 w 874715"/>
              <a:gd name="connsiteY35" fmla="*/ 4714658 h 6858001"/>
              <a:gd name="connsiteX36" fmla="*/ 420737 w 874715"/>
              <a:gd name="connsiteY36" fmla="*/ 4807436 h 6858001"/>
              <a:gd name="connsiteX37" fmla="*/ 434264 w 874715"/>
              <a:gd name="connsiteY37" fmla="*/ 4870400 h 6858001"/>
              <a:gd name="connsiteX38" fmla="*/ 462269 w 874715"/>
              <a:gd name="connsiteY38" fmla="*/ 4956119 h 6858001"/>
              <a:gd name="connsiteX39" fmla="*/ 485701 w 874715"/>
              <a:gd name="connsiteY39" fmla="*/ 5033207 h 6858001"/>
              <a:gd name="connsiteX40" fmla="*/ 512180 w 874715"/>
              <a:gd name="connsiteY40" fmla="*/ 5089305 h 6858001"/>
              <a:gd name="connsiteX41" fmla="*/ 531613 w 874715"/>
              <a:gd name="connsiteY41" fmla="*/ 5217589 h 6858001"/>
              <a:gd name="connsiteX42" fmla="*/ 534851 w 874715"/>
              <a:gd name="connsiteY42" fmla="*/ 5230926 h 6858001"/>
              <a:gd name="connsiteX43" fmla="*/ 511228 w 874715"/>
              <a:gd name="connsiteY43" fmla="*/ 5327433 h 6858001"/>
              <a:gd name="connsiteX44" fmla="*/ 487225 w 874715"/>
              <a:gd name="connsiteY44" fmla="*/ 5443357 h 6858001"/>
              <a:gd name="connsiteX45" fmla="*/ 495416 w 874715"/>
              <a:gd name="connsiteY45" fmla="*/ 5484746 h 6858001"/>
              <a:gd name="connsiteX46" fmla="*/ 507038 w 874715"/>
              <a:gd name="connsiteY46" fmla="*/ 5541432 h 6858001"/>
              <a:gd name="connsiteX47" fmla="*/ 500942 w 874715"/>
              <a:gd name="connsiteY47" fmla="*/ 5594001 h 6858001"/>
              <a:gd name="connsiteX48" fmla="*/ 500370 w 874715"/>
              <a:gd name="connsiteY48" fmla="*/ 5625974 h 6858001"/>
              <a:gd name="connsiteX49" fmla="*/ 571618 w 874715"/>
              <a:gd name="connsiteY49" fmla="*/ 5771911 h 6858001"/>
              <a:gd name="connsiteX50" fmla="*/ 577524 w 874715"/>
              <a:gd name="connsiteY50" fmla="*/ 5808982 h 6858001"/>
              <a:gd name="connsiteX51" fmla="*/ 586289 w 874715"/>
              <a:gd name="connsiteY51" fmla="*/ 5829971 h 6858001"/>
              <a:gd name="connsiteX52" fmla="*/ 674684 w 874715"/>
              <a:gd name="connsiteY52" fmla="*/ 5956490 h 6858001"/>
              <a:gd name="connsiteX53" fmla="*/ 692590 w 874715"/>
              <a:gd name="connsiteY53" fmla="*/ 6010235 h 6858001"/>
              <a:gd name="connsiteX54" fmla="*/ 688970 w 874715"/>
              <a:gd name="connsiteY54" fmla="*/ 6069276 h 6858001"/>
              <a:gd name="connsiteX55" fmla="*/ 682494 w 874715"/>
              <a:gd name="connsiteY55" fmla="*/ 6103407 h 6858001"/>
              <a:gd name="connsiteX56" fmla="*/ 626294 w 874715"/>
              <a:gd name="connsiteY56" fmla="*/ 6188144 h 6858001"/>
              <a:gd name="connsiteX57" fmla="*/ 628200 w 874715"/>
              <a:gd name="connsiteY57" fmla="*/ 6236396 h 6858001"/>
              <a:gd name="connsiteX58" fmla="*/ 666871 w 874715"/>
              <a:gd name="connsiteY58" fmla="*/ 6311718 h 6858001"/>
              <a:gd name="connsiteX59" fmla="*/ 684208 w 874715"/>
              <a:gd name="connsiteY59" fmla="*/ 6448435 h 6858001"/>
              <a:gd name="connsiteX60" fmla="*/ 630104 w 874715"/>
              <a:gd name="connsiteY60" fmla="*/ 6517873 h 6858001"/>
              <a:gd name="connsiteX61" fmla="*/ 578096 w 874715"/>
              <a:gd name="connsiteY61" fmla="*/ 6553767 h 6858001"/>
              <a:gd name="connsiteX62" fmla="*/ 517706 w 874715"/>
              <a:gd name="connsiteY62" fmla="*/ 6657533 h 6858001"/>
              <a:gd name="connsiteX63" fmla="*/ 540185 w 874715"/>
              <a:gd name="connsiteY63" fmla="*/ 6682250 h 6858001"/>
              <a:gd name="connsiteX64" fmla="*/ 549712 w 874715"/>
              <a:gd name="connsiteY64" fmla="*/ 6758356 h 6858001"/>
              <a:gd name="connsiteX65" fmla="*/ 548950 w 874715"/>
              <a:gd name="connsiteY65" fmla="*/ 6840738 h 6858001"/>
              <a:gd name="connsiteX66" fmla="*/ 556149 w 874715"/>
              <a:gd name="connsiteY66" fmla="*/ 6858001 h 6858001"/>
              <a:gd name="connsiteX67" fmla="*/ 760427 w 874715"/>
              <a:gd name="connsiteY67" fmla="*/ 6858001 h 6858001"/>
              <a:gd name="connsiteX68" fmla="*/ 763269 w 874715"/>
              <a:gd name="connsiteY68" fmla="*/ 6846819 h 6858001"/>
              <a:gd name="connsiteX69" fmla="*/ 784795 w 874715"/>
              <a:gd name="connsiteY69" fmla="*/ 6678324 h 6858001"/>
              <a:gd name="connsiteX70" fmla="*/ 805560 w 874715"/>
              <a:gd name="connsiteY70" fmla="*/ 6504338 h 6858001"/>
              <a:gd name="connsiteX71" fmla="*/ 812418 w 874715"/>
              <a:gd name="connsiteY71" fmla="*/ 6408814 h 6858001"/>
              <a:gd name="connsiteX72" fmla="*/ 823279 w 874715"/>
              <a:gd name="connsiteY72" fmla="*/ 6325450 h 6858001"/>
              <a:gd name="connsiteX73" fmla="*/ 830137 w 874715"/>
              <a:gd name="connsiteY73" fmla="*/ 6252873 h 6858001"/>
              <a:gd name="connsiteX74" fmla="*/ 844043 w 874715"/>
              <a:gd name="connsiteY74" fmla="*/ 6137341 h 6858001"/>
              <a:gd name="connsiteX75" fmla="*/ 847663 w 874715"/>
              <a:gd name="connsiteY75" fmla="*/ 6089284 h 6858001"/>
              <a:gd name="connsiteX76" fmla="*/ 847471 w 874715"/>
              <a:gd name="connsiteY76" fmla="*/ 5975908 h 6858001"/>
              <a:gd name="connsiteX77" fmla="*/ 845567 w 874715"/>
              <a:gd name="connsiteY77" fmla="*/ 5936481 h 6858001"/>
              <a:gd name="connsiteX78" fmla="*/ 821945 w 874715"/>
              <a:gd name="connsiteY78" fmla="*/ 5860571 h 6858001"/>
              <a:gd name="connsiteX79" fmla="*/ 820231 w 874715"/>
              <a:gd name="connsiteY79" fmla="*/ 5851549 h 6858001"/>
              <a:gd name="connsiteX80" fmla="*/ 810894 w 874715"/>
              <a:gd name="connsiteY80" fmla="*/ 5801726 h 6858001"/>
              <a:gd name="connsiteX81" fmla="*/ 807846 w 874715"/>
              <a:gd name="connsiteY81" fmla="*/ 5774460 h 6858001"/>
              <a:gd name="connsiteX82" fmla="*/ 788415 w 874715"/>
              <a:gd name="connsiteY82" fmla="*/ 5670892 h 6858001"/>
              <a:gd name="connsiteX83" fmla="*/ 779271 w 874715"/>
              <a:gd name="connsiteY83" fmla="*/ 5611265 h 6858001"/>
              <a:gd name="connsiteX84" fmla="*/ 780605 w 874715"/>
              <a:gd name="connsiteY84" fmla="*/ 5563010 h 6858001"/>
              <a:gd name="connsiteX85" fmla="*/ 782319 w 874715"/>
              <a:gd name="connsiteY85" fmla="*/ 5478272 h 6858001"/>
              <a:gd name="connsiteX86" fmla="*/ 786701 w 874715"/>
              <a:gd name="connsiteY86" fmla="*/ 5451203 h 6858001"/>
              <a:gd name="connsiteX87" fmla="*/ 774127 w 874715"/>
              <a:gd name="connsiteY87" fmla="*/ 5328805 h 6858001"/>
              <a:gd name="connsiteX88" fmla="*/ 773175 w 874715"/>
              <a:gd name="connsiteY88" fmla="*/ 5258975 h 6858001"/>
              <a:gd name="connsiteX89" fmla="*/ 757552 w 874715"/>
              <a:gd name="connsiteY89" fmla="*/ 5180319 h 6858001"/>
              <a:gd name="connsiteX90" fmla="*/ 758314 w 874715"/>
              <a:gd name="connsiteY90" fmla="*/ 5157370 h 6858001"/>
              <a:gd name="connsiteX91" fmla="*/ 759649 w 874715"/>
              <a:gd name="connsiteY91" fmla="*/ 5131673 h 6858001"/>
              <a:gd name="connsiteX92" fmla="*/ 760793 w 874715"/>
              <a:gd name="connsiteY92" fmla="*/ 5052820 h 6858001"/>
              <a:gd name="connsiteX93" fmla="*/ 766507 w 874715"/>
              <a:gd name="connsiteY93" fmla="*/ 5004959 h 6858001"/>
              <a:gd name="connsiteX94" fmla="*/ 763079 w 874715"/>
              <a:gd name="connsiteY94" fmla="*/ 4913751 h 6858001"/>
              <a:gd name="connsiteX95" fmla="*/ 768031 w 874715"/>
              <a:gd name="connsiteY95" fmla="*/ 4880011 h 6858001"/>
              <a:gd name="connsiteX96" fmla="*/ 768603 w 874715"/>
              <a:gd name="connsiteY96" fmla="*/ 4794687 h 6858001"/>
              <a:gd name="connsiteX97" fmla="*/ 765745 w 874715"/>
              <a:gd name="connsiteY97" fmla="*/ 4718187 h 6858001"/>
              <a:gd name="connsiteX98" fmla="*/ 767269 w 874715"/>
              <a:gd name="connsiteY98" fmla="*/ 4644434 h 6858001"/>
              <a:gd name="connsiteX99" fmla="*/ 773555 w 874715"/>
              <a:gd name="connsiteY99" fmla="*/ 4591670 h 6858001"/>
              <a:gd name="connsiteX100" fmla="*/ 777365 w 874715"/>
              <a:gd name="connsiteY100" fmla="*/ 4534394 h 6858001"/>
              <a:gd name="connsiteX101" fmla="*/ 800036 w 874715"/>
              <a:gd name="connsiteY101" fmla="*/ 4376493 h 6858001"/>
              <a:gd name="connsiteX102" fmla="*/ 794512 w 874715"/>
              <a:gd name="connsiteY102" fmla="*/ 4347267 h 6858001"/>
              <a:gd name="connsiteX103" fmla="*/ 789368 w 874715"/>
              <a:gd name="connsiteY103" fmla="*/ 4181322 h 6858001"/>
              <a:gd name="connsiteX104" fmla="*/ 789750 w 874715"/>
              <a:gd name="connsiteY104" fmla="*/ 4145230 h 6858001"/>
              <a:gd name="connsiteX105" fmla="*/ 767269 w 874715"/>
              <a:gd name="connsiteY105" fmla="*/ 4048330 h 6858001"/>
              <a:gd name="connsiteX106" fmla="*/ 802894 w 874715"/>
              <a:gd name="connsiteY106" fmla="*/ 3898864 h 6858001"/>
              <a:gd name="connsiteX107" fmla="*/ 847471 w 874715"/>
              <a:gd name="connsiteY107" fmla="*/ 3759007 h 6858001"/>
              <a:gd name="connsiteX108" fmla="*/ 848163 w 874715"/>
              <a:gd name="connsiteY108" fmla="*/ 3756136 h 6858001"/>
              <a:gd name="connsiteX109" fmla="*/ 819543 w 874715"/>
              <a:gd name="connsiteY109" fmla="*/ 3748731 h 6858001"/>
              <a:gd name="connsiteX110" fmla="*/ 819313 w 874715"/>
              <a:gd name="connsiteY110" fmla="*/ 3748682 h 6858001"/>
              <a:gd name="connsiteX111" fmla="*/ 819544 w 874715"/>
              <a:gd name="connsiteY111" fmla="*/ 3748730 h 6858001"/>
              <a:gd name="connsiteX112" fmla="*/ 848164 w 874715"/>
              <a:gd name="connsiteY112" fmla="*/ 3756135 h 6858001"/>
              <a:gd name="connsiteX113" fmla="*/ 849545 w 874715"/>
              <a:gd name="connsiteY113" fmla="*/ 3750401 h 6858001"/>
              <a:gd name="connsiteX114" fmla="*/ 853189 w 874715"/>
              <a:gd name="connsiteY114" fmla="*/ 3741353 h 6858001"/>
              <a:gd name="connsiteX115" fmla="*/ 862905 w 874715"/>
              <a:gd name="connsiteY115" fmla="*/ 3691138 h 6858001"/>
              <a:gd name="connsiteX116" fmla="*/ 866333 w 874715"/>
              <a:gd name="connsiteY116" fmla="*/ 3628959 h 6858001"/>
              <a:gd name="connsiteX117" fmla="*/ 874715 w 874715"/>
              <a:gd name="connsiteY117" fmla="*/ 3550106 h 6858001"/>
              <a:gd name="connsiteX118" fmla="*/ 871487 w 874715"/>
              <a:gd name="connsiteY118" fmla="*/ 3524252 h 6858001"/>
              <a:gd name="connsiteX119" fmla="*/ 871488 w 874715"/>
              <a:gd name="connsiteY119" fmla="*/ 3524252 h 6858001"/>
              <a:gd name="connsiteX120" fmla="*/ 870763 w 874715"/>
              <a:gd name="connsiteY120" fmla="*/ 3518451 h 6858001"/>
              <a:gd name="connsiteX121" fmla="*/ 864238 w 874715"/>
              <a:gd name="connsiteY121" fmla="*/ 3486946 h 6858001"/>
              <a:gd name="connsiteX122" fmla="*/ 848618 w 874715"/>
              <a:gd name="connsiteY122" fmla="*/ 3398677 h 6858001"/>
              <a:gd name="connsiteX123" fmla="*/ 837595 w 874715"/>
              <a:gd name="connsiteY123" fmla="*/ 3365728 h 6858001"/>
              <a:gd name="connsiteX124" fmla="*/ 834829 w 874715"/>
              <a:gd name="connsiteY124" fmla="*/ 3357461 h 6858001"/>
              <a:gd name="connsiteX125" fmla="*/ 513783 w 874715"/>
              <a:gd name="connsiteY125" fmla="*/ 0 h 6858001"/>
              <a:gd name="connsiteX126" fmla="*/ 72334 w 874715"/>
              <a:gd name="connsiteY126" fmla="*/ 0 h 6858001"/>
              <a:gd name="connsiteX127" fmla="*/ 75447 w 874715"/>
              <a:gd name="connsiteY127" fmla="*/ 27991 h 6858001"/>
              <a:gd name="connsiteX128" fmla="*/ 88115 w 874715"/>
              <a:gd name="connsiteY128" fmla="*/ 134133 h 6858001"/>
              <a:gd name="connsiteX129" fmla="*/ 62778 w 874715"/>
              <a:gd name="connsiteY129" fmla="*/ 221224 h 6858001"/>
              <a:gd name="connsiteX130" fmla="*/ 62206 w 874715"/>
              <a:gd name="connsiteY130" fmla="*/ 247312 h 6858001"/>
              <a:gd name="connsiteX131" fmla="*/ 72113 w 874715"/>
              <a:gd name="connsiteY131" fmla="*/ 305764 h 6858001"/>
              <a:gd name="connsiteX132" fmla="*/ 65445 w 874715"/>
              <a:gd name="connsiteY132" fmla="*/ 426397 h 6858001"/>
              <a:gd name="connsiteX133" fmla="*/ 55348 w 874715"/>
              <a:gd name="connsiteY133" fmla="*/ 470924 h 6858001"/>
              <a:gd name="connsiteX134" fmla="*/ 48870 w 874715"/>
              <a:gd name="connsiteY134" fmla="*/ 495638 h 6858001"/>
              <a:gd name="connsiteX135" fmla="*/ 30963 w 874715"/>
              <a:gd name="connsiteY135" fmla="*/ 622548 h 6858001"/>
              <a:gd name="connsiteX136" fmla="*/ 11723 w 874715"/>
              <a:gd name="connsiteY136" fmla="*/ 679040 h 6858001"/>
              <a:gd name="connsiteX137" fmla="*/ 8865 w 874715"/>
              <a:gd name="connsiteY137" fmla="*/ 694341 h 6858001"/>
              <a:gd name="connsiteX138" fmla="*/ 16865 w 874715"/>
              <a:gd name="connsiteY138" fmla="*/ 778095 h 6858001"/>
              <a:gd name="connsiteX139" fmla="*/ 47918 w 874715"/>
              <a:gd name="connsiteY139" fmla="*/ 840866 h 6858001"/>
              <a:gd name="connsiteX140" fmla="*/ 58396 w 874715"/>
              <a:gd name="connsiteY140" fmla="*/ 853028 h 6858001"/>
              <a:gd name="connsiteX141" fmla="*/ 54776 w 874715"/>
              <a:gd name="connsiteY141" fmla="*/ 1027995 h 6858001"/>
              <a:gd name="connsiteX142" fmla="*/ 50394 w 874715"/>
              <a:gd name="connsiteY142" fmla="*/ 1054866 h 6858001"/>
              <a:gd name="connsiteX143" fmla="*/ 68683 w 874715"/>
              <a:gd name="connsiteY143" fmla="*/ 1184720 h 6858001"/>
              <a:gd name="connsiteX144" fmla="*/ 72303 w 874715"/>
              <a:gd name="connsiteY144" fmla="*/ 1222576 h 6858001"/>
              <a:gd name="connsiteX145" fmla="*/ 88687 w 874715"/>
              <a:gd name="connsiteY145" fmla="*/ 1358313 h 6858001"/>
              <a:gd name="connsiteX146" fmla="*/ 73447 w 874715"/>
              <a:gd name="connsiteY146" fmla="*/ 1377535 h 6858001"/>
              <a:gd name="connsiteX147" fmla="*/ 35153 w 874715"/>
              <a:gd name="connsiteY147" fmla="*/ 1432851 h 6858001"/>
              <a:gd name="connsiteX148" fmla="*/ 1244 w 874715"/>
              <a:gd name="connsiteY148" fmla="*/ 1541910 h 6858001"/>
              <a:gd name="connsiteX149" fmla="*/ 3149 w 874715"/>
              <a:gd name="connsiteY149" fmla="*/ 1571529 h 6858001"/>
              <a:gd name="connsiteX150" fmla="*/ 59730 w 874715"/>
              <a:gd name="connsiteY150" fmla="*/ 1646459 h 6858001"/>
              <a:gd name="connsiteX151" fmla="*/ 82399 w 874715"/>
              <a:gd name="connsiteY151" fmla="*/ 1682944 h 6858001"/>
              <a:gd name="connsiteX152" fmla="*/ 124120 w 874715"/>
              <a:gd name="connsiteY152" fmla="*/ 1786511 h 6858001"/>
              <a:gd name="connsiteX153" fmla="*/ 131741 w 874715"/>
              <a:gd name="connsiteY153" fmla="*/ 1795142 h 6858001"/>
              <a:gd name="connsiteX154" fmla="*/ 222232 w 874715"/>
              <a:gd name="connsiteY154" fmla="*/ 1871640 h 6858001"/>
              <a:gd name="connsiteX155" fmla="*/ 237662 w 874715"/>
              <a:gd name="connsiteY155" fmla="*/ 1888901 h 6858001"/>
              <a:gd name="connsiteX156" fmla="*/ 261667 w 874715"/>
              <a:gd name="connsiteY156" fmla="*/ 1909694 h 6858001"/>
              <a:gd name="connsiteX157" fmla="*/ 308150 w 874715"/>
              <a:gd name="connsiteY157" fmla="*/ 1974618 h 6858001"/>
              <a:gd name="connsiteX158" fmla="*/ 323009 w 874715"/>
              <a:gd name="connsiteY158" fmla="*/ 2055042 h 6858001"/>
              <a:gd name="connsiteX159" fmla="*/ 345680 w 874715"/>
              <a:gd name="connsiteY159" fmla="*/ 2152137 h 6858001"/>
              <a:gd name="connsiteX160" fmla="*/ 360920 w 874715"/>
              <a:gd name="connsiteY160" fmla="*/ 2192740 h 6858001"/>
              <a:gd name="connsiteX161" fmla="*/ 389877 w 874715"/>
              <a:gd name="connsiteY161" fmla="*/ 2301603 h 6858001"/>
              <a:gd name="connsiteX162" fmla="*/ 414262 w 874715"/>
              <a:gd name="connsiteY162" fmla="*/ 2379279 h 6858001"/>
              <a:gd name="connsiteX163" fmla="*/ 428551 w 874715"/>
              <a:gd name="connsiteY163" fmla="*/ 2491281 h 6858001"/>
              <a:gd name="connsiteX164" fmla="*/ 429121 w 874715"/>
              <a:gd name="connsiteY164" fmla="*/ 2545615 h 6858001"/>
              <a:gd name="connsiteX165" fmla="*/ 502275 w 874715"/>
              <a:gd name="connsiteY165" fmla="*/ 2645455 h 6858001"/>
              <a:gd name="connsiteX166" fmla="*/ 550665 w 874715"/>
              <a:gd name="connsiteY166" fmla="*/ 2725094 h 6858001"/>
              <a:gd name="connsiteX167" fmla="*/ 527232 w 874715"/>
              <a:gd name="connsiteY167" fmla="*/ 2808850 h 6858001"/>
              <a:gd name="connsiteX168" fmla="*/ 505133 w 874715"/>
              <a:gd name="connsiteY168" fmla="*/ 2831604 h 6858001"/>
              <a:gd name="connsiteX169" fmla="*/ 484178 w 874715"/>
              <a:gd name="connsiteY169" fmla="*/ 2968910 h 6858001"/>
              <a:gd name="connsiteX170" fmla="*/ 483416 w 874715"/>
              <a:gd name="connsiteY170" fmla="*/ 3165061 h 6858001"/>
              <a:gd name="connsiteX171" fmla="*/ 447744 w 874715"/>
              <a:gd name="connsiteY171" fmla="*/ 3326101 h 6858001"/>
              <a:gd name="connsiteX172" fmla="*/ 446756 w 874715"/>
              <a:gd name="connsiteY172" fmla="*/ 3333750 h 6858001"/>
              <a:gd name="connsiteX173" fmla="*/ 834222 w 874715"/>
              <a:gd name="connsiteY173" fmla="*/ 3333750 h 6858001"/>
              <a:gd name="connsiteX174" fmla="*/ 833756 w 874715"/>
              <a:gd name="connsiteY174" fmla="*/ 3315508 h 6858001"/>
              <a:gd name="connsiteX175" fmla="*/ 851283 w 874715"/>
              <a:gd name="connsiteY175" fmla="*/ 3289224 h 6858001"/>
              <a:gd name="connsiteX176" fmla="*/ 866523 w 874715"/>
              <a:gd name="connsiteY176" fmla="*/ 3248621 h 6858001"/>
              <a:gd name="connsiteX177" fmla="*/ 848234 w 874715"/>
              <a:gd name="connsiteY177" fmla="*/ 3203506 h 6858001"/>
              <a:gd name="connsiteX178" fmla="*/ 810325 w 874715"/>
              <a:gd name="connsiteY178" fmla="*/ 3097977 h 6858001"/>
              <a:gd name="connsiteX179" fmla="*/ 808609 w 874715"/>
              <a:gd name="connsiteY179" fmla="*/ 3031285 h 6858001"/>
              <a:gd name="connsiteX180" fmla="*/ 792417 w 874715"/>
              <a:gd name="connsiteY180" fmla="*/ 2886329 h 6858001"/>
              <a:gd name="connsiteX181" fmla="*/ 769366 w 874715"/>
              <a:gd name="connsiteY181" fmla="*/ 2791590 h 6858001"/>
              <a:gd name="connsiteX182" fmla="*/ 743267 w 874715"/>
              <a:gd name="connsiteY182" fmla="*/ 2723527 h 6858001"/>
              <a:gd name="connsiteX183" fmla="*/ 709166 w 874715"/>
              <a:gd name="connsiteY183" fmla="*/ 2626038 h 6858001"/>
              <a:gd name="connsiteX184" fmla="*/ 691449 w 874715"/>
              <a:gd name="connsiteY184" fmla="*/ 2528158 h 6858001"/>
              <a:gd name="connsiteX185" fmla="*/ 669159 w 874715"/>
              <a:gd name="connsiteY185" fmla="*/ 2457348 h 6858001"/>
              <a:gd name="connsiteX186" fmla="*/ 653918 w 874715"/>
              <a:gd name="connsiteY186" fmla="*/ 2370844 h 6858001"/>
              <a:gd name="connsiteX187" fmla="*/ 653348 w 874715"/>
              <a:gd name="connsiteY187" fmla="*/ 2298269 h 6858001"/>
              <a:gd name="connsiteX188" fmla="*/ 656014 w 874715"/>
              <a:gd name="connsiteY188" fmla="*/ 2184501 h 6858001"/>
              <a:gd name="connsiteX189" fmla="*/ 609913 w 874715"/>
              <a:gd name="connsiteY189" fmla="*/ 2045235 h 6858001"/>
              <a:gd name="connsiteX190" fmla="*/ 599624 w 874715"/>
              <a:gd name="connsiteY190" fmla="*/ 1988939 h 6858001"/>
              <a:gd name="connsiteX191" fmla="*/ 594862 w 874715"/>
              <a:gd name="connsiteY191" fmla="*/ 1935977 h 6858001"/>
              <a:gd name="connsiteX192" fmla="*/ 564191 w 874715"/>
              <a:gd name="connsiteY192" fmla="*/ 1823583 h 6858001"/>
              <a:gd name="connsiteX193" fmla="*/ 554093 w 874715"/>
              <a:gd name="connsiteY193" fmla="*/ 1777881 h 6858001"/>
              <a:gd name="connsiteX194" fmla="*/ 554285 w 874715"/>
              <a:gd name="connsiteY194" fmla="*/ 1713934 h 6858001"/>
              <a:gd name="connsiteX195" fmla="*/ 540186 w 874715"/>
              <a:gd name="connsiteY195" fmla="*/ 1597617 h 6858001"/>
              <a:gd name="connsiteX196" fmla="*/ 499037 w 874715"/>
              <a:gd name="connsiteY196" fmla="*/ 1481495 h 6858001"/>
              <a:gd name="connsiteX197" fmla="*/ 503037 w 874715"/>
              <a:gd name="connsiteY197" fmla="*/ 1432262 h 6858001"/>
              <a:gd name="connsiteX198" fmla="*/ 502085 w 874715"/>
              <a:gd name="connsiteY198" fmla="*/ 1414609 h 6858001"/>
              <a:gd name="connsiteX199" fmla="*/ 479414 w 874715"/>
              <a:gd name="connsiteY199" fmla="*/ 1255923 h 6858001"/>
              <a:gd name="connsiteX200" fmla="*/ 476938 w 874715"/>
              <a:gd name="connsiteY200" fmla="*/ 1240034 h 6858001"/>
              <a:gd name="connsiteX201" fmla="*/ 456745 w 874715"/>
              <a:gd name="connsiteY201" fmla="*/ 1165498 h 6858001"/>
              <a:gd name="connsiteX202" fmla="*/ 444171 w 874715"/>
              <a:gd name="connsiteY202" fmla="*/ 977582 h 6858001"/>
              <a:gd name="connsiteX203" fmla="*/ 442647 w 874715"/>
              <a:gd name="connsiteY203" fmla="*/ 966011 h 6858001"/>
              <a:gd name="connsiteX204" fmla="*/ 452743 w 874715"/>
              <a:gd name="connsiteY204" fmla="*/ 903045 h 6858001"/>
              <a:gd name="connsiteX205" fmla="*/ 467032 w 874715"/>
              <a:gd name="connsiteY205" fmla="*/ 871859 h 6858001"/>
              <a:gd name="connsiteX206" fmla="*/ 481892 w 874715"/>
              <a:gd name="connsiteY206" fmla="*/ 823213 h 6858001"/>
              <a:gd name="connsiteX207" fmla="*/ 487416 w 874715"/>
              <a:gd name="connsiteY207" fmla="*/ 773781 h 6858001"/>
              <a:gd name="connsiteX208" fmla="*/ 464936 w 874715"/>
              <a:gd name="connsiteY208" fmla="*/ 690809 h 6858001"/>
              <a:gd name="connsiteX209" fmla="*/ 462650 w 874715"/>
              <a:gd name="connsiteY209" fmla="*/ 660603 h 6858001"/>
              <a:gd name="connsiteX210" fmla="*/ 451791 w 874715"/>
              <a:gd name="connsiteY210" fmla="*/ 593322 h 6858001"/>
              <a:gd name="connsiteX211" fmla="*/ 452553 w 874715"/>
              <a:gd name="connsiteY211" fmla="*/ 534478 h 6858001"/>
              <a:gd name="connsiteX212" fmla="*/ 469890 w 874715"/>
              <a:gd name="connsiteY212" fmla="*/ 487205 h 6858001"/>
              <a:gd name="connsiteX213" fmla="*/ 473318 w 874715"/>
              <a:gd name="connsiteY213" fmla="*/ 418552 h 6858001"/>
              <a:gd name="connsiteX214" fmla="*/ 460746 w 874715"/>
              <a:gd name="connsiteY214" fmla="*/ 374220 h 6858001"/>
              <a:gd name="connsiteX215" fmla="*/ 459032 w 874715"/>
              <a:gd name="connsiteY215" fmla="*/ 365198 h 6858001"/>
              <a:gd name="connsiteX216" fmla="*/ 458267 w 874715"/>
              <a:gd name="connsiteY216" fmla="*/ 249272 h 6858001"/>
              <a:gd name="connsiteX217" fmla="*/ 496179 w 874715"/>
              <a:gd name="connsiteY217" fmla="*/ 104514 h 6858001"/>
              <a:gd name="connsiteX218" fmla="*/ 504181 w 874715"/>
              <a:gd name="connsiteY218" fmla="*/ 80583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</a:cxnLst>
            <a:rect l="l" t="t" r="r" b="b"/>
            <a:pathLst>
              <a:path w="874715" h="6858001">
                <a:moveTo>
                  <a:pt x="669467" y="3720275"/>
                </a:moveTo>
                <a:lnTo>
                  <a:pt x="710453" y="3726292"/>
                </a:lnTo>
                <a:lnTo>
                  <a:pt x="710455" y="3726292"/>
                </a:lnTo>
                <a:lnTo>
                  <a:pt x="669465" y="3720275"/>
                </a:lnTo>
                <a:close/>
                <a:moveTo>
                  <a:pt x="834223" y="3333751"/>
                </a:moveTo>
                <a:lnTo>
                  <a:pt x="446757" y="3333751"/>
                </a:lnTo>
                <a:lnTo>
                  <a:pt x="441229" y="3376550"/>
                </a:lnTo>
                <a:lnTo>
                  <a:pt x="437178" y="3407910"/>
                </a:lnTo>
                <a:cubicBezTo>
                  <a:pt x="435005" y="3435408"/>
                  <a:pt x="434362" y="3463164"/>
                  <a:pt x="435790" y="3491262"/>
                </a:cubicBezTo>
                <a:cubicBezTo>
                  <a:pt x="436266" y="3500578"/>
                  <a:pt x="433599" y="3510777"/>
                  <a:pt x="429384" y="3520658"/>
                </a:cubicBezTo>
                <a:lnTo>
                  <a:pt x="427332" y="3524252"/>
                </a:lnTo>
                <a:lnTo>
                  <a:pt x="427331" y="3524252"/>
                </a:lnTo>
                <a:lnTo>
                  <a:pt x="413690" y="3548145"/>
                </a:lnTo>
                <a:cubicBezTo>
                  <a:pt x="391973" y="3578940"/>
                  <a:pt x="390257" y="3577567"/>
                  <a:pt x="408166" y="3612089"/>
                </a:cubicBezTo>
                <a:cubicBezTo>
                  <a:pt x="412548" y="3620328"/>
                  <a:pt x="415214" y="3630528"/>
                  <a:pt x="421692" y="3636610"/>
                </a:cubicBezTo>
                <a:cubicBezTo>
                  <a:pt x="438171" y="3652106"/>
                  <a:pt x="444409" y="3669416"/>
                  <a:pt x="445933" y="3687609"/>
                </a:cubicBezTo>
                <a:lnTo>
                  <a:pt x="443241" y="3725049"/>
                </a:lnTo>
                <a:lnTo>
                  <a:pt x="455589" y="3723372"/>
                </a:lnTo>
                <a:cubicBezTo>
                  <a:pt x="485111" y="3719138"/>
                  <a:pt x="514678" y="3715144"/>
                  <a:pt x="544787" y="3712739"/>
                </a:cubicBezTo>
                <a:lnTo>
                  <a:pt x="544802" y="3712740"/>
                </a:lnTo>
                <a:lnTo>
                  <a:pt x="544786" y="3712740"/>
                </a:lnTo>
                <a:cubicBezTo>
                  <a:pt x="514677" y="3715145"/>
                  <a:pt x="485110" y="3719139"/>
                  <a:pt x="455588" y="3723373"/>
                </a:cubicBezTo>
                <a:lnTo>
                  <a:pt x="443240" y="3725050"/>
                </a:lnTo>
                <a:lnTo>
                  <a:pt x="441884" y="3743904"/>
                </a:lnTo>
                <a:cubicBezTo>
                  <a:pt x="440932" y="3750574"/>
                  <a:pt x="439598" y="3758615"/>
                  <a:pt x="442266" y="3764306"/>
                </a:cubicBezTo>
                <a:cubicBezTo>
                  <a:pt x="454266" y="3790000"/>
                  <a:pt x="450076" y="3811773"/>
                  <a:pt x="433692" y="3834135"/>
                </a:cubicBezTo>
                <a:cubicBezTo>
                  <a:pt x="419595" y="3853553"/>
                  <a:pt x="411213" y="3875915"/>
                  <a:pt x="428740" y="3898864"/>
                </a:cubicBezTo>
                <a:cubicBezTo>
                  <a:pt x="467603" y="3949864"/>
                  <a:pt x="469507" y="4004392"/>
                  <a:pt x="444932" y="4062061"/>
                </a:cubicBezTo>
                <a:cubicBezTo>
                  <a:pt x="427405" y="4103253"/>
                  <a:pt x="423405" y="4143856"/>
                  <a:pt x="441122" y="4187207"/>
                </a:cubicBezTo>
                <a:cubicBezTo>
                  <a:pt x="447980" y="4203880"/>
                  <a:pt x="443408" y="4225456"/>
                  <a:pt x="444932" y="4244874"/>
                </a:cubicBezTo>
                <a:cubicBezTo>
                  <a:pt x="445694" y="4255860"/>
                  <a:pt x="445884" y="4268022"/>
                  <a:pt x="450648" y="4277434"/>
                </a:cubicBezTo>
                <a:cubicBezTo>
                  <a:pt x="462841" y="4302544"/>
                  <a:pt x="478461" y="4325885"/>
                  <a:pt x="490464" y="4351188"/>
                </a:cubicBezTo>
                <a:cubicBezTo>
                  <a:pt x="496178" y="4363350"/>
                  <a:pt x="499226" y="4377865"/>
                  <a:pt x="499418" y="4391596"/>
                </a:cubicBezTo>
                <a:cubicBezTo>
                  <a:pt x="500370" y="4432199"/>
                  <a:pt x="500370" y="4472804"/>
                  <a:pt x="498656" y="4513209"/>
                </a:cubicBezTo>
                <a:cubicBezTo>
                  <a:pt x="495988" y="4579901"/>
                  <a:pt x="495416" y="4647572"/>
                  <a:pt x="438646" y="4695629"/>
                </a:cubicBezTo>
                <a:cubicBezTo>
                  <a:pt x="434074" y="4699554"/>
                  <a:pt x="431406" y="4707987"/>
                  <a:pt x="430644" y="4714658"/>
                </a:cubicBezTo>
                <a:cubicBezTo>
                  <a:pt x="427025" y="4745453"/>
                  <a:pt x="426643" y="4777033"/>
                  <a:pt x="420737" y="4807436"/>
                </a:cubicBezTo>
                <a:cubicBezTo>
                  <a:pt x="415975" y="4831758"/>
                  <a:pt x="417499" y="4851963"/>
                  <a:pt x="434264" y="4870400"/>
                </a:cubicBezTo>
                <a:cubicBezTo>
                  <a:pt x="456362" y="4894527"/>
                  <a:pt x="469317" y="4923950"/>
                  <a:pt x="462269" y="4956119"/>
                </a:cubicBezTo>
                <a:cubicBezTo>
                  <a:pt x="455410" y="4988286"/>
                  <a:pt x="470269" y="5009470"/>
                  <a:pt x="485701" y="5033207"/>
                </a:cubicBezTo>
                <a:cubicBezTo>
                  <a:pt x="496940" y="5050467"/>
                  <a:pt x="511038" y="5070083"/>
                  <a:pt x="512180" y="5089305"/>
                </a:cubicBezTo>
                <a:cubicBezTo>
                  <a:pt x="514656" y="5132851"/>
                  <a:pt x="553902" y="5170316"/>
                  <a:pt x="531613" y="5217589"/>
                </a:cubicBezTo>
                <a:cubicBezTo>
                  <a:pt x="530089" y="5220727"/>
                  <a:pt x="533899" y="5226415"/>
                  <a:pt x="534851" y="5230926"/>
                </a:cubicBezTo>
                <a:cubicBezTo>
                  <a:pt x="542091" y="5267019"/>
                  <a:pt x="535041" y="5300953"/>
                  <a:pt x="511228" y="5327433"/>
                </a:cubicBezTo>
                <a:cubicBezTo>
                  <a:pt x="480175" y="5362152"/>
                  <a:pt x="477127" y="5400597"/>
                  <a:pt x="487225" y="5443357"/>
                </a:cubicBezTo>
                <a:cubicBezTo>
                  <a:pt x="490464" y="5457089"/>
                  <a:pt x="492750" y="5470820"/>
                  <a:pt x="495416" y="5484746"/>
                </a:cubicBezTo>
                <a:cubicBezTo>
                  <a:pt x="499226" y="5503576"/>
                  <a:pt x="503228" y="5522604"/>
                  <a:pt x="507038" y="5541432"/>
                </a:cubicBezTo>
                <a:cubicBezTo>
                  <a:pt x="510848" y="5559676"/>
                  <a:pt x="517324" y="5579880"/>
                  <a:pt x="500942" y="5594001"/>
                </a:cubicBezTo>
                <a:cubicBezTo>
                  <a:pt x="486843" y="5606164"/>
                  <a:pt x="488177" y="5614794"/>
                  <a:pt x="500370" y="5625974"/>
                </a:cubicBezTo>
                <a:cubicBezTo>
                  <a:pt x="543043" y="5664813"/>
                  <a:pt x="569714" y="5711889"/>
                  <a:pt x="571618" y="5771911"/>
                </a:cubicBezTo>
                <a:cubicBezTo>
                  <a:pt x="572000" y="5784268"/>
                  <a:pt x="574666" y="5796822"/>
                  <a:pt x="577524" y="5808982"/>
                </a:cubicBezTo>
                <a:cubicBezTo>
                  <a:pt x="579239" y="5816437"/>
                  <a:pt x="581145" y="5825462"/>
                  <a:pt x="586289" y="5829971"/>
                </a:cubicBezTo>
                <a:cubicBezTo>
                  <a:pt x="625532" y="5865083"/>
                  <a:pt x="652775" y="5908825"/>
                  <a:pt x="674684" y="5956490"/>
                </a:cubicBezTo>
                <a:cubicBezTo>
                  <a:pt x="682494" y="5973553"/>
                  <a:pt x="690304" y="5991797"/>
                  <a:pt x="692590" y="6010235"/>
                </a:cubicBezTo>
                <a:cubicBezTo>
                  <a:pt x="694876" y="6029456"/>
                  <a:pt x="691066" y="6049660"/>
                  <a:pt x="688970" y="6069276"/>
                </a:cubicBezTo>
                <a:cubicBezTo>
                  <a:pt x="687828" y="6080849"/>
                  <a:pt x="688018" y="6094187"/>
                  <a:pt x="682494" y="6103407"/>
                </a:cubicBezTo>
                <a:cubicBezTo>
                  <a:pt x="665157" y="6132633"/>
                  <a:pt x="646489" y="6160879"/>
                  <a:pt x="626294" y="6188144"/>
                </a:cubicBezTo>
                <a:cubicBezTo>
                  <a:pt x="608958" y="6211486"/>
                  <a:pt x="606481" y="6216194"/>
                  <a:pt x="628200" y="6236396"/>
                </a:cubicBezTo>
                <a:cubicBezTo>
                  <a:pt x="650489" y="6257190"/>
                  <a:pt x="662109" y="6283082"/>
                  <a:pt x="666871" y="6311718"/>
                </a:cubicBezTo>
                <a:cubicBezTo>
                  <a:pt x="674302" y="6357030"/>
                  <a:pt x="680588" y="6402732"/>
                  <a:pt x="684208" y="6448435"/>
                </a:cubicBezTo>
                <a:cubicBezTo>
                  <a:pt x="687446" y="6489823"/>
                  <a:pt x="669920" y="6509634"/>
                  <a:pt x="630104" y="6517873"/>
                </a:cubicBezTo>
                <a:cubicBezTo>
                  <a:pt x="608005" y="6522581"/>
                  <a:pt x="584001" y="6528663"/>
                  <a:pt x="578096" y="6553767"/>
                </a:cubicBezTo>
                <a:cubicBezTo>
                  <a:pt x="568570" y="6594765"/>
                  <a:pt x="564380" y="6637329"/>
                  <a:pt x="517706" y="6657533"/>
                </a:cubicBezTo>
                <a:cubicBezTo>
                  <a:pt x="527993" y="6668713"/>
                  <a:pt x="534089" y="6675579"/>
                  <a:pt x="540185" y="6682250"/>
                </a:cubicBezTo>
                <a:cubicBezTo>
                  <a:pt x="557140" y="6700686"/>
                  <a:pt x="564380" y="6738934"/>
                  <a:pt x="549712" y="6758356"/>
                </a:cubicBezTo>
                <a:cubicBezTo>
                  <a:pt x="528375" y="6786993"/>
                  <a:pt x="532375" y="6813278"/>
                  <a:pt x="548950" y="6840738"/>
                </a:cubicBezTo>
                <a:lnTo>
                  <a:pt x="556149" y="6858001"/>
                </a:lnTo>
                <a:lnTo>
                  <a:pt x="760427" y="6858001"/>
                </a:lnTo>
                <a:lnTo>
                  <a:pt x="763269" y="6846819"/>
                </a:lnTo>
                <a:cubicBezTo>
                  <a:pt x="771841" y="6790916"/>
                  <a:pt x="777937" y="6734620"/>
                  <a:pt x="784795" y="6678324"/>
                </a:cubicBezTo>
                <a:cubicBezTo>
                  <a:pt x="791844" y="6620265"/>
                  <a:pt x="799274" y="6562401"/>
                  <a:pt x="805560" y="6504338"/>
                </a:cubicBezTo>
                <a:cubicBezTo>
                  <a:pt x="808800" y="6472562"/>
                  <a:pt x="809370" y="6440589"/>
                  <a:pt x="812418" y="6408814"/>
                </a:cubicBezTo>
                <a:cubicBezTo>
                  <a:pt x="815086" y="6380959"/>
                  <a:pt x="820039" y="6353302"/>
                  <a:pt x="823279" y="6325450"/>
                </a:cubicBezTo>
                <a:cubicBezTo>
                  <a:pt x="825945" y="6301323"/>
                  <a:pt x="827469" y="6277000"/>
                  <a:pt x="830137" y="6252873"/>
                </a:cubicBezTo>
                <a:cubicBezTo>
                  <a:pt x="834517" y="6214231"/>
                  <a:pt x="839471" y="6175786"/>
                  <a:pt x="844043" y="6137341"/>
                </a:cubicBezTo>
                <a:cubicBezTo>
                  <a:pt x="845757" y="6121257"/>
                  <a:pt x="850520" y="6104387"/>
                  <a:pt x="847663" y="6089284"/>
                </a:cubicBezTo>
                <a:cubicBezTo>
                  <a:pt x="840423" y="6051230"/>
                  <a:pt x="842519" y="6013764"/>
                  <a:pt x="847471" y="5975908"/>
                </a:cubicBezTo>
                <a:cubicBezTo>
                  <a:pt x="849188" y="5962962"/>
                  <a:pt x="848806" y="5949036"/>
                  <a:pt x="845567" y="5936481"/>
                </a:cubicBezTo>
                <a:cubicBezTo>
                  <a:pt x="839089" y="5910785"/>
                  <a:pt x="829945" y="5885876"/>
                  <a:pt x="821945" y="5860571"/>
                </a:cubicBezTo>
                <a:cubicBezTo>
                  <a:pt x="820993" y="5857824"/>
                  <a:pt x="820801" y="5854490"/>
                  <a:pt x="820231" y="5851549"/>
                </a:cubicBezTo>
                <a:cubicBezTo>
                  <a:pt x="816990" y="5834874"/>
                  <a:pt x="813752" y="5818399"/>
                  <a:pt x="810894" y="5801726"/>
                </a:cubicBezTo>
                <a:cubicBezTo>
                  <a:pt x="809370" y="5792704"/>
                  <a:pt x="809180" y="5783484"/>
                  <a:pt x="807846" y="5774460"/>
                </a:cubicBezTo>
                <a:cubicBezTo>
                  <a:pt x="802512" y="5739546"/>
                  <a:pt x="811466" y="5701101"/>
                  <a:pt x="788415" y="5670892"/>
                </a:cubicBezTo>
                <a:cubicBezTo>
                  <a:pt x="773555" y="5651277"/>
                  <a:pt x="776985" y="5632250"/>
                  <a:pt x="779271" y="5611265"/>
                </a:cubicBezTo>
                <a:cubicBezTo>
                  <a:pt x="780985" y="5595374"/>
                  <a:pt x="780413" y="5579094"/>
                  <a:pt x="780605" y="5563010"/>
                </a:cubicBezTo>
                <a:cubicBezTo>
                  <a:pt x="781175" y="5534764"/>
                  <a:pt x="781367" y="5506518"/>
                  <a:pt x="782319" y="5478272"/>
                </a:cubicBezTo>
                <a:cubicBezTo>
                  <a:pt x="782699" y="5469249"/>
                  <a:pt x="787463" y="5460031"/>
                  <a:pt x="786701" y="5451203"/>
                </a:cubicBezTo>
                <a:cubicBezTo>
                  <a:pt x="783081" y="5410403"/>
                  <a:pt x="777365" y="5369604"/>
                  <a:pt x="774127" y="5328805"/>
                </a:cubicBezTo>
                <a:cubicBezTo>
                  <a:pt x="772223" y="5305660"/>
                  <a:pt x="775841" y="5281924"/>
                  <a:pt x="773175" y="5258975"/>
                </a:cubicBezTo>
                <a:cubicBezTo>
                  <a:pt x="770127" y="5232496"/>
                  <a:pt x="762317" y="5206604"/>
                  <a:pt x="757552" y="5180319"/>
                </a:cubicBezTo>
                <a:cubicBezTo>
                  <a:pt x="756220" y="5173061"/>
                  <a:pt x="757934" y="5165020"/>
                  <a:pt x="758314" y="5157370"/>
                </a:cubicBezTo>
                <a:cubicBezTo>
                  <a:pt x="758697" y="5148739"/>
                  <a:pt x="759459" y="5140304"/>
                  <a:pt x="759649" y="5131673"/>
                </a:cubicBezTo>
                <a:cubicBezTo>
                  <a:pt x="760031" y="5105388"/>
                  <a:pt x="759459" y="5079104"/>
                  <a:pt x="760793" y="5052820"/>
                </a:cubicBezTo>
                <a:cubicBezTo>
                  <a:pt x="761555" y="5036736"/>
                  <a:pt x="769365" y="5019868"/>
                  <a:pt x="766507" y="5004959"/>
                </a:cubicBezTo>
                <a:cubicBezTo>
                  <a:pt x="760983" y="4974557"/>
                  <a:pt x="773365" y="4944153"/>
                  <a:pt x="763079" y="4913751"/>
                </a:cubicBezTo>
                <a:cubicBezTo>
                  <a:pt x="760031" y="4904334"/>
                  <a:pt x="767651" y="4891388"/>
                  <a:pt x="768031" y="4880011"/>
                </a:cubicBezTo>
                <a:cubicBezTo>
                  <a:pt x="768983" y="4851570"/>
                  <a:pt x="768793" y="4823128"/>
                  <a:pt x="768603" y="4794687"/>
                </a:cubicBezTo>
                <a:cubicBezTo>
                  <a:pt x="768413" y="4769186"/>
                  <a:pt x="771079" y="4742705"/>
                  <a:pt x="765745" y="4718187"/>
                </a:cubicBezTo>
                <a:cubicBezTo>
                  <a:pt x="760031" y="4692491"/>
                  <a:pt x="760793" y="4669346"/>
                  <a:pt x="767269" y="4644434"/>
                </a:cubicBezTo>
                <a:cubicBezTo>
                  <a:pt x="771651" y="4627369"/>
                  <a:pt x="772223" y="4609322"/>
                  <a:pt x="773555" y="4591670"/>
                </a:cubicBezTo>
                <a:cubicBezTo>
                  <a:pt x="775079" y="4572644"/>
                  <a:pt x="771079" y="4551655"/>
                  <a:pt x="777365" y="4534394"/>
                </a:cubicBezTo>
                <a:cubicBezTo>
                  <a:pt x="796036" y="4483001"/>
                  <a:pt x="800036" y="4430237"/>
                  <a:pt x="800036" y="4376493"/>
                </a:cubicBezTo>
                <a:cubicBezTo>
                  <a:pt x="800036" y="4366684"/>
                  <a:pt x="797370" y="4356680"/>
                  <a:pt x="794512" y="4347267"/>
                </a:cubicBezTo>
                <a:cubicBezTo>
                  <a:pt x="777365" y="4292342"/>
                  <a:pt x="778889" y="4237224"/>
                  <a:pt x="789368" y="4181322"/>
                </a:cubicBezTo>
                <a:cubicBezTo>
                  <a:pt x="791654" y="4169748"/>
                  <a:pt x="792036" y="4156803"/>
                  <a:pt x="789750" y="4145230"/>
                </a:cubicBezTo>
                <a:cubicBezTo>
                  <a:pt x="783081" y="4112668"/>
                  <a:pt x="772031" y="4081088"/>
                  <a:pt x="767269" y="4048330"/>
                </a:cubicBezTo>
                <a:cubicBezTo>
                  <a:pt x="759459" y="3994194"/>
                  <a:pt x="785747" y="3947314"/>
                  <a:pt x="802894" y="3898864"/>
                </a:cubicBezTo>
                <a:cubicBezTo>
                  <a:pt x="819087" y="3852768"/>
                  <a:pt x="855664" y="3813538"/>
                  <a:pt x="847471" y="3759007"/>
                </a:cubicBezTo>
                <a:lnTo>
                  <a:pt x="848163" y="3756136"/>
                </a:lnTo>
                <a:lnTo>
                  <a:pt x="819543" y="3748731"/>
                </a:lnTo>
                <a:lnTo>
                  <a:pt x="819313" y="3748682"/>
                </a:lnTo>
                <a:lnTo>
                  <a:pt x="819544" y="3748730"/>
                </a:lnTo>
                <a:lnTo>
                  <a:pt x="848164" y="3756135"/>
                </a:lnTo>
                <a:lnTo>
                  <a:pt x="849545" y="3750401"/>
                </a:lnTo>
                <a:cubicBezTo>
                  <a:pt x="850902" y="3747434"/>
                  <a:pt x="852522" y="3744394"/>
                  <a:pt x="853189" y="3741353"/>
                </a:cubicBezTo>
                <a:cubicBezTo>
                  <a:pt x="856809" y="3724680"/>
                  <a:pt x="861189" y="3708009"/>
                  <a:pt x="862905" y="3691138"/>
                </a:cubicBezTo>
                <a:cubicBezTo>
                  <a:pt x="865191" y="3670544"/>
                  <a:pt x="864429" y="3649555"/>
                  <a:pt x="866333" y="3628959"/>
                </a:cubicBezTo>
                <a:cubicBezTo>
                  <a:pt x="868619" y="3602478"/>
                  <a:pt x="874715" y="3576391"/>
                  <a:pt x="874715" y="3550106"/>
                </a:cubicBezTo>
                <a:lnTo>
                  <a:pt x="871487" y="3524252"/>
                </a:lnTo>
                <a:lnTo>
                  <a:pt x="871488" y="3524252"/>
                </a:lnTo>
                <a:lnTo>
                  <a:pt x="870763" y="3518451"/>
                </a:lnTo>
                <a:cubicBezTo>
                  <a:pt x="868573" y="3507933"/>
                  <a:pt x="865953" y="3497439"/>
                  <a:pt x="864238" y="3486946"/>
                </a:cubicBezTo>
                <a:cubicBezTo>
                  <a:pt x="859476" y="3457327"/>
                  <a:pt x="860810" y="3424765"/>
                  <a:pt x="848618" y="3398677"/>
                </a:cubicBezTo>
                <a:lnTo>
                  <a:pt x="837595" y="3365728"/>
                </a:lnTo>
                <a:lnTo>
                  <a:pt x="834829" y="3357461"/>
                </a:lnTo>
                <a:close/>
                <a:moveTo>
                  <a:pt x="513783" y="0"/>
                </a:moveTo>
                <a:lnTo>
                  <a:pt x="72334" y="0"/>
                </a:lnTo>
                <a:lnTo>
                  <a:pt x="75447" y="27991"/>
                </a:lnTo>
                <a:cubicBezTo>
                  <a:pt x="80828" y="63323"/>
                  <a:pt x="87734" y="98434"/>
                  <a:pt x="88115" y="134133"/>
                </a:cubicBezTo>
                <a:cubicBezTo>
                  <a:pt x="88495" y="166498"/>
                  <a:pt x="94591" y="198471"/>
                  <a:pt x="62778" y="221224"/>
                </a:cubicBezTo>
                <a:cubicBezTo>
                  <a:pt x="58586" y="224165"/>
                  <a:pt x="60872" y="238486"/>
                  <a:pt x="62206" y="247312"/>
                </a:cubicBezTo>
                <a:cubicBezTo>
                  <a:pt x="65065" y="266927"/>
                  <a:pt x="72303" y="286346"/>
                  <a:pt x="72113" y="305764"/>
                </a:cubicBezTo>
                <a:cubicBezTo>
                  <a:pt x="71923" y="345976"/>
                  <a:pt x="68875" y="386383"/>
                  <a:pt x="65445" y="426397"/>
                </a:cubicBezTo>
                <a:cubicBezTo>
                  <a:pt x="64111" y="441500"/>
                  <a:pt x="58968" y="456017"/>
                  <a:pt x="55348" y="470924"/>
                </a:cubicBezTo>
                <a:cubicBezTo>
                  <a:pt x="53252" y="479162"/>
                  <a:pt x="47728" y="487990"/>
                  <a:pt x="48870" y="495638"/>
                </a:cubicBezTo>
                <a:cubicBezTo>
                  <a:pt x="55538" y="539970"/>
                  <a:pt x="39156" y="580573"/>
                  <a:pt x="30963" y="622548"/>
                </a:cubicBezTo>
                <a:cubicBezTo>
                  <a:pt x="27153" y="641968"/>
                  <a:pt x="18009" y="660210"/>
                  <a:pt x="11723" y="679040"/>
                </a:cubicBezTo>
                <a:cubicBezTo>
                  <a:pt x="10007" y="683943"/>
                  <a:pt x="8483" y="689436"/>
                  <a:pt x="8865" y="694341"/>
                </a:cubicBezTo>
                <a:cubicBezTo>
                  <a:pt x="11151" y="722389"/>
                  <a:pt x="14389" y="750244"/>
                  <a:pt x="16865" y="778095"/>
                </a:cubicBezTo>
                <a:cubicBezTo>
                  <a:pt x="19151" y="803401"/>
                  <a:pt x="19913" y="828900"/>
                  <a:pt x="47918" y="840866"/>
                </a:cubicBezTo>
                <a:cubicBezTo>
                  <a:pt x="52300" y="842633"/>
                  <a:pt x="55538" y="848516"/>
                  <a:pt x="58396" y="853028"/>
                </a:cubicBezTo>
                <a:cubicBezTo>
                  <a:pt x="102404" y="922662"/>
                  <a:pt x="101260" y="959929"/>
                  <a:pt x="54776" y="1027995"/>
                </a:cubicBezTo>
                <a:cubicBezTo>
                  <a:pt x="50014" y="1035056"/>
                  <a:pt x="46584" y="1050159"/>
                  <a:pt x="50394" y="1054866"/>
                </a:cubicBezTo>
                <a:cubicBezTo>
                  <a:pt x="82019" y="1094882"/>
                  <a:pt x="78589" y="1138623"/>
                  <a:pt x="68683" y="1184720"/>
                </a:cubicBezTo>
                <a:cubicBezTo>
                  <a:pt x="66017" y="1196684"/>
                  <a:pt x="66017" y="1213555"/>
                  <a:pt x="72303" y="1222576"/>
                </a:cubicBezTo>
                <a:cubicBezTo>
                  <a:pt x="101450" y="1265534"/>
                  <a:pt x="97260" y="1311630"/>
                  <a:pt x="88687" y="1358313"/>
                </a:cubicBezTo>
                <a:cubicBezTo>
                  <a:pt x="87353" y="1365570"/>
                  <a:pt x="80113" y="1374398"/>
                  <a:pt x="73447" y="1377535"/>
                </a:cubicBezTo>
                <a:cubicBezTo>
                  <a:pt x="49824" y="1388716"/>
                  <a:pt x="41822" y="1409705"/>
                  <a:pt x="35153" y="1432851"/>
                </a:cubicBezTo>
                <a:cubicBezTo>
                  <a:pt x="24295" y="1469335"/>
                  <a:pt x="11531" y="1505229"/>
                  <a:pt x="1244" y="1541910"/>
                </a:cubicBezTo>
                <a:cubicBezTo>
                  <a:pt x="-1232" y="1550935"/>
                  <a:pt x="292" y="1562114"/>
                  <a:pt x="3149" y="1571529"/>
                </a:cubicBezTo>
                <a:cubicBezTo>
                  <a:pt x="12865" y="1603698"/>
                  <a:pt x="37250" y="1624098"/>
                  <a:pt x="59730" y="1646459"/>
                </a:cubicBezTo>
                <a:cubicBezTo>
                  <a:pt x="69637" y="1656267"/>
                  <a:pt x="76685" y="1669800"/>
                  <a:pt x="82399" y="1682944"/>
                </a:cubicBezTo>
                <a:cubicBezTo>
                  <a:pt x="97070" y="1717073"/>
                  <a:pt x="110214" y="1751988"/>
                  <a:pt x="124120" y="1786511"/>
                </a:cubicBezTo>
                <a:cubicBezTo>
                  <a:pt x="125454" y="1789845"/>
                  <a:pt x="128883" y="1792590"/>
                  <a:pt x="131741" y="1795142"/>
                </a:cubicBezTo>
                <a:cubicBezTo>
                  <a:pt x="161842" y="1820640"/>
                  <a:pt x="192131" y="1845943"/>
                  <a:pt x="222232" y="1871640"/>
                </a:cubicBezTo>
                <a:cubicBezTo>
                  <a:pt x="227946" y="1876543"/>
                  <a:pt x="232138" y="1883606"/>
                  <a:pt x="237662" y="1888901"/>
                </a:cubicBezTo>
                <a:cubicBezTo>
                  <a:pt x="245282" y="1896356"/>
                  <a:pt x="252523" y="1905771"/>
                  <a:pt x="261667" y="1909694"/>
                </a:cubicBezTo>
                <a:cubicBezTo>
                  <a:pt x="290432" y="1921855"/>
                  <a:pt x="302816" y="1945197"/>
                  <a:pt x="308150" y="1974618"/>
                </a:cubicBezTo>
                <a:cubicBezTo>
                  <a:pt x="313103" y="2001493"/>
                  <a:pt x="317295" y="2028365"/>
                  <a:pt x="323009" y="2055042"/>
                </a:cubicBezTo>
                <a:cubicBezTo>
                  <a:pt x="329867" y="2087602"/>
                  <a:pt x="337297" y="2119968"/>
                  <a:pt x="345680" y="2152137"/>
                </a:cubicBezTo>
                <a:cubicBezTo>
                  <a:pt x="349300" y="2166063"/>
                  <a:pt x="353490" y="2180774"/>
                  <a:pt x="360920" y="2192740"/>
                </a:cubicBezTo>
                <a:cubicBezTo>
                  <a:pt x="381495" y="2226281"/>
                  <a:pt x="395401" y="2262177"/>
                  <a:pt x="389877" y="2301603"/>
                </a:cubicBezTo>
                <a:cubicBezTo>
                  <a:pt x="385495" y="2333183"/>
                  <a:pt x="396735" y="2359664"/>
                  <a:pt x="414262" y="2379279"/>
                </a:cubicBezTo>
                <a:cubicBezTo>
                  <a:pt x="446077" y="2414980"/>
                  <a:pt x="438837" y="2453227"/>
                  <a:pt x="428551" y="2491281"/>
                </a:cubicBezTo>
                <a:cubicBezTo>
                  <a:pt x="423216" y="2510897"/>
                  <a:pt x="423978" y="2526980"/>
                  <a:pt x="429121" y="2545615"/>
                </a:cubicBezTo>
                <a:cubicBezTo>
                  <a:pt x="441123" y="2588768"/>
                  <a:pt x="473700" y="2617603"/>
                  <a:pt x="502275" y="2645455"/>
                </a:cubicBezTo>
                <a:cubicBezTo>
                  <a:pt x="526660" y="2669191"/>
                  <a:pt x="540376" y="2695868"/>
                  <a:pt x="550665" y="2725094"/>
                </a:cubicBezTo>
                <a:cubicBezTo>
                  <a:pt x="563809" y="2761970"/>
                  <a:pt x="558857" y="2791196"/>
                  <a:pt x="527232" y="2808850"/>
                </a:cubicBezTo>
                <a:cubicBezTo>
                  <a:pt x="518277" y="2813754"/>
                  <a:pt x="507799" y="2822385"/>
                  <a:pt x="505133" y="2831604"/>
                </a:cubicBezTo>
                <a:cubicBezTo>
                  <a:pt x="491799" y="2876129"/>
                  <a:pt x="472366" y="2921245"/>
                  <a:pt x="484178" y="2968910"/>
                </a:cubicBezTo>
                <a:cubicBezTo>
                  <a:pt x="500371" y="3034817"/>
                  <a:pt x="499419" y="3099154"/>
                  <a:pt x="483416" y="3165061"/>
                </a:cubicBezTo>
                <a:cubicBezTo>
                  <a:pt x="470462" y="3218512"/>
                  <a:pt x="457126" y="3271963"/>
                  <a:pt x="447744" y="3326101"/>
                </a:cubicBezTo>
                <a:lnTo>
                  <a:pt x="446756" y="3333750"/>
                </a:lnTo>
                <a:lnTo>
                  <a:pt x="834222" y="3333750"/>
                </a:lnTo>
                <a:lnTo>
                  <a:pt x="833756" y="3315508"/>
                </a:lnTo>
                <a:cubicBezTo>
                  <a:pt x="835090" y="3305897"/>
                  <a:pt x="843092" y="3293538"/>
                  <a:pt x="851283" y="3289224"/>
                </a:cubicBezTo>
                <a:cubicBezTo>
                  <a:pt x="869571" y="3279612"/>
                  <a:pt x="872811" y="3266470"/>
                  <a:pt x="866523" y="3248621"/>
                </a:cubicBezTo>
                <a:cubicBezTo>
                  <a:pt x="861189" y="3233124"/>
                  <a:pt x="858523" y="3214098"/>
                  <a:pt x="848234" y="3203506"/>
                </a:cubicBezTo>
                <a:cubicBezTo>
                  <a:pt x="819088" y="3173494"/>
                  <a:pt x="818135" y="3135244"/>
                  <a:pt x="810325" y="3097977"/>
                </a:cubicBezTo>
                <a:cubicBezTo>
                  <a:pt x="805561" y="3075225"/>
                  <a:pt x="805371" y="3054039"/>
                  <a:pt x="808609" y="3031285"/>
                </a:cubicBezTo>
                <a:cubicBezTo>
                  <a:pt x="815849" y="2981857"/>
                  <a:pt x="805561" y="2933799"/>
                  <a:pt x="792417" y="2886329"/>
                </a:cubicBezTo>
                <a:cubicBezTo>
                  <a:pt x="783654" y="2854945"/>
                  <a:pt x="778320" y="2822776"/>
                  <a:pt x="769366" y="2791590"/>
                </a:cubicBezTo>
                <a:cubicBezTo>
                  <a:pt x="762508" y="2768247"/>
                  <a:pt x="754315" y="2744906"/>
                  <a:pt x="743267" y="2723527"/>
                </a:cubicBezTo>
                <a:cubicBezTo>
                  <a:pt x="727072" y="2692532"/>
                  <a:pt x="702688" y="2665466"/>
                  <a:pt x="709166" y="2626038"/>
                </a:cubicBezTo>
                <a:cubicBezTo>
                  <a:pt x="714880" y="2591317"/>
                  <a:pt x="702880" y="2559935"/>
                  <a:pt x="691449" y="2528158"/>
                </a:cubicBezTo>
                <a:cubicBezTo>
                  <a:pt x="683067" y="2504816"/>
                  <a:pt x="674493" y="2481477"/>
                  <a:pt x="669159" y="2457348"/>
                </a:cubicBezTo>
                <a:cubicBezTo>
                  <a:pt x="662872" y="2428709"/>
                  <a:pt x="665540" y="2396344"/>
                  <a:pt x="653918" y="2370844"/>
                </a:cubicBezTo>
                <a:cubicBezTo>
                  <a:pt x="641726" y="2344167"/>
                  <a:pt x="649918" y="2322005"/>
                  <a:pt x="653348" y="2298269"/>
                </a:cubicBezTo>
                <a:cubicBezTo>
                  <a:pt x="658682" y="2260413"/>
                  <a:pt x="668589" y="2222749"/>
                  <a:pt x="656014" y="2184501"/>
                </a:cubicBezTo>
                <a:cubicBezTo>
                  <a:pt x="640774" y="2138014"/>
                  <a:pt x="624391" y="2091918"/>
                  <a:pt x="609913" y="2045235"/>
                </a:cubicBezTo>
                <a:cubicBezTo>
                  <a:pt x="604386" y="2027187"/>
                  <a:pt x="602100" y="2007771"/>
                  <a:pt x="599624" y="1988939"/>
                </a:cubicBezTo>
                <a:cubicBezTo>
                  <a:pt x="597528" y="1971091"/>
                  <a:pt x="602862" y="1949711"/>
                  <a:pt x="594862" y="1935977"/>
                </a:cubicBezTo>
                <a:cubicBezTo>
                  <a:pt x="574287" y="1900670"/>
                  <a:pt x="564191" y="1864385"/>
                  <a:pt x="564191" y="1823583"/>
                </a:cubicBezTo>
                <a:cubicBezTo>
                  <a:pt x="564191" y="1808282"/>
                  <a:pt x="555617" y="1793374"/>
                  <a:pt x="554093" y="1777881"/>
                </a:cubicBezTo>
                <a:cubicBezTo>
                  <a:pt x="552189" y="1756694"/>
                  <a:pt x="547044" y="1732372"/>
                  <a:pt x="554285" y="1713934"/>
                </a:cubicBezTo>
                <a:cubicBezTo>
                  <a:pt x="571429" y="1670585"/>
                  <a:pt x="557141" y="1635476"/>
                  <a:pt x="540186" y="1597617"/>
                </a:cubicBezTo>
                <a:cubicBezTo>
                  <a:pt x="523422" y="1560348"/>
                  <a:pt x="510087" y="1521118"/>
                  <a:pt x="499037" y="1481495"/>
                </a:cubicBezTo>
                <a:cubicBezTo>
                  <a:pt x="495037" y="1466588"/>
                  <a:pt x="501705" y="1448740"/>
                  <a:pt x="503037" y="1432262"/>
                </a:cubicBezTo>
                <a:cubicBezTo>
                  <a:pt x="503419" y="1426376"/>
                  <a:pt x="503991" y="1419903"/>
                  <a:pt x="502085" y="1414609"/>
                </a:cubicBezTo>
                <a:cubicBezTo>
                  <a:pt x="483796" y="1363414"/>
                  <a:pt x="469890" y="1311432"/>
                  <a:pt x="479414" y="1255923"/>
                </a:cubicBezTo>
                <a:cubicBezTo>
                  <a:pt x="480368" y="1250824"/>
                  <a:pt x="478272" y="1245135"/>
                  <a:pt x="476938" y="1240034"/>
                </a:cubicBezTo>
                <a:cubicBezTo>
                  <a:pt x="470080" y="1215122"/>
                  <a:pt x="459222" y="1190799"/>
                  <a:pt x="456745" y="1165498"/>
                </a:cubicBezTo>
                <a:cubicBezTo>
                  <a:pt x="450649" y="1103121"/>
                  <a:pt x="448171" y="1040355"/>
                  <a:pt x="444171" y="977582"/>
                </a:cubicBezTo>
                <a:cubicBezTo>
                  <a:pt x="443981" y="973659"/>
                  <a:pt x="443981" y="969541"/>
                  <a:pt x="442647" y="966011"/>
                </a:cubicBezTo>
                <a:cubicBezTo>
                  <a:pt x="434455" y="942864"/>
                  <a:pt x="437123" y="922662"/>
                  <a:pt x="452743" y="903045"/>
                </a:cubicBezTo>
                <a:cubicBezTo>
                  <a:pt x="459602" y="894414"/>
                  <a:pt x="463222" y="882645"/>
                  <a:pt x="467032" y="871859"/>
                </a:cubicBezTo>
                <a:cubicBezTo>
                  <a:pt x="472748" y="855968"/>
                  <a:pt x="478272" y="839689"/>
                  <a:pt x="481892" y="823213"/>
                </a:cubicBezTo>
                <a:cubicBezTo>
                  <a:pt x="485320" y="806930"/>
                  <a:pt x="490083" y="789474"/>
                  <a:pt x="487416" y="773781"/>
                </a:cubicBezTo>
                <a:cubicBezTo>
                  <a:pt x="482654" y="745535"/>
                  <a:pt x="471986" y="718661"/>
                  <a:pt x="464936" y="690809"/>
                </a:cubicBezTo>
                <a:cubicBezTo>
                  <a:pt x="462460" y="681198"/>
                  <a:pt x="462842" y="670605"/>
                  <a:pt x="462650" y="660603"/>
                </a:cubicBezTo>
                <a:cubicBezTo>
                  <a:pt x="462080" y="637652"/>
                  <a:pt x="467604" y="614113"/>
                  <a:pt x="451791" y="593322"/>
                </a:cubicBezTo>
                <a:cubicBezTo>
                  <a:pt x="436933" y="574101"/>
                  <a:pt x="441313" y="554679"/>
                  <a:pt x="452553" y="534478"/>
                </a:cubicBezTo>
                <a:cubicBezTo>
                  <a:pt x="460556" y="519961"/>
                  <a:pt x="466842" y="503486"/>
                  <a:pt x="469890" y="487205"/>
                </a:cubicBezTo>
                <a:cubicBezTo>
                  <a:pt x="474080" y="464843"/>
                  <a:pt x="475796" y="442679"/>
                  <a:pt x="473318" y="418552"/>
                </a:cubicBezTo>
                <a:cubicBezTo>
                  <a:pt x="471604" y="401485"/>
                  <a:pt x="470842" y="387559"/>
                  <a:pt x="460746" y="374220"/>
                </a:cubicBezTo>
                <a:cubicBezTo>
                  <a:pt x="459222" y="372064"/>
                  <a:pt x="458840" y="368141"/>
                  <a:pt x="459032" y="365198"/>
                </a:cubicBezTo>
                <a:cubicBezTo>
                  <a:pt x="462270" y="326557"/>
                  <a:pt x="460556" y="288308"/>
                  <a:pt x="458267" y="249272"/>
                </a:cubicBezTo>
                <a:cubicBezTo>
                  <a:pt x="455221" y="199649"/>
                  <a:pt x="464174" y="147470"/>
                  <a:pt x="496179" y="104514"/>
                </a:cubicBezTo>
                <a:cubicBezTo>
                  <a:pt x="500943" y="98237"/>
                  <a:pt x="503037" y="88822"/>
                  <a:pt x="504181" y="805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66290A3-7E80-441D-AA1E-5263326B16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78285" y="0"/>
            <a:ext cx="874715" cy="6858001"/>
          </a:xfrm>
          <a:custGeom>
            <a:avLst/>
            <a:gdLst>
              <a:gd name="connsiteX0" fmla="*/ 669467 w 874715"/>
              <a:gd name="connsiteY0" fmla="*/ 3720275 h 6858001"/>
              <a:gd name="connsiteX1" fmla="*/ 710453 w 874715"/>
              <a:gd name="connsiteY1" fmla="*/ 3726292 h 6858001"/>
              <a:gd name="connsiteX2" fmla="*/ 710455 w 874715"/>
              <a:gd name="connsiteY2" fmla="*/ 3726292 h 6858001"/>
              <a:gd name="connsiteX3" fmla="*/ 669465 w 874715"/>
              <a:gd name="connsiteY3" fmla="*/ 3720275 h 6858001"/>
              <a:gd name="connsiteX4" fmla="*/ 834223 w 874715"/>
              <a:gd name="connsiteY4" fmla="*/ 3333751 h 6858001"/>
              <a:gd name="connsiteX5" fmla="*/ 446757 w 874715"/>
              <a:gd name="connsiteY5" fmla="*/ 3333751 h 6858001"/>
              <a:gd name="connsiteX6" fmla="*/ 441229 w 874715"/>
              <a:gd name="connsiteY6" fmla="*/ 3376550 h 6858001"/>
              <a:gd name="connsiteX7" fmla="*/ 437178 w 874715"/>
              <a:gd name="connsiteY7" fmla="*/ 3407910 h 6858001"/>
              <a:gd name="connsiteX8" fmla="*/ 435790 w 874715"/>
              <a:gd name="connsiteY8" fmla="*/ 3491262 h 6858001"/>
              <a:gd name="connsiteX9" fmla="*/ 429384 w 874715"/>
              <a:gd name="connsiteY9" fmla="*/ 3520658 h 6858001"/>
              <a:gd name="connsiteX10" fmla="*/ 427332 w 874715"/>
              <a:gd name="connsiteY10" fmla="*/ 3524252 h 6858001"/>
              <a:gd name="connsiteX11" fmla="*/ 427331 w 874715"/>
              <a:gd name="connsiteY11" fmla="*/ 3524252 h 6858001"/>
              <a:gd name="connsiteX12" fmla="*/ 413690 w 874715"/>
              <a:gd name="connsiteY12" fmla="*/ 3548145 h 6858001"/>
              <a:gd name="connsiteX13" fmla="*/ 408166 w 874715"/>
              <a:gd name="connsiteY13" fmla="*/ 3612089 h 6858001"/>
              <a:gd name="connsiteX14" fmla="*/ 421692 w 874715"/>
              <a:gd name="connsiteY14" fmla="*/ 3636610 h 6858001"/>
              <a:gd name="connsiteX15" fmla="*/ 445933 w 874715"/>
              <a:gd name="connsiteY15" fmla="*/ 3687609 h 6858001"/>
              <a:gd name="connsiteX16" fmla="*/ 443241 w 874715"/>
              <a:gd name="connsiteY16" fmla="*/ 3725049 h 6858001"/>
              <a:gd name="connsiteX17" fmla="*/ 455589 w 874715"/>
              <a:gd name="connsiteY17" fmla="*/ 3723372 h 6858001"/>
              <a:gd name="connsiteX18" fmla="*/ 544787 w 874715"/>
              <a:gd name="connsiteY18" fmla="*/ 3712739 h 6858001"/>
              <a:gd name="connsiteX19" fmla="*/ 544802 w 874715"/>
              <a:gd name="connsiteY19" fmla="*/ 3712740 h 6858001"/>
              <a:gd name="connsiteX20" fmla="*/ 544786 w 874715"/>
              <a:gd name="connsiteY20" fmla="*/ 3712740 h 6858001"/>
              <a:gd name="connsiteX21" fmla="*/ 455588 w 874715"/>
              <a:gd name="connsiteY21" fmla="*/ 3723373 h 6858001"/>
              <a:gd name="connsiteX22" fmla="*/ 443240 w 874715"/>
              <a:gd name="connsiteY22" fmla="*/ 3725050 h 6858001"/>
              <a:gd name="connsiteX23" fmla="*/ 441884 w 874715"/>
              <a:gd name="connsiteY23" fmla="*/ 3743904 h 6858001"/>
              <a:gd name="connsiteX24" fmla="*/ 442266 w 874715"/>
              <a:gd name="connsiteY24" fmla="*/ 3764306 h 6858001"/>
              <a:gd name="connsiteX25" fmla="*/ 433692 w 874715"/>
              <a:gd name="connsiteY25" fmla="*/ 3834135 h 6858001"/>
              <a:gd name="connsiteX26" fmla="*/ 428740 w 874715"/>
              <a:gd name="connsiteY26" fmla="*/ 3898864 h 6858001"/>
              <a:gd name="connsiteX27" fmla="*/ 444932 w 874715"/>
              <a:gd name="connsiteY27" fmla="*/ 4062061 h 6858001"/>
              <a:gd name="connsiteX28" fmla="*/ 441122 w 874715"/>
              <a:gd name="connsiteY28" fmla="*/ 4187207 h 6858001"/>
              <a:gd name="connsiteX29" fmla="*/ 444932 w 874715"/>
              <a:gd name="connsiteY29" fmla="*/ 4244874 h 6858001"/>
              <a:gd name="connsiteX30" fmla="*/ 450648 w 874715"/>
              <a:gd name="connsiteY30" fmla="*/ 4277434 h 6858001"/>
              <a:gd name="connsiteX31" fmla="*/ 490464 w 874715"/>
              <a:gd name="connsiteY31" fmla="*/ 4351188 h 6858001"/>
              <a:gd name="connsiteX32" fmla="*/ 499418 w 874715"/>
              <a:gd name="connsiteY32" fmla="*/ 4391596 h 6858001"/>
              <a:gd name="connsiteX33" fmla="*/ 498656 w 874715"/>
              <a:gd name="connsiteY33" fmla="*/ 4513209 h 6858001"/>
              <a:gd name="connsiteX34" fmla="*/ 438646 w 874715"/>
              <a:gd name="connsiteY34" fmla="*/ 4695629 h 6858001"/>
              <a:gd name="connsiteX35" fmla="*/ 430644 w 874715"/>
              <a:gd name="connsiteY35" fmla="*/ 4714658 h 6858001"/>
              <a:gd name="connsiteX36" fmla="*/ 420737 w 874715"/>
              <a:gd name="connsiteY36" fmla="*/ 4807436 h 6858001"/>
              <a:gd name="connsiteX37" fmla="*/ 434264 w 874715"/>
              <a:gd name="connsiteY37" fmla="*/ 4870400 h 6858001"/>
              <a:gd name="connsiteX38" fmla="*/ 462269 w 874715"/>
              <a:gd name="connsiteY38" fmla="*/ 4956119 h 6858001"/>
              <a:gd name="connsiteX39" fmla="*/ 485701 w 874715"/>
              <a:gd name="connsiteY39" fmla="*/ 5033207 h 6858001"/>
              <a:gd name="connsiteX40" fmla="*/ 512180 w 874715"/>
              <a:gd name="connsiteY40" fmla="*/ 5089305 h 6858001"/>
              <a:gd name="connsiteX41" fmla="*/ 531613 w 874715"/>
              <a:gd name="connsiteY41" fmla="*/ 5217589 h 6858001"/>
              <a:gd name="connsiteX42" fmla="*/ 534851 w 874715"/>
              <a:gd name="connsiteY42" fmla="*/ 5230926 h 6858001"/>
              <a:gd name="connsiteX43" fmla="*/ 511228 w 874715"/>
              <a:gd name="connsiteY43" fmla="*/ 5327433 h 6858001"/>
              <a:gd name="connsiteX44" fmla="*/ 487225 w 874715"/>
              <a:gd name="connsiteY44" fmla="*/ 5443357 h 6858001"/>
              <a:gd name="connsiteX45" fmla="*/ 495416 w 874715"/>
              <a:gd name="connsiteY45" fmla="*/ 5484746 h 6858001"/>
              <a:gd name="connsiteX46" fmla="*/ 507038 w 874715"/>
              <a:gd name="connsiteY46" fmla="*/ 5541432 h 6858001"/>
              <a:gd name="connsiteX47" fmla="*/ 500942 w 874715"/>
              <a:gd name="connsiteY47" fmla="*/ 5594001 h 6858001"/>
              <a:gd name="connsiteX48" fmla="*/ 500370 w 874715"/>
              <a:gd name="connsiteY48" fmla="*/ 5625974 h 6858001"/>
              <a:gd name="connsiteX49" fmla="*/ 571618 w 874715"/>
              <a:gd name="connsiteY49" fmla="*/ 5771911 h 6858001"/>
              <a:gd name="connsiteX50" fmla="*/ 577524 w 874715"/>
              <a:gd name="connsiteY50" fmla="*/ 5808982 h 6858001"/>
              <a:gd name="connsiteX51" fmla="*/ 586289 w 874715"/>
              <a:gd name="connsiteY51" fmla="*/ 5829971 h 6858001"/>
              <a:gd name="connsiteX52" fmla="*/ 674684 w 874715"/>
              <a:gd name="connsiteY52" fmla="*/ 5956490 h 6858001"/>
              <a:gd name="connsiteX53" fmla="*/ 692590 w 874715"/>
              <a:gd name="connsiteY53" fmla="*/ 6010235 h 6858001"/>
              <a:gd name="connsiteX54" fmla="*/ 688970 w 874715"/>
              <a:gd name="connsiteY54" fmla="*/ 6069276 h 6858001"/>
              <a:gd name="connsiteX55" fmla="*/ 682494 w 874715"/>
              <a:gd name="connsiteY55" fmla="*/ 6103407 h 6858001"/>
              <a:gd name="connsiteX56" fmla="*/ 626294 w 874715"/>
              <a:gd name="connsiteY56" fmla="*/ 6188144 h 6858001"/>
              <a:gd name="connsiteX57" fmla="*/ 628200 w 874715"/>
              <a:gd name="connsiteY57" fmla="*/ 6236396 h 6858001"/>
              <a:gd name="connsiteX58" fmla="*/ 666871 w 874715"/>
              <a:gd name="connsiteY58" fmla="*/ 6311718 h 6858001"/>
              <a:gd name="connsiteX59" fmla="*/ 684208 w 874715"/>
              <a:gd name="connsiteY59" fmla="*/ 6448435 h 6858001"/>
              <a:gd name="connsiteX60" fmla="*/ 630104 w 874715"/>
              <a:gd name="connsiteY60" fmla="*/ 6517873 h 6858001"/>
              <a:gd name="connsiteX61" fmla="*/ 578096 w 874715"/>
              <a:gd name="connsiteY61" fmla="*/ 6553767 h 6858001"/>
              <a:gd name="connsiteX62" fmla="*/ 517706 w 874715"/>
              <a:gd name="connsiteY62" fmla="*/ 6657533 h 6858001"/>
              <a:gd name="connsiteX63" fmla="*/ 540185 w 874715"/>
              <a:gd name="connsiteY63" fmla="*/ 6682250 h 6858001"/>
              <a:gd name="connsiteX64" fmla="*/ 549712 w 874715"/>
              <a:gd name="connsiteY64" fmla="*/ 6758356 h 6858001"/>
              <a:gd name="connsiteX65" fmla="*/ 548950 w 874715"/>
              <a:gd name="connsiteY65" fmla="*/ 6840738 h 6858001"/>
              <a:gd name="connsiteX66" fmla="*/ 556149 w 874715"/>
              <a:gd name="connsiteY66" fmla="*/ 6858001 h 6858001"/>
              <a:gd name="connsiteX67" fmla="*/ 760427 w 874715"/>
              <a:gd name="connsiteY67" fmla="*/ 6858001 h 6858001"/>
              <a:gd name="connsiteX68" fmla="*/ 763269 w 874715"/>
              <a:gd name="connsiteY68" fmla="*/ 6846819 h 6858001"/>
              <a:gd name="connsiteX69" fmla="*/ 784795 w 874715"/>
              <a:gd name="connsiteY69" fmla="*/ 6678324 h 6858001"/>
              <a:gd name="connsiteX70" fmla="*/ 805560 w 874715"/>
              <a:gd name="connsiteY70" fmla="*/ 6504338 h 6858001"/>
              <a:gd name="connsiteX71" fmla="*/ 812418 w 874715"/>
              <a:gd name="connsiteY71" fmla="*/ 6408814 h 6858001"/>
              <a:gd name="connsiteX72" fmla="*/ 823279 w 874715"/>
              <a:gd name="connsiteY72" fmla="*/ 6325450 h 6858001"/>
              <a:gd name="connsiteX73" fmla="*/ 830137 w 874715"/>
              <a:gd name="connsiteY73" fmla="*/ 6252873 h 6858001"/>
              <a:gd name="connsiteX74" fmla="*/ 844043 w 874715"/>
              <a:gd name="connsiteY74" fmla="*/ 6137341 h 6858001"/>
              <a:gd name="connsiteX75" fmla="*/ 847663 w 874715"/>
              <a:gd name="connsiteY75" fmla="*/ 6089284 h 6858001"/>
              <a:gd name="connsiteX76" fmla="*/ 847471 w 874715"/>
              <a:gd name="connsiteY76" fmla="*/ 5975908 h 6858001"/>
              <a:gd name="connsiteX77" fmla="*/ 845567 w 874715"/>
              <a:gd name="connsiteY77" fmla="*/ 5936481 h 6858001"/>
              <a:gd name="connsiteX78" fmla="*/ 821945 w 874715"/>
              <a:gd name="connsiteY78" fmla="*/ 5860571 h 6858001"/>
              <a:gd name="connsiteX79" fmla="*/ 820231 w 874715"/>
              <a:gd name="connsiteY79" fmla="*/ 5851549 h 6858001"/>
              <a:gd name="connsiteX80" fmla="*/ 810894 w 874715"/>
              <a:gd name="connsiteY80" fmla="*/ 5801726 h 6858001"/>
              <a:gd name="connsiteX81" fmla="*/ 807846 w 874715"/>
              <a:gd name="connsiteY81" fmla="*/ 5774460 h 6858001"/>
              <a:gd name="connsiteX82" fmla="*/ 788415 w 874715"/>
              <a:gd name="connsiteY82" fmla="*/ 5670892 h 6858001"/>
              <a:gd name="connsiteX83" fmla="*/ 779271 w 874715"/>
              <a:gd name="connsiteY83" fmla="*/ 5611265 h 6858001"/>
              <a:gd name="connsiteX84" fmla="*/ 780605 w 874715"/>
              <a:gd name="connsiteY84" fmla="*/ 5563010 h 6858001"/>
              <a:gd name="connsiteX85" fmla="*/ 782319 w 874715"/>
              <a:gd name="connsiteY85" fmla="*/ 5478272 h 6858001"/>
              <a:gd name="connsiteX86" fmla="*/ 786701 w 874715"/>
              <a:gd name="connsiteY86" fmla="*/ 5451203 h 6858001"/>
              <a:gd name="connsiteX87" fmla="*/ 774127 w 874715"/>
              <a:gd name="connsiteY87" fmla="*/ 5328805 h 6858001"/>
              <a:gd name="connsiteX88" fmla="*/ 773175 w 874715"/>
              <a:gd name="connsiteY88" fmla="*/ 5258975 h 6858001"/>
              <a:gd name="connsiteX89" fmla="*/ 757552 w 874715"/>
              <a:gd name="connsiteY89" fmla="*/ 5180319 h 6858001"/>
              <a:gd name="connsiteX90" fmla="*/ 758314 w 874715"/>
              <a:gd name="connsiteY90" fmla="*/ 5157370 h 6858001"/>
              <a:gd name="connsiteX91" fmla="*/ 759649 w 874715"/>
              <a:gd name="connsiteY91" fmla="*/ 5131673 h 6858001"/>
              <a:gd name="connsiteX92" fmla="*/ 760793 w 874715"/>
              <a:gd name="connsiteY92" fmla="*/ 5052820 h 6858001"/>
              <a:gd name="connsiteX93" fmla="*/ 766507 w 874715"/>
              <a:gd name="connsiteY93" fmla="*/ 5004959 h 6858001"/>
              <a:gd name="connsiteX94" fmla="*/ 763079 w 874715"/>
              <a:gd name="connsiteY94" fmla="*/ 4913751 h 6858001"/>
              <a:gd name="connsiteX95" fmla="*/ 768031 w 874715"/>
              <a:gd name="connsiteY95" fmla="*/ 4880011 h 6858001"/>
              <a:gd name="connsiteX96" fmla="*/ 768603 w 874715"/>
              <a:gd name="connsiteY96" fmla="*/ 4794687 h 6858001"/>
              <a:gd name="connsiteX97" fmla="*/ 765745 w 874715"/>
              <a:gd name="connsiteY97" fmla="*/ 4718187 h 6858001"/>
              <a:gd name="connsiteX98" fmla="*/ 767269 w 874715"/>
              <a:gd name="connsiteY98" fmla="*/ 4644434 h 6858001"/>
              <a:gd name="connsiteX99" fmla="*/ 773555 w 874715"/>
              <a:gd name="connsiteY99" fmla="*/ 4591670 h 6858001"/>
              <a:gd name="connsiteX100" fmla="*/ 777365 w 874715"/>
              <a:gd name="connsiteY100" fmla="*/ 4534394 h 6858001"/>
              <a:gd name="connsiteX101" fmla="*/ 800036 w 874715"/>
              <a:gd name="connsiteY101" fmla="*/ 4376493 h 6858001"/>
              <a:gd name="connsiteX102" fmla="*/ 794512 w 874715"/>
              <a:gd name="connsiteY102" fmla="*/ 4347267 h 6858001"/>
              <a:gd name="connsiteX103" fmla="*/ 789368 w 874715"/>
              <a:gd name="connsiteY103" fmla="*/ 4181322 h 6858001"/>
              <a:gd name="connsiteX104" fmla="*/ 789750 w 874715"/>
              <a:gd name="connsiteY104" fmla="*/ 4145230 h 6858001"/>
              <a:gd name="connsiteX105" fmla="*/ 767269 w 874715"/>
              <a:gd name="connsiteY105" fmla="*/ 4048330 h 6858001"/>
              <a:gd name="connsiteX106" fmla="*/ 802894 w 874715"/>
              <a:gd name="connsiteY106" fmla="*/ 3898864 h 6858001"/>
              <a:gd name="connsiteX107" fmla="*/ 847471 w 874715"/>
              <a:gd name="connsiteY107" fmla="*/ 3759007 h 6858001"/>
              <a:gd name="connsiteX108" fmla="*/ 848163 w 874715"/>
              <a:gd name="connsiteY108" fmla="*/ 3756136 h 6858001"/>
              <a:gd name="connsiteX109" fmla="*/ 819543 w 874715"/>
              <a:gd name="connsiteY109" fmla="*/ 3748731 h 6858001"/>
              <a:gd name="connsiteX110" fmla="*/ 819313 w 874715"/>
              <a:gd name="connsiteY110" fmla="*/ 3748682 h 6858001"/>
              <a:gd name="connsiteX111" fmla="*/ 819544 w 874715"/>
              <a:gd name="connsiteY111" fmla="*/ 3748730 h 6858001"/>
              <a:gd name="connsiteX112" fmla="*/ 848164 w 874715"/>
              <a:gd name="connsiteY112" fmla="*/ 3756135 h 6858001"/>
              <a:gd name="connsiteX113" fmla="*/ 849545 w 874715"/>
              <a:gd name="connsiteY113" fmla="*/ 3750401 h 6858001"/>
              <a:gd name="connsiteX114" fmla="*/ 853189 w 874715"/>
              <a:gd name="connsiteY114" fmla="*/ 3741353 h 6858001"/>
              <a:gd name="connsiteX115" fmla="*/ 862905 w 874715"/>
              <a:gd name="connsiteY115" fmla="*/ 3691138 h 6858001"/>
              <a:gd name="connsiteX116" fmla="*/ 866333 w 874715"/>
              <a:gd name="connsiteY116" fmla="*/ 3628959 h 6858001"/>
              <a:gd name="connsiteX117" fmla="*/ 874715 w 874715"/>
              <a:gd name="connsiteY117" fmla="*/ 3550106 h 6858001"/>
              <a:gd name="connsiteX118" fmla="*/ 871487 w 874715"/>
              <a:gd name="connsiteY118" fmla="*/ 3524252 h 6858001"/>
              <a:gd name="connsiteX119" fmla="*/ 871488 w 874715"/>
              <a:gd name="connsiteY119" fmla="*/ 3524252 h 6858001"/>
              <a:gd name="connsiteX120" fmla="*/ 870763 w 874715"/>
              <a:gd name="connsiteY120" fmla="*/ 3518451 h 6858001"/>
              <a:gd name="connsiteX121" fmla="*/ 864238 w 874715"/>
              <a:gd name="connsiteY121" fmla="*/ 3486946 h 6858001"/>
              <a:gd name="connsiteX122" fmla="*/ 848618 w 874715"/>
              <a:gd name="connsiteY122" fmla="*/ 3398677 h 6858001"/>
              <a:gd name="connsiteX123" fmla="*/ 837595 w 874715"/>
              <a:gd name="connsiteY123" fmla="*/ 3365728 h 6858001"/>
              <a:gd name="connsiteX124" fmla="*/ 834829 w 874715"/>
              <a:gd name="connsiteY124" fmla="*/ 3357461 h 6858001"/>
              <a:gd name="connsiteX125" fmla="*/ 513783 w 874715"/>
              <a:gd name="connsiteY125" fmla="*/ 0 h 6858001"/>
              <a:gd name="connsiteX126" fmla="*/ 72334 w 874715"/>
              <a:gd name="connsiteY126" fmla="*/ 0 h 6858001"/>
              <a:gd name="connsiteX127" fmla="*/ 75447 w 874715"/>
              <a:gd name="connsiteY127" fmla="*/ 27991 h 6858001"/>
              <a:gd name="connsiteX128" fmla="*/ 88115 w 874715"/>
              <a:gd name="connsiteY128" fmla="*/ 134133 h 6858001"/>
              <a:gd name="connsiteX129" fmla="*/ 62778 w 874715"/>
              <a:gd name="connsiteY129" fmla="*/ 221224 h 6858001"/>
              <a:gd name="connsiteX130" fmla="*/ 62206 w 874715"/>
              <a:gd name="connsiteY130" fmla="*/ 247312 h 6858001"/>
              <a:gd name="connsiteX131" fmla="*/ 72113 w 874715"/>
              <a:gd name="connsiteY131" fmla="*/ 305764 h 6858001"/>
              <a:gd name="connsiteX132" fmla="*/ 65445 w 874715"/>
              <a:gd name="connsiteY132" fmla="*/ 426397 h 6858001"/>
              <a:gd name="connsiteX133" fmla="*/ 55348 w 874715"/>
              <a:gd name="connsiteY133" fmla="*/ 470924 h 6858001"/>
              <a:gd name="connsiteX134" fmla="*/ 48870 w 874715"/>
              <a:gd name="connsiteY134" fmla="*/ 495638 h 6858001"/>
              <a:gd name="connsiteX135" fmla="*/ 30963 w 874715"/>
              <a:gd name="connsiteY135" fmla="*/ 622548 h 6858001"/>
              <a:gd name="connsiteX136" fmla="*/ 11723 w 874715"/>
              <a:gd name="connsiteY136" fmla="*/ 679040 h 6858001"/>
              <a:gd name="connsiteX137" fmla="*/ 8865 w 874715"/>
              <a:gd name="connsiteY137" fmla="*/ 694341 h 6858001"/>
              <a:gd name="connsiteX138" fmla="*/ 16865 w 874715"/>
              <a:gd name="connsiteY138" fmla="*/ 778095 h 6858001"/>
              <a:gd name="connsiteX139" fmla="*/ 47918 w 874715"/>
              <a:gd name="connsiteY139" fmla="*/ 840866 h 6858001"/>
              <a:gd name="connsiteX140" fmla="*/ 58396 w 874715"/>
              <a:gd name="connsiteY140" fmla="*/ 853028 h 6858001"/>
              <a:gd name="connsiteX141" fmla="*/ 54776 w 874715"/>
              <a:gd name="connsiteY141" fmla="*/ 1027995 h 6858001"/>
              <a:gd name="connsiteX142" fmla="*/ 50394 w 874715"/>
              <a:gd name="connsiteY142" fmla="*/ 1054866 h 6858001"/>
              <a:gd name="connsiteX143" fmla="*/ 68683 w 874715"/>
              <a:gd name="connsiteY143" fmla="*/ 1184720 h 6858001"/>
              <a:gd name="connsiteX144" fmla="*/ 72303 w 874715"/>
              <a:gd name="connsiteY144" fmla="*/ 1222576 h 6858001"/>
              <a:gd name="connsiteX145" fmla="*/ 88687 w 874715"/>
              <a:gd name="connsiteY145" fmla="*/ 1358313 h 6858001"/>
              <a:gd name="connsiteX146" fmla="*/ 73447 w 874715"/>
              <a:gd name="connsiteY146" fmla="*/ 1377535 h 6858001"/>
              <a:gd name="connsiteX147" fmla="*/ 35153 w 874715"/>
              <a:gd name="connsiteY147" fmla="*/ 1432851 h 6858001"/>
              <a:gd name="connsiteX148" fmla="*/ 1244 w 874715"/>
              <a:gd name="connsiteY148" fmla="*/ 1541910 h 6858001"/>
              <a:gd name="connsiteX149" fmla="*/ 3149 w 874715"/>
              <a:gd name="connsiteY149" fmla="*/ 1571529 h 6858001"/>
              <a:gd name="connsiteX150" fmla="*/ 59730 w 874715"/>
              <a:gd name="connsiteY150" fmla="*/ 1646459 h 6858001"/>
              <a:gd name="connsiteX151" fmla="*/ 82399 w 874715"/>
              <a:gd name="connsiteY151" fmla="*/ 1682944 h 6858001"/>
              <a:gd name="connsiteX152" fmla="*/ 124120 w 874715"/>
              <a:gd name="connsiteY152" fmla="*/ 1786511 h 6858001"/>
              <a:gd name="connsiteX153" fmla="*/ 131741 w 874715"/>
              <a:gd name="connsiteY153" fmla="*/ 1795142 h 6858001"/>
              <a:gd name="connsiteX154" fmla="*/ 222232 w 874715"/>
              <a:gd name="connsiteY154" fmla="*/ 1871640 h 6858001"/>
              <a:gd name="connsiteX155" fmla="*/ 237662 w 874715"/>
              <a:gd name="connsiteY155" fmla="*/ 1888901 h 6858001"/>
              <a:gd name="connsiteX156" fmla="*/ 261667 w 874715"/>
              <a:gd name="connsiteY156" fmla="*/ 1909694 h 6858001"/>
              <a:gd name="connsiteX157" fmla="*/ 308150 w 874715"/>
              <a:gd name="connsiteY157" fmla="*/ 1974618 h 6858001"/>
              <a:gd name="connsiteX158" fmla="*/ 323009 w 874715"/>
              <a:gd name="connsiteY158" fmla="*/ 2055042 h 6858001"/>
              <a:gd name="connsiteX159" fmla="*/ 345680 w 874715"/>
              <a:gd name="connsiteY159" fmla="*/ 2152137 h 6858001"/>
              <a:gd name="connsiteX160" fmla="*/ 360920 w 874715"/>
              <a:gd name="connsiteY160" fmla="*/ 2192740 h 6858001"/>
              <a:gd name="connsiteX161" fmla="*/ 389877 w 874715"/>
              <a:gd name="connsiteY161" fmla="*/ 2301603 h 6858001"/>
              <a:gd name="connsiteX162" fmla="*/ 414262 w 874715"/>
              <a:gd name="connsiteY162" fmla="*/ 2379279 h 6858001"/>
              <a:gd name="connsiteX163" fmla="*/ 428551 w 874715"/>
              <a:gd name="connsiteY163" fmla="*/ 2491281 h 6858001"/>
              <a:gd name="connsiteX164" fmla="*/ 429121 w 874715"/>
              <a:gd name="connsiteY164" fmla="*/ 2545615 h 6858001"/>
              <a:gd name="connsiteX165" fmla="*/ 502275 w 874715"/>
              <a:gd name="connsiteY165" fmla="*/ 2645455 h 6858001"/>
              <a:gd name="connsiteX166" fmla="*/ 550665 w 874715"/>
              <a:gd name="connsiteY166" fmla="*/ 2725094 h 6858001"/>
              <a:gd name="connsiteX167" fmla="*/ 527232 w 874715"/>
              <a:gd name="connsiteY167" fmla="*/ 2808850 h 6858001"/>
              <a:gd name="connsiteX168" fmla="*/ 505133 w 874715"/>
              <a:gd name="connsiteY168" fmla="*/ 2831604 h 6858001"/>
              <a:gd name="connsiteX169" fmla="*/ 484178 w 874715"/>
              <a:gd name="connsiteY169" fmla="*/ 2968910 h 6858001"/>
              <a:gd name="connsiteX170" fmla="*/ 483416 w 874715"/>
              <a:gd name="connsiteY170" fmla="*/ 3165061 h 6858001"/>
              <a:gd name="connsiteX171" fmla="*/ 447744 w 874715"/>
              <a:gd name="connsiteY171" fmla="*/ 3326101 h 6858001"/>
              <a:gd name="connsiteX172" fmla="*/ 446756 w 874715"/>
              <a:gd name="connsiteY172" fmla="*/ 3333750 h 6858001"/>
              <a:gd name="connsiteX173" fmla="*/ 834222 w 874715"/>
              <a:gd name="connsiteY173" fmla="*/ 3333750 h 6858001"/>
              <a:gd name="connsiteX174" fmla="*/ 833756 w 874715"/>
              <a:gd name="connsiteY174" fmla="*/ 3315508 h 6858001"/>
              <a:gd name="connsiteX175" fmla="*/ 851283 w 874715"/>
              <a:gd name="connsiteY175" fmla="*/ 3289224 h 6858001"/>
              <a:gd name="connsiteX176" fmla="*/ 866523 w 874715"/>
              <a:gd name="connsiteY176" fmla="*/ 3248621 h 6858001"/>
              <a:gd name="connsiteX177" fmla="*/ 848234 w 874715"/>
              <a:gd name="connsiteY177" fmla="*/ 3203506 h 6858001"/>
              <a:gd name="connsiteX178" fmla="*/ 810325 w 874715"/>
              <a:gd name="connsiteY178" fmla="*/ 3097977 h 6858001"/>
              <a:gd name="connsiteX179" fmla="*/ 808609 w 874715"/>
              <a:gd name="connsiteY179" fmla="*/ 3031285 h 6858001"/>
              <a:gd name="connsiteX180" fmla="*/ 792417 w 874715"/>
              <a:gd name="connsiteY180" fmla="*/ 2886329 h 6858001"/>
              <a:gd name="connsiteX181" fmla="*/ 769366 w 874715"/>
              <a:gd name="connsiteY181" fmla="*/ 2791590 h 6858001"/>
              <a:gd name="connsiteX182" fmla="*/ 743267 w 874715"/>
              <a:gd name="connsiteY182" fmla="*/ 2723527 h 6858001"/>
              <a:gd name="connsiteX183" fmla="*/ 709166 w 874715"/>
              <a:gd name="connsiteY183" fmla="*/ 2626038 h 6858001"/>
              <a:gd name="connsiteX184" fmla="*/ 691449 w 874715"/>
              <a:gd name="connsiteY184" fmla="*/ 2528158 h 6858001"/>
              <a:gd name="connsiteX185" fmla="*/ 669159 w 874715"/>
              <a:gd name="connsiteY185" fmla="*/ 2457348 h 6858001"/>
              <a:gd name="connsiteX186" fmla="*/ 653918 w 874715"/>
              <a:gd name="connsiteY186" fmla="*/ 2370844 h 6858001"/>
              <a:gd name="connsiteX187" fmla="*/ 653348 w 874715"/>
              <a:gd name="connsiteY187" fmla="*/ 2298269 h 6858001"/>
              <a:gd name="connsiteX188" fmla="*/ 656014 w 874715"/>
              <a:gd name="connsiteY188" fmla="*/ 2184501 h 6858001"/>
              <a:gd name="connsiteX189" fmla="*/ 609913 w 874715"/>
              <a:gd name="connsiteY189" fmla="*/ 2045235 h 6858001"/>
              <a:gd name="connsiteX190" fmla="*/ 599624 w 874715"/>
              <a:gd name="connsiteY190" fmla="*/ 1988939 h 6858001"/>
              <a:gd name="connsiteX191" fmla="*/ 594862 w 874715"/>
              <a:gd name="connsiteY191" fmla="*/ 1935977 h 6858001"/>
              <a:gd name="connsiteX192" fmla="*/ 564191 w 874715"/>
              <a:gd name="connsiteY192" fmla="*/ 1823583 h 6858001"/>
              <a:gd name="connsiteX193" fmla="*/ 554093 w 874715"/>
              <a:gd name="connsiteY193" fmla="*/ 1777881 h 6858001"/>
              <a:gd name="connsiteX194" fmla="*/ 554285 w 874715"/>
              <a:gd name="connsiteY194" fmla="*/ 1713934 h 6858001"/>
              <a:gd name="connsiteX195" fmla="*/ 540186 w 874715"/>
              <a:gd name="connsiteY195" fmla="*/ 1597617 h 6858001"/>
              <a:gd name="connsiteX196" fmla="*/ 499037 w 874715"/>
              <a:gd name="connsiteY196" fmla="*/ 1481495 h 6858001"/>
              <a:gd name="connsiteX197" fmla="*/ 503037 w 874715"/>
              <a:gd name="connsiteY197" fmla="*/ 1432262 h 6858001"/>
              <a:gd name="connsiteX198" fmla="*/ 502085 w 874715"/>
              <a:gd name="connsiteY198" fmla="*/ 1414609 h 6858001"/>
              <a:gd name="connsiteX199" fmla="*/ 479414 w 874715"/>
              <a:gd name="connsiteY199" fmla="*/ 1255923 h 6858001"/>
              <a:gd name="connsiteX200" fmla="*/ 476938 w 874715"/>
              <a:gd name="connsiteY200" fmla="*/ 1240034 h 6858001"/>
              <a:gd name="connsiteX201" fmla="*/ 456745 w 874715"/>
              <a:gd name="connsiteY201" fmla="*/ 1165498 h 6858001"/>
              <a:gd name="connsiteX202" fmla="*/ 444171 w 874715"/>
              <a:gd name="connsiteY202" fmla="*/ 977582 h 6858001"/>
              <a:gd name="connsiteX203" fmla="*/ 442647 w 874715"/>
              <a:gd name="connsiteY203" fmla="*/ 966011 h 6858001"/>
              <a:gd name="connsiteX204" fmla="*/ 452743 w 874715"/>
              <a:gd name="connsiteY204" fmla="*/ 903045 h 6858001"/>
              <a:gd name="connsiteX205" fmla="*/ 467032 w 874715"/>
              <a:gd name="connsiteY205" fmla="*/ 871859 h 6858001"/>
              <a:gd name="connsiteX206" fmla="*/ 481892 w 874715"/>
              <a:gd name="connsiteY206" fmla="*/ 823213 h 6858001"/>
              <a:gd name="connsiteX207" fmla="*/ 487416 w 874715"/>
              <a:gd name="connsiteY207" fmla="*/ 773781 h 6858001"/>
              <a:gd name="connsiteX208" fmla="*/ 464936 w 874715"/>
              <a:gd name="connsiteY208" fmla="*/ 690809 h 6858001"/>
              <a:gd name="connsiteX209" fmla="*/ 462650 w 874715"/>
              <a:gd name="connsiteY209" fmla="*/ 660603 h 6858001"/>
              <a:gd name="connsiteX210" fmla="*/ 451791 w 874715"/>
              <a:gd name="connsiteY210" fmla="*/ 593322 h 6858001"/>
              <a:gd name="connsiteX211" fmla="*/ 452553 w 874715"/>
              <a:gd name="connsiteY211" fmla="*/ 534478 h 6858001"/>
              <a:gd name="connsiteX212" fmla="*/ 469890 w 874715"/>
              <a:gd name="connsiteY212" fmla="*/ 487205 h 6858001"/>
              <a:gd name="connsiteX213" fmla="*/ 473318 w 874715"/>
              <a:gd name="connsiteY213" fmla="*/ 418552 h 6858001"/>
              <a:gd name="connsiteX214" fmla="*/ 460746 w 874715"/>
              <a:gd name="connsiteY214" fmla="*/ 374220 h 6858001"/>
              <a:gd name="connsiteX215" fmla="*/ 459032 w 874715"/>
              <a:gd name="connsiteY215" fmla="*/ 365198 h 6858001"/>
              <a:gd name="connsiteX216" fmla="*/ 458267 w 874715"/>
              <a:gd name="connsiteY216" fmla="*/ 249272 h 6858001"/>
              <a:gd name="connsiteX217" fmla="*/ 496179 w 874715"/>
              <a:gd name="connsiteY217" fmla="*/ 104514 h 6858001"/>
              <a:gd name="connsiteX218" fmla="*/ 504181 w 874715"/>
              <a:gd name="connsiteY218" fmla="*/ 80583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</a:cxnLst>
            <a:rect l="l" t="t" r="r" b="b"/>
            <a:pathLst>
              <a:path w="874715" h="6858001">
                <a:moveTo>
                  <a:pt x="669467" y="3720275"/>
                </a:moveTo>
                <a:lnTo>
                  <a:pt x="710453" y="3726292"/>
                </a:lnTo>
                <a:lnTo>
                  <a:pt x="710455" y="3726292"/>
                </a:lnTo>
                <a:lnTo>
                  <a:pt x="669465" y="3720275"/>
                </a:lnTo>
                <a:close/>
                <a:moveTo>
                  <a:pt x="834223" y="3333751"/>
                </a:moveTo>
                <a:lnTo>
                  <a:pt x="446757" y="3333751"/>
                </a:lnTo>
                <a:lnTo>
                  <a:pt x="441229" y="3376550"/>
                </a:lnTo>
                <a:lnTo>
                  <a:pt x="437178" y="3407910"/>
                </a:lnTo>
                <a:cubicBezTo>
                  <a:pt x="435005" y="3435408"/>
                  <a:pt x="434362" y="3463164"/>
                  <a:pt x="435790" y="3491262"/>
                </a:cubicBezTo>
                <a:cubicBezTo>
                  <a:pt x="436266" y="3500578"/>
                  <a:pt x="433599" y="3510777"/>
                  <a:pt x="429384" y="3520658"/>
                </a:cubicBezTo>
                <a:lnTo>
                  <a:pt x="427332" y="3524252"/>
                </a:lnTo>
                <a:lnTo>
                  <a:pt x="427331" y="3524252"/>
                </a:lnTo>
                <a:lnTo>
                  <a:pt x="413690" y="3548145"/>
                </a:lnTo>
                <a:cubicBezTo>
                  <a:pt x="391973" y="3578940"/>
                  <a:pt x="390257" y="3577567"/>
                  <a:pt x="408166" y="3612089"/>
                </a:cubicBezTo>
                <a:cubicBezTo>
                  <a:pt x="412548" y="3620328"/>
                  <a:pt x="415214" y="3630528"/>
                  <a:pt x="421692" y="3636610"/>
                </a:cubicBezTo>
                <a:cubicBezTo>
                  <a:pt x="438171" y="3652106"/>
                  <a:pt x="444409" y="3669416"/>
                  <a:pt x="445933" y="3687609"/>
                </a:cubicBezTo>
                <a:lnTo>
                  <a:pt x="443241" y="3725049"/>
                </a:lnTo>
                <a:lnTo>
                  <a:pt x="455589" y="3723372"/>
                </a:lnTo>
                <a:cubicBezTo>
                  <a:pt x="485111" y="3719138"/>
                  <a:pt x="514678" y="3715144"/>
                  <a:pt x="544787" y="3712739"/>
                </a:cubicBezTo>
                <a:lnTo>
                  <a:pt x="544802" y="3712740"/>
                </a:lnTo>
                <a:lnTo>
                  <a:pt x="544786" y="3712740"/>
                </a:lnTo>
                <a:cubicBezTo>
                  <a:pt x="514677" y="3715145"/>
                  <a:pt x="485110" y="3719139"/>
                  <a:pt x="455588" y="3723373"/>
                </a:cubicBezTo>
                <a:lnTo>
                  <a:pt x="443240" y="3725050"/>
                </a:lnTo>
                <a:lnTo>
                  <a:pt x="441884" y="3743904"/>
                </a:lnTo>
                <a:cubicBezTo>
                  <a:pt x="440932" y="3750574"/>
                  <a:pt x="439598" y="3758615"/>
                  <a:pt x="442266" y="3764306"/>
                </a:cubicBezTo>
                <a:cubicBezTo>
                  <a:pt x="454266" y="3790000"/>
                  <a:pt x="450076" y="3811773"/>
                  <a:pt x="433692" y="3834135"/>
                </a:cubicBezTo>
                <a:cubicBezTo>
                  <a:pt x="419595" y="3853553"/>
                  <a:pt x="411213" y="3875915"/>
                  <a:pt x="428740" y="3898864"/>
                </a:cubicBezTo>
                <a:cubicBezTo>
                  <a:pt x="467603" y="3949864"/>
                  <a:pt x="469507" y="4004392"/>
                  <a:pt x="444932" y="4062061"/>
                </a:cubicBezTo>
                <a:cubicBezTo>
                  <a:pt x="427405" y="4103253"/>
                  <a:pt x="423405" y="4143856"/>
                  <a:pt x="441122" y="4187207"/>
                </a:cubicBezTo>
                <a:cubicBezTo>
                  <a:pt x="447980" y="4203880"/>
                  <a:pt x="443408" y="4225456"/>
                  <a:pt x="444932" y="4244874"/>
                </a:cubicBezTo>
                <a:cubicBezTo>
                  <a:pt x="445694" y="4255860"/>
                  <a:pt x="445884" y="4268022"/>
                  <a:pt x="450648" y="4277434"/>
                </a:cubicBezTo>
                <a:cubicBezTo>
                  <a:pt x="462841" y="4302544"/>
                  <a:pt x="478461" y="4325885"/>
                  <a:pt x="490464" y="4351188"/>
                </a:cubicBezTo>
                <a:cubicBezTo>
                  <a:pt x="496178" y="4363350"/>
                  <a:pt x="499226" y="4377865"/>
                  <a:pt x="499418" y="4391596"/>
                </a:cubicBezTo>
                <a:cubicBezTo>
                  <a:pt x="500370" y="4432199"/>
                  <a:pt x="500370" y="4472804"/>
                  <a:pt x="498656" y="4513209"/>
                </a:cubicBezTo>
                <a:cubicBezTo>
                  <a:pt x="495988" y="4579901"/>
                  <a:pt x="495416" y="4647572"/>
                  <a:pt x="438646" y="4695629"/>
                </a:cubicBezTo>
                <a:cubicBezTo>
                  <a:pt x="434074" y="4699554"/>
                  <a:pt x="431406" y="4707987"/>
                  <a:pt x="430644" y="4714658"/>
                </a:cubicBezTo>
                <a:cubicBezTo>
                  <a:pt x="427025" y="4745453"/>
                  <a:pt x="426643" y="4777033"/>
                  <a:pt x="420737" y="4807436"/>
                </a:cubicBezTo>
                <a:cubicBezTo>
                  <a:pt x="415975" y="4831758"/>
                  <a:pt x="417499" y="4851963"/>
                  <a:pt x="434264" y="4870400"/>
                </a:cubicBezTo>
                <a:cubicBezTo>
                  <a:pt x="456362" y="4894527"/>
                  <a:pt x="469317" y="4923950"/>
                  <a:pt x="462269" y="4956119"/>
                </a:cubicBezTo>
                <a:cubicBezTo>
                  <a:pt x="455410" y="4988286"/>
                  <a:pt x="470269" y="5009470"/>
                  <a:pt x="485701" y="5033207"/>
                </a:cubicBezTo>
                <a:cubicBezTo>
                  <a:pt x="496940" y="5050467"/>
                  <a:pt x="511038" y="5070083"/>
                  <a:pt x="512180" y="5089305"/>
                </a:cubicBezTo>
                <a:cubicBezTo>
                  <a:pt x="514656" y="5132851"/>
                  <a:pt x="553902" y="5170316"/>
                  <a:pt x="531613" y="5217589"/>
                </a:cubicBezTo>
                <a:cubicBezTo>
                  <a:pt x="530089" y="5220727"/>
                  <a:pt x="533899" y="5226415"/>
                  <a:pt x="534851" y="5230926"/>
                </a:cubicBezTo>
                <a:cubicBezTo>
                  <a:pt x="542091" y="5267019"/>
                  <a:pt x="535041" y="5300953"/>
                  <a:pt x="511228" y="5327433"/>
                </a:cubicBezTo>
                <a:cubicBezTo>
                  <a:pt x="480175" y="5362152"/>
                  <a:pt x="477127" y="5400597"/>
                  <a:pt x="487225" y="5443357"/>
                </a:cubicBezTo>
                <a:cubicBezTo>
                  <a:pt x="490464" y="5457089"/>
                  <a:pt x="492750" y="5470820"/>
                  <a:pt x="495416" y="5484746"/>
                </a:cubicBezTo>
                <a:cubicBezTo>
                  <a:pt x="499226" y="5503576"/>
                  <a:pt x="503228" y="5522604"/>
                  <a:pt x="507038" y="5541432"/>
                </a:cubicBezTo>
                <a:cubicBezTo>
                  <a:pt x="510848" y="5559676"/>
                  <a:pt x="517324" y="5579880"/>
                  <a:pt x="500942" y="5594001"/>
                </a:cubicBezTo>
                <a:cubicBezTo>
                  <a:pt x="486843" y="5606164"/>
                  <a:pt x="488177" y="5614794"/>
                  <a:pt x="500370" y="5625974"/>
                </a:cubicBezTo>
                <a:cubicBezTo>
                  <a:pt x="543043" y="5664813"/>
                  <a:pt x="569714" y="5711889"/>
                  <a:pt x="571618" y="5771911"/>
                </a:cubicBezTo>
                <a:cubicBezTo>
                  <a:pt x="572000" y="5784268"/>
                  <a:pt x="574666" y="5796822"/>
                  <a:pt x="577524" y="5808982"/>
                </a:cubicBezTo>
                <a:cubicBezTo>
                  <a:pt x="579239" y="5816437"/>
                  <a:pt x="581145" y="5825462"/>
                  <a:pt x="586289" y="5829971"/>
                </a:cubicBezTo>
                <a:cubicBezTo>
                  <a:pt x="625532" y="5865083"/>
                  <a:pt x="652775" y="5908825"/>
                  <a:pt x="674684" y="5956490"/>
                </a:cubicBezTo>
                <a:cubicBezTo>
                  <a:pt x="682494" y="5973553"/>
                  <a:pt x="690304" y="5991797"/>
                  <a:pt x="692590" y="6010235"/>
                </a:cubicBezTo>
                <a:cubicBezTo>
                  <a:pt x="694876" y="6029456"/>
                  <a:pt x="691066" y="6049660"/>
                  <a:pt x="688970" y="6069276"/>
                </a:cubicBezTo>
                <a:cubicBezTo>
                  <a:pt x="687828" y="6080849"/>
                  <a:pt x="688018" y="6094187"/>
                  <a:pt x="682494" y="6103407"/>
                </a:cubicBezTo>
                <a:cubicBezTo>
                  <a:pt x="665157" y="6132633"/>
                  <a:pt x="646489" y="6160879"/>
                  <a:pt x="626294" y="6188144"/>
                </a:cubicBezTo>
                <a:cubicBezTo>
                  <a:pt x="608958" y="6211486"/>
                  <a:pt x="606481" y="6216194"/>
                  <a:pt x="628200" y="6236396"/>
                </a:cubicBezTo>
                <a:cubicBezTo>
                  <a:pt x="650489" y="6257190"/>
                  <a:pt x="662109" y="6283082"/>
                  <a:pt x="666871" y="6311718"/>
                </a:cubicBezTo>
                <a:cubicBezTo>
                  <a:pt x="674302" y="6357030"/>
                  <a:pt x="680588" y="6402732"/>
                  <a:pt x="684208" y="6448435"/>
                </a:cubicBezTo>
                <a:cubicBezTo>
                  <a:pt x="687446" y="6489823"/>
                  <a:pt x="669920" y="6509634"/>
                  <a:pt x="630104" y="6517873"/>
                </a:cubicBezTo>
                <a:cubicBezTo>
                  <a:pt x="608005" y="6522581"/>
                  <a:pt x="584001" y="6528663"/>
                  <a:pt x="578096" y="6553767"/>
                </a:cubicBezTo>
                <a:cubicBezTo>
                  <a:pt x="568570" y="6594765"/>
                  <a:pt x="564380" y="6637329"/>
                  <a:pt x="517706" y="6657533"/>
                </a:cubicBezTo>
                <a:cubicBezTo>
                  <a:pt x="527993" y="6668713"/>
                  <a:pt x="534089" y="6675579"/>
                  <a:pt x="540185" y="6682250"/>
                </a:cubicBezTo>
                <a:cubicBezTo>
                  <a:pt x="557140" y="6700686"/>
                  <a:pt x="564380" y="6738934"/>
                  <a:pt x="549712" y="6758356"/>
                </a:cubicBezTo>
                <a:cubicBezTo>
                  <a:pt x="528375" y="6786993"/>
                  <a:pt x="532375" y="6813278"/>
                  <a:pt x="548950" y="6840738"/>
                </a:cubicBezTo>
                <a:lnTo>
                  <a:pt x="556149" y="6858001"/>
                </a:lnTo>
                <a:lnTo>
                  <a:pt x="760427" y="6858001"/>
                </a:lnTo>
                <a:lnTo>
                  <a:pt x="763269" y="6846819"/>
                </a:lnTo>
                <a:cubicBezTo>
                  <a:pt x="771841" y="6790916"/>
                  <a:pt x="777937" y="6734620"/>
                  <a:pt x="784795" y="6678324"/>
                </a:cubicBezTo>
                <a:cubicBezTo>
                  <a:pt x="791844" y="6620265"/>
                  <a:pt x="799274" y="6562401"/>
                  <a:pt x="805560" y="6504338"/>
                </a:cubicBezTo>
                <a:cubicBezTo>
                  <a:pt x="808800" y="6472562"/>
                  <a:pt x="809370" y="6440589"/>
                  <a:pt x="812418" y="6408814"/>
                </a:cubicBezTo>
                <a:cubicBezTo>
                  <a:pt x="815086" y="6380959"/>
                  <a:pt x="820039" y="6353302"/>
                  <a:pt x="823279" y="6325450"/>
                </a:cubicBezTo>
                <a:cubicBezTo>
                  <a:pt x="825945" y="6301323"/>
                  <a:pt x="827469" y="6277000"/>
                  <a:pt x="830137" y="6252873"/>
                </a:cubicBezTo>
                <a:cubicBezTo>
                  <a:pt x="834517" y="6214231"/>
                  <a:pt x="839471" y="6175786"/>
                  <a:pt x="844043" y="6137341"/>
                </a:cubicBezTo>
                <a:cubicBezTo>
                  <a:pt x="845757" y="6121257"/>
                  <a:pt x="850520" y="6104387"/>
                  <a:pt x="847663" y="6089284"/>
                </a:cubicBezTo>
                <a:cubicBezTo>
                  <a:pt x="840423" y="6051230"/>
                  <a:pt x="842519" y="6013764"/>
                  <a:pt x="847471" y="5975908"/>
                </a:cubicBezTo>
                <a:cubicBezTo>
                  <a:pt x="849188" y="5962962"/>
                  <a:pt x="848806" y="5949036"/>
                  <a:pt x="845567" y="5936481"/>
                </a:cubicBezTo>
                <a:cubicBezTo>
                  <a:pt x="839089" y="5910785"/>
                  <a:pt x="829945" y="5885876"/>
                  <a:pt x="821945" y="5860571"/>
                </a:cubicBezTo>
                <a:cubicBezTo>
                  <a:pt x="820993" y="5857824"/>
                  <a:pt x="820801" y="5854490"/>
                  <a:pt x="820231" y="5851549"/>
                </a:cubicBezTo>
                <a:cubicBezTo>
                  <a:pt x="816990" y="5834874"/>
                  <a:pt x="813752" y="5818399"/>
                  <a:pt x="810894" y="5801726"/>
                </a:cubicBezTo>
                <a:cubicBezTo>
                  <a:pt x="809370" y="5792704"/>
                  <a:pt x="809180" y="5783484"/>
                  <a:pt x="807846" y="5774460"/>
                </a:cubicBezTo>
                <a:cubicBezTo>
                  <a:pt x="802512" y="5739546"/>
                  <a:pt x="811466" y="5701101"/>
                  <a:pt x="788415" y="5670892"/>
                </a:cubicBezTo>
                <a:cubicBezTo>
                  <a:pt x="773555" y="5651277"/>
                  <a:pt x="776985" y="5632250"/>
                  <a:pt x="779271" y="5611265"/>
                </a:cubicBezTo>
                <a:cubicBezTo>
                  <a:pt x="780985" y="5595374"/>
                  <a:pt x="780413" y="5579094"/>
                  <a:pt x="780605" y="5563010"/>
                </a:cubicBezTo>
                <a:cubicBezTo>
                  <a:pt x="781175" y="5534764"/>
                  <a:pt x="781367" y="5506518"/>
                  <a:pt x="782319" y="5478272"/>
                </a:cubicBezTo>
                <a:cubicBezTo>
                  <a:pt x="782699" y="5469249"/>
                  <a:pt x="787463" y="5460031"/>
                  <a:pt x="786701" y="5451203"/>
                </a:cubicBezTo>
                <a:cubicBezTo>
                  <a:pt x="783081" y="5410403"/>
                  <a:pt x="777365" y="5369604"/>
                  <a:pt x="774127" y="5328805"/>
                </a:cubicBezTo>
                <a:cubicBezTo>
                  <a:pt x="772223" y="5305660"/>
                  <a:pt x="775841" y="5281924"/>
                  <a:pt x="773175" y="5258975"/>
                </a:cubicBezTo>
                <a:cubicBezTo>
                  <a:pt x="770127" y="5232496"/>
                  <a:pt x="762317" y="5206604"/>
                  <a:pt x="757552" y="5180319"/>
                </a:cubicBezTo>
                <a:cubicBezTo>
                  <a:pt x="756220" y="5173061"/>
                  <a:pt x="757934" y="5165020"/>
                  <a:pt x="758314" y="5157370"/>
                </a:cubicBezTo>
                <a:cubicBezTo>
                  <a:pt x="758697" y="5148739"/>
                  <a:pt x="759459" y="5140304"/>
                  <a:pt x="759649" y="5131673"/>
                </a:cubicBezTo>
                <a:cubicBezTo>
                  <a:pt x="760031" y="5105388"/>
                  <a:pt x="759459" y="5079104"/>
                  <a:pt x="760793" y="5052820"/>
                </a:cubicBezTo>
                <a:cubicBezTo>
                  <a:pt x="761555" y="5036736"/>
                  <a:pt x="769365" y="5019868"/>
                  <a:pt x="766507" y="5004959"/>
                </a:cubicBezTo>
                <a:cubicBezTo>
                  <a:pt x="760983" y="4974557"/>
                  <a:pt x="773365" y="4944153"/>
                  <a:pt x="763079" y="4913751"/>
                </a:cubicBezTo>
                <a:cubicBezTo>
                  <a:pt x="760031" y="4904334"/>
                  <a:pt x="767651" y="4891388"/>
                  <a:pt x="768031" y="4880011"/>
                </a:cubicBezTo>
                <a:cubicBezTo>
                  <a:pt x="768983" y="4851570"/>
                  <a:pt x="768793" y="4823128"/>
                  <a:pt x="768603" y="4794687"/>
                </a:cubicBezTo>
                <a:cubicBezTo>
                  <a:pt x="768413" y="4769186"/>
                  <a:pt x="771079" y="4742705"/>
                  <a:pt x="765745" y="4718187"/>
                </a:cubicBezTo>
                <a:cubicBezTo>
                  <a:pt x="760031" y="4692491"/>
                  <a:pt x="760793" y="4669346"/>
                  <a:pt x="767269" y="4644434"/>
                </a:cubicBezTo>
                <a:cubicBezTo>
                  <a:pt x="771651" y="4627369"/>
                  <a:pt x="772223" y="4609322"/>
                  <a:pt x="773555" y="4591670"/>
                </a:cubicBezTo>
                <a:cubicBezTo>
                  <a:pt x="775079" y="4572644"/>
                  <a:pt x="771079" y="4551655"/>
                  <a:pt x="777365" y="4534394"/>
                </a:cubicBezTo>
                <a:cubicBezTo>
                  <a:pt x="796036" y="4483001"/>
                  <a:pt x="800036" y="4430237"/>
                  <a:pt x="800036" y="4376493"/>
                </a:cubicBezTo>
                <a:cubicBezTo>
                  <a:pt x="800036" y="4366684"/>
                  <a:pt x="797370" y="4356680"/>
                  <a:pt x="794512" y="4347267"/>
                </a:cubicBezTo>
                <a:cubicBezTo>
                  <a:pt x="777365" y="4292342"/>
                  <a:pt x="778889" y="4237224"/>
                  <a:pt x="789368" y="4181322"/>
                </a:cubicBezTo>
                <a:cubicBezTo>
                  <a:pt x="791654" y="4169748"/>
                  <a:pt x="792036" y="4156803"/>
                  <a:pt x="789750" y="4145230"/>
                </a:cubicBezTo>
                <a:cubicBezTo>
                  <a:pt x="783081" y="4112668"/>
                  <a:pt x="772031" y="4081088"/>
                  <a:pt x="767269" y="4048330"/>
                </a:cubicBezTo>
                <a:cubicBezTo>
                  <a:pt x="759459" y="3994194"/>
                  <a:pt x="785747" y="3947314"/>
                  <a:pt x="802894" y="3898864"/>
                </a:cubicBezTo>
                <a:cubicBezTo>
                  <a:pt x="819087" y="3852768"/>
                  <a:pt x="855664" y="3813538"/>
                  <a:pt x="847471" y="3759007"/>
                </a:cubicBezTo>
                <a:lnTo>
                  <a:pt x="848163" y="3756136"/>
                </a:lnTo>
                <a:lnTo>
                  <a:pt x="819543" y="3748731"/>
                </a:lnTo>
                <a:lnTo>
                  <a:pt x="819313" y="3748682"/>
                </a:lnTo>
                <a:lnTo>
                  <a:pt x="819544" y="3748730"/>
                </a:lnTo>
                <a:lnTo>
                  <a:pt x="848164" y="3756135"/>
                </a:lnTo>
                <a:lnTo>
                  <a:pt x="849545" y="3750401"/>
                </a:lnTo>
                <a:cubicBezTo>
                  <a:pt x="850902" y="3747434"/>
                  <a:pt x="852522" y="3744394"/>
                  <a:pt x="853189" y="3741353"/>
                </a:cubicBezTo>
                <a:cubicBezTo>
                  <a:pt x="856809" y="3724680"/>
                  <a:pt x="861189" y="3708009"/>
                  <a:pt x="862905" y="3691138"/>
                </a:cubicBezTo>
                <a:cubicBezTo>
                  <a:pt x="865191" y="3670544"/>
                  <a:pt x="864429" y="3649555"/>
                  <a:pt x="866333" y="3628959"/>
                </a:cubicBezTo>
                <a:cubicBezTo>
                  <a:pt x="868619" y="3602478"/>
                  <a:pt x="874715" y="3576391"/>
                  <a:pt x="874715" y="3550106"/>
                </a:cubicBezTo>
                <a:lnTo>
                  <a:pt x="871487" y="3524252"/>
                </a:lnTo>
                <a:lnTo>
                  <a:pt x="871488" y="3524252"/>
                </a:lnTo>
                <a:lnTo>
                  <a:pt x="870763" y="3518451"/>
                </a:lnTo>
                <a:cubicBezTo>
                  <a:pt x="868573" y="3507933"/>
                  <a:pt x="865953" y="3497439"/>
                  <a:pt x="864238" y="3486946"/>
                </a:cubicBezTo>
                <a:cubicBezTo>
                  <a:pt x="859476" y="3457327"/>
                  <a:pt x="860810" y="3424765"/>
                  <a:pt x="848618" y="3398677"/>
                </a:cubicBezTo>
                <a:lnTo>
                  <a:pt x="837595" y="3365728"/>
                </a:lnTo>
                <a:lnTo>
                  <a:pt x="834829" y="3357461"/>
                </a:lnTo>
                <a:close/>
                <a:moveTo>
                  <a:pt x="513783" y="0"/>
                </a:moveTo>
                <a:lnTo>
                  <a:pt x="72334" y="0"/>
                </a:lnTo>
                <a:lnTo>
                  <a:pt x="75447" y="27991"/>
                </a:lnTo>
                <a:cubicBezTo>
                  <a:pt x="80828" y="63323"/>
                  <a:pt x="87734" y="98434"/>
                  <a:pt x="88115" y="134133"/>
                </a:cubicBezTo>
                <a:cubicBezTo>
                  <a:pt x="88495" y="166498"/>
                  <a:pt x="94591" y="198471"/>
                  <a:pt x="62778" y="221224"/>
                </a:cubicBezTo>
                <a:cubicBezTo>
                  <a:pt x="58586" y="224165"/>
                  <a:pt x="60872" y="238486"/>
                  <a:pt x="62206" y="247312"/>
                </a:cubicBezTo>
                <a:cubicBezTo>
                  <a:pt x="65065" y="266927"/>
                  <a:pt x="72303" y="286346"/>
                  <a:pt x="72113" y="305764"/>
                </a:cubicBezTo>
                <a:cubicBezTo>
                  <a:pt x="71923" y="345976"/>
                  <a:pt x="68875" y="386383"/>
                  <a:pt x="65445" y="426397"/>
                </a:cubicBezTo>
                <a:cubicBezTo>
                  <a:pt x="64111" y="441500"/>
                  <a:pt x="58968" y="456017"/>
                  <a:pt x="55348" y="470924"/>
                </a:cubicBezTo>
                <a:cubicBezTo>
                  <a:pt x="53252" y="479162"/>
                  <a:pt x="47728" y="487990"/>
                  <a:pt x="48870" y="495638"/>
                </a:cubicBezTo>
                <a:cubicBezTo>
                  <a:pt x="55538" y="539970"/>
                  <a:pt x="39156" y="580573"/>
                  <a:pt x="30963" y="622548"/>
                </a:cubicBezTo>
                <a:cubicBezTo>
                  <a:pt x="27153" y="641968"/>
                  <a:pt x="18009" y="660210"/>
                  <a:pt x="11723" y="679040"/>
                </a:cubicBezTo>
                <a:cubicBezTo>
                  <a:pt x="10007" y="683943"/>
                  <a:pt x="8483" y="689436"/>
                  <a:pt x="8865" y="694341"/>
                </a:cubicBezTo>
                <a:cubicBezTo>
                  <a:pt x="11151" y="722389"/>
                  <a:pt x="14389" y="750244"/>
                  <a:pt x="16865" y="778095"/>
                </a:cubicBezTo>
                <a:cubicBezTo>
                  <a:pt x="19151" y="803401"/>
                  <a:pt x="19913" y="828900"/>
                  <a:pt x="47918" y="840866"/>
                </a:cubicBezTo>
                <a:cubicBezTo>
                  <a:pt x="52300" y="842633"/>
                  <a:pt x="55538" y="848516"/>
                  <a:pt x="58396" y="853028"/>
                </a:cubicBezTo>
                <a:cubicBezTo>
                  <a:pt x="102404" y="922662"/>
                  <a:pt x="101260" y="959929"/>
                  <a:pt x="54776" y="1027995"/>
                </a:cubicBezTo>
                <a:cubicBezTo>
                  <a:pt x="50014" y="1035056"/>
                  <a:pt x="46584" y="1050159"/>
                  <a:pt x="50394" y="1054866"/>
                </a:cubicBezTo>
                <a:cubicBezTo>
                  <a:pt x="82019" y="1094882"/>
                  <a:pt x="78589" y="1138623"/>
                  <a:pt x="68683" y="1184720"/>
                </a:cubicBezTo>
                <a:cubicBezTo>
                  <a:pt x="66017" y="1196684"/>
                  <a:pt x="66017" y="1213555"/>
                  <a:pt x="72303" y="1222576"/>
                </a:cubicBezTo>
                <a:cubicBezTo>
                  <a:pt x="101450" y="1265534"/>
                  <a:pt x="97260" y="1311630"/>
                  <a:pt x="88687" y="1358313"/>
                </a:cubicBezTo>
                <a:cubicBezTo>
                  <a:pt x="87353" y="1365570"/>
                  <a:pt x="80113" y="1374398"/>
                  <a:pt x="73447" y="1377535"/>
                </a:cubicBezTo>
                <a:cubicBezTo>
                  <a:pt x="49824" y="1388716"/>
                  <a:pt x="41822" y="1409705"/>
                  <a:pt x="35153" y="1432851"/>
                </a:cubicBezTo>
                <a:cubicBezTo>
                  <a:pt x="24295" y="1469335"/>
                  <a:pt x="11531" y="1505229"/>
                  <a:pt x="1244" y="1541910"/>
                </a:cubicBezTo>
                <a:cubicBezTo>
                  <a:pt x="-1232" y="1550935"/>
                  <a:pt x="292" y="1562114"/>
                  <a:pt x="3149" y="1571529"/>
                </a:cubicBezTo>
                <a:cubicBezTo>
                  <a:pt x="12865" y="1603698"/>
                  <a:pt x="37250" y="1624098"/>
                  <a:pt x="59730" y="1646459"/>
                </a:cubicBezTo>
                <a:cubicBezTo>
                  <a:pt x="69637" y="1656267"/>
                  <a:pt x="76685" y="1669800"/>
                  <a:pt x="82399" y="1682944"/>
                </a:cubicBezTo>
                <a:cubicBezTo>
                  <a:pt x="97070" y="1717073"/>
                  <a:pt x="110214" y="1751988"/>
                  <a:pt x="124120" y="1786511"/>
                </a:cubicBezTo>
                <a:cubicBezTo>
                  <a:pt x="125454" y="1789845"/>
                  <a:pt x="128883" y="1792590"/>
                  <a:pt x="131741" y="1795142"/>
                </a:cubicBezTo>
                <a:cubicBezTo>
                  <a:pt x="161842" y="1820640"/>
                  <a:pt x="192131" y="1845943"/>
                  <a:pt x="222232" y="1871640"/>
                </a:cubicBezTo>
                <a:cubicBezTo>
                  <a:pt x="227946" y="1876543"/>
                  <a:pt x="232138" y="1883606"/>
                  <a:pt x="237662" y="1888901"/>
                </a:cubicBezTo>
                <a:cubicBezTo>
                  <a:pt x="245282" y="1896356"/>
                  <a:pt x="252523" y="1905771"/>
                  <a:pt x="261667" y="1909694"/>
                </a:cubicBezTo>
                <a:cubicBezTo>
                  <a:pt x="290432" y="1921855"/>
                  <a:pt x="302816" y="1945197"/>
                  <a:pt x="308150" y="1974618"/>
                </a:cubicBezTo>
                <a:cubicBezTo>
                  <a:pt x="313103" y="2001493"/>
                  <a:pt x="317295" y="2028365"/>
                  <a:pt x="323009" y="2055042"/>
                </a:cubicBezTo>
                <a:cubicBezTo>
                  <a:pt x="329867" y="2087602"/>
                  <a:pt x="337297" y="2119968"/>
                  <a:pt x="345680" y="2152137"/>
                </a:cubicBezTo>
                <a:cubicBezTo>
                  <a:pt x="349300" y="2166063"/>
                  <a:pt x="353490" y="2180774"/>
                  <a:pt x="360920" y="2192740"/>
                </a:cubicBezTo>
                <a:cubicBezTo>
                  <a:pt x="381495" y="2226281"/>
                  <a:pt x="395401" y="2262177"/>
                  <a:pt x="389877" y="2301603"/>
                </a:cubicBezTo>
                <a:cubicBezTo>
                  <a:pt x="385495" y="2333183"/>
                  <a:pt x="396735" y="2359664"/>
                  <a:pt x="414262" y="2379279"/>
                </a:cubicBezTo>
                <a:cubicBezTo>
                  <a:pt x="446077" y="2414980"/>
                  <a:pt x="438837" y="2453227"/>
                  <a:pt x="428551" y="2491281"/>
                </a:cubicBezTo>
                <a:cubicBezTo>
                  <a:pt x="423216" y="2510897"/>
                  <a:pt x="423978" y="2526980"/>
                  <a:pt x="429121" y="2545615"/>
                </a:cubicBezTo>
                <a:cubicBezTo>
                  <a:pt x="441123" y="2588768"/>
                  <a:pt x="473700" y="2617603"/>
                  <a:pt x="502275" y="2645455"/>
                </a:cubicBezTo>
                <a:cubicBezTo>
                  <a:pt x="526660" y="2669191"/>
                  <a:pt x="540376" y="2695868"/>
                  <a:pt x="550665" y="2725094"/>
                </a:cubicBezTo>
                <a:cubicBezTo>
                  <a:pt x="563809" y="2761970"/>
                  <a:pt x="558857" y="2791196"/>
                  <a:pt x="527232" y="2808850"/>
                </a:cubicBezTo>
                <a:cubicBezTo>
                  <a:pt x="518277" y="2813754"/>
                  <a:pt x="507799" y="2822385"/>
                  <a:pt x="505133" y="2831604"/>
                </a:cubicBezTo>
                <a:cubicBezTo>
                  <a:pt x="491799" y="2876129"/>
                  <a:pt x="472366" y="2921245"/>
                  <a:pt x="484178" y="2968910"/>
                </a:cubicBezTo>
                <a:cubicBezTo>
                  <a:pt x="500371" y="3034817"/>
                  <a:pt x="499419" y="3099154"/>
                  <a:pt x="483416" y="3165061"/>
                </a:cubicBezTo>
                <a:cubicBezTo>
                  <a:pt x="470462" y="3218512"/>
                  <a:pt x="457126" y="3271963"/>
                  <a:pt x="447744" y="3326101"/>
                </a:cubicBezTo>
                <a:lnTo>
                  <a:pt x="446756" y="3333750"/>
                </a:lnTo>
                <a:lnTo>
                  <a:pt x="834222" y="3333750"/>
                </a:lnTo>
                <a:lnTo>
                  <a:pt x="833756" y="3315508"/>
                </a:lnTo>
                <a:cubicBezTo>
                  <a:pt x="835090" y="3305897"/>
                  <a:pt x="843092" y="3293538"/>
                  <a:pt x="851283" y="3289224"/>
                </a:cubicBezTo>
                <a:cubicBezTo>
                  <a:pt x="869571" y="3279612"/>
                  <a:pt x="872811" y="3266470"/>
                  <a:pt x="866523" y="3248621"/>
                </a:cubicBezTo>
                <a:cubicBezTo>
                  <a:pt x="861189" y="3233124"/>
                  <a:pt x="858523" y="3214098"/>
                  <a:pt x="848234" y="3203506"/>
                </a:cubicBezTo>
                <a:cubicBezTo>
                  <a:pt x="819088" y="3173494"/>
                  <a:pt x="818135" y="3135244"/>
                  <a:pt x="810325" y="3097977"/>
                </a:cubicBezTo>
                <a:cubicBezTo>
                  <a:pt x="805561" y="3075225"/>
                  <a:pt x="805371" y="3054039"/>
                  <a:pt x="808609" y="3031285"/>
                </a:cubicBezTo>
                <a:cubicBezTo>
                  <a:pt x="815849" y="2981857"/>
                  <a:pt x="805561" y="2933799"/>
                  <a:pt x="792417" y="2886329"/>
                </a:cubicBezTo>
                <a:cubicBezTo>
                  <a:pt x="783654" y="2854945"/>
                  <a:pt x="778320" y="2822776"/>
                  <a:pt x="769366" y="2791590"/>
                </a:cubicBezTo>
                <a:cubicBezTo>
                  <a:pt x="762508" y="2768247"/>
                  <a:pt x="754315" y="2744906"/>
                  <a:pt x="743267" y="2723527"/>
                </a:cubicBezTo>
                <a:cubicBezTo>
                  <a:pt x="727072" y="2692532"/>
                  <a:pt x="702688" y="2665466"/>
                  <a:pt x="709166" y="2626038"/>
                </a:cubicBezTo>
                <a:cubicBezTo>
                  <a:pt x="714880" y="2591317"/>
                  <a:pt x="702880" y="2559935"/>
                  <a:pt x="691449" y="2528158"/>
                </a:cubicBezTo>
                <a:cubicBezTo>
                  <a:pt x="683067" y="2504816"/>
                  <a:pt x="674493" y="2481477"/>
                  <a:pt x="669159" y="2457348"/>
                </a:cubicBezTo>
                <a:cubicBezTo>
                  <a:pt x="662872" y="2428709"/>
                  <a:pt x="665540" y="2396344"/>
                  <a:pt x="653918" y="2370844"/>
                </a:cubicBezTo>
                <a:cubicBezTo>
                  <a:pt x="641726" y="2344167"/>
                  <a:pt x="649918" y="2322005"/>
                  <a:pt x="653348" y="2298269"/>
                </a:cubicBezTo>
                <a:cubicBezTo>
                  <a:pt x="658682" y="2260413"/>
                  <a:pt x="668589" y="2222749"/>
                  <a:pt x="656014" y="2184501"/>
                </a:cubicBezTo>
                <a:cubicBezTo>
                  <a:pt x="640774" y="2138014"/>
                  <a:pt x="624391" y="2091918"/>
                  <a:pt x="609913" y="2045235"/>
                </a:cubicBezTo>
                <a:cubicBezTo>
                  <a:pt x="604386" y="2027187"/>
                  <a:pt x="602100" y="2007771"/>
                  <a:pt x="599624" y="1988939"/>
                </a:cubicBezTo>
                <a:cubicBezTo>
                  <a:pt x="597528" y="1971091"/>
                  <a:pt x="602862" y="1949711"/>
                  <a:pt x="594862" y="1935977"/>
                </a:cubicBezTo>
                <a:cubicBezTo>
                  <a:pt x="574287" y="1900670"/>
                  <a:pt x="564191" y="1864385"/>
                  <a:pt x="564191" y="1823583"/>
                </a:cubicBezTo>
                <a:cubicBezTo>
                  <a:pt x="564191" y="1808282"/>
                  <a:pt x="555617" y="1793374"/>
                  <a:pt x="554093" y="1777881"/>
                </a:cubicBezTo>
                <a:cubicBezTo>
                  <a:pt x="552189" y="1756694"/>
                  <a:pt x="547044" y="1732372"/>
                  <a:pt x="554285" y="1713934"/>
                </a:cubicBezTo>
                <a:cubicBezTo>
                  <a:pt x="571429" y="1670585"/>
                  <a:pt x="557141" y="1635476"/>
                  <a:pt x="540186" y="1597617"/>
                </a:cubicBezTo>
                <a:cubicBezTo>
                  <a:pt x="523422" y="1560348"/>
                  <a:pt x="510087" y="1521118"/>
                  <a:pt x="499037" y="1481495"/>
                </a:cubicBezTo>
                <a:cubicBezTo>
                  <a:pt x="495037" y="1466588"/>
                  <a:pt x="501705" y="1448740"/>
                  <a:pt x="503037" y="1432262"/>
                </a:cubicBezTo>
                <a:cubicBezTo>
                  <a:pt x="503419" y="1426376"/>
                  <a:pt x="503991" y="1419903"/>
                  <a:pt x="502085" y="1414609"/>
                </a:cubicBezTo>
                <a:cubicBezTo>
                  <a:pt x="483796" y="1363414"/>
                  <a:pt x="469890" y="1311432"/>
                  <a:pt x="479414" y="1255923"/>
                </a:cubicBezTo>
                <a:cubicBezTo>
                  <a:pt x="480368" y="1250824"/>
                  <a:pt x="478272" y="1245135"/>
                  <a:pt x="476938" y="1240034"/>
                </a:cubicBezTo>
                <a:cubicBezTo>
                  <a:pt x="470080" y="1215122"/>
                  <a:pt x="459222" y="1190799"/>
                  <a:pt x="456745" y="1165498"/>
                </a:cubicBezTo>
                <a:cubicBezTo>
                  <a:pt x="450649" y="1103121"/>
                  <a:pt x="448171" y="1040355"/>
                  <a:pt x="444171" y="977582"/>
                </a:cubicBezTo>
                <a:cubicBezTo>
                  <a:pt x="443981" y="973659"/>
                  <a:pt x="443981" y="969541"/>
                  <a:pt x="442647" y="966011"/>
                </a:cubicBezTo>
                <a:cubicBezTo>
                  <a:pt x="434455" y="942864"/>
                  <a:pt x="437123" y="922662"/>
                  <a:pt x="452743" y="903045"/>
                </a:cubicBezTo>
                <a:cubicBezTo>
                  <a:pt x="459602" y="894414"/>
                  <a:pt x="463222" y="882645"/>
                  <a:pt x="467032" y="871859"/>
                </a:cubicBezTo>
                <a:cubicBezTo>
                  <a:pt x="472748" y="855968"/>
                  <a:pt x="478272" y="839689"/>
                  <a:pt x="481892" y="823213"/>
                </a:cubicBezTo>
                <a:cubicBezTo>
                  <a:pt x="485320" y="806930"/>
                  <a:pt x="490083" y="789474"/>
                  <a:pt x="487416" y="773781"/>
                </a:cubicBezTo>
                <a:cubicBezTo>
                  <a:pt x="482654" y="745535"/>
                  <a:pt x="471986" y="718661"/>
                  <a:pt x="464936" y="690809"/>
                </a:cubicBezTo>
                <a:cubicBezTo>
                  <a:pt x="462460" y="681198"/>
                  <a:pt x="462842" y="670605"/>
                  <a:pt x="462650" y="660603"/>
                </a:cubicBezTo>
                <a:cubicBezTo>
                  <a:pt x="462080" y="637652"/>
                  <a:pt x="467604" y="614113"/>
                  <a:pt x="451791" y="593322"/>
                </a:cubicBezTo>
                <a:cubicBezTo>
                  <a:pt x="436933" y="574101"/>
                  <a:pt x="441313" y="554679"/>
                  <a:pt x="452553" y="534478"/>
                </a:cubicBezTo>
                <a:cubicBezTo>
                  <a:pt x="460556" y="519961"/>
                  <a:pt x="466842" y="503486"/>
                  <a:pt x="469890" y="487205"/>
                </a:cubicBezTo>
                <a:cubicBezTo>
                  <a:pt x="474080" y="464843"/>
                  <a:pt x="475796" y="442679"/>
                  <a:pt x="473318" y="418552"/>
                </a:cubicBezTo>
                <a:cubicBezTo>
                  <a:pt x="471604" y="401485"/>
                  <a:pt x="470842" y="387559"/>
                  <a:pt x="460746" y="374220"/>
                </a:cubicBezTo>
                <a:cubicBezTo>
                  <a:pt x="459222" y="372064"/>
                  <a:pt x="458840" y="368141"/>
                  <a:pt x="459032" y="365198"/>
                </a:cubicBezTo>
                <a:cubicBezTo>
                  <a:pt x="462270" y="326557"/>
                  <a:pt x="460556" y="288308"/>
                  <a:pt x="458267" y="249272"/>
                </a:cubicBezTo>
                <a:cubicBezTo>
                  <a:pt x="455221" y="199649"/>
                  <a:pt x="464174" y="147470"/>
                  <a:pt x="496179" y="104514"/>
                </a:cubicBezTo>
                <a:cubicBezTo>
                  <a:pt x="500943" y="98237"/>
                  <a:pt x="503037" y="88822"/>
                  <a:pt x="504181" y="80583"/>
                </a:cubicBezTo>
                <a:close/>
              </a:path>
            </a:pathLst>
          </a:custGeom>
          <a:blipFill dpi="0" rotWithShape="1">
            <a:blip r:embed="rId2">
              <a:alphaModFix amt="57000"/>
            </a:blip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C406E9B-FB79-4C88-8050-BE43753C9C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1495505"/>
              </p:ext>
            </p:extLst>
          </p:nvPr>
        </p:nvGraphicFramePr>
        <p:xfrm>
          <a:off x="5334000" y="766719"/>
          <a:ext cx="6096000" cy="532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58522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2000">
              <a:schemeClr val="accent1">
                <a:lumMod val="61000"/>
              </a:schemeClr>
            </a:gs>
            <a:gs pos="97000">
              <a:schemeClr val="accent1">
                <a:lumMod val="45000"/>
                <a:lumOff val="55000"/>
              </a:schemeClr>
            </a:gs>
            <a:gs pos="96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4FBA5-94A6-C241-A1D6-C83CE96BD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50" y="1881188"/>
            <a:ext cx="3481388" cy="241935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entury Schoolbook" panose="02040604050505020304" pitchFamily="18" charset="0"/>
              </a:rPr>
              <a:t>The Late Renaissance and the Church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7BA558-A20C-5B44-A4BD-705231FB42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638" y="566738"/>
            <a:ext cx="7758112" cy="6176962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Century Schoolbook" panose="02040604050505020304" pitchFamily="18" charset="0"/>
              </a:rPr>
              <a:t>Calls for Reform within the Roman Catholic Church</a:t>
            </a:r>
          </a:p>
          <a:p>
            <a:pPr lvl="1"/>
            <a:r>
              <a:rPr lang="en-US" dirty="0">
                <a:latin typeface="Century Schoolbook" panose="02040604050505020304" pitchFamily="18" charset="0"/>
              </a:rPr>
              <a:t>Martin Luther and the Protestant Reformation</a:t>
            </a:r>
          </a:p>
          <a:p>
            <a:pPr lvl="1"/>
            <a:r>
              <a:rPr lang="en-US" dirty="0">
                <a:latin typeface="Century Schoolbook" panose="02040604050505020304" pitchFamily="18" charset="0"/>
              </a:rPr>
              <a:t>John Calvin</a:t>
            </a:r>
          </a:p>
          <a:p>
            <a:pPr marL="457200" lvl="1" indent="0">
              <a:buNone/>
            </a:pPr>
            <a:endParaRPr lang="en-US" dirty="0">
              <a:latin typeface="Century Schoolbook" panose="02040604050505020304" pitchFamily="18" charset="0"/>
            </a:endParaRPr>
          </a:p>
          <a:p>
            <a:r>
              <a:rPr lang="en-US" sz="2400" dirty="0">
                <a:latin typeface="Century Schoolbook" panose="02040604050505020304" pitchFamily="18" charset="0"/>
              </a:rPr>
              <a:t>The musical issues involved with Reform</a:t>
            </a:r>
          </a:p>
          <a:p>
            <a:pPr lvl="1"/>
            <a:r>
              <a:rPr lang="en-US" dirty="0">
                <a:latin typeface="Century Schoolbook" panose="02040604050505020304" pitchFamily="18" charset="0"/>
              </a:rPr>
              <a:t>Liturgy in the vernacular language</a:t>
            </a:r>
          </a:p>
          <a:p>
            <a:pPr lvl="1"/>
            <a:r>
              <a:rPr lang="en-US" dirty="0">
                <a:latin typeface="Century Schoolbook" panose="02040604050505020304" pitchFamily="18" charset="0"/>
              </a:rPr>
              <a:t>Congregational singing</a:t>
            </a:r>
          </a:p>
          <a:p>
            <a:pPr marL="457200" lvl="1" indent="0">
              <a:buNone/>
            </a:pPr>
            <a:endParaRPr lang="en-US" dirty="0">
              <a:latin typeface="Century Schoolbook" panose="02040604050505020304" pitchFamily="18" charset="0"/>
            </a:endParaRPr>
          </a:p>
          <a:p>
            <a:r>
              <a:rPr lang="en-US" sz="2400" dirty="0">
                <a:latin typeface="Century Schoolbook" panose="02040604050505020304" pitchFamily="18" charset="0"/>
              </a:rPr>
              <a:t>The Counter-Reformation</a:t>
            </a:r>
          </a:p>
          <a:p>
            <a:pPr lvl="1"/>
            <a:r>
              <a:rPr lang="en-US" dirty="0">
                <a:latin typeface="Century Schoolbook" panose="02040604050505020304" pitchFamily="18" charset="0"/>
              </a:rPr>
              <a:t>The Council of Trent</a:t>
            </a:r>
          </a:p>
        </p:txBody>
      </p:sp>
    </p:spTree>
    <p:extLst>
      <p:ext uri="{BB962C8B-B14F-4D97-AF65-F5344CB8AC3E}">
        <p14:creationId xmlns:p14="http://schemas.microsoft.com/office/powerpoint/2010/main" val="3771386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95B9BA8-1D69-4796-85F5-B6D0BD523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person, indoor, sitting, table&#10;&#10;Description automatically generated">
            <a:extLst>
              <a:ext uri="{FF2B5EF4-FFF2-40B4-BE49-F238E27FC236}">
                <a16:creationId xmlns:a16="http://schemas.microsoft.com/office/drawing/2014/main" id="{D4596A63-1BF2-C544-B6CD-5F06D5966B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02" r="8249"/>
          <a:stretch/>
        </p:blipFill>
        <p:spPr>
          <a:xfrm>
            <a:off x="20" y="10"/>
            <a:ext cx="4571982" cy="6857992"/>
          </a:xfrm>
          <a:custGeom>
            <a:avLst/>
            <a:gdLst/>
            <a:ahLst/>
            <a:cxnLst/>
            <a:rect l="l" t="t" r="r" b="b"/>
            <a:pathLst>
              <a:path w="4572002" h="6858002">
                <a:moveTo>
                  <a:pt x="4295315" y="6438981"/>
                </a:moveTo>
                <a:lnTo>
                  <a:pt x="4275384" y="6463840"/>
                </a:lnTo>
                <a:lnTo>
                  <a:pt x="4275382" y="6463849"/>
                </a:lnTo>
                <a:lnTo>
                  <a:pt x="4261587" y="6513012"/>
                </a:lnTo>
                <a:lnTo>
                  <a:pt x="4242781" y="6546194"/>
                </a:lnTo>
                <a:lnTo>
                  <a:pt x="4242781" y="6546195"/>
                </a:lnTo>
                <a:lnTo>
                  <a:pt x="4259119" y="6521804"/>
                </a:lnTo>
                <a:lnTo>
                  <a:pt x="4261587" y="6513012"/>
                </a:lnTo>
                <a:lnTo>
                  <a:pt x="4264397" y="6508052"/>
                </a:lnTo>
                <a:lnTo>
                  <a:pt x="4275382" y="6463849"/>
                </a:lnTo>
                <a:lnTo>
                  <a:pt x="4275384" y="6463841"/>
                </a:lnTo>
                <a:cubicBezTo>
                  <a:pt x="4278336" y="6451650"/>
                  <a:pt x="4285813" y="6444077"/>
                  <a:pt x="4295315" y="6438981"/>
                </a:cubicBezTo>
                <a:close/>
                <a:moveTo>
                  <a:pt x="4211111" y="2836172"/>
                </a:moveTo>
                <a:lnTo>
                  <a:pt x="4202420" y="2848793"/>
                </a:lnTo>
                <a:cubicBezTo>
                  <a:pt x="4192420" y="2881226"/>
                  <a:pt x="4178988" y="2913982"/>
                  <a:pt x="4177881" y="2947862"/>
                </a:cubicBezTo>
                <a:lnTo>
                  <a:pt x="4177881" y="2947863"/>
                </a:lnTo>
                <a:lnTo>
                  <a:pt x="4177881" y="2947863"/>
                </a:lnTo>
                <a:cubicBezTo>
                  <a:pt x="4177512" y="2959157"/>
                  <a:pt x="4178512" y="2970576"/>
                  <a:pt x="4181465" y="2982149"/>
                </a:cubicBezTo>
                <a:lnTo>
                  <a:pt x="4193158" y="3077402"/>
                </a:lnTo>
                <a:lnTo>
                  <a:pt x="4180703" y="3172654"/>
                </a:lnTo>
                <a:cubicBezTo>
                  <a:pt x="4154794" y="3276480"/>
                  <a:pt x="4127362" y="3380305"/>
                  <a:pt x="4133076" y="3489467"/>
                </a:cubicBezTo>
                <a:cubicBezTo>
                  <a:pt x="4134028" y="3507563"/>
                  <a:pt x="4122407" y="3529090"/>
                  <a:pt x="4110977" y="3544713"/>
                </a:cubicBezTo>
                <a:cubicBezTo>
                  <a:pt x="4100119" y="3559668"/>
                  <a:pt x="4094260" y="3566811"/>
                  <a:pt x="4093355" y="3574408"/>
                </a:cubicBezTo>
                <a:lnTo>
                  <a:pt x="4093356" y="3574408"/>
                </a:lnTo>
                <a:lnTo>
                  <a:pt x="4093355" y="3574409"/>
                </a:lnTo>
                <a:cubicBezTo>
                  <a:pt x="4092450" y="3582005"/>
                  <a:pt x="4096499" y="3590054"/>
                  <a:pt x="4105453" y="3606818"/>
                </a:cubicBezTo>
                <a:cubicBezTo>
                  <a:pt x="4109835" y="3614820"/>
                  <a:pt x="4112501" y="3624726"/>
                  <a:pt x="4118979" y="3630633"/>
                </a:cubicBezTo>
                <a:cubicBezTo>
                  <a:pt x="4127218" y="3638158"/>
                  <a:pt x="4132898" y="3646123"/>
                  <a:pt x="4136708" y="3654416"/>
                </a:cubicBezTo>
                <a:lnTo>
                  <a:pt x="4143220" y="3680164"/>
                </a:lnTo>
                <a:lnTo>
                  <a:pt x="4139172" y="3734837"/>
                </a:lnTo>
                <a:lnTo>
                  <a:pt x="4139172" y="3734838"/>
                </a:lnTo>
                <a:lnTo>
                  <a:pt x="4139172" y="3734838"/>
                </a:lnTo>
                <a:cubicBezTo>
                  <a:pt x="4138220" y="3741316"/>
                  <a:pt x="4136886" y="3749126"/>
                  <a:pt x="4139554" y="3754653"/>
                </a:cubicBezTo>
                <a:lnTo>
                  <a:pt x="4145911" y="3789776"/>
                </a:lnTo>
                <a:lnTo>
                  <a:pt x="4130980" y="3822472"/>
                </a:lnTo>
                <a:cubicBezTo>
                  <a:pt x="4123932" y="3831902"/>
                  <a:pt x="4118312" y="3842046"/>
                  <a:pt x="4116645" y="3852619"/>
                </a:cubicBezTo>
                <a:lnTo>
                  <a:pt x="4116645" y="3852620"/>
                </a:lnTo>
                <a:lnTo>
                  <a:pt x="4116645" y="3852620"/>
                </a:lnTo>
                <a:cubicBezTo>
                  <a:pt x="4114978" y="3863193"/>
                  <a:pt x="4117265" y="3874195"/>
                  <a:pt x="4126028" y="3885339"/>
                </a:cubicBezTo>
                <a:cubicBezTo>
                  <a:pt x="4135744" y="3897722"/>
                  <a:pt x="4143150" y="3910319"/>
                  <a:pt x="4148409" y="3923125"/>
                </a:cubicBezTo>
                <a:lnTo>
                  <a:pt x="4157913" y="3962160"/>
                </a:lnTo>
                <a:lnTo>
                  <a:pt x="4155523" y="4002410"/>
                </a:lnTo>
                <a:cubicBezTo>
                  <a:pt x="4152853" y="4016025"/>
                  <a:pt x="4148364" y="4029837"/>
                  <a:pt x="4142220" y="4043839"/>
                </a:cubicBezTo>
                <a:cubicBezTo>
                  <a:pt x="4133457" y="4063842"/>
                  <a:pt x="4128075" y="4083702"/>
                  <a:pt x="4127099" y="4103825"/>
                </a:cubicBezTo>
                <a:lnTo>
                  <a:pt x="4127099" y="4103826"/>
                </a:lnTo>
                <a:lnTo>
                  <a:pt x="4127099" y="4103826"/>
                </a:lnTo>
                <a:cubicBezTo>
                  <a:pt x="4126122" y="4123948"/>
                  <a:pt x="4129552" y="4144333"/>
                  <a:pt x="4138410" y="4165384"/>
                </a:cubicBezTo>
                <a:lnTo>
                  <a:pt x="4142315" y="4192388"/>
                </a:lnTo>
                <a:lnTo>
                  <a:pt x="4142220" y="4221391"/>
                </a:lnTo>
                <a:lnTo>
                  <a:pt x="4142220" y="4221391"/>
                </a:lnTo>
                <a:lnTo>
                  <a:pt x="4142220" y="4221392"/>
                </a:lnTo>
                <a:cubicBezTo>
                  <a:pt x="4142982" y="4232061"/>
                  <a:pt x="4143172" y="4243873"/>
                  <a:pt x="4147936" y="4253015"/>
                </a:cubicBezTo>
                <a:cubicBezTo>
                  <a:pt x="4160129" y="4277402"/>
                  <a:pt x="4175749" y="4300071"/>
                  <a:pt x="4187752" y="4324646"/>
                </a:cubicBezTo>
                <a:lnTo>
                  <a:pt x="4196706" y="4363891"/>
                </a:lnTo>
                <a:lnTo>
                  <a:pt x="4195944" y="4482004"/>
                </a:lnTo>
                <a:cubicBezTo>
                  <a:pt x="4193276" y="4546776"/>
                  <a:pt x="4192704" y="4612500"/>
                  <a:pt x="4135934" y="4659174"/>
                </a:cubicBezTo>
                <a:cubicBezTo>
                  <a:pt x="4131362" y="4662986"/>
                  <a:pt x="4128694" y="4671176"/>
                  <a:pt x="4127932" y="4677655"/>
                </a:cubicBezTo>
                <a:cubicBezTo>
                  <a:pt x="4124313" y="4707564"/>
                  <a:pt x="4123931" y="4738235"/>
                  <a:pt x="4118025" y="4767764"/>
                </a:cubicBezTo>
                <a:cubicBezTo>
                  <a:pt x="4115644" y="4779575"/>
                  <a:pt x="4114835" y="4790386"/>
                  <a:pt x="4116716" y="4800483"/>
                </a:cubicBezTo>
                <a:lnTo>
                  <a:pt x="4116716" y="4800483"/>
                </a:lnTo>
                <a:lnTo>
                  <a:pt x="4116716" y="4800484"/>
                </a:lnTo>
                <a:cubicBezTo>
                  <a:pt x="4118597" y="4810581"/>
                  <a:pt x="4123170" y="4819964"/>
                  <a:pt x="4131552" y="4828917"/>
                </a:cubicBezTo>
                <a:cubicBezTo>
                  <a:pt x="4142601" y="4840633"/>
                  <a:pt x="4151364" y="4853636"/>
                  <a:pt x="4156484" y="4867614"/>
                </a:cubicBezTo>
                <a:lnTo>
                  <a:pt x="4161262" y="4889275"/>
                </a:lnTo>
                <a:lnTo>
                  <a:pt x="4159557" y="4912168"/>
                </a:lnTo>
                <a:cubicBezTo>
                  <a:pt x="4157842" y="4919978"/>
                  <a:pt x="4157485" y="4927122"/>
                  <a:pt x="4158155" y="4933805"/>
                </a:cubicBezTo>
                <a:lnTo>
                  <a:pt x="4158155" y="4933805"/>
                </a:lnTo>
                <a:lnTo>
                  <a:pt x="4158155" y="4933806"/>
                </a:lnTo>
                <a:cubicBezTo>
                  <a:pt x="4160163" y="4953853"/>
                  <a:pt x="4171415" y="4969748"/>
                  <a:pt x="4182989" y="4987038"/>
                </a:cubicBezTo>
                <a:cubicBezTo>
                  <a:pt x="4194228" y="5003802"/>
                  <a:pt x="4208326" y="5022853"/>
                  <a:pt x="4209468" y="5041522"/>
                </a:cubicBezTo>
                <a:cubicBezTo>
                  <a:pt x="4210706" y="5062669"/>
                  <a:pt x="4221137" y="5082339"/>
                  <a:pt x="4228472" y="5102461"/>
                </a:cubicBezTo>
                <a:lnTo>
                  <a:pt x="4235616" y="5133225"/>
                </a:lnTo>
                <a:lnTo>
                  <a:pt x="4228901" y="5166113"/>
                </a:lnTo>
                <a:lnTo>
                  <a:pt x="4228901" y="5166114"/>
                </a:lnTo>
                <a:lnTo>
                  <a:pt x="4228901" y="5166114"/>
                </a:lnTo>
                <a:cubicBezTo>
                  <a:pt x="4228139" y="5167638"/>
                  <a:pt x="4228711" y="5169781"/>
                  <a:pt x="4229592" y="5172091"/>
                </a:cubicBezTo>
                <a:lnTo>
                  <a:pt x="4232139" y="5179068"/>
                </a:lnTo>
                <a:lnTo>
                  <a:pt x="4231973" y="5229433"/>
                </a:lnTo>
                <a:cubicBezTo>
                  <a:pt x="4228139" y="5245269"/>
                  <a:pt x="4220423" y="5259937"/>
                  <a:pt x="4208516" y="5272796"/>
                </a:cubicBezTo>
                <a:cubicBezTo>
                  <a:pt x="4185226" y="5298086"/>
                  <a:pt x="4177689" y="5325412"/>
                  <a:pt x="4179637" y="5355014"/>
                </a:cubicBezTo>
                <a:lnTo>
                  <a:pt x="4179637" y="5355014"/>
                </a:lnTo>
                <a:lnTo>
                  <a:pt x="4179637" y="5355015"/>
                </a:lnTo>
                <a:cubicBezTo>
                  <a:pt x="4180286" y="5364883"/>
                  <a:pt x="4181989" y="5375003"/>
                  <a:pt x="4184513" y="5385385"/>
                </a:cubicBezTo>
                <a:cubicBezTo>
                  <a:pt x="4187752" y="5398722"/>
                  <a:pt x="4190038" y="5412058"/>
                  <a:pt x="4192704" y="5425583"/>
                </a:cubicBezTo>
                <a:cubicBezTo>
                  <a:pt x="4196514" y="5443871"/>
                  <a:pt x="4200516" y="5462352"/>
                  <a:pt x="4204326" y="5480638"/>
                </a:cubicBezTo>
                <a:lnTo>
                  <a:pt x="4208850" y="5507668"/>
                </a:lnTo>
                <a:lnTo>
                  <a:pt x="4206630" y="5520422"/>
                </a:lnTo>
                <a:cubicBezTo>
                  <a:pt x="4204993" y="5524467"/>
                  <a:pt x="4202326" y="5528265"/>
                  <a:pt x="4198230" y="5531693"/>
                </a:cubicBezTo>
                <a:cubicBezTo>
                  <a:pt x="4191181" y="5537600"/>
                  <a:pt x="4187989" y="5542649"/>
                  <a:pt x="4188085" y="5547578"/>
                </a:cubicBezTo>
                <a:lnTo>
                  <a:pt x="4188085" y="5547578"/>
                </a:lnTo>
                <a:lnTo>
                  <a:pt x="4188085" y="5547579"/>
                </a:lnTo>
                <a:cubicBezTo>
                  <a:pt x="4188180" y="5552508"/>
                  <a:pt x="4191562" y="5557318"/>
                  <a:pt x="4197658" y="5562747"/>
                </a:cubicBezTo>
                <a:cubicBezTo>
                  <a:pt x="4240331" y="5600468"/>
                  <a:pt x="4267002" y="5646190"/>
                  <a:pt x="4268906" y="5704484"/>
                </a:cubicBezTo>
                <a:cubicBezTo>
                  <a:pt x="4269288" y="5716486"/>
                  <a:pt x="4271954" y="5728679"/>
                  <a:pt x="4274812" y="5740489"/>
                </a:cubicBezTo>
                <a:cubicBezTo>
                  <a:pt x="4276527" y="5747729"/>
                  <a:pt x="4278433" y="5756494"/>
                  <a:pt x="4283577" y="5760874"/>
                </a:cubicBezTo>
                <a:cubicBezTo>
                  <a:pt x="4322820" y="5794975"/>
                  <a:pt x="4350063" y="5837458"/>
                  <a:pt x="4371972" y="5883752"/>
                </a:cubicBezTo>
                <a:cubicBezTo>
                  <a:pt x="4375877" y="5892038"/>
                  <a:pt x="4379782" y="5900611"/>
                  <a:pt x="4382997" y="5909351"/>
                </a:cubicBezTo>
                <a:lnTo>
                  <a:pt x="4389878" y="5935950"/>
                </a:lnTo>
                <a:lnTo>
                  <a:pt x="4389711" y="5964477"/>
                </a:lnTo>
                <a:cubicBezTo>
                  <a:pt x="4388783" y="5974097"/>
                  <a:pt x="4387306" y="5983766"/>
                  <a:pt x="4386258" y="5993291"/>
                </a:cubicBezTo>
                <a:cubicBezTo>
                  <a:pt x="4385116" y="6004531"/>
                  <a:pt x="4385306" y="6017485"/>
                  <a:pt x="4379782" y="6026440"/>
                </a:cubicBezTo>
                <a:cubicBezTo>
                  <a:pt x="4362445" y="6054825"/>
                  <a:pt x="4343777" y="6082258"/>
                  <a:pt x="4323582" y="6108738"/>
                </a:cubicBezTo>
                <a:cubicBezTo>
                  <a:pt x="4314914" y="6120074"/>
                  <a:pt x="4309961" y="6126884"/>
                  <a:pt x="4309890" y="6133314"/>
                </a:cubicBezTo>
                <a:lnTo>
                  <a:pt x="4309890" y="6133315"/>
                </a:lnTo>
                <a:lnTo>
                  <a:pt x="4309890" y="6133315"/>
                </a:lnTo>
                <a:cubicBezTo>
                  <a:pt x="4309818" y="6139745"/>
                  <a:pt x="4314629" y="6145793"/>
                  <a:pt x="4325488" y="6155603"/>
                </a:cubicBezTo>
                <a:cubicBezTo>
                  <a:pt x="4347777" y="6175798"/>
                  <a:pt x="4359397" y="6200945"/>
                  <a:pt x="4364159" y="6228757"/>
                </a:cubicBezTo>
                <a:lnTo>
                  <a:pt x="4381496" y="6361540"/>
                </a:lnTo>
                <a:lnTo>
                  <a:pt x="4381314" y="6364769"/>
                </a:lnTo>
                <a:lnTo>
                  <a:pt x="4380007" y="6387910"/>
                </a:lnTo>
                <a:lnTo>
                  <a:pt x="4377352" y="6393385"/>
                </a:lnTo>
                <a:lnTo>
                  <a:pt x="4370589" y="6407332"/>
                </a:lnTo>
                <a:lnTo>
                  <a:pt x="4370589" y="6407333"/>
                </a:lnTo>
                <a:lnTo>
                  <a:pt x="4377352" y="6393385"/>
                </a:lnTo>
                <a:lnTo>
                  <a:pt x="4380008" y="6387910"/>
                </a:lnTo>
                <a:lnTo>
                  <a:pt x="4381314" y="6364769"/>
                </a:lnTo>
                <a:lnTo>
                  <a:pt x="4381496" y="6361540"/>
                </a:lnTo>
                <a:lnTo>
                  <a:pt x="4381496" y="6361540"/>
                </a:lnTo>
                <a:lnTo>
                  <a:pt x="4381496" y="6361539"/>
                </a:lnTo>
                <a:cubicBezTo>
                  <a:pt x="4377876" y="6317151"/>
                  <a:pt x="4371590" y="6272764"/>
                  <a:pt x="4364159" y="6228756"/>
                </a:cubicBezTo>
                <a:cubicBezTo>
                  <a:pt x="4359397" y="6200944"/>
                  <a:pt x="4347777" y="6175797"/>
                  <a:pt x="4325488" y="6155602"/>
                </a:cubicBezTo>
                <a:cubicBezTo>
                  <a:pt x="4320059" y="6150697"/>
                  <a:pt x="4316141" y="6146732"/>
                  <a:pt x="4313590" y="6143190"/>
                </a:cubicBezTo>
                <a:lnTo>
                  <a:pt x="4309890" y="6133315"/>
                </a:lnTo>
                <a:lnTo>
                  <a:pt x="4323582" y="6108739"/>
                </a:lnTo>
                <a:cubicBezTo>
                  <a:pt x="4343777" y="6082259"/>
                  <a:pt x="4362445" y="6054826"/>
                  <a:pt x="4379782" y="6026441"/>
                </a:cubicBezTo>
                <a:cubicBezTo>
                  <a:pt x="4385306" y="6017486"/>
                  <a:pt x="4385116" y="6004532"/>
                  <a:pt x="4386258" y="5993292"/>
                </a:cubicBezTo>
                <a:cubicBezTo>
                  <a:pt x="4388354" y="5974241"/>
                  <a:pt x="4392164" y="5954618"/>
                  <a:pt x="4389878" y="5935950"/>
                </a:cubicBezTo>
                <a:lnTo>
                  <a:pt x="4389878" y="5935950"/>
                </a:lnTo>
                <a:lnTo>
                  <a:pt x="4389878" y="5935949"/>
                </a:lnTo>
                <a:cubicBezTo>
                  <a:pt x="4387592" y="5918042"/>
                  <a:pt x="4379782" y="5900323"/>
                  <a:pt x="4371972" y="5883751"/>
                </a:cubicBezTo>
                <a:cubicBezTo>
                  <a:pt x="4350063" y="5837457"/>
                  <a:pt x="4322820" y="5794974"/>
                  <a:pt x="4283577" y="5760873"/>
                </a:cubicBezTo>
                <a:cubicBezTo>
                  <a:pt x="4278433" y="5756493"/>
                  <a:pt x="4276527" y="5747728"/>
                  <a:pt x="4274812" y="5740488"/>
                </a:cubicBezTo>
                <a:cubicBezTo>
                  <a:pt x="4271954" y="5728678"/>
                  <a:pt x="4269288" y="5716485"/>
                  <a:pt x="4268906" y="5704483"/>
                </a:cubicBezTo>
                <a:cubicBezTo>
                  <a:pt x="4267002" y="5646189"/>
                  <a:pt x="4240331" y="5600467"/>
                  <a:pt x="4197658" y="5562746"/>
                </a:cubicBezTo>
                <a:lnTo>
                  <a:pt x="4188085" y="5547578"/>
                </a:lnTo>
                <a:lnTo>
                  <a:pt x="4198230" y="5531694"/>
                </a:lnTo>
                <a:cubicBezTo>
                  <a:pt x="4206421" y="5524837"/>
                  <a:pt x="4208898" y="5516503"/>
                  <a:pt x="4208850" y="5507668"/>
                </a:cubicBezTo>
                <a:lnTo>
                  <a:pt x="4208850" y="5507668"/>
                </a:lnTo>
                <a:lnTo>
                  <a:pt x="4208850" y="5507667"/>
                </a:lnTo>
                <a:cubicBezTo>
                  <a:pt x="4208803" y="5498832"/>
                  <a:pt x="4206231" y="5489497"/>
                  <a:pt x="4204326" y="5480637"/>
                </a:cubicBezTo>
                <a:cubicBezTo>
                  <a:pt x="4200516" y="5462351"/>
                  <a:pt x="4196514" y="5443870"/>
                  <a:pt x="4192704" y="5425582"/>
                </a:cubicBezTo>
                <a:cubicBezTo>
                  <a:pt x="4190038" y="5412057"/>
                  <a:pt x="4187752" y="5398721"/>
                  <a:pt x="4184513" y="5385384"/>
                </a:cubicBezTo>
                <a:lnTo>
                  <a:pt x="4179637" y="5355014"/>
                </a:lnTo>
                <a:lnTo>
                  <a:pt x="4181083" y="5326163"/>
                </a:lnTo>
                <a:cubicBezTo>
                  <a:pt x="4184464" y="5307422"/>
                  <a:pt x="4192990" y="5289657"/>
                  <a:pt x="4208516" y="5272797"/>
                </a:cubicBezTo>
                <a:cubicBezTo>
                  <a:pt x="4232329" y="5247079"/>
                  <a:pt x="4239379" y="5214122"/>
                  <a:pt x="4232139" y="5179068"/>
                </a:cubicBezTo>
                <a:lnTo>
                  <a:pt x="4232139" y="5179068"/>
                </a:lnTo>
                <a:lnTo>
                  <a:pt x="4232139" y="5179067"/>
                </a:lnTo>
                <a:cubicBezTo>
                  <a:pt x="4231663" y="5176876"/>
                  <a:pt x="4230473" y="5174400"/>
                  <a:pt x="4229592" y="5172090"/>
                </a:cubicBezTo>
                <a:lnTo>
                  <a:pt x="4228901" y="5166114"/>
                </a:lnTo>
                <a:lnTo>
                  <a:pt x="4235616" y="5133225"/>
                </a:lnTo>
                <a:lnTo>
                  <a:pt x="4235616" y="5133225"/>
                </a:lnTo>
                <a:lnTo>
                  <a:pt x="4235616" y="5133224"/>
                </a:lnTo>
                <a:cubicBezTo>
                  <a:pt x="4233865" y="5101639"/>
                  <a:pt x="4211325" y="5073241"/>
                  <a:pt x="4209468" y="5041521"/>
                </a:cubicBezTo>
                <a:cubicBezTo>
                  <a:pt x="4208326" y="5022852"/>
                  <a:pt x="4194228" y="5003801"/>
                  <a:pt x="4182989" y="4987037"/>
                </a:cubicBezTo>
                <a:cubicBezTo>
                  <a:pt x="4175273" y="4975511"/>
                  <a:pt x="4167700" y="4964604"/>
                  <a:pt x="4162914" y="4952673"/>
                </a:cubicBezTo>
                <a:lnTo>
                  <a:pt x="4158155" y="4933805"/>
                </a:lnTo>
                <a:lnTo>
                  <a:pt x="4159557" y="4912169"/>
                </a:lnTo>
                <a:cubicBezTo>
                  <a:pt x="4161319" y="4904359"/>
                  <a:pt x="4161831" y="4896714"/>
                  <a:pt x="4161262" y="4889276"/>
                </a:cubicBezTo>
                <a:lnTo>
                  <a:pt x="4161262" y="4889275"/>
                </a:lnTo>
                <a:lnTo>
                  <a:pt x="4161262" y="4889275"/>
                </a:lnTo>
                <a:cubicBezTo>
                  <a:pt x="4159556" y="4866958"/>
                  <a:pt x="4148126" y="4846490"/>
                  <a:pt x="4131552" y="4828916"/>
                </a:cubicBezTo>
                <a:lnTo>
                  <a:pt x="4116716" y="4800483"/>
                </a:lnTo>
                <a:lnTo>
                  <a:pt x="4118025" y="4767765"/>
                </a:lnTo>
                <a:cubicBezTo>
                  <a:pt x="4123931" y="4738236"/>
                  <a:pt x="4124313" y="4707565"/>
                  <a:pt x="4127932" y="4677656"/>
                </a:cubicBezTo>
                <a:cubicBezTo>
                  <a:pt x="4128694" y="4671177"/>
                  <a:pt x="4131362" y="4662987"/>
                  <a:pt x="4135934" y="4659175"/>
                </a:cubicBezTo>
                <a:cubicBezTo>
                  <a:pt x="4192704" y="4612501"/>
                  <a:pt x="4193276" y="4546777"/>
                  <a:pt x="4195944" y="4482005"/>
                </a:cubicBezTo>
                <a:cubicBezTo>
                  <a:pt x="4197658" y="4442762"/>
                  <a:pt x="4197658" y="4403326"/>
                  <a:pt x="4196706" y="4363891"/>
                </a:cubicBezTo>
                <a:lnTo>
                  <a:pt x="4196706" y="4363891"/>
                </a:lnTo>
                <a:lnTo>
                  <a:pt x="4196706" y="4363890"/>
                </a:lnTo>
                <a:cubicBezTo>
                  <a:pt x="4196514" y="4350554"/>
                  <a:pt x="4193466" y="4336457"/>
                  <a:pt x="4187752" y="4324645"/>
                </a:cubicBezTo>
                <a:cubicBezTo>
                  <a:pt x="4175749" y="4300070"/>
                  <a:pt x="4160129" y="4277401"/>
                  <a:pt x="4147936" y="4253014"/>
                </a:cubicBezTo>
                <a:lnTo>
                  <a:pt x="4142220" y="4221391"/>
                </a:lnTo>
                <a:lnTo>
                  <a:pt x="4142315" y="4192388"/>
                </a:lnTo>
                <a:lnTo>
                  <a:pt x="4142315" y="4192388"/>
                </a:lnTo>
                <a:lnTo>
                  <a:pt x="4142315" y="4192387"/>
                </a:lnTo>
                <a:cubicBezTo>
                  <a:pt x="4142411" y="4182767"/>
                  <a:pt x="4141839" y="4173480"/>
                  <a:pt x="4138410" y="4165383"/>
                </a:cubicBezTo>
                <a:cubicBezTo>
                  <a:pt x="4133981" y="4154857"/>
                  <a:pt x="4130909" y="4144498"/>
                  <a:pt x="4129066" y="4134255"/>
                </a:cubicBezTo>
                <a:lnTo>
                  <a:pt x="4127099" y="4103826"/>
                </a:lnTo>
                <a:lnTo>
                  <a:pt x="4142220" y="4043840"/>
                </a:lnTo>
                <a:cubicBezTo>
                  <a:pt x="4154508" y="4015835"/>
                  <a:pt x="4160175" y="3988593"/>
                  <a:pt x="4157913" y="3962160"/>
                </a:cubicBezTo>
                <a:lnTo>
                  <a:pt x="4157913" y="3962160"/>
                </a:lnTo>
                <a:lnTo>
                  <a:pt x="4157913" y="3962159"/>
                </a:lnTo>
                <a:cubicBezTo>
                  <a:pt x="4155651" y="3935727"/>
                  <a:pt x="4145460" y="3910104"/>
                  <a:pt x="4126028" y="3885338"/>
                </a:cubicBezTo>
                <a:cubicBezTo>
                  <a:pt x="4121646" y="3879766"/>
                  <a:pt x="4118884" y="3874229"/>
                  <a:pt x="4117425" y="3868764"/>
                </a:cubicBezTo>
                <a:lnTo>
                  <a:pt x="4116645" y="3852620"/>
                </a:lnTo>
                <a:lnTo>
                  <a:pt x="4130980" y="3822473"/>
                </a:lnTo>
                <a:cubicBezTo>
                  <a:pt x="4139172" y="3811614"/>
                  <a:pt x="4144316" y="3800897"/>
                  <a:pt x="4145911" y="3789777"/>
                </a:cubicBezTo>
                <a:lnTo>
                  <a:pt x="4145911" y="3789776"/>
                </a:lnTo>
                <a:lnTo>
                  <a:pt x="4145911" y="3789776"/>
                </a:lnTo>
                <a:cubicBezTo>
                  <a:pt x="4147507" y="3778655"/>
                  <a:pt x="4145554" y="3767130"/>
                  <a:pt x="4139554" y="3754652"/>
                </a:cubicBezTo>
                <a:lnTo>
                  <a:pt x="4139172" y="3734838"/>
                </a:lnTo>
                <a:lnTo>
                  <a:pt x="4143220" y="3680164"/>
                </a:lnTo>
                <a:lnTo>
                  <a:pt x="4143220" y="3680164"/>
                </a:lnTo>
                <a:lnTo>
                  <a:pt x="4143220" y="3680163"/>
                </a:lnTo>
                <a:cubicBezTo>
                  <a:pt x="4141696" y="3662494"/>
                  <a:pt x="4135458" y="3645682"/>
                  <a:pt x="4118979" y="3630632"/>
                </a:cubicBezTo>
                <a:cubicBezTo>
                  <a:pt x="4112501" y="3624725"/>
                  <a:pt x="4109835" y="3614819"/>
                  <a:pt x="4105453" y="3606817"/>
                </a:cubicBezTo>
                <a:cubicBezTo>
                  <a:pt x="4100976" y="3598435"/>
                  <a:pt x="4097725" y="3592232"/>
                  <a:pt x="4095707" y="3587174"/>
                </a:cubicBezTo>
                <a:lnTo>
                  <a:pt x="4093356" y="3574408"/>
                </a:lnTo>
                <a:lnTo>
                  <a:pt x="4098434" y="3562321"/>
                </a:lnTo>
                <a:cubicBezTo>
                  <a:pt x="4101369" y="3557716"/>
                  <a:pt x="4105548" y="3552191"/>
                  <a:pt x="4110977" y="3544714"/>
                </a:cubicBezTo>
                <a:cubicBezTo>
                  <a:pt x="4122407" y="3529091"/>
                  <a:pt x="4134028" y="3507564"/>
                  <a:pt x="4133076" y="3489468"/>
                </a:cubicBezTo>
                <a:cubicBezTo>
                  <a:pt x="4127362" y="3380306"/>
                  <a:pt x="4154794" y="3276481"/>
                  <a:pt x="4180703" y="3172655"/>
                </a:cubicBezTo>
                <a:cubicBezTo>
                  <a:pt x="4188705" y="3140650"/>
                  <a:pt x="4192943" y="3109026"/>
                  <a:pt x="4193158" y="3077402"/>
                </a:cubicBezTo>
                <a:lnTo>
                  <a:pt x="4193158" y="3077402"/>
                </a:lnTo>
                <a:lnTo>
                  <a:pt x="4193158" y="3077401"/>
                </a:lnTo>
                <a:cubicBezTo>
                  <a:pt x="4193372" y="3045777"/>
                  <a:pt x="4189562" y="3014153"/>
                  <a:pt x="4181465" y="2982148"/>
                </a:cubicBezTo>
                <a:lnTo>
                  <a:pt x="4177881" y="2947863"/>
                </a:lnTo>
                <a:lnTo>
                  <a:pt x="4182513" y="2914328"/>
                </a:lnTo>
                <a:cubicBezTo>
                  <a:pt x="4187561" y="2892182"/>
                  <a:pt x="4195753" y="2870416"/>
                  <a:pt x="4202420" y="2848794"/>
                </a:cubicBezTo>
                <a:cubicBezTo>
                  <a:pt x="4203753" y="2844317"/>
                  <a:pt x="4207039" y="2839983"/>
                  <a:pt x="4211111" y="2836173"/>
                </a:cubicBezTo>
                <a:close/>
                <a:moveTo>
                  <a:pt x="3726625" y="1508458"/>
                </a:moveTo>
                <a:lnTo>
                  <a:pt x="3698531" y="1596214"/>
                </a:lnTo>
                <a:cubicBezTo>
                  <a:pt x="3696054" y="1604979"/>
                  <a:pt x="3697579" y="1615837"/>
                  <a:pt x="3700436" y="1624981"/>
                </a:cubicBezTo>
                <a:cubicBezTo>
                  <a:pt x="3710152" y="1656224"/>
                  <a:pt x="3734537" y="1676037"/>
                  <a:pt x="3757017" y="1697754"/>
                </a:cubicBezTo>
                <a:cubicBezTo>
                  <a:pt x="3766924" y="1707280"/>
                  <a:pt x="3773972" y="1720424"/>
                  <a:pt x="3779686" y="1733189"/>
                </a:cubicBezTo>
                <a:cubicBezTo>
                  <a:pt x="3794357" y="1766336"/>
                  <a:pt x="3807501" y="1800247"/>
                  <a:pt x="3821407" y="1833776"/>
                </a:cubicBezTo>
                <a:cubicBezTo>
                  <a:pt x="3822741" y="1837014"/>
                  <a:pt x="3826170" y="1839680"/>
                  <a:pt x="3829028" y="1842159"/>
                </a:cubicBezTo>
                <a:cubicBezTo>
                  <a:pt x="3859129" y="1866923"/>
                  <a:pt x="3889418" y="1891498"/>
                  <a:pt x="3919519" y="1916455"/>
                </a:cubicBezTo>
                <a:cubicBezTo>
                  <a:pt x="3925233" y="1921217"/>
                  <a:pt x="3929425" y="1928077"/>
                  <a:pt x="3934949" y="1933220"/>
                </a:cubicBezTo>
                <a:cubicBezTo>
                  <a:pt x="3942569" y="1940460"/>
                  <a:pt x="3949810" y="1949604"/>
                  <a:pt x="3958954" y="1953414"/>
                </a:cubicBezTo>
                <a:cubicBezTo>
                  <a:pt x="3987719" y="1965225"/>
                  <a:pt x="4000103" y="1987895"/>
                  <a:pt x="4005437" y="2016470"/>
                </a:cubicBezTo>
                <a:cubicBezTo>
                  <a:pt x="4010390" y="2042571"/>
                  <a:pt x="4014582" y="2068670"/>
                  <a:pt x="4020296" y="2094579"/>
                </a:cubicBezTo>
                <a:cubicBezTo>
                  <a:pt x="4027154" y="2126202"/>
                  <a:pt x="4034584" y="2157637"/>
                  <a:pt x="4042967" y="2188880"/>
                </a:cubicBezTo>
                <a:cubicBezTo>
                  <a:pt x="4046587" y="2202405"/>
                  <a:pt x="4050777" y="2216693"/>
                  <a:pt x="4058207" y="2228315"/>
                </a:cubicBezTo>
                <a:cubicBezTo>
                  <a:pt x="4078782" y="2260891"/>
                  <a:pt x="4092688" y="2295754"/>
                  <a:pt x="4087164" y="2334045"/>
                </a:cubicBezTo>
                <a:cubicBezTo>
                  <a:pt x="4082782" y="2364716"/>
                  <a:pt x="4094022" y="2390435"/>
                  <a:pt x="4111549" y="2409486"/>
                </a:cubicBezTo>
                <a:cubicBezTo>
                  <a:pt x="4119503" y="2418155"/>
                  <a:pt x="4125016" y="2426977"/>
                  <a:pt x="4128650" y="2435913"/>
                </a:cubicBezTo>
                <a:lnTo>
                  <a:pt x="4134481" y="2463018"/>
                </a:lnTo>
                <a:lnTo>
                  <a:pt x="4132419" y="2490551"/>
                </a:lnTo>
                <a:cubicBezTo>
                  <a:pt x="4130791" y="2499773"/>
                  <a:pt x="4128410" y="2509025"/>
                  <a:pt x="4125838" y="2518264"/>
                </a:cubicBezTo>
                <a:cubicBezTo>
                  <a:pt x="4123171" y="2527790"/>
                  <a:pt x="4122027" y="2536458"/>
                  <a:pt x="4122194" y="2545006"/>
                </a:cubicBezTo>
                <a:lnTo>
                  <a:pt x="4122194" y="2545007"/>
                </a:lnTo>
                <a:lnTo>
                  <a:pt x="4122194" y="2545007"/>
                </a:lnTo>
                <a:cubicBezTo>
                  <a:pt x="4122360" y="2553556"/>
                  <a:pt x="4123837" y="2561986"/>
                  <a:pt x="4126408" y="2571035"/>
                </a:cubicBezTo>
                <a:cubicBezTo>
                  <a:pt x="4138410" y="2612946"/>
                  <a:pt x="4170987" y="2640951"/>
                  <a:pt x="4199562" y="2668002"/>
                </a:cubicBezTo>
                <a:cubicBezTo>
                  <a:pt x="4223947" y="2691055"/>
                  <a:pt x="4237663" y="2716964"/>
                  <a:pt x="4247952" y="2745349"/>
                </a:cubicBezTo>
                <a:lnTo>
                  <a:pt x="4247953" y="2745352"/>
                </a:lnTo>
                <a:lnTo>
                  <a:pt x="4253873" y="2778006"/>
                </a:lnTo>
                <a:lnTo>
                  <a:pt x="4253453" y="2785440"/>
                </a:lnTo>
                <a:lnTo>
                  <a:pt x="4243374" y="2811780"/>
                </a:lnTo>
                <a:lnTo>
                  <a:pt x="4243370" y="2811787"/>
                </a:lnTo>
                <a:lnTo>
                  <a:pt x="4243371" y="2811787"/>
                </a:lnTo>
                <a:lnTo>
                  <a:pt x="4243374" y="2811780"/>
                </a:lnTo>
                <a:lnTo>
                  <a:pt x="4253024" y="2793023"/>
                </a:lnTo>
                <a:lnTo>
                  <a:pt x="4253453" y="2785440"/>
                </a:lnTo>
                <a:lnTo>
                  <a:pt x="4254653" y="2782305"/>
                </a:lnTo>
                <a:lnTo>
                  <a:pt x="4253873" y="2778006"/>
                </a:lnTo>
                <a:lnTo>
                  <a:pt x="4254283" y="2770757"/>
                </a:lnTo>
                <a:lnTo>
                  <a:pt x="4247953" y="2745352"/>
                </a:lnTo>
                <a:lnTo>
                  <a:pt x="4247952" y="2745348"/>
                </a:lnTo>
                <a:cubicBezTo>
                  <a:pt x="4237663" y="2716963"/>
                  <a:pt x="4223947" y="2691054"/>
                  <a:pt x="4199562" y="2668001"/>
                </a:cubicBezTo>
                <a:cubicBezTo>
                  <a:pt x="4170987" y="2640950"/>
                  <a:pt x="4138410" y="2612945"/>
                  <a:pt x="4126408" y="2571034"/>
                </a:cubicBezTo>
                <a:lnTo>
                  <a:pt x="4122194" y="2545007"/>
                </a:lnTo>
                <a:lnTo>
                  <a:pt x="4125838" y="2518265"/>
                </a:lnTo>
                <a:cubicBezTo>
                  <a:pt x="4130981" y="2499786"/>
                  <a:pt x="4135363" y="2481259"/>
                  <a:pt x="4134482" y="2463019"/>
                </a:cubicBezTo>
                <a:lnTo>
                  <a:pt x="4134481" y="2463018"/>
                </a:lnTo>
                <a:lnTo>
                  <a:pt x="4134482" y="2463018"/>
                </a:lnTo>
                <a:cubicBezTo>
                  <a:pt x="4133600" y="2444777"/>
                  <a:pt x="4127457" y="2426822"/>
                  <a:pt x="4111549" y="2409485"/>
                </a:cubicBezTo>
                <a:cubicBezTo>
                  <a:pt x="4094022" y="2390434"/>
                  <a:pt x="4082782" y="2364715"/>
                  <a:pt x="4087164" y="2334044"/>
                </a:cubicBezTo>
                <a:cubicBezTo>
                  <a:pt x="4092688" y="2295753"/>
                  <a:pt x="4078782" y="2260890"/>
                  <a:pt x="4058207" y="2228314"/>
                </a:cubicBezTo>
                <a:cubicBezTo>
                  <a:pt x="4050777" y="2216692"/>
                  <a:pt x="4046587" y="2202404"/>
                  <a:pt x="4042967" y="2188879"/>
                </a:cubicBezTo>
                <a:cubicBezTo>
                  <a:pt x="4034584" y="2157636"/>
                  <a:pt x="4027154" y="2126201"/>
                  <a:pt x="4020296" y="2094578"/>
                </a:cubicBezTo>
                <a:cubicBezTo>
                  <a:pt x="4014582" y="2068669"/>
                  <a:pt x="4010390" y="2042570"/>
                  <a:pt x="4005437" y="2016469"/>
                </a:cubicBezTo>
                <a:cubicBezTo>
                  <a:pt x="4000103" y="1987894"/>
                  <a:pt x="3987719" y="1965224"/>
                  <a:pt x="3958954" y="1953413"/>
                </a:cubicBezTo>
                <a:cubicBezTo>
                  <a:pt x="3949810" y="1949603"/>
                  <a:pt x="3942569" y="1940459"/>
                  <a:pt x="3934949" y="1933219"/>
                </a:cubicBezTo>
                <a:cubicBezTo>
                  <a:pt x="3929425" y="1928076"/>
                  <a:pt x="3925233" y="1921216"/>
                  <a:pt x="3919519" y="1916454"/>
                </a:cubicBezTo>
                <a:cubicBezTo>
                  <a:pt x="3889418" y="1891497"/>
                  <a:pt x="3859129" y="1866922"/>
                  <a:pt x="3829028" y="1842158"/>
                </a:cubicBezTo>
                <a:cubicBezTo>
                  <a:pt x="3826170" y="1839679"/>
                  <a:pt x="3822741" y="1837013"/>
                  <a:pt x="3821407" y="1833775"/>
                </a:cubicBezTo>
                <a:cubicBezTo>
                  <a:pt x="3807501" y="1800246"/>
                  <a:pt x="3794358" y="1766335"/>
                  <a:pt x="3779686" y="1733188"/>
                </a:cubicBezTo>
                <a:cubicBezTo>
                  <a:pt x="3773972" y="1720423"/>
                  <a:pt x="3766924" y="1707279"/>
                  <a:pt x="3757018" y="1697753"/>
                </a:cubicBezTo>
                <a:cubicBezTo>
                  <a:pt x="3734538" y="1676036"/>
                  <a:pt x="3710152" y="1656223"/>
                  <a:pt x="3700436" y="1624980"/>
                </a:cubicBezTo>
                <a:cubicBezTo>
                  <a:pt x="3697580" y="1615836"/>
                  <a:pt x="3696055" y="1604978"/>
                  <a:pt x="3698532" y="1596213"/>
                </a:cubicBezTo>
                <a:close/>
                <a:moveTo>
                  <a:pt x="3751027" y="1453958"/>
                </a:moveTo>
                <a:lnTo>
                  <a:pt x="3745230" y="1459073"/>
                </a:lnTo>
                <a:lnTo>
                  <a:pt x="3745230" y="1459073"/>
                </a:lnTo>
                <a:lnTo>
                  <a:pt x="3745229" y="1459074"/>
                </a:lnTo>
                <a:lnTo>
                  <a:pt x="3736012" y="1481572"/>
                </a:lnTo>
                <a:lnTo>
                  <a:pt x="3745230" y="1459073"/>
                </a:lnTo>
                <a:close/>
                <a:moveTo>
                  <a:pt x="3764423" y="1268758"/>
                </a:moveTo>
                <a:cubicBezTo>
                  <a:pt x="3764875" y="1275402"/>
                  <a:pt x="3766447" y="1281689"/>
                  <a:pt x="3769590" y="1286070"/>
                </a:cubicBezTo>
                <a:cubicBezTo>
                  <a:pt x="3784163" y="1306930"/>
                  <a:pt x="3790403" y="1328553"/>
                  <a:pt x="3791927" y="1350628"/>
                </a:cubicBezTo>
                <a:lnTo>
                  <a:pt x="3786333" y="1413840"/>
                </a:lnTo>
                <a:lnTo>
                  <a:pt x="3791928" y="1350627"/>
                </a:lnTo>
                <a:cubicBezTo>
                  <a:pt x="3790403" y="1328552"/>
                  <a:pt x="3784164" y="1306930"/>
                  <a:pt x="3769590" y="1286069"/>
                </a:cubicBezTo>
                <a:close/>
                <a:moveTo>
                  <a:pt x="3706152" y="773035"/>
                </a:moveTo>
                <a:lnTo>
                  <a:pt x="3706152" y="773036"/>
                </a:lnTo>
                <a:cubicBezTo>
                  <a:pt x="3708438" y="800277"/>
                  <a:pt x="3711676" y="827330"/>
                  <a:pt x="3714152" y="854380"/>
                </a:cubicBezTo>
                <a:cubicBezTo>
                  <a:pt x="3716438" y="878957"/>
                  <a:pt x="3717200" y="903723"/>
                  <a:pt x="3745205" y="915344"/>
                </a:cubicBezTo>
                <a:cubicBezTo>
                  <a:pt x="3749587" y="917060"/>
                  <a:pt x="3752825" y="922774"/>
                  <a:pt x="3755683" y="927156"/>
                </a:cubicBezTo>
                <a:cubicBezTo>
                  <a:pt x="3799691" y="994786"/>
                  <a:pt x="3798547" y="1030981"/>
                  <a:pt x="3752063" y="1097088"/>
                </a:cubicBezTo>
                <a:cubicBezTo>
                  <a:pt x="3747301" y="1103946"/>
                  <a:pt x="3743871" y="1118614"/>
                  <a:pt x="3747681" y="1123186"/>
                </a:cubicBezTo>
                <a:cubicBezTo>
                  <a:pt x="3763493" y="1142618"/>
                  <a:pt x="3770542" y="1162954"/>
                  <a:pt x="3772400" y="1184029"/>
                </a:cubicBezTo>
                <a:cubicBezTo>
                  <a:pt x="3770542" y="1162954"/>
                  <a:pt x="3763494" y="1142617"/>
                  <a:pt x="3747682" y="1123185"/>
                </a:cubicBezTo>
                <a:cubicBezTo>
                  <a:pt x="3743872" y="1118613"/>
                  <a:pt x="3747302" y="1103945"/>
                  <a:pt x="3752064" y="1097087"/>
                </a:cubicBezTo>
                <a:cubicBezTo>
                  <a:pt x="3798548" y="1030980"/>
                  <a:pt x="3799692" y="994785"/>
                  <a:pt x="3755684" y="927155"/>
                </a:cubicBezTo>
                <a:cubicBezTo>
                  <a:pt x="3752826" y="922773"/>
                  <a:pt x="3749588" y="917059"/>
                  <a:pt x="3745206" y="915343"/>
                </a:cubicBezTo>
                <a:cubicBezTo>
                  <a:pt x="3717200" y="903722"/>
                  <a:pt x="3716438" y="878956"/>
                  <a:pt x="3714152" y="854379"/>
                </a:cubicBezTo>
                <a:close/>
                <a:moveTo>
                  <a:pt x="3761553" y="517851"/>
                </a:moveTo>
                <a:lnTo>
                  <a:pt x="3752635" y="556048"/>
                </a:lnTo>
                <a:cubicBezTo>
                  <a:pt x="3750539" y="564049"/>
                  <a:pt x="3745015" y="572623"/>
                  <a:pt x="3746157" y="580051"/>
                </a:cubicBezTo>
                <a:cubicBezTo>
                  <a:pt x="3749491" y="601579"/>
                  <a:pt x="3747062" y="622201"/>
                  <a:pt x="3742776" y="642538"/>
                </a:cubicBezTo>
                <a:lnTo>
                  <a:pt x="3730253" y="694928"/>
                </a:lnTo>
                <a:lnTo>
                  <a:pt x="3742777" y="642537"/>
                </a:lnTo>
                <a:cubicBezTo>
                  <a:pt x="3747063" y="622201"/>
                  <a:pt x="3749492" y="601578"/>
                  <a:pt x="3746158" y="580050"/>
                </a:cubicBezTo>
                <a:cubicBezTo>
                  <a:pt x="3745016" y="572622"/>
                  <a:pt x="3750540" y="564048"/>
                  <a:pt x="3752636" y="556047"/>
                </a:cubicBezTo>
                <a:close/>
                <a:moveTo>
                  <a:pt x="3774848" y="298169"/>
                </a:moveTo>
                <a:lnTo>
                  <a:pt x="3760065" y="313534"/>
                </a:lnTo>
                <a:cubicBezTo>
                  <a:pt x="3755873" y="316390"/>
                  <a:pt x="3758159" y="330299"/>
                  <a:pt x="3759493" y="338871"/>
                </a:cubicBezTo>
                <a:cubicBezTo>
                  <a:pt x="3760922" y="348396"/>
                  <a:pt x="3763447" y="357874"/>
                  <a:pt x="3765590" y="367328"/>
                </a:cubicBezTo>
                <a:lnTo>
                  <a:pt x="3769400" y="395640"/>
                </a:lnTo>
                <a:cubicBezTo>
                  <a:pt x="3769590" y="376781"/>
                  <a:pt x="3762352" y="357921"/>
                  <a:pt x="3759494" y="338870"/>
                </a:cubicBezTo>
                <a:cubicBezTo>
                  <a:pt x="3758160" y="330298"/>
                  <a:pt x="3755874" y="316389"/>
                  <a:pt x="3760066" y="313533"/>
                </a:cubicBezTo>
                <a:close/>
                <a:moveTo>
                  <a:pt x="3782393" y="281568"/>
                </a:moveTo>
                <a:lnTo>
                  <a:pt x="3777498" y="295415"/>
                </a:lnTo>
                <a:lnTo>
                  <a:pt x="3777499" y="295415"/>
                </a:lnTo>
                <a:close/>
                <a:moveTo>
                  <a:pt x="3769073" y="24486"/>
                </a:moveTo>
                <a:lnTo>
                  <a:pt x="3766810" y="74129"/>
                </a:lnTo>
                <a:cubicBezTo>
                  <a:pt x="3767733" y="91492"/>
                  <a:pt x="3770043" y="108703"/>
                  <a:pt x="3772734" y="125861"/>
                </a:cubicBezTo>
                <a:lnTo>
                  <a:pt x="3777129" y="153388"/>
                </a:lnTo>
                <a:lnTo>
                  <a:pt x="3785402" y="228944"/>
                </a:lnTo>
                <a:lnTo>
                  <a:pt x="3785402" y="228949"/>
                </a:lnTo>
                <a:lnTo>
                  <a:pt x="3785402" y="228948"/>
                </a:lnTo>
                <a:lnTo>
                  <a:pt x="3785402" y="228944"/>
                </a:lnTo>
                <a:lnTo>
                  <a:pt x="3780943" y="177271"/>
                </a:lnTo>
                <a:lnTo>
                  <a:pt x="3777129" y="153388"/>
                </a:lnTo>
                <a:lnTo>
                  <a:pt x="3776930" y="151569"/>
                </a:lnTo>
                <a:cubicBezTo>
                  <a:pt x="3772700" y="125876"/>
                  <a:pt x="3768195" y="100174"/>
                  <a:pt x="3766811" y="74129"/>
                </a:cubicBezTo>
                <a:close/>
                <a:moveTo>
                  <a:pt x="3766492" y="0"/>
                </a:moveTo>
                <a:lnTo>
                  <a:pt x="4230600" y="0"/>
                </a:lnTo>
                <a:lnTo>
                  <a:pt x="4229473" y="2817"/>
                </a:lnTo>
                <a:cubicBezTo>
                  <a:pt x="4221091" y="21486"/>
                  <a:pt x="4218423" y="43012"/>
                  <a:pt x="4215374" y="63587"/>
                </a:cubicBezTo>
                <a:cubicBezTo>
                  <a:pt x="4209850" y="101308"/>
                  <a:pt x="4206420" y="139219"/>
                  <a:pt x="4201468" y="176939"/>
                </a:cubicBezTo>
                <a:cubicBezTo>
                  <a:pt x="4200324" y="184941"/>
                  <a:pt x="4198230" y="194085"/>
                  <a:pt x="4193466" y="200182"/>
                </a:cubicBezTo>
                <a:cubicBezTo>
                  <a:pt x="4161461" y="241901"/>
                  <a:pt x="4152508" y="292579"/>
                  <a:pt x="4155554" y="340774"/>
                </a:cubicBezTo>
                <a:cubicBezTo>
                  <a:pt x="4157843" y="378686"/>
                  <a:pt x="4159557" y="415835"/>
                  <a:pt x="4156319" y="453364"/>
                </a:cubicBezTo>
                <a:cubicBezTo>
                  <a:pt x="4156127" y="456222"/>
                  <a:pt x="4156509" y="460032"/>
                  <a:pt x="4158033" y="462126"/>
                </a:cubicBezTo>
                <a:cubicBezTo>
                  <a:pt x="4168129" y="475081"/>
                  <a:pt x="4168891" y="488607"/>
                  <a:pt x="4170605" y="505182"/>
                </a:cubicBezTo>
                <a:cubicBezTo>
                  <a:pt x="4173083" y="528615"/>
                  <a:pt x="4171367" y="550141"/>
                  <a:pt x="4167177" y="571860"/>
                </a:cubicBezTo>
                <a:cubicBezTo>
                  <a:pt x="4164129" y="587672"/>
                  <a:pt x="4157843" y="603673"/>
                  <a:pt x="4149840" y="617772"/>
                </a:cubicBezTo>
                <a:cubicBezTo>
                  <a:pt x="4138600" y="637392"/>
                  <a:pt x="4134220" y="656255"/>
                  <a:pt x="4149078" y="674923"/>
                </a:cubicBezTo>
                <a:cubicBezTo>
                  <a:pt x="4164891" y="695116"/>
                  <a:pt x="4159367" y="717977"/>
                  <a:pt x="4159937" y="740268"/>
                </a:cubicBezTo>
                <a:cubicBezTo>
                  <a:pt x="4160129" y="749982"/>
                  <a:pt x="4159747" y="760270"/>
                  <a:pt x="4162223" y="769605"/>
                </a:cubicBezTo>
                <a:cubicBezTo>
                  <a:pt x="4169273" y="796655"/>
                  <a:pt x="4179941" y="822756"/>
                  <a:pt x="4184703" y="850189"/>
                </a:cubicBezTo>
                <a:cubicBezTo>
                  <a:pt x="4187370" y="865430"/>
                  <a:pt x="4182607" y="882384"/>
                  <a:pt x="4179179" y="898198"/>
                </a:cubicBezTo>
                <a:cubicBezTo>
                  <a:pt x="4175559" y="914200"/>
                  <a:pt x="4170035" y="930011"/>
                  <a:pt x="4164319" y="945444"/>
                </a:cubicBezTo>
                <a:cubicBezTo>
                  <a:pt x="4160509" y="955920"/>
                  <a:pt x="4156889" y="967350"/>
                  <a:pt x="4150030" y="975733"/>
                </a:cubicBezTo>
                <a:cubicBezTo>
                  <a:pt x="4134410" y="994785"/>
                  <a:pt x="4131742" y="1014406"/>
                  <a:pt x="4139934" y="1036887"/>
                </a:cubicBezTo>
                <a:cubicBezTo>
                  <a:pt x="4141268" y="1040315"/>
                  <a:pt x="4141268" y="1044315"/>
                  <a:pt x="4141458" y="1048125"/>
                </a:cubicBezTo>
                <a:cubicBezTo>
                  <a:pt x="4145458" y="1109091"/>
                  <a:pt x="4147936" y="1170051"/>
                  <a:pt x="4154032" y="1230633"/>
                </a:cubicBezTo>
                <a:cubicBezTo>
                  <a:pt x="4156509" y="1255206"/>
                  <a:pt x="4167367" y="1278829"/>
                  <a:pt x="4174225" y="1303024"/>
                </a:cubicBezTo>
                <a:cubicBezTo>
                  <a:pt x="4175559" y="1307978"/>
                  <a:pt x="4177655" y="1313504"/>
                  <a:pt x="4176701" y="1318456"/>
                </a:cubicBezTo>
                <a:cubicBezTo>
                  <a:pt x="4167177" y="1372368"/>
                  <a:pt x="4181083" y="1422854"/>
                  <a:pt x="4199372" y="1472575"/>
                </a:cubicBezTo>
                <a:cubicBezTo>
                  <a:pt x="4201278" y="1477717"/>
                  <a:pt x="4200706" y="1484004"/>
                  <a:pt x="4200324" y="1489720"/>
                </a:cubicBezTo>
                <a:cubicBezTo>
                  <a:pt x="4198992" y="1505724"/>
                  <a:pt x="4192324" y="1523059"/>
                  <a:pt x="4196324" y="1537537"/>
                </a:cubicBezTo>
                <a:cubicBezTo>
                  <a:pt x="4207374" y="1576019"/>
                  <a:pt x="4220709" y="1614120"/>
                  <a:pt x="4237473" y="1650317"/>
                </a:cubicBezTo>
                <a:cubicBezTo>
                  <a:pt x="4254428" y="1687086"/>
                  <a:pt x="4268716" y="1721185"/>
                  <a:pt x="4251572" y="1763287"/>
                </a:cubicBezTo>
                <a:cubicBezTo>
                  <a:pt x="4244331" y="1781194"/>
                  <a:pt x="4249476" y="1804816"/>
                  <a:pt x="4251380" y="1825393"/>
                </a:cubicBezTo>
                <a:cubicBezTo>
                  <a:pt x="4252904" y="1840441"/>
                  <a:pt x="4261478" y="1854920"/>
                  <a:pt x="4261478" y="1869780"/>
                </a:cubicBezTo>
                <a:cubicBezTo>
                  <a:pt x="4261478" y="1909408"/>
                  <a:pt x="4271574" y="1944649"/>
                  <a:pt x="4292149" y="1978940"/>
                </a:cubicBezTo>
                <a:cubicBezTo>
                  <a:pt x="4300149" y="1992279"/>
                  <a:pt x="4294815" y="2013043"/>
                  <a:pt x="4296911" y="2030378"/>
                </a:cubicBezTo>
                <a:cubicBezTo>
                  <a:pt x="4299387" y="2048668"/>
                  <a:pt x="4301673" y="2067525"/>
                  <a:pt x="4307200" y="2085054"/>
                </a:cubicBezTo>
                <a:cubicBezTo>
                  <a:pt x="4321678" y="2130393"/>
                  <a:pt x="4338061" y="2175163"/>
                  <a:pt x="4353301" y="2220312"/>
                </a:cubicBezTo>
                <a:cubicBezTo>
                  <a:pt x="4365876" y="2257459"/>
                  <a:pt x="4355969" y="2294039"/>
                  <a:pt x="4350635" y="2330806"/>
                </a:cubicBezTo>
                <a:cubicBezTo>
                  <a:pt x="4347205" y="2353859"/>
                  <a:pt x="4339013" y="2375383"/>
                  <a:pt x="4351205" y="2401292"/>
                </a:cubicBezTo>
                <a:cubicBezTo>
                  <a:pt x="4362827" y="2426059"/>
                  <a:pt x="4360159" y="2457492"/>
                  <a:pt x="4366446" y="2485307"/>
                </a:cubicBezTo>
                <a:cubicBezTo>
                  <a:pt x="4371780" y="2508742"/>
                  <a:pt x="4380354" y="2531409"/>
                  <a:pt x="4388736" y="2554079"/>
                </a:cubicBezTo>
                <a:cubicBezTo>
                  <a:pt x="4400167" y="2584942"/>
                  <a:pt x="4412167" y="2615421"/>
                  <a:pt x="4406453" y="2649143"/>
                </a:cubicBezTo>
                <a:cubicBezTo>
                  <a:pt x="4399975" y="2687436"/>
                  <a:pt x="4424359" y="2713723"/>
                  <a:pt x="4440554" y="2743826"/>
                </a:cubicBezTo>
                <a:cubicBezTo>
                  <a:pt x="4451602" y="2764590"/>
                  <a:pt x="4459795" y="2787259"/>
                  <a:pt x="4466653" y="2809930"/>
                </a:cubicBezTo>
                <a:cubicBezTo>
                  <a:pt x="4475607" y="2840219"/>
                  <a:pt x="4480941" y="2871462"/>
                  <a:pt x="4489704" y="2901943"/>
                </a:cubicBezTo>
                <a:cubicBezTo>
                  <a:pt x="4502848" y="2948047"/>
                  <a:pt x="4513136" y="2994722"/>
                  <a:pt x="4505896" y="3042728"/>
                </a:cubicBezTo>
                <a:cubicBezTo>
                  <a:pt x="4502658" y="3064827"/>
                  <a:pt x="4502848" y="3085403"/>
                  <a:pt x="4507612" y="3107500"/>
                </a:cubicBezTo>
                <a:cubicBezTo>
                  <a:pt x="4515422" y="3143695"/>
                  <a:pt x="4516375" y="3180844"/>
                  <a:pt x="4545521" y="3209993"/>
                </a:cubicBezTo>
                <a:cubicBezTo>
                  <a:pt x="4555810" y="3220280"/>
                  <a:pt x="4558476" y="3238758"/>
                  <a:pt x="4563810" y="3253809"/>
                </a:cubicBezTo>
                <a:cubicBezTo>
                  <a:pt x="4570098" y="3271145"/>
                  <a:pt x="4566858" y="3283908"/>
                  <a:pt x="4548570" y="3293244"/>
                </a:cubicBezTo>
                <a:cubicBezTo>
                  <a:pt x="4540379" y="3297434"/>
                  <a:pt x="4532377" y="3309437"/>
                  <a:pt x="4531043" y="3318771"/>
                </a:cubicBezTo>
                <a:cubicBezTo>
                  <a:pt x="4527043" y="3346776"/>
                  <a:pt x="4532949" y="3372495"/>
                  <a:pt x="4545904" y="3399546"/>
                </a:cubicBezTo>
                <a:cubicBezTo>
                  <a:pt x="4558096" y="3424883"/>
                  <a:pt x="4556762" y="3456508"/>
                  <a:pt x="4561524" y="3485275"/>
                </a:cubicBezTo>
                <a:cubicBezTo>
                  <a:pt x="4564954" y="3505657"/>
                  <a:pt x="4572002" y="3526042"/>
                  <a:pt x="4572002" y="3546617"/>
                </a:cubicBezTo>
                <a:cubicBezTo>
                  <a:pt x="4572002" y="3572146"/>
                  <a:pt x="4565906" y="3597482"/>
                  <a:pt x="4563620" y="3623201"/>
                </a:cubicBezTo>
                <a:cubicBezTo>
                  <a:pt x="4561716" y="3643204"/>
                  <a:pt x="4562478" y="3663589"/>
                  <a:pt x="4560192" y="3683591"/>
                </a:cubicBezTo>
                <a:cubicBezTo>
                  <a:pt x="4558476" y="3699976"/>
                  <a:pt x="4554096" y="3716168"/>
                  <a:pt x="4550476" y="3732361"/>
                </a:cubicBezTo>
                <a:cubicBezTo>
                  <a:pt x="4549142" y="3738267"/>
                  <a:pt x="4543997" y="3744173"/>
                  <a:pt x="4544759" y="3749506"/>
                </a:cubicBezTo>
                <a:cubicBezTo>
                  <a:pt x="4552952" y="3802467"/>
                  <a:pt x="4516375" y="3840569"/>
                  <a:pt x="4500182" y="3885338"/>
                </a:cubicBezTo>
                <a:cubicBezTo>
                  <a:pt x="4483035" y="3932394"/>
                  <a:pt x="4456747" y="3977925"/>
                  <a:pt x="4464557" y="4030503"/>
                </a:cubicBezTo>
                <a:cubicBezTo>
                  <a:pt x="4469319" y="4062318"/>
                  <a:pt x="4480369" y="4092989"/>
                  <a:pt x="4487038" y="4124614"/>
                </a:cubicBezTo>
                <a:cubicBezTo>
                  <a:pt x="4489324" y="4135854"/>
                  <a:pt x="4488942" y="4148427"/>
                  <a:pt x="4486656" y="4159667"/>
                </a:cubicBezTo>
                <a:cubicBezTo>
                  <a:pt x="4476177" y="4213961"/>
                  <a:pt x="4474653" y="4267493"/>
                  <a:pt x="4491800" y="4320837"/>
                </a:cubicBezTo>
                <a:cubicBezTo>
                  <a:pt x="4494658" y="4329979"/>
                  <a:pt x="4497324" y="4339695"/>
                  <a:pt x="4497324" y="4349222"/>
                </a:cubicBezTo>
                <a:cubicBezTo>
                  <a:pt x="4497324" y="4401419"/>
                  <a:pt x="4493324" y="4452665"/>
                  <a:pt x="4474653" y="4502579"/>
                </a:cubicBezTo>
                <a:cubicBezTo>
                  <a:pt x="4468367" y="4519343"/>
                  <a:pt x="4472367" y="4539728"/>
                  <a:pt x="4470843" y="4558207"/>
                </a:cubicBezTo>
                <a:cubicBezTo>
                  <a:pt x="4469511" y="4575351"/>
                  <a:pt x="4468939" y="4592878"/>
                  <a:pt x="4464557" y="4609452"/>
                </a:cubicBezTo>
                <a:cubicBezTo>
                  <a:pt x="4458081" y="4633647"/>
                  <a:pt x="4457319" y="4656126"/>
                  <a:pt x="4463033" y="4681083"/>
                </a:cubicBezTo>
                <a:cubicBezTo>
                  <a:pt x="4468367" y="4704895"/>
                  <a:pt x="4465701" y="4730614"/>
                  <a:pt x="4465891" y="4755381"/>
                </a:cubicBezTo>
                <a:cubicBezTo>
                  <a:pt x="4466081" y="4783004"/>
                  <a:pt x="4466271" y="4810627"/>
                  <a:pt x="4465319" y="4838250"/>
                </a:cubicBezTo>
                <a:cubicBezTo>
                  <a:pt x="4464939" y="4849300"/>
                  <a:pt x="4457319" y="4861873"/>
                  <a:pt x="4460367" y="4871019"/>
                </a:cubicBezTo>
                <a:cubicBezTo>
                  <a:pt x="4470653" y="4900546"/>
                  <a:pt x="4458271" y="4930075"/>
                  <a:pt x="4463795" y="4959602"/>
                </a:cubicBezTo>
                <a:cubicBezTo>
                  <a:pt x="4466653" y="4974082"/>
                  <a:pt x="4458843" y="4990465"/>
                  <a:pt x="4458081" y="5006086"/>
                </a:cubicBezTo>
                <a:cubicBezTo>
                  <a:pt x="4456747" y="5031614"/>
                  <a:pt x="4457319" y="5057141"/>
                  <a:pt x="4456937" y="5082670"/>
                </a:cubicBezTo>
                <a:cubicBezTo>
                  <a:pt x="4456747" y="5091052"/>
                  <a:pt x="4455985" y="5099245"/>
                  <a:pt x="4455602" y="5107627"/>
                </a:cubicBezTo>
                <a:cubicBezTo>
                  <a:pt x="4455222" y="5115057"/>
                  <a:pt x="4453508" y="5122867"/>
                  <a:pt x="4454840" y="5129916"/>
                </a:cubicBezTo>
                <a:cubicBezTo>
                  <a:pt x="4459605" y="5155445"/>
                  <a:pt x="4467415" y="5180591"/>
                  <a:pt x="4470463" y="5206308"/>
                </a:cubicBezTo>
                <a:cubicBezTo>
                  <a:pt x="4473129" y="5228597"/>
                  <a:pt x="4469511" y="5251650"/>
                  <a:pt x="4471415" y="5274129"/>
                </a:cubicBezTo>
                <a:cubicBezTo>
                  <a:pt x="4474653" y="5313754"/>
                  <a:pt x="4480369" y="5353379"/>
                  <a:pt x="4483989" y="5393005"/>
                </a:cubicBezTo>
                <a:cubicBezTo>
                  <a:pt x="4484751" y="5401579"/>
                  <a:pt x="4479987" y="5410531"/>
                  <a:pt x="4479607" y="5419295"/>
                </a:cubicBezTo>
                <a:cubicBezTo>
                  <a:pt x="4478655" y="5446728"/>
                  <a:pt x="4478463" y="5474161"/>
                  <a:pt x="4477893" y="5501594"/>
                </a:cubicBezTo>
                <a:cubicBezTo>
                  <a:pt x="4477701" y="5517215"/>
                  <a:pt x="4478273" y="5533027"/>
                  <a:pt x="4476559" y="5548460"/>
                </a:cubicBezTo>
                <a:cubicBezTo>
                  <a:pt x="4474273" y="5568842"/>
                  <a:pt x="4470843" y="5587321"/>
                  <a:pt x="4485703" y="5606372"/>
                </a:cubicBezTo>
                <a:cubicBezTo>
                  <a:pt x="4508754" y="5635711"/>
                  <a:pt x="4499800" y="5673050"/>
                  <a:pt x="4505134" y="5706959"/>
                </a:cubicBezTo>
                <a:cubicBezTo>
                  <a:pt x="4506468" y="5715723"/>
                  <a:pt x="4506658" y="5724678"/>
                  <a:pt x="4508182" y="5733440"/>
                </a:cubicBezTo>
                <a:cubicBezTo>
                  <a:pt x="4511040" y="5749634"/>
                  <a:pt x="4514278" y="5765635"/>
                  <a:pt x="4517519" y="5781830"/>
                </a:cubicBezTo>
                <a:cubicBezTo>
                  <a:pt x="4518089" y="5784686"/>
                  <a:pt x="4518281" y="5787924"/>
                  <a:pt x="4519233" y="5790592"/>
                </a:cubicBezTo>
                <a:cubicBezTo>
                  <a:pt x="4527233" y="5815169"/>
                  <a:pt x="4536377" y="5839361"/>
                  <a:pt x="4542855" y="5864318"/>
                </a:cubicBezTo>
                <a:cubicBezTo>
                  <a:pt x="4546094" y="5876511"/>
                  <a:pt x="4546476" y="5890037"/>
                  <a:pt x="4544759" y="5902610"/>
                </a:cubicBezTo>
                <a:cubicBezTo>
                  <a:pt x="4539807" y="5939377"/>
                  <a:pt x="4537711" y="5975764"/>
                  <a:pt x="4544951" y="6012723"/>
                </a:cubicBezTo>
                <a:cubicBezTo>
                  <a:pt x="4547808" y="6027392"/>
                  <a:pt x="4543045" y="6043776"/>
                  <a:pt x="4541331" y="6059397"/>
                </a:cubicBezTo>
                <a:cubicBezTo>
                  <a:pt x="4536759" y="6096736"/>
                  <a:pt x="4531805" y="6134075"/>
                  <a:pt x="4527425" y="6171605"/>
                </a:cubicBezTo>
                <a:cubicBezTo>
                  <a:pt x="4524757" y="6195037"/>
                  <a:pt x="4523233" y="6218660"/>
                  <a:pt x="4520567" y="6242093"/>
                </a:cubicBezTo>
                <a:cubicBezTo>
                  <a:pt x="4517327" y="6269144"/>
                  <a:pt x="4512374" y="6296005"/>
                  <a:pt x="4509706" y="6323058"/>
                </a:cubicBezTo>
                <a:cubicBezTo>
                  <a:pt x="4506658" y="6353919"/>
                  <a:pt x="4506088" y="6384972"/>
                  <a:pt x="4502848" y="6415833"/>
                </a:cubicBezTo>
                <a:cubicBezTo>
                  <a:pt x="4496562" y="6472225"/>
                  <a:pt x="4489132" y="6528424"/>
                  <a:pt x="4482083" y="6584812"/>
                </a:cubicBezTo>
                <a:cubicBezTo>
                  <a:pt x="4475225" y="6639488"/>
                  <a:pt x="4469129" y="6694164"/>
                  <a:pt x="4460557" y="6748458"/>
                </a:cubicBezTo>
                <a:cubicBezTo>
                  <a:pt x="4456937" y="6771319"/>
                  <a:pt x="4447030" y="6793035"/>
                  <a:pt x="4441506" y="6815516"/>
                </a:cubicBezTo>
                <a:lnTo>
                  <a:pt x="4431806" y="6858001"/>
                </a:lnTo>
                <a:lnTo>
                  <a:pt x="4259553" y="6858001"/>
                </a:lnTo>
                <a:lnTo>
                  <a:pt x="4265716" y="6812064"/>
                </a:lnTo>
                <a:lnTo>
                  <a:pt x="4265716" y="6812064"/>
                </a:lnTo>
                <a:lnTo>
                  <a:pt x="4265716" y="6812063"/>
                </a:lnTo>
                <a:cubicBezTo>
                  <a:pt x="4265240" y="6788417"/>
                  <a:pt x="4259954" y="6764841"/>
                  <a:pt x="4246238" y="6742552"/>
                </a:cubicBezTo>
                <a:lnTo>
                  <a:pt x="4232402" y="6702976"/>
                </a:lnTo>
                <a:lnTo>
                  <a:pt x="4235549" y="6683027"/>
                </a:lnTo>
                <a:cubicBezTo>
                  <a:pt x="4237915" y="6676306"/>
                  <a:pt x="4241666" y="6669496"/>
                  <a:pt x="4247000" y="6662542"/>
                </a:cubicBezTo>
                <a:cubicBezTo>
                  <a:pt x="4254334" y="6653111"/>
                  <a:pt x="4256191" y="6639108"/>
                  <a:pt x="4254095" y="6625225"/>
                </a:cubicBezTo>
                <a:lnTo>
                  <a:pt x="4254095" y="6625225"/>
                </a:lnTo>
                <a:lnTo>
                  <a:pt x="4254095" y="6625224"/>
                </a:lnTo>
                <a:cubicBezTo>
                  <a:pt x="4251999" y="6611342"/>
                  <a:pt x="4245951" y="6597578"/>
                  <a:pt x="4237473" y="6588625"/>
                </a:cubicBezTo>
                <a:lnTo>
                  <a:pt x="4214994" y="6564620"/>
                </a:lnTo>
                <a:lnTo>
                  <a:pt x="4214994" y="6564621"/>
                </a:lnTo>
                <a:cubicBezTo>
                  <a:pt x="4225281" y="6575479"/>
                  <a:pt x="4231377" y="6582147"/>
                  <a:pt x="4237473" y="6588626"/>
                </a:cubicBezTo>
                <a:lnTo>
                  <a:pt x="4254095" y="6625225"/>
                </a:lnTo>
                <a:lnTo>
                  <a:pt x="4254084" y="6645552"/>
                </a:lnTo>
                <a:cubicBezTo>
                  <a:pt x="4252965" y="6651967"/>
                  <a:pt x="4250667" y="6657825"/>
                  <a:pt x="4247000" y="6662541"/>
                </a:cubicBezTo>
                <a:cubicBezTo>
                  <a:pt x="4236332" y="6676448"/>
                  <a:pt x="4231997" y="6689783"/>
                  <a:pt x="4232402" y="6702976"/>
                </a:cubicBezTo>
                <a:lnTo>
                  <a:pt x="4232402" y="6702976"/>
                </a:lnTo>
                <a:lnTo>
                  <a:pt x="4232402" y="6702977"/>
                </a:lnTo>
                <a:cubicBezTo>
                  <a:pt x="4232807" y="6716169"/>
                  <a:pt x="4237951" y="6729219"/>
                  <a:pt x="4246238" y="6742553"/>
                </a:cubicBezTo>
                <a:cubicBezTo>
                  <a:pt x="4253096" y="6753698"/>
                  <a:pt x="4257847" y="6765164"/>
                  <a:pt x="4260942" y="6776800"/>
                </a:cubicBezTo>
                <a:lnTo>
                  <a:pt x="4265716" y="6812064"/>
                </a:lnTo>
                <a:lnTo>
                  <a:pt x="4259553" y="6858001"/>
                </a:lnTo>
                <a:lnTo>
                  <a:pt x="4259553" y="6858001"/>
                </a:lnTo>
                <a:lnTo>
                  <a:pt x="4259553" y="6858002"/>
                </a:lnTo>
                <a:lnTo>
                  <a:pt x="0" y="6858002"/>
                </a:lnTo>
                <a:lnTo>
                  <a:pt x="0" y="2"/>
                </a:lnTo>
                <a:lnTo>
                  <a:pt x="3766492" y="1"/>
                </a:lnTo>
                <a:lnTo>
                  <a:pt x="3769210" y="21486"/>
                </a:lnTo>
                <a:close/>
              </a:path>
            </a:pathLst>
          </a:custGeom>
          <a:effectLst>
            <a:outerShdw blurRad="381000" dist="152400" algn="l" rotWithShape="0">
              <a:prstClr val="black">
                <a:alpha val="10000"/>
              </a:prstClr>
            </a:outerShdw>
          </a:effectLst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40822D1-9EEA-4ECF-9360-D9AF87950D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705643" y="2991643"/>
            <a:ext cx="6858001" cy="874716"/>
          </a:xfrm>
          <a:custGeom>
            <a:avLst/>
            <a:gdLst>
              <a:gd name="connsiteX0" fmla="*/ 0 w 6858001"/>
              <a:gd name="connsiteY0" fmla="*/ 533314 h 874716"/>
              <a:gd name="connsiteX1" fmla="*/ 0 w 6858001"/>
              <a:gd name="connsiteY1" fmla="*/ 69206 h 874716"/>
              <a:gd name="connsiteX2" fmla="*/ 21486 w 6858001"/>
              <a:gd name="connsiteY2" fmla="*/ 71924 h 874716"/>
              <a:gd name="connsiteX3" fmla="*/ 228948 w 6858001"/>
              <a:gd name="connsiteY3" fmla="*/ 88116 h 874716"/>
              <a:gd name="connsiteX4" fmla="*/ 313533 w 6858001"/>
              <a:gd name="connsiteY4" fmla="*/ 62779 h 874716"/>
              <a:gd name="connsiteX5" fmla="*/ 338870 w 6858001"/>
              <a:gd name="connsiteY5" fmla="*/ 62207 h 874716"/>
              <a:gd name="connsiteX6" fmla="*/ 395640 w 6858001"/>
              <a:gd name="connsiteY6" fmla="*/ 72114 h 874716"/>
              <a:gd name="connsiteX7" fmla="*/ 512802 w 6858001"/>
              <a:gd name="connsiteY7" fmla="*/ 65446 h 874716"/>
              <a:gd name="connsiteX8" fmla="*/ 556047 w 6858001"/>
              <a:gd name="connsiteY8" fmla="*/ 55349 h 874716"/>
              <a:gd name="connsiteX9" fmla="*/ 580050 w 6858001"/>
              <a:gd name="connsiteY9" fmla="*/ 48871 h 874716"/>
              <a:gd name="connsiteX10" fmla="*/ 703308 w 6858001"/>
              <a:gd name="connsiteY10" fmla="*/ 30964 h 874716"/>
              <a:gd name="connsiteX11" fmla="*/ 758174 w 6858001"/>
              <a:gd name="connsiteY11" fmla="*/ 11724 h 874716"/>
              <a:gd name="connsiteX12" fmla="*/ 773035 w 6858001"/>
              <a:gd name="connsiteY12" fmla="*/ 8866 h 874716"/>
              <a:gd name="connsiteX13" fmla="*/ 854379 w 6858001"/>
              <a:gd name="connsiteY13" fmla="*/ 16866 h 874716"/>
              <a:gd name="connsiteX14" fmla="*/ 915343 w 6858001"/>
              <a:gd name="connsiteY14" fmla="*/ 47919 h 874716"/>
              <a:gd name="connsiteX15" fmla="*/ 927155 w 6858001"/>
              <a:gd name="connsiteY15" fmla="*/ 58397 h 874716"/>
              <a:gd name="connsiteX16" fmla="*/ 1097087 w 6858001"/>
              <a:gd name="connsiteY16" fmla="*/ 54777 h 874716"/>
              <a:gd name="connsiteX17" fmla="*/ 1123185 w 6858001"/>
              <a:gd name="connsiteY17" fmla="*/ 50395 h 874716"/>
              <a:gd name="connsiteX18" fmla="*/ 1249302 w 6858001"/>
              <a:gd name="connsiteY18" fmla="*/ 68684 h 874716"/>
              <a:gd name="connsiteX19" fmla="*/ 1286069 w 6858001"/>
              <a:gd name="connsiteY19" fmla="*/ 72304 h 874716"/>
              <a:gd name="connsiteX20" fmla="*/ 1417899 w 6858001"/>
              <a:gd name="connsiteY20" fmla="*/ 88688 h 874716"/>
              <a:gd name="connsiteX21" fmla="*/ 1436568 w 6858001"/>
              <a:gd name="connsiteY21" fmla="*/ 73448 h 874716"/>
              <a:gd name="connsiteX22" fmla="*/ 1490292 w 6858001"/>
              <a:gd name="connsiteY22" fmla="*/ 35154 h 874716"/>
              <a:gd name="connsiteX23" fmla="*/ 1596213 w 6858001"/>
              <a:gd name="connsiteY23" fmla="*/ 1245 h 874716"/>
              <a:gd name="connsiteX24" fmla="*/ 1624980 w 6858001"/>
              <a:gd name="connsiteY24" fmla="*/ 3150 h 874716"/>
              <a:gd name="connsiteX25" fmla="*/ 1697753 w 6858001"/>
              <a:gd name="connsiteY25" fmla="*/ 59731 h 874716"/>
              <a:gd name="connsiteX26" fmla="*/ 1733188 w 6858001"/>
              <a:gd name="connsiteY26" fmla="*/ 82400 h 874716"/>
              <a:gd name="connsiteX27" fmla="*/ 1833775 w 6858001"/>
              <a:gd name="connsiteY27" fmla="*/ 124121 h 874716"/>
              <a:gd name="connsiteX28" fmla="*/ 1842158 w 6858001"/>
              <a:gd name="connsiteY28" fmla="*/ 131742 h 874716"/>
              <a:gd name="connsiteX29" fmla="*/ 1916454 w 6858001"/>
              <a:gd name="connsiteY29" fmla="*/ 222233 h 874716"/>
              <a:gd name="connsiteX30" fmla="*/ 1933219 w 6858001"/>
              <a:gd name="connsiteY30" fmla="*/ 237663 h 874716"/>
              <a:gd name="connsiteX31" fmla="*/ 1953413 w 6858001"/>
              <a:gd name="connsiteY31" fmla="*/ 261668 h 874716"/>
              <a:gd name="connsiteX32" fmla="*/ 2016469 w 6858001"/>
              <a:gd name="connsiteY32" fmla="*/ 308151 h 874716"/>
              <a:gd name="connsiteX33" fmla="*/ 2094578 w 6858001"/>
              <a:gd name="connsiteY33" fmla="*/ 323010 h 874716"/>
              <a:gd name="connsiteX34" fmla="*/ 2188879 w 6858001"/>
              <a:gd name="connsiteY34" fmla="*/ 345681 h 874716"/>
              <a:gd name="connsiteX35" fmla="*/ 2228314 w 6858001"/>
              <a:gd name="connsiteY35" fmla="*/ 360921 h 874716"/>
              <a:gd name="connsiteX36" fmla="*/ 2334044 w 6858001"/>
              <a:gd name="connsiteY36" fmla="*/ 389878 h 874716"/>
              <a:gd name="connsiteX37" fmla="*/ 2409485 w 6858001"/>
              <a:gd name="connsiteY37" fmla="*/ 414263 h 874716"/>
              <a:gd name="connsiteX38" fmla="*/ 2518264 w 6858001"/>
              <a:gd name="connsiteY38" fmla="*/ 428552 h 874716"/>
              <a:gd name="connsiteX39" fmla="*/ 2571034 w 6858001"/>
              <a:gd name="connsiteY39" fmla="*/ 429122 h 874716"/>
              <a:gd name="connsiteX40" fmla="*/ 2668001 w 6858001"/>
              <a:gd name="connsiteY40" fmla="*/ 502276 h 874716"/>
              <a:gd name="connsiteX41" fmla="*/ 2745348 w 6858001"/>
              <a:gd name="connsiteY41" fmla="*/ 550666 h 874716"/>
              <a:gd name="connsiteX42" fmla="*/ 2826694 w 6858001"/>
              <a:gd name="connsiteY42" fmla="*/ 527233 h 874716"/>
              <a:gd name="connsiteX43" fmla="*/ 2848793 w 6858001"/>
              <a:gd name="connsiteY43" fmla="*/ 505134 h 874716"/>
              <a:gd name="connsiteX44" fmla="*/ 2982148 w 6858001"/>
              <a:gd name="connsiteY44" fmla="*/ 484179 h 874716"/>
              <a:gd name="connsiteX45" fmla="*/ 3172654 w 6858001"/>
              <a:gd name="connsiteY45" fmla="*/ 483417 h 874716"/>
              <a:gd name="connsiteX46" fmla="*/ 3489467 w 6858001"/>
              <a:gd name="connsiteY46" fmla="*/ 435790 h 874716"/>
              <a:gd name="connsiteX47" fmla="*/ 3544713 w 6858001"/>
              <a:gd name="connsiteY47" fmla="*/ 413691 h 874716"/>
              <a:gd name="connsiteX48" fmla="*/ 3606817 w 6858001"/>
              <a:gd name="connsiteY48" fmla="*/ 408167 h 874716"/>
              <a:gd name="connsiteX49" fmla="*/ 3630632 w 6858001"/>
              <a:gd name="connsiteY49" fmla="*/ 421693 h 874716"/>
              <a:gd name="connsiteX50" fmla="*/ 3734837 w 6858001"/>
              <a:gd name="connsiteY50" fmla="*/ 441886 h 874716"/>
              <a:gd name="connsiteX51" fmla="*/ 3754652 w 6858001"/>
              <a:gd name="connsiteY51" fmla="*/ 442268 h 874716"/>
              <a:gd name="connsiteX52" fmla="*/ 3822472 w 6858001"/>
              <a:gd name="connsiteY52" fmla="*/ 433694 h 874716"/>
              <a:gd name="connsiteX53" fmla="*/ 3885338 w 6858001"/>
              <a:gd name="connsiteY53" fmla="*/ 428742 h 874716"/>
              <a:gd name="connsiteX54" fmla="*/ 4043839 w 6858001"/>
              <a:gd name="connsiteY54" fmla="*/ 444934 h 874716"/>
              <a:gd name="connsiteX55" fmla="*/ 4165383 w 6858001"/>
              <a:gd name="connsiteY55" fmla="*/ 441124 h 874716"/>
              <a:gd name="connsiteX56" fmla="*/ 4221391 w 6858001"/>
              <a:gd name="connsiteY56" fmla="*/ 444934 h 874716"/>
              <a:gd name="connsiteX57" fmla="*/ 4253014 w 6858001"/>
              <a:gd name="connsiteY57" fmla="*/ 450650 h 874716"/>
              <a:gd name="connsiteX58" fmla="*/ 4324645 w 6858001"/>
              <a:gd name="connsiteY58" fmla="*/ 490466 h 874716"/>
              <a:gd name="connsiteX59" fmla="*/ 4363890 w 6858001"/>
              <a:gd name="connsiteY59" fmla="*/ 499420 h 874716"/>
              <a:gd name="connsiteX60" fmla="*/ 4482004 w 6858001"/>
              <a:gd name="connsiteY60" fmla="*/ 498658 h 874716"/>
              <a:gd name="connsiteX61" fmla="*/ 4659174 w 6858001"/>
              <a:gd name="connsiteY61" fmla="*/ 438648 h 874716"/>
              <a:gd name="connsiteX62" fmla="*/ 4677655 w 6858001"/>
              <a:gd name="connsiteY62" fmla="*/ 430646 h 874716"/>
              <a:gd name="connsiteX63" fmla="*/ 4767764 w 6858001"/>
              <a:gd name="connsiteY63" fmla="*/ 420739 h 874716"/>
              <a:gd name="connsiteX64" fmla="*/ 4828916 w 6858001"/>
              <a:gd name="connsiteY64" fmla="*/ 434266 h 874716"/>
              <a:gd name="connsiteX65" fmla="*/ 4912168 w 6858001"/>
              <a:gd name="connsiteY65" fmla="*/ 462271 h 874716"/>
              <a:gd name="connsiteX66" fmla="*/ 4987037 w 6858001"/>
              <a:gd name="connsiteY66" fmla="*/ 485703 h 874716"/>
              <a:gd name="connsiteX67" fmla="*/ 5041521 w 6858001"/>
              <a:gd name="connsiteY67" fmla="*/ 512182 h 874716"/>
              <a:gd name="connsiteX68" fmla="*/ 5166113 w 6858001"/>
              <a:gd name="connsiteY68" fmla="*/ 531615 h 874716"/>
              <a:gd name="connsiteX69" fmla="*/ 5179067 w 6858001"/>
              <a:gd name="connsiteY69" fmla="*/ 534853 h 874716"/>
              <a:gd name="connsiteX70" fmla="*/ 5272796 w 6858001"/>
              <a:gd name="connsiteY70" fmla="*/ 511230 h 874716"/>
              <a:gd name="connsiteX71" fmla="*/ 5385384 w 6858001"/>
              <a:gd name="connsiteY71" fmla="*/ 487227 h 874716"/>
              <a:gd name="connsiteX72" fmla="*/ 5425582 w 6858001"/>
              <a:gd name="connsiteY72" fmla="*/ 495418 h 874716"/>
              <a:gd name="connsiteX73" fmla="*/ 5480637 w 6858001"/>
              <a:gd name="connsiteY73" fmla="*/ 507040 h 874716"/>
              <a:gd name="connsiteX74" fmla="*/ 5531693 w 6858001"/>
              <a:gd name="connsiteY74" fmla="*/ 500944 h 874716"/>
              <a:gd name="connsiteX75" fmla="*/ 5562746 w 6858001"/>
              <a:gd name="connsiteY75" fmla="*/ 500372 h 874716"/>
              <a:gd name="connsiteX76" fmla="*/ 5704483 w 6858001"/>
              <a:gd name="connsiteY76" fmla="*/ 571620 h 874716"/>
              <a:gd name="connsiteX77" fmla="*/ 5740488 w 6858001"/>
              <a:gd name="connsiteY77" fmla="*/ 577526 h 874716"/>
              <a:gd name="connsiteX78" fmla="*/ 5760873 w 6858001"/>
              <a:gd name="connsiteY78" fmla="*/ 586291 h 874716"/>
              <a:gd name="connsiteX79" fmla="*/ 5883751 w 6858001"/>
              <a:gd name="connsiteY79" fmla="*/ 674686 h 874716"/>
              <a:gd name="connsiteX80" fmla="*/ 5935949 w 6858001"/>
              <a:gd name="connsiteY80" fmla="*/ 692592 h 874716"/>
              <a:gd name="connsiteX81" fmla="*/ 5993291 w 6858001"/>
              <a:gd name="connsiteY81" fmla="*/ 688972 h 874716"/>
              <a:gd name="connsiteX82" fmla="*/ 6026440 w 6858001"/>
              <a:gd name="connsiteY82" fmla="*/ 682496 h 874716"/>
              <a:gd name="connsiteX83" fmla="*/ 6108738 w 6858001"/>
              <a:gd name="connsiteY83" fmla="*/ 626296 h 874716"/>
              <a:gd name="connsiteX84" fmla="*/ 6155602 w 6858001"/>
              <a:gd name="connsiteY84" fmla="*/ 628202 h 874716"/>
              <a:gd name="connsiteX85" fmla="*/ 6228756 w 6858001"/>
              <a:gd name="connsiteY85" fmla="*/ 666873 h 874716"/>
              <a:gd name="connsiteX86" fmla="*/ 6361539 w 6858001"/>
              <a:gd name="connsiteY86" fmla="*/ 684210 h 874716"/>
              <a:gd name="connsiteX87" fmla="*/ 6428979 w 6858001"/>
              <a:gd name="connsiteY87" fmla="*/ 630106 h 874716"/>
              <a:gd name="connsiteX88" fmla="*/ 6463840 w 6858001"/>
              <a:gd name="connsiteY88" fmla="*/ 578098 h 874716"/>
              <a:gd name="connsiteX89" fmla="*/ 6564620 w 6858001"/>
              <a:gd name="connsiteY89" fmla="*/ 517708 h 874716"/>
              <a:gd name="connsiteX90" fmla="*/ 6588625 w 6858001"/>
              <a:gd name="connsiteY90" fmla="*/ 540187 h 874716"/>
              <a:gd name="connsiteX91" fmla="*/ 6662541 w 6858001"/>
              <a:gd name="connsiteY91" fmla="*/ 549714 h 874716"/>
              <a:gd name="connsiteX92" fmla="*/ 6742552 w 6858001"/>
              <a:gd name="connsiteY92" fmla="*/ 548952 h 874716"/>
              <a:gd name="connsiteX93" fmla="*/ 6812063 w 6858001"/>
              <a:gd name="connsiteY93" fmla="*/ 568430 h 874716"/>
              <a:gd name="connsiteX94" fmla="*/ 6858001 w 6858001"/>
              <a:gd name="connsiteY94" fmla="*/ 562267 h 874716"/>
              <a:gd name="connsiteX95" fmla="*/ 6858001 w 6858001"/>
              <a:gd name="connsiteY95" fmla="*/ 734520 h 874716"/>
              <a:gd name="connsiteX96" fmla="*/ 6815516 w 6858001"/>
              <a:gd name="connsiteY96" fmla="*/ 744220 h 874716"/>
              <a:gd name="connsiteX97" fmla="*/ 6748458 w 6858001"/>
              <a:gd name="connsiteY97" fmla="*/ 763271 h 874716"/>
              <a:gd name="connsiteX98" fmla="*/ 6584812 w 6858001"/>
              <a:gd name="connsiteY98" fmla="*/ 784797 h 874716"/>
              <a:gd name="connsiteX99" fmla="*/ 6415833 w 6858001"/>
              <a:gd name="connsiteY99" fmla="*/ 805562 h 874716"/>
              <a:gd name="connsiteX100" fmla="*/ 6323058 w 6858001"/>
              <a:gd name="connsiteY100" fmla="*/ 812420 h 874716"/>
              <a:gd name="connsiteX101" fmla="*/ 6242093 w 6858001"/>
              <a:gd name="connsiteY101" fmla="*/ 823281 h 874716"/>
              <a:gd name="connsiteX102" fmla="*/ 6171605 w 6858001"/>
              <a:gd name="connsiteY102" fmla="*/ 830139 h 874716"/>
              <a:gd name="connsiteX103" fmla="*/ 6059397 w 6858001"/>
              <a:gd name="connsiteY103" fmla="*/ 844045 h 874716"/>
              <a:gd name="connsiteX104" fmla="*/ 6012723 w 6858001"/>
              <a:gd name="connsiteY104" fmla="*/ 847665 h 874716"/>
              <a:gd name="connsiteX105" fmla="*/ 5902610 w 6858001"/>
              <a:gd name="connsiteY105" fmla="*/ 847473 h 874716"/>
              <a:gd name="connsiteX106" fmla="*/ 5864318 w 6858001"/>
              <a:gd name="connsiteY106" fmla="*/ 845569 h 874716"/>
              <a:gd name="connsiteX107" fmla="*/ 5790592 w 6858001"/>
              <a:gd name="connsiteY107" fmla="*/ 821947 h 874716"/>
              <a:gd name="connsiteX108" fmla="*/ 5781830 w 6858001"/>
              <a:gd name="connsiteY108" fmla="*/ 820233 h 874716"/>
              <a:gd name="connsiteX109" fmla="*/ 5733440 w 6858001"/>
              <a:gd name="connsiteY109" fmla="*/ 810896 h 874716"/>
              <a:gd name="connsiteX110" fmla="*/ 5706959 w 6858001"/>
              <a:gd name="connsiteY110" fmla="*/ 807848 h 874716"/>
              <a:gd name="connsiteX111" fmla="*/ 5606372 w 6858001"/>
              <a:gd name="connsiteY111" fmla="*/ 788417 h 874716"/>
              <a:gd name="connsiteX112" fmla="*/ 5548460 w 6858001"/>
              <a:gd name="connsiteY112" fmla="*/ 779273 h 874716"/>
              <a:gd name="connsiteX113" fmla="*/ 5501594 w 6858001"/>
              <a:gd name="connsiteY113" fmla="*/ 780607 h 874716"/>
              <a:gd name="connsiteX114" fmla="*/ 5419295 w 6858001"/>
              <a:gd name="connsiteY114" fmla="*/ 782321 h 874716"/>
              <a:gd name="connsiteX115" fmla="*/ 5393005 w 6858001"/>
              <a:gd name="connsiteY115" fmla="*/ 786703 h 874716"/>
              <a:gd name="connsiteX116" fmla="*/ 5274129 w 6858001"/>
              <a:gd name="connsiteY116" fmla="*/ 774129 h 874716"/>
              <a:gd name="connsiteX117" fmla="*/ 5206308 w 6858001"/>
              <a:gd name="connsiteY117" fmla="*/ 773177 h 874716"/>
              <a:gd name="connsiteX118" fmla="*/ 5129916 w 6858001"/>
              <a:gd name="connsiteY118" fmla="*/ 757554 h 874716"/>
              <a:gd name="connsiteX119" fmla="*/ 5107627 w 6858001"/>
              <a:gd name="connsiteY119" fmla="*/ 758316 h 874716"/>
              <a:gd name="connsiteX120" fmla="*/ 5082670 w 6858001"/>
              <a:gd name="connsiteY120" fmla="*/ 759651 h 874716"/>
              <a:gd name="connsiteX121" fmla="*/ 5006086 w 6858001"/>
              <a:gd name="connsiteY121" fmla="*/ 760795 h 874716"/>
              <a:gd name="connsiteX122" fmla="*/ 4959602 w 6858001"/>
              <a:gd name="connsiteY122" fmla="*/ 766509 h 874716"/>
              <a:gd name="connsiteX123" fmla="*/ 4871019 w 6858001"/>
              <a:gd name="connsiteY123" fmla="*/ 763081 h 874716"/>
              <a:gd name="connsiteX124" fmla="*/ 4838250 w 6858001"/>
              <a:gd name="connsiteY124" fmla="*/ 768033 h 874716"/>
              <a:gd name="connsiteX125" fmla="*/ 4755381 w 6858001"/>
              <a:gd name="connsiteY125" fmla="*/ 768605 h 874716"/>
              <a:gd name="connsiteX126" fmla="*/ 4681083 w 6858001"/>
              <a:gd name="connsiteY126" fmla="*/ 765747 h 874716"/>
              <a:gd name="connsiteX127" fmla="*/ 4609452 w 6858001"/>
              <a:gd name="connsiteY127" fmla="*/ 767271 h 874716"/>
              <a:gd name="connsiteX128" fmla="*/ 4558207 w 6858001"/>
              <a:gd name="connsiteY128" fmla="*/ 773557 h 874716"/>
              <a:gd name="connsiteX129" fmla="*/ 4502579 w 6858001"/>
              <a:gd name="connsiteY129" fmla="*/ 777367 h 874716"/>
              <a:gd name="connsiteX130" fmla="*/ 4349222 w 6858001"/>
              <a:gd name="connsiteY130" fmla="*/ 800038 h 874716"/>
              <a:gd name="connsiteX131" fmla="*/ 4320837 w 6858001"/>
              <a:gd name="connsiteY131" fmla="*/ 794514 h 874716"/>
              <a:gd name="connsiteX132" fmla="*/ 4159667 w 6858001"/>
              <a:gd name="connsiteY132" fmla="*/ 789370 h 874716"/>
              <a:gd name="connsiteX133" fmla="*/ 4124614 w 6858001"/>
              <a:gd name="connsiteY133" fmla="*/ 789752 h 874716"/>
              <a:gd name="connsiteX134" fmla="*/ 4030503 w 6858001"/>
              <a:gd name="connsiteY134" fmla="*/ 767271 h 874716"/>
              <a:gd name="connsiteX135" fmla="*/ 3885338 w 6858001"/>
              <a:gd name="connsiteY135" fmla="*/ 802896 h 874716"/>
              <a:gd name="connsiteX136" fmla="*/ 3749506 w 6858001"/>
              <a:gd name="connsiteY136" fmla="*/ 847473 h 874716"/>
              <a:gd name="connsiteX137" fmla="*/ 3732361 w 6858001"/>
              <a:gd name="connsiteY137" fmla="*/ 853190 h 874716"/>
              <a:gd name="connsiteX138" fmla="*/ 3683591 w 6858001"/>
              <a:gd name="connsiteY138" fmla="*/ 862906 h 874716"/>
              <a:gd name="connsiteX139" fmla="*/ 3623201 w 6858001"/>
              <a:gd name="connsiteY139" fmla="*/ 866334 h 874716"/>
              <a:gd name="connsiteX140" fmla="*/ 3546617 w 6858001"/>
              <a:gd name="connsiteY140" fmla="*/ 874716 h 874716"/>
              <a:gd name="connsiteX141" fmla="*/ 3485275 w 6858001"/>
              <a:gd name="connsiteY141" fmla="*/ 864238 h 874716"/>
              <a:gd name="connsiteX142" fmla="*/ 3399546 w 6858001"/>
              <a:gd name="connsiteY142" fmla="*/ 848618 h 874716"/>
              <a:gd name="connsiteX143" fmla="*/ 3318771 w 6858001"/>
              <a:gd name="connsiteY143" fmla="*/ 833757 h 874716"/>
              <a:gd name="connsiteX144" fmla="*/ 3293244 w 6858001"/>
              <a:gd name="connsiteY144" fmla="*/ 851284 h 874716"/>
              <a:gd name="connsiteX145" fmla="*/ 3253809 w 6858001"/>
              <a:gd name="connsiteY145" fmla="*/ 866524 h 874716"/>
              <a:gd name="connsiteX146" fmla="*/ 3209993 w 6858001"/>
              <a:gd name="connsiteY146" fmla="*/ 848235 h 874716"/>
              <a:gd name="connsiteX147" fmla="*/ 3107500 w 6858001"/>
              <a:gd name="connsiteY147" fmla="*/ 810326 h 874716"/>
              <a:gd name="connsiteX148" fmla="*/ 3042728 w 6858001"/>
              <a:gd name="connsiteY148" fmla="*/ 808610 h 874716"/>
              <a:gd name="connsiteX149" fmla="*/ 2901943 w 6858001"/>
              <a:gd name="connsiteY149" fmla="*/ 792418 h 874716"/>
              <a:gd name="connsiteX150" fmla="*/ 2809930 w 6858001"/>
              <a:gd name="connsiteY150" fmla="*/ 769367 h 874716"/>
              <a:gd name="connsiteX151" fmla="*/ 2743826 w 6858001"/>
              <a:gd name="connsiteY151" fmla="*/ 743268 h 874716"/>
              <a:gd name="connsiteX152" fmla="*/ 2649143 w 6858001"/>
              <a:gd name="connsiteY152" fmla="*/ 709167 h 874716"/>
              <a:gd name="connsiteX153" fmla="*/ 2554079 w 6858001"/>
              <a:gd name="connsiteY153" fmla="*/ 691450 h 874716"/>
              <a:gd name="connsiteX154" fmla="*/ 2485307 w 6858001"/>
              <a:gd name="connsiteY154" fmla="*/ 669160 h 874716"/>
              <a:gd name="connsiteX155" fmla="*/ 2401292 w 6858001"/>
              <a:gd name="connsiteY155" fmla="*/ 653919 h 874716"/>
              <a:gd name="connsiteX156" fmla="*/ 2330806 w 6858001"/>
              <a:gd name="connsiteY156" fmla="*/ 653349 h 874716"/>
              <a:gd name="connsiteX157" fmla="*/ 2220312 w 6858001"/>
              <a:gd name="connsiteY157" fmla="*/ 656015 h 874716"/>
              <a:gd name="connsiteX158" fmla="*/ 2085054 w 6858001"/>
              <a:gd name="connsiteY158" fmla="*/ 609914 h 874716"/>
              <a:gd name="connsiteX159" fmla="*/ 2030378 w 6858001"/>
              <a:gd name="connsiteY159" fmla="*/ 599625 h 874716"/>
              <a:gd name="connsiteX160" fmla="*/ 1978940 w 6858001"/>
              <a:gd name="connsiteY160" fmla="*/ 594863 h 874716"/>
              <a:gd name="connsiteX161" fmla="*/ 1869780 w 6858001"/>
              <a:gd name="connsiteY161" fmla="*/ 564192 h 874716"/>
              <a:gd name="connsiteX162" fmla="*/ 1825393 w 6858001"/>
              <a:gd name="connsiteY162" fmla="*/ 554094 h 874716"/>
              <a:gd name="connsiteX163" fmla="*/ 1763287 w 6858001"/>
              <a:gd name="connsiteY163" fmla="*/ 554286 h 874716"/>
              <a:gd name="connsiteX164" fmla="*/ 1650317 w 6858001"/>
              <a:gd name="connsiteY164" fmla="*/ 540187 h 874716"/>
              <a:gd name="connsiteX165" fmla="*/ 1537537 w 6858001"/>
              <a:gd name="connsiteY165" fmla="*/ 499038 h 874716"/>
              <a:gd name="connsiteX166" fmla="*/ 1489720 w 6858001"/>
              <a:gd name="connsiteY166" fmla="*/ 503038 h 874716"/>
              <a:gd name="connsiteX167" fmla="*/ 1472575 w 6858001"/>
              <a:gd name="connsiteY167" fmla="*/ 502086 h 874716"/>
              <a:gd name="connsiteX168" fmla="*/ 1318456 w 6858001"/>
              <a:gd name="connsiteY168" fmla="*/ 479415 h 874716"/>
              <a:gd name="connsiteX169" fmla="*/ 1303024 w 6858001"/>
              <a:gd name="connsiteY169" fmla="*/ 476939 h 874716"/>
              <a:gd name="connsiteX170" fmla="*/ 1230633 w 6858001"/>
              <a:gd name="connsiteY170" fmla="*/ 456746 h 874716"/>
              <a:gd name="connsiteX171" fmla="*/ 1048125 w 6858001"/>
              <a:gd name="connsiteY171" fmla="*/ 444172 h 874716"/>
              <a:gd name="connsiteX172" fmla="*/ 1036887 w 6858001"/>
              <a:gd name="connsiteY172" fmla="*/ 442648 h 874716"/>
              <a:gd name="connsiteX173" fmla="*/ 975733 w 6858001"/>
              <a:gd name="connsiteY173" fmla="*/ 452744 h 874716"/>
              <a:gd name="connsiteX174" fmla="*/ 945444 w 6858001"/>
              <a:gd name="connsiteY174" fmla="*/ 467033 h 874716"/>
              <a:gd name="connsiteX175" fmla="*/ 898198 w 6858001"/>
              <a:gd name="connsiteY175" fmla="*/ 481893 h 874716"/>
              <a:gd name="connsiteX176" fmla="*/ 850189 w 6858001"/>
              <a:gd name="connsiteY176" fmla="*/ 487417 h 874716"/>
              <a:gd name="connsiteX177" fmla="*/ 769605 w 6858001"/>
              <a:gd name="connsiteY177" fmla="*/ 464937 h 874716"/>
              <a:gd name="connsiteX178" fmla="*/ 740268 w 6858001"/>
              <a:gd name="connsiteY178" fmla="*/ 462651 h 874716"/>
              <a:gd name="connsiteX179" fmla="*/ 674923 w 6858001"/>
              <a:gd name="connsiteY179" fmla="*/ 451792 h 874716"/>
              <a:gd name="connsiteX180" fmla="*/ 617772 w 6858001"/>
              <a:gd name="connsiteY180" fmla="*/ 452554 h 874716"/>
              <a:gd name="connsiteX181" fmla="*/ 571860 w 6858001"/>
              <a:gd name="connsiteY181" fmla="*/ 469891 h 874716"/>
              <a:gd name="connsiteX182" fmla="*/ 505182 w 6858001"/>
              <a:gd name="connsiteY182" fmla="*/ 473319 h 874716"/>
              <a:gd name="connsiteX183" fmla="*/ 462126 w 6858001"/>
              <a:gd name="connsiteY183" fmla="*/ 460747 h 874716"/>
              <a:gd name="connsiteX184" fmla="*/ 453364 w 6858001"/>
              <a:gd name="connsiteY184" fmla="*/ 459033 h 874716"/>
              <a:gd name="connsiteX185" fmla="*/ 340774 w 6858001"/>
              <a:gd name="connsiteY185" fmla="*/ 458268 h 874716"/>
              <a:gd name="connsiteX186" fmla="*/ 200182 w 6858001"/>
              <a:gd name="connsiteY186" fmla="*/ 496180 h 874716"/>
              <a:gd name="connsiteX187" fmla="*/ 176939 w 6858001"/>
              <a:gd name="connsiteY187" fmla="*/ 504182 h 874716"/>
              <a:gd name="connsiteX188" fmla="*/ 63587 w 6858001"/>
              <a:gd name="connsiteY188" fmla="*/ 518088 h 874716"/>
              <a:gd name="connsiteX189" fmla="*/ 2817 w 6858001"/>
              <a:gd name="connsiteY189" fmla="*/ 532187 h 874716"/>
              <a:gd name="connsiteX190" fmla="*/ 0 w 6858001"/>
              <a:gd name="connsiteY190" fmla="*/ 533314 h 874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</a:cxnLst>
            <a:rect l="l" t="t" r="r" b="b"/>
            <a:pathLst>
              <a:path w="6858001" h="874716">
                <a:moveTo>
                  <a:pt x="0" y="533314"/>
                </a:moveTo>
                <a:lnTo>
                  <a:pt x="0" y="69206"/>
                </a:lnTo>
                <a:lnTo>
                  <a:pt x="21486" y="71924"/>
                </a:lnTo>
                <a:cubicBezTo>
                  <a:pt x="92546" y="60493"/>
                  <a:pt x="159604" y="87354"/>
                  <a:pt x="228948" y="88116"/>
                </a:cubicBezTo>
                <a:cubicBezTo>
                  <a:pt x="260382" y="88496"/>
                  <a:pt x="291435" y="94592"/>
                  <a:pt x="313533" y="62779"/>
                </a:cubicBezTo>
                <a:cubicBezTo>
                  <a:pt x="316389" y="58587"/>
                  <a:pt x="330298" y="60873"/>
                  <a:pt x="338870" y="62207"/>
                </a:cubicBezTo>
                <a:cubicBezTo>
                  <a:pt x="357921" y="65066"/>
                  <a:pt x="376781" y="72304"/>
                  <a:pt x="395640" y="72114"/>
                </a:cubicBezTo>
                <a:cubicBezTo>
                  <a:pt x="434695" y="71924"/>
                  <a:pt x="473939" y="68876"/>
                  <a:pt x="512802" y="65446"/>
                </a:cubicBezTo>
                <a:cubicBezTo>
                  <a:pt x="527470" y="64112"/>
                  <a:pt x="541569" y="58969"/>
                  <a:pt x="556047" y="55349"/>
                </a:cubicBezTo>
                <a:cubicBezTo>
                  <a:pt x="564048" y="53253"/>
                  <a:pt x="572622" y="47729"/>
                  <a:pt x="580050" y="48871"/>
                </a:cubicBezTo>
                <a:cubicBezTo>
                  <a:pt x="623106" y="55539"/>
                  <a:pt x="662541" y="39157"/>
                  <a:pt x="703308" y="30964"/>
                </a:cubicBezTo>
                <a:cubicBezTo>
                  <a:pt x="722169" y="27154"/>
                  <a:pt x="739886" y="18010"/>
                  <a:pt x="758174" y="11724"/>
                </a:cubicBezTo>
                <a:cubicBezTo>
                  <a:pt x="762936" y="10008"/>
                  <a:pt x="768271" y="8484"/>
                  <a:pt x="773035" y="8866"/>
                </a:cubicBezTo>
                <a:cubicBezTo>
                  <a:pt x="800276" y="11152"/>
                  <a:pt x="827329" y="14390"/>
                  <a:pt x="854379" y="16866"/>
                </a:cubicBezTo>
                <a:cubicBezTo>
                  <a:pt x="878956" y="19152"/>
                  <a:pt x="903722" y="19914"/>
                  <a:pt x="915343" y="47919"/>
                </a:cubicBezTo>
                <a:cubicBezTo>
                  <a:pt x="917059" y="52301"/>
                  <a:pt x="922773" y="55539"/>
                  <a:pt x="927155" y="58397"/>
                </a:cubicBezTo>
                <a:cubicBezTo>
                  <a:pt x="994785" y="102405"/>
                  <a:pt x="1030980" y="101261"/>
                  <a:pt x="1097087" y="54777"/>
                </a:cubicBezTo>
                <a:cubicBezTo>
                  <a:pt x="1103945" y="50015"/>
                  <a:pt x="1118613" y="46585"/>
                  <a:pt x="1123185" y="50395"/>
                </a:cubicBezTo>
                <a:cubicBezTo>
                  <a:pt x="1162049" y="82020"/>
                  <a:pt x="1204532" y="78590"/>
                  <a:pt x="1249302" y="68684"/>
                </a:cubicBezTo>
                <a:cubicBezTo>
                  <a:pt x="1260922" y="66018"/>
                  <a:pt x="1277307" y="66018"/>
                  <a:pt x="1286069" y="72304"/>
                </a:cubicBezTo>
                <a:cubicBezTo>
                  <a:pt x="1327790" y="101451"/>
                  <a:pt x="1372560" y="97261"/>
                  <a:pt x="1417899" y="88688"/>
                </a:cubicBezTo>
                <a:cubicBezTo>
                  <a:pt x="1424948" y="87354"/>
                  <a:pt x="1433522" y="80114"/>
                  <a:pt x="1436568" y="73448"/>
                </a:cubicBezTo>
                <a:cubicBezTo>
                  <a:pt x="1447428" y="49825"/>
                  <a:pt x="1467813" y="41823"/>
                  <a:pt x="1490292" y="35154"/>
                </a:cubicBezTo>
                <a:cubicBezTo>
                  <a:pt x="1525727" y="24296"/>
                  <a:pt x="1560588" y="11532"/>
                  <a:pt x="1596213" y="1245"/>
                </a:cubicBezTo>
                <a:cubicBezTo>
                  <a:pt x="1604978" y="-1231"/>
                  <a:pt x="1615836" y="293"/>
                  <a:pt x="1624980" y="3150"/>
                </a:cubicBezTo>
                <a:cubicBezTo>
                  <a:pt x="1656223" y="12866"/>
                  <a:pt x="1676036" y="37251"/>
                  <a:pt x="1697753" y="59731"/>
                </a:cubicBezTo>
                <a:cubicBezTo>
                  <a:pt x="1707279" y="69638"/>
                  <a:pt x="1720423" y="76686"/>
                  <a:pt x="1733188" y="82400"/>
                </a:cubicBezTo>
                <a:cubicBezTo>
                  <a:pt x="1766335" y="97071"/>
                  <a:pt x="1800246" y="110215"/>
                  <a:pt x="1833775" y="124121"/>
                </a:cubicBezTo>
                <a:cubicBezTo>
                  <a:pt x="1837013" y="125455"/>
                  <a:pt x="1839679" y="128884"/>
                  <a:pt x="1842158" y="131742"/>
                </a:cubicBezTo>
                <a:cubicBezTo>
                  <a:pt x="1866922" y="161843"/>
                  <a:pt x="1891497" y="192132"/>
                  <a:pt x="1916454" y="222233"/>
                </a:cubicBezTo>
                <a:cubicBezTo>
                  <a:pt x="1921216" y="227947"/>
                  <a:pt x="1928076" y="232139"/>
                  <a:pt x="1933219" y="237663"/>
                </a:cubicBezTo>
                <a:cubicBezTo>
                  <a:pt x="1940459" y="245283"/>
                  <a:pt x="1949603" y="252524"/>
                  <a:pt x="1953413" y="261668"/>
                </a:cubicBezTo>
                <a:cubicBezTo>
                  <a:pt x="1965224" y="290433"/>
                  <a:pt x="1987894" y="302817"/>
                  <a:pt x="2016469" y="308151"/>
                </a:cubicBezTo>
                <a:cubicBezTo>
                  <a:pt x="2042570" y="313104"/>
                  <a:pt x="2068669" y="317296"/>
                  <a:pt x="2094578" y="323010"/>
                </a:cubicBezTo>
                <a:cubicBezTo>
                  <a:pt x="2126201" y="329868"/>
                  <a:pt x="2157636" y="337298"/>
                  <a:pt x="2188879" y="345681"/>
                </a:cubicBezTo>
                <a:cubicBezTo>
                  <a:pt x="2202404" y="349301"/>
                  <a:pt x="2216692" y="353491"/>
                  <a:pt x="2228314" y="360921"/>
                </a:cubicBezTo>
                <a:cubicBezTo>
                  <a:pt x="2260890" y="381496"/>
                  <a:pt x="2295753" y="395402"/>
                  <a:pt x="2334044" y="389878"/>
                </a:cubicBezTo>
                <a:cubicBezTo>
                  <a:pt x="2364715" y="385496"/>
                  <a:pt x="2390434" y="396736"/>
                  <a:pt x="2409485" y="414263"/>
                </a:cubicBezTo>
                <a:cubicBezTo>
                  <a:pt x="2444158" y="446078"/>
                  <a:pt x="2481305" y="438838"/>
                  <a:pt x="2518264" y="428552"/>
                </a:cubicBezTo>
                <a:cubicBezTo>
                  <a:pt x="2537315" y="423217"/>
                  <a:pt x="2552935" y="423979"/>
                  <a:pt x="2571034" y="429122"/>
                </a:cubicBezTo>
                <a:cubicBezTo>
                  <a:pt x="2612945" y="441124"/>
                  <a:pt x="2640950" y="473701"/>
                  <a:pt x="2668001" y="502276"/>
                </a:cubicBezTo>
                <a:cubicBezTo>
                  <a:pt x="2691054" y="526661"/>
                  <a:pt x="2716963" y="540377"/>
                  <a:pt x="2745348" y="550666"/>
                </a:cubicBezTo>
                <a:cubicBezTo>
                  <a:pt x="2781163" y="563810"/>
                  <a:pt x="2809548" y="558858"/>
                  <a:pt x="2826694" y="527233"/>
                </a:cubicBezTo>
                <a:cubicBezTo>
                  <a:pt x="2831457" y="518278"/>
                  <a:pt x="2839839" y="507800"/>
                  <a:pt x="2848793" y="505134"/>
                </a:cubicBezTo>
                <a:cubicBezTo>
                  <a:pt x="2892037" y="491800"/>
                  <a:pt x="2935854" y="472367"/>
                  <a:pt x="2982148" y="484179"/>
                </a:cubicBezTo>
                <a:cubicBezTo>
                  <a:pt x="3046158" y="500372"/>
                  <a:pt x="3108644" y="499420"/>
                  <a:pt x="3172654" y="483417"/>
                </a:cubicBezTo>
                <a:cubicBezTo>
                  <a:pt x="3276480" y="457508"/>
                  <a:pt x="3380305" y="430076"/>
                  <a:pt x="3489467" y="435790"/>
                </a:cubicBezTo>
                <a:cubicBezTo>
                  <a:pt x="3507563" y="436742"/>
                  <a:pt x="3529090" y="425121"/>
                  <a:pt x="3544713" y="413691"/>
                </a:cubicBezTo>
                <a:cubicBezTo>
                  <a:pt x="3574622" y="391974"/>
                  <a:pt x="3573288" y="390258"/>
                  <a:pt x="3606817" y="408167"/>
                </a:cubicBezTo>
                <a:cubicBezTo>
                  <a:pt x="3614819" y="412549"/>
                  <a:pt x="3624725" y="415215"/>
                  <a:pt x="3630632" y="421693"/>
                </a:cubicBezTo>
                <a:cubicBezTo>
                  <a:pt x="3660731" y="454650"/>
                  <a:pt x="3697880" y="446648"/>
                  <a:pt x="3734837" y="441886"/>
                </a:cubicBezTo>
                <a:cubicBezTo>
                  <a:pt x="3741315" y="440934"/>
                  <a:pt x="3749125" y="439600"/>
                  <a:pt x="3754652" y="442268"/>
                </a:cubicBezTo>
                <a:cubicBezTo>
                  <a:pt x="3779607" y="454268"/>
                  <a:pt x="3800753" y="450078"/>
                  <a:pt x="3822472" y="433694"/>
                </a:cubicBezTo>
                <a:cubicBezTo>
                  <a:pt x="3841331" y="419597"/>
                  <a:pt x="3863049" y="411215"/>
                  <a:pt x="3885338" y="428742"/>
                </a:cubicBezTo>
                <a:cubicBezTo>
                  <a:pt x="3934870" y="467605"/>
                  <a:pt x="3987829" y="469509"/>
                  <a:pt x="4043839" y="444934"/>
                </a:cubicBezTo>
                <a:cubicBezTo>
                  <a:pt x="4083845" y="427407"/>
                  <a:pt x="4123280" y="423407"/>
                  <a:pt x="4165383" y="441124"/>
                </a:cubicBezTo>
                <a:cubicBezTo>
                  <a:pt x="4181576" y="447982"/>
                  <a:pt x="4202531" y="443410"/>
                  <a:pt x="4221391" y="444934"/>
                </a:cubicBezTo>
                <a:cubicBezTo>
                  <a:pt x="4232060" y="445696"/>
                  <a:pt x="4243872" y="445886"/>
                  <a:pt x="4253014" y="450650"/>
                </a:cubicBezTo>
                <a:cubicBezTo>
                  <a:pt x="4277401" y="462843"/>
                  <a:pt x="4300070" y="478463"/>
                  <a:pt x="4324645" y="490466"/>
                </a:cubicBezTo>
                <a:cubicBezTo>
                  <a:pt x="4336457" y="496180"/>
                  <a:pt x="4350554" y="499228"/>
                  <a:pt x="4363890" y="499420"/>
                </a:cubicBezTo>
                <a:cubicBezTo>
                  <a:pt x="4403325" y="500372"/>
                  <a:pt x="4442761" y="500372"/>
                  <a:pt x="4482004" y="498658"/>
                </a:cubicBezTo>
                <a:cubicBezTo>
                  <a:pt x="4546776" y="495990"/>
                  <a:pt x="4612500" y="495418"/>
                  <a:pt x="4659174" y="438648"/>
                </a:cubicBezTo>
                <a:cubicBezTo>
                  <a:pt x="4662986" y="434076"/>
                  <a:pt x="4671176" y="431408"/>
                  <a:pt x="4677655" y="430646"/>
                </a:cubicBezTo>
                <a:cubicBezTo>
                  <a:pt x="4707564" y="427027"/>
                  <a:pt x="4738235" y="426645"/>
                  <a:pt x="4767764" y="420739"/>
                </a:cubicBezTo>
                <a:cubicBezTo>
                  <a:pt x="4791386" y="415977"/>
                  <a:pt x="4811009" y="417501"/>
                  <a:pt x="4828916" y="434266"/>
                </a:cubicBezTo>
                <a:cubicBezTo>
                  <a:pt x="4852348" y="456364"/>
                  <a:pt x="4880925" y="469319"/>
                  <a:pt x="4912168" y="462271"/>
                </a:cubicBezTo>
                <a:cubicBezTo>
                  <a:pt x="4943409" y="455412"/>
                  <a:pt x="4963984" y="470271"/>
                  <a:pt x="4987037" y="485703"/>
                </a:cubicBezTo>
                <a:cubicBezTo>
                  <a:pt x="5003801" y="496942"/>
                  <a:pt x="5022852" y="511040"/>
                  <a:pt x="5041521" y="512182"/>
                </a:cubicBezTo>
                <a:cubicBezTo>
                  <a:pt x="5083814" y="514658"/>
                  <a:pt x="5120201" y="553904"/>
                  <a:pt x="5166113" y="531615"/>
                </a:cubicBezTo>
                <a:cubicBezTo>
                  <a:pt x="5169161" y="530091"/>
                  <a:pt x="5174685" y="533901"/>
                  <a:pt x="5179067" y="534853"/>
                </a:cubicBezTo>
                <a:cubicBezTo>
                  <a:pt x="5214121" y="542093"/>
                  <a:pt x="5247078" y="535043"/>
                  <a:pt x="5272796" y="511230"/>
                </a:cubicBezTo>
                <a:cubicBezTo>
                  <a:pt x="5306516" y="480177"/>
                  <a:pt x="5343855" y="477129"/>
                  <a:pt x="5385384" y="487227"/>
                </a:cubicBezTo>
                <a:cubicBezTo>
                  <a:pt x="5398721" y="490466"/>
                  <a:pt x="5412057" y="492752"/>
                  <a:pt x="5425582" y="495418"/>
                </a:cubicBezTo>
                <a:cubicBezTo>
                  <a:pt x="5443870" y="499228"/>
                  <a:pt x="5462351" y="503230"/>
                  <a:pt x="5480637" y="507040"/>
                </a:cubicBezTo>
                <a:cubicBezTo>
                  <a:pt x="5498356" y="510850"/>
                  <a:pt x="5517979" y="517326"/>
                  <a:pt x="5531693" y="500944"/>
                </a:cubicBezTo>
                <a:cubicBezTo>
                  <a:pt x="5543506" y="486845"/>
                  <a:pt x="5551888" y="488179"/>
                  <a:pt x="5562746" y="500372"/>
                </a:cubicBezTo>
                <a:cubicBezTo>
                  <a:pt x="5600467" y="543045"/>
                  <a:pt x="5646189" y="569716"/>
                  <a:pt x="5704483" y="571620"/>
                </a:cubicBezTo>
                <a:cubicBezTo>
                  <a:pt x="5716485" y="572002"/>
                  <a:pt x="5728678" y="574668"/>
                  <a:pt x="5740488" y="577526"/>
                </a:cubicBezTo>
                <a:cubicBezTo>
                  <a:pt x="5747728" y="579241"/>
                  <a:pt x="5756493" y="581147"/>
                  <a:pt x="5760873" y="586291"/>
                </a:cubicBezTo>
                <a:cubicBezTo>
                  <a:pt x="5794974" y="625534"/>
                  <a:pt x="5837457" y="652777"/>
                  <a:pt x="5883751" y="674686"/>
                </a:cubicBezTo>
                <a:cubicBezTo>
                  <a:pt x="5900323" y="682496"/>
                  <a:pt x="5918042" y="690306"/>
                  <a:pt x="5935949" y="692592"/>
                </a:cubicBezTo>
                <a:cubicBezTo>
                  <a:pt x="5954617" y="694878"/>
                  <a:pt x="5974240" y="691068"/>
                  <a:pt x="5993291" y="688972"/>
                </a:cubicBezTo>
                <a:cubicBezTo>
                  <a:pt x="6004531" y="687830"/>
                  <a:pt x="6017485" y="688020"/>
                  <a:pt x="6026440" y="682496"/>
                </a:cubicBezTo>
                <a:cubicBezTo>
                  <a:pt x="6054825" y="665159"/>
                  <a:pt x="6082258" y="646491"/>
                  <a:pt x="6108738" y="626296"/>
                </a:cubicBezTo>
                <a:cubicBezTo>
                  <a:pt x="6131409" y="608960"/>
                  <a:pt x="6135981" y="606483"/>
                  <a:pt x="6155602" y="628202"/>
                </a:cubicBezTo>
                <a:cubicBezTo>
                  <a:pt x="6175797" y="650491"/>
                  <a:pt x="6200944" y="662111"/>
                  <a:pt x="6228756" y="666873"/>
                </a:cubicBezTo>
                <a:cubicBezTo>
                  <a:pt x="6272764" y="674304"/>
                  <a:pt x="6317151" y="680590"/>
                  <a:pt x="6361539" y="684210"/>
                </a:cubicBezTo>
                <a:cubicBezTo>
                  <a:pt x="6401736" y="687448"/>
                  <a:pt x="6420977" y="669922"/>
                  <a:pt x="6428979" y="630106"/>
                </a:cubicBezTo>
                <a:cubicBezTo>
                  <a:pt x="6433551" y="608007"/>
                  <a:pt x="6439458" y="584003"/>
                  <a:pt x="6463840" y="578098"/>
                </a:cubicBezTo>
                <a:cubicBezTo>
                  <a:pt x="6503658" y="568572"/>
                  <a:pt x="6544997" y="564382"/>
                  <a:pt x="6564620" y="517708"/>
                </a:cubicBezTo>
                <a:cubicBezTo>
                  <a:pt x="6575478" y="527995"/>
                  <a:pt x="6582146" y="534091"/>
                  <a:pt x="6588625" y="540187"/>
                </a:cubicBezTo>
                <a:cubicBezTo>
                  <a:pt x="6606531" y="557142"/>
                  <a:pt x="6643678" y="564382"/>
                  <a:pt x="6662541" y="549714"/>
                </a:cubicBezTo>
                <a:cubicBezTo>
                  <a:pt x="6690354" y="528377"/>
                  <a:pt x="6715883" y="532377"/>
                  <a:pt x="6742552" y="548952"/>
                </a:cubicBezTo>
                <a:cubicBezTo>
                  <a:pt x="6764841" y="562668"/>
                  <a:pt x="6788417" y="567954"/>
                  <a:pt x="6812063" y="568430"/>
                </a:cubicBezTo>
                <a:lnTo>
                  <a:pt x="6858001" y="562267"/>
                </a:lnTo>
                <a:lnTo>
                  <a:pt x="6858001" y="734520"/>
                </a:lnTo>
                <a:lnTo>
                  <a:pt x="6815516" y="744220"/>
                </a:lnTo>
                <a:cubicBezTo>
                  <a:pt x="6793035" y="749744"/>
                  <a:pt x="6771319" y="759651"/>
                  <a:pt x="6748458" y="763271"/>
                </a:cubicBezTo>
                <a:cubicBezTo>
                  <a:pt x="6694164" y="771843"/>
                  <a:pt x="6639488" y="777939"/>
                  <a:pt x="6584812" y="784797"/>
                </a:cubicBezTo>
                <a:cubicBezTo>
                  <a:pt x="6528424" y="791846"/>
                  <a:pt x="6472225" y="799276"/>
                  <a:pt x="6415833" y="805562"/>
                </a:cubicBezTo>
                <a:cubicBezTo>
                  <a:pt x="6384972" y="808802"/>
                  <a:pt x="6353919" y="809372"/>
                  <a:pt x="6323058" y="812420"/>
                </a:cubicBezTo>
                <a:cubicBezTo>
                  <a:pt x="6296005" y="815088"/>
                  <a:pt x="6269144" y="820041"/>
                  <a:pt x="6242093" y="823281"/>
                </a:cubicBezTo>
                <a:cubicBezTo>
                  <a:pt x="6218660" y="825947"/>
                  <a:pt x="6195037" y="827471"/>
                  <a:pt x="6171605" y="830139"/>
                </a:cubicBezTo>
                <a:cubicBezTo>
                  <a:pt x="6134075" y="834519"/>
                  <a:pt x="6096736" y="839473"/>
                  <a:pt x="6059397" y="844045"/>
                </a:cubicBezTo>
                <a:cubicBezTo>
                  <a:pt x="6043776" y="845759"/>
                  <a:pt x="6027392" y="850522"/>
                  <a:pt x="6012723" y="847665"/>
                </a:cubicBezTo>
                <a:cubicBezTo>
                  <a:pt x="5975764" y="840425"/>
                  <a:pt x="5939377" y="842521"/>
                  <a:pt x="5902610" y="847473"/>
                </a:cubicBezTo>
                <a:cubicBezTo>
                  <a:pt x="5890037" y="849190"/>
                  <a:pt x="5876511" y="848808"/>
                  <a:pt x="5864318" y="845569"/>
                </a:cubicBezTo>
                <a:cubicBezTo>
                  <a:pt x="5839361" y="839091"/>
                  <a:pt x="5815169" y="829947"/>
                  <a:pt x="5790592" y="821947"/>
                </a:cubicBezTo>
                <a:cubicBezTo>
                  <a:pt x="5787924" y="820995"/>
                  <a:pt x="5784686" y="820803"/>
                  <a:pt x="5781830" y="820233"/>
                </a:cubicBezTo>
                <a:cubicBezTo>
                  <a:pt x="5765635" y="816992"/>
                  <a:pt x="5749634" y="813754"/>
                  <a:pt x="5733440" y="810896"/>
                </a:cubicBezTo>
                <a:cubicBezTo>
                  <a:pt x="5724678" y="809372"/>
                  <a:pt x="5715723" y="809182"/>
                  <a:pt x="5706959" y="807848"/>
                </a:cubicBezTo>
                <a:cubicBezTo>
                  <a:pt x="5673050" y="802514"/>
                  <a:pt x="5635711" y="811468"/>
                  <a:pt x="5606372" y="788417"/>
                </a:cubicBezTo>
                <a:cubicBezTo>
                  <a:pt x="5587321" y="773557"/>
                  <a:pt x="5568842" y="776987"/>
                  <a:pt x="5548460" y="779273"/>
                </a:cubicBezTo>
                <a:cubicBezTo>
                  <a:pt x="5533027" y="780987"/>
                  <a:pt x="5517215" y="780415"/>
                  <a:pt x="5501594" y="780607"/>
                </a:cubicBezTo>
                <a:cubicBezTo>
                  <a:pt x="5474161" y="781177"/>
                  <a:pt x="5446728" y="781369"/>
                  <a:pt x="5419295" y="782321"/>
                </a:cubicBezTo>
                <a:cubicBezTo>
                  <a:pt x="5410531" y="782701"/>
                  <a:pt x="5401579" y="787465"/>
                  <a:pt x="5393005" y="786703"/>
                </a:cubicBezTo>
                <a:cubicBezTo>
                  <a:pt x="5353379" y="783083"/>
                  <a:pt x="5313754" y="777367"/>
                  <a:pt x="5274129" y="774129"/>
                </a:cubicBezTo>
                <a:cubicBezTo>
                  <a:pt x="5251650" y="772225"/>
                  <a:pt x="5228597" y="775843"/>
                  <a:pt x="5206308" y="773177"/>
                </a:cubicBezTo>
                <a:cubicBezTo>
                  <a:pt x="5180591" y="770129"/>
                  <a:pt x="5155445" y="762319"/>
                  <a:pt x="5129916" y="757554"/>
                </a:cubicBezTo>
                <a:cubicBezTo>
                  <a:pt x="5122867" y="756222"/>
                  <a:pt x="5115057" y="757936"/>
                  <a:pt x="5107627" y="758316"/>
                </a:cubicBezTo>
                <a:cubicBezTo>
                  <a:pt x="5099245" y="758699"/>
                  <a:pt x="5091052" y="759461"/>
                  <a:pt x="5082670" y="759651"/>
                </a:cubicBezTo>
                <a:cubicBezTo>
                  <a:pt x="5057141" y="760033"/>
                  <a:pt x="5031614" y="759461"/>
                  <a:pt x="5006086" y="760795"/>
                </a:cubicBezTo>
                <a:cubicBezTo>
                  <a:pt x="4990465" y="761557"/>
                  <a:pt x="4974082" y="769367"/>
                  <a:pt x="4959602" y="766509"/>
                </a:cubicBezTo>
                <a:cubicBezTo>
                  <a:pt x="4930075" y="760985"/>
                  <a:pt x="4900546" y="773367"/>
                  <a:pt x="4871019" y="763081"/>
                </a:cubicBezTo>
                <a:cubicBezTo>
                  <a:pt x="4861873" y="760033"/>
                  <a:pt x="4849300" y="767653"/>
                  <a:pt x="4838250" y="768033"/>
                </a:cubicBezTo>
                <a:cubicBezTo>
                  <a:pt x="4810627" y="768985"/>
                  <a:pt x="4783004" y="768795"/>
                  <a:pt x="4755381" y="768605"/>
                </a:cubicBezTo>
                <a:cubicBezTo>
                  <a:pt x="4730614" y="768415"/>
                  <a:pt x="4704895" y="771081"/>
                  <a:pt x="4681083" y="765747"/>
                </a:cubicBezTo>
                <a:cubicBezTo>
                  <a:pt x="4656126" y="760033"/>
                  <a:pt x="4633647" y="760795"/>
                  <a:pt x="4609452" y="767271"/>
                </a:cubicBezTo>
                <a:cubicBezTo>
                  <a:pt x="4592878" y="771653"/>
                  <a:pt x="4575351" y="772225"/>
                  <a:pt x="4558207" y="773557"/>
                </a:cubicBezTo>
                <a:cubicBezTo>
                  <a:pt x="4539728" y="775081"/>
                  <a:pt x="4519343" y="771081"/>
                  <a:pt x="4502579" y="777367"/>
                </a:cubicBezTo>
                <a:cubicBezTo>
                  <a:pt x="4452665" y="796038"/>
                  <a:pt x="4401419" y="800038"/>
                  <a:pt x="4349222" y="800038"/>
                </a:cubicBezTo>
                <a:cubicBezTo>
                  <a:pt x="4339695" y="800038"/>
                  <a:pt x="4329979" y="797372"/>
                  <a:pt x="4320837" y="794514"/>
                </a:cubicBezTo>
                <a:cubicBezTo>
                  <a:pt x="4267493" y="777367"/>
                  <a:pt x="4213961" y="778891"/>
                  <a:pt x="4159667" y="789370"/>
                </a:cubicBezTo>
                <a:cubicBezTo>
                  <a:pt x="4148427" y="791656"/>
                  <a:pt x="4135854" y="792038"/>
                  <a:pt x="4124614" y="789752"/>
                </a:cubicBezTo>
                <a:cubicBezTo>
                  <a:pt x="4092989" y="783083"/>
                  <a:pt x="4062318" y="772033"/>
                  <a:pt x="4030503" y="767271"/>
                </a:cubicBezTo>
                <a:cubicBezTo>
                  <a:pt x="3977925" y="759461"/>
                  <a:pt x="3932394" y="785749"/>
                  <a:pt x="3885338" y="802896"/>
                </a:cubicBezTo>
                <a:cubicBezTo>
                  <a:pt x="3840569" y="819089"/>
                  <a:pt x="3802467" y="855666"/>
                  <a:pt x="3749506" y="847473"/>
                </a:cubicBezTo>
                <a:cubicBezTo>
                  <a:pt x="3744173" y="846711"/>
                  <a:pt x="3738267" y="851856"/>
                  <a:pt x="3732361" y="853190"/>
                </a:cubicBezTo>
                <a:cubicBezTo>
                  <a:pt x="3716168" y="856810"/>
                  <a:pt x="3699976" y="861190"/>
                  <a:pt x="3683591" y="862906"/>
                </a:cubicBezTo>
                <a:cubicBezTo>
                  <a:pt x="3663589" y="865192"/>
                  <a:pt x="3643204" y="864430"/>
                  <a:pt x="3623201" y="866334"/>
                </a:cubicBezTo>
                <a:cubicBezTo>
                  <a:pt x="3597482" y="868620"/>
                  <a:pt x="3572146" y="874716"/>
                  <a:pt x="3546617" y="874716"/>
                </a:cubicBezTo>
                <a:cubicBezTo>
                  <a:pt x="3526042" y="874716"/>
                  <a:pt x="3505657" y="867668"/>
                  <a:pt x="3485275" y="864238"/>
                </a:cubicBezTo>
                <a:cubicBezTo>
                  <a:pt x="3456508" y="859476"/>
                  <a:pt x="3424883" y="860810"/>
                  <a:pt x="3399546" y="848618"/>
                </a:cubicBezTo>
                <a:cubicBezTo>
                  <a:pt x="3372495" y="835663"/>
                  <a:pt x="3346776" y="829757"/>
                  <a:pt x="3318771" y="833757"/>
                </a:cubicBezTo>
                <a:cubicBezTo>
                  <a:pt x="3309437" y="835091"/>
                  <a:pt x="3297434" y="843093"/>
                  <a:pt x="3293244" y="851284"/>
                </a:cubicBezTo>
                <a:cubicBezTo>
                  <a:pt x="3283908" y="869572"/>
                  <a:pt x="3271145" y="872812"/>
                  <a:pt x="3253809" y="866524"/>
                </a:cubicBezTo>
                <a:cubicBezTo>
                  <a:pt x="3238758" y="861190"/>
                  <a:pt x="3220280" y="858524"/>
                  <a:pt x="3209993" y="848235"/>
                </a:cubicBezTo>
                <a:cubicBezTo>
                  <a:pt x="3180844" y="819089"/>
                  <a:pt x="3143695" y="818136"/>
                  <a:pt x="3107500" y="810326"/>
                </a:cubicBezTo>
                <a:cubicBezTo>
                  <a:pt x="3085403" y="805562"/>
                  <a:pt x="3064827" y="805372"/>
                  <a:pt x="3042728" y="808610"/>
                </a:cubicBezTo>
                <a:cubicBezTo>
                  <a:pt x="2994722" y="815850"/>
                  <a:pt x="2948047" y="805562"/>
                  <a:pt x="2901943" y="792418"/>
                </a:cubicBezTo>
                <a:cubicBezTo>
                  <a:pt x="2871462" y="783655"/>
                  <a:pt x="2840219" y="778321"/>
                  <a:pt x="2809930" y="769367"/>
                </a:cubicBezTo>
                <a:cubicBezTo>
                  <a:pt x="2787259" y="762509"/>
                  <a:pt x="2764590" y="754316"/>
                  <a:pt x="2743826" y="743268"/>
                </a:cubicBezTo>
                <a:cubicBezTo>
                  <a:pt x="2713723" y="727073"/>
                  <a:pt x="2687436" y="702689"/>
                  <a:pt x="2649143" y="709167"/>
                </a:cubicBezTo>
                <a:cubicBezTo>
                  <a:pt x="2615421" y="714881"/>
                  <a:pt x="2584942" y="702881"/>
                  <a:pt x="2554079" y="691450"/>
                </a:cubicBezTo>
                <a:cubicBezTo>
                  <a:pt x="2531409" y="683068"/>
                  <a:pt x="2508742" y="674494"/>
                  <a:pt x="2485307" y="669160"/>
                </a:cubicBezTo>
                <a:cubicBezTo>
                  <a:pt x="2457492" y="662873"/>
                  <a:pt x="2426059" y="665541"/>
                  <a:pt x="2401292" y="653919"/>
                </a:cubicBezTo>
                <a:cubicBezTo>
                  <a:pt x="2375383" y="641727"/>
                  <a:pt x="2353859" y="649919"/>
                  <a:pt x="2330806" y="653349"/>
                </a:cubicBezTo>
                <a:cubicBezTo>
                  <a:pt x="2294039" y="658683"/>
                  <a:pt x="2257459" y="668590"/>
                  <a:pt x="2220312" y="656015"/>
                </a:cubicBezTo>
                <a:cubicBezTo>
                  <a:pt x="2175163" y="640775"/>
                  <a:pt x="2130393" y="624392"/>
                  <a:pt x="2085054" y="609914"/>
                </a:cubicBezTo>
                <a:cubicBezTo>
                  <a:pt x="2067525" y="604387"/>
                  <a:pt x="2048668" y="602101"/>
                  <a:pt x="2030378" y="599625"/>
                </a:cubicBezTo>
                <a:cubicBezTo>
                  <a:pt x="2013043" y="597529"/>
                  <a:pt x="1992279" y="602863"/>
                  <a:pt x="1978940" y="594863"/>
                </a:cubicBezTo>
                <a:cubicBezTo>
                  <a:pt x="1944649" y="574288"/>
                  <a:pt x="1909408" y="564192"/>
                  <a:pt x="1869780" y="564192"/>
                </a:cubicBezTo>
                <a:cubicBezTo>
                  <a:pt x="1854920" y="564192"/>
                  <a:pt x="1840441" y="555618"/>
                  <a:pt x="1825393" y="554094"/>
                </a:cubicBezTo>
                <a:cubicBezTo>
                  <a:pt x="1804816" y="552190"/>
                  <a:pt x="1781194" y="547045"/>
                  <a:pt x="1763287" y="554286"/>
                </a:cubicBezTo>
                <a:cubicBezTo>
                  <a:pt x="1721185" y="571430"/>
                  <a:pt x="1687086" y="557142"/>
                  <a:pt x="1650317" y="540187"/>
                </a:cubicBezTo>
                <a:cubicBezTo>
                  <a:pt x="1614120" y="523423"/>
                  <a:pt x="1576019" y="510088"/>
                  <a:pt x="1537537" y="499038"/>
                </a:cubicBezTo>
                <a:cubicBezTo>
                  <a:pt x="1523059" y="495038"/>
                  <a:pt x="1505724" y="501706"/>
                  <a:pt x="1489720" y="503038"/>
                </a:cubicBezTo>
                <a:cubicBezTo>
                  <a:pt x="1484004" y="503420"/>
                  <a:pt x="1477717" y="503992"/>
                  <a:pt x="1472575" y="502086"/>
                </a:cubicBezTo>
                <a:cubicBezTo>
                  <a:pt x="1422854" y="483797"/>
                  <a:pt x="1372368" y="469891"/>
                  <a:pt x="1318456" y="479415"/>
                </a:cubicBezTo>
                <a:cubicBezTo>
                  <a:pt x="1313504" y="480369"/>
                  <a:pt x="1307978" y="478273"/>
                  <a:pt x="1303024" y="476939"/>
                </a:cubicBezTo>
                <a:cubicBezTo>
                  <a:pt x="1278829" y="470081"/>
                  <a:pt x="1255206" y="459223"/>
                  <a:pt x="1230633" y="456746"/>
                </a:cubicBezTo>
                <a:cubicBezTo>
                  <a:pt x="1170051" y="450650"/>
                  <a:pt x="1109091" y="448172"/>
                  <a:pt x="1048125" y="444172"/>
                </a:cubicBezTo>
                <a:cubicBezTo>
                  <a:pt x="1044315" y="443982"/>
                  <a:pt x="1040315" y="443982"/>
                  <a:pt x="1036887" y="442648"/>
                </a:cubicBezTo>
                <a:cubicBezTo>
                  <a:pt x="1014406" y="434456"/>
                  <a:pt x="994785" y="437124"/>
                  <a:pt x="975733" y="452744"/>
                </a:cubicBezTo>
                <a:cubicBezTo>
                  <a:pt x="967350" y="459603"/>
                  <a:pt x="955920" y="463223"/>
                  <a:pt x="945444" y="467033"/>
                </a:cubicBezTo>
                <a:cubicBezTo>
                  <a:pt x="930011" y="472749"/>
                  <a:pt x="914200" y="478273"/>
                  <a:pt x="898198" y="481893"/>
                </a:cubicBezTo>
                <a:cubicBezTo>
                  <a:pt x="882384" y="485321"/>
                  <a:pt x="865430" y="490084"/>
                  <a:pt x="850189" y="487417"/>
                </a:cubicBezTo>
                <a:cubicBezTo>
                  <a:pt x="822756" y="482655"/>
                  <a:pt x="796655" y="471987"/>
                  <a:pt x="769605" y="464937"/>
                </a:cubicBezTo>
                <a:cubicBezTo>
                  <a:pt x="760270" y="462461"/>
                  <a:pt x="749982" y="462843"/>
                  <a:pt x="740268" y="462651"/>
                </a:cubicBezTo>
                <a:cubicBezTo>
                  <a:pt x="717977" y="462081"/>
                  <a:pt x="695116" y="467605"/>
                  <a:pt x="674923" y="451792"/>
                </a:cubicBezTo>
                <a:cubicBezTo>
                  <a:pt x="656255" y="436934"/>
                  <a:pt x="637392" y="441314"/>
                  <a:pt x="617772" y="452554"/>
                </a:cubicBezTo>
                <a:cubicBezTo>
                  <a:pt x="603673" y="460557"/>
                  <a:pt x="587672" y="466843"/>
                  <a:pt x="571860" y="469891"/>
                </a:cubicBezTo>
                <a:cubicBezTo>
                  <a:pt x="550141" y="474081"/>
                  <a:pt x="528615" y="475797"/>
                  <a:pt x="505182" y="473319"/>
                </a:cubicBezTo>
                <a:cubicBezTo>
                  <a:pt x="488607" y="471605"/>
                  <a:pt x="475081" y="470843"/>
                  <a:pt x="462126" y="460747"/>
                </a:cubicBezTo>
                <a:cubicBezTo>
                  <a:pt x="460032" y="459223"/>
                  <a:pt x="456222" y="458841"/>
                  <a:pt x="453364" y="459033"/>
                </a:cubicBezTo>
                <a:cubicBezTo>
                  <a:pt x="415835" y="462271"/>
                  <a:pt x="378686" y="460557"/>
                  <a:pt x="340774" y="458268"/>
                </a:cubicBezTo>
                <a:cubicBezTo>
                  <a:pt x="292579" y="455222"/>
                  <a:pt x="241901" y="464175"/>
                  <a:pt x="200182" y="496180"/>
                </a:cubicBezTo>
                <a:cubicBezTo>
                  <a:pt x="194085" y="500944"/>
                  <a:pt x="184941" y="503038"/>
                  <a:pt x="176939" y="504182"/>
                </a:cubicBezTo>
                <a:cubicBezTo>
                  <a:pt x="139219" y="509134"/>
                  <a:pt x="101308" y="512564"/>
                  <a:pt x="63587" y="518088"/>
                </a:cubicBezTo>
                <a:cubicBezTo>
                  <a:pt x="43012" y="521137"/>
                  <a:pt x="21486" y="523805"/>
                  <a:pt x="2817" y="532187"/>
                </a:cubicBezTo>
                <a:lnTo>
                  <a:pt x="0" y="5333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C292A62-7F34-4E30-BE04-48164A1DAF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705643" y="2991644"/>
            <a:ext cx="6858001" cy="874716"/>
          </a:xfrm>
          <a:custGeom>
            <a:avLst/>
            <a:gdLst>
              <a:gd name="connsiteX0" fmla="*/ 0 w 6858001"/>
              <a:gd name="connsiteY0" fmla="*/ 533314 h 874716"/>
              <a:gd name="connsiteX1" fmla="*/ 0 w 6858001"/>
              <a:gd name="connsiteY1" fmla="*/ 69206 h 874716"/>
              <a:gd name="connsiteX2" fmla="*/ 21486 w 6858001"/>
              <a:gd name="connsiteY2" fmla="*/ 71924 h 874716"/>
              <a:gd name="connsiteX3" fmla="*/ 228948 w 6858001"/>
              <a:gd name="connsiteY3" fmla="*/ 88116 h 874716"/>
              <a:gd name="connsiteX4" fmla="*/ 313533 w 6858001"/>
              <a:gd name="connsiteY4" fmla="*/ 62779 h 874716"/>
              <a:gd name="connsiteX5" fmla="*/ 338870 w 6858001"/>
              <a:gd name="connsiteY5" fmla="*/ 62207 h 874716"/>
              <a:gd name="connsiteX6" fmla="*/ 395640 w 6858001"/>
              <a:gd name="connsiteY6" fmla="*/ 72114 h 874716"/>
              <a:gd name="connsiteX7" fmla="*/ 512802 w 6858001"/>
              <a:gd name="connsiteY7" fmla="*/ 65446 h 874716"/>
              <a:gd name="connsiteX8" fmla="*/ 556047 w 6858001"/>
              <a:gd name="connsiteY8" fmla="*/ 55349 h 874716"/>
              <a:gd name="connsiteX9" fmla="*/ 580050 w 6858001"/>
              <a:gd name="connsiteY9" fmla="*/ 48871 h 874716"/>
              <a:gd name="connsiteX10" fmla="*/ 703308 w 6858001"/>
              <a:gd name="connsiteY10" fmla="*/ 30964 h 874716"/>
              <a:gd name="connsiteX11" fmla="*/ 758174 w 6858001"/>
              <a:gd name="connsiteY11" fmla="*/ 11724 h 874716"/>
              <a:gd name="connsiteX12" fmla="*/ 773035 w 6858001"/>
              <a:gd name="connsiteY12" fmla="*/ 8866 h 874716"/>
              <a:gd name="connsiteX13" fmla="*/ 854379 w 6858001"/>
              <a:gd name="connsiteY13" fmla="*/ 16866 h 874716"/>
              <a:gd name="connsiteX14" fmla="*/ 915343 w 6858001"/>
              <a:gd name="connsiteY14" fmla="*/ 47919 h 874716"/>
              <a:gd name="connsiteX15" fmla="*/ 927155 w 6858001"/>
              <a:gd name="connsiteY15" fmla="*/ 58397 h 874716"/>
              <a:gd name="connsiteX16" fmla="*/ 1097087 w 6858001"/>
              <a:gd name="connsiteY16" fmla="*/ 54777 h 874716"/>
              <a:gd name="connsiteX17" fmla="*/ 1123185 w 6858001"/>
              <a:gd name="connsiteY17" fmla="*/ 50395 h 874716"/>
              <a:gd name="connsiteX18" fmla="*/ 1249302 w 6858001"/>
              <a:gd name="connsiteY18" fmla="*/ 68684 h 874716"/>
              <a:gd name="connsiteX19" fmla="*/ 1286069 w 6858001"/>
              <a:gd name="connsiteY19" fmla="*/ 72304 h 874716"/>
              <a:gd name="connsiteX20" fmla="*/ 1417899 w 6858001"/>
              <a:gd name="connsiteY20" fmla="*/ 88688 h 874716"/>
              <a:gd name="connsiteX21" fmla="*/ 1436568 w 6858001"/>
              <a:gd name="connsiteY21" fmla="*/ 73448 h 874716"/>
              <a:gd name="connsiteX22" fmla="*/ 1490292 w 6858001"/>
              <a:gd name="connsiteY22" fmla="*/ 35154 h 874716"/>
              <a:gd name="connsiteX23" fmla="*/ 1596213 w 6858001"/>
              <a:gd name="connsiteY23" fmla="*/ 1245 h 874716"/>
              <a:gd name="connsiteX24" fmla="*/ 1624980 w 6858001"/>
              <a:gd name="connsiteY24" fmla="*/ 3150 h 874716"/>
              <a:gd name="connsiteX25" fmla="*/ 1697753 w 6858001"/>
              <a:gd name="connsiteY25" fmla="*/ 59731 h 874716"/>
              <a:gd name="connsiteX26" fmla="*/ 1733188 w 6858001"/>
              <a:gd name="connsiteY26" fmla="*/ 82400 h 874716"/>
              <a:gd name="connsiteX27" fmla="*/ 1833775 w 6858001"/>
              <a:gd name="connsiteY27" fmla="*/ 124121 h 874716"/>
              <a:gd name="connsiteX28" fmla="*/ 1842158 w 6858001"/>
              <a:gd name="connsiteY28" fmla="*/ 131742 h 874716"/>
              <a:gd name="connsiteX29" fmla="*/ 1916454 w 6858001"/>
              <a:gd name="connsiteY29" fmla="*/ 222233 h 874716"/>
              <a:gd name="connsiteX30" fmla="*/ 1933219 w 6858001"/>
              <a:gd name="connsiteY30" fmla="*/ 237663 h 874716"/>
              <a:gd name="connsiteX31" fmla="*/ 1953413 w 6858001"/>
              <a:gd name="connsiteY31" fmla="*/ 261668 h 874716"/>
              <a:gd name="connsiteX32" fmla="*/ 2016469 w 6858001"/>
              <a:gd name="connsiteY32" fmla="*/ 308151 h 874716"/>
              <a:gd name="connsiteX33" fmla="*/ 2094578 w 6858001"/>
              <a:gd name="connsiteY33" fmla="*/ 323010 h 874716"/>
              <a:gd name="connsiteX34" fmla="*/ 2188879 w 6858001"/>
              <a:gd name="connsiteY34" fmla="*/ 345681 h 874716"/>
              <a:gd name="connsiteX35" fmla="*/ 2228314 w 6858001"/>
              <a:gd name="connsiteY35" fmla="*/ 360921 h 874716"/>
              <a:gd name="connsiteX36" fmla="*/ 2334044 w 6858001"/>
              <a:gd name="connsiteY36" fmla="*/ 389878 h 874716"/>
              <a:gd name="connsiteX37" fmla="*/ 2409485 w 6858001"/>
              <a:gd name="connsiteY37" fmla="*/ 414263 h 874716"/>
              <a:gd name="connsiteX38" fmla="*/ 2518264 w 6858001"/>
              <a:gd name="connsiteY38" fmla="*/ 428552 h 874716"/>
              <a:gd name="connsiteX39" fmla="*/ 2571034 w 6858001"/>
              <a:gd name="connsiteY39" fmla="*/ 429122 h 874716"/>
              <a:gd name="connsiteX40" fmla="*/ 2668001 w 6858001"/>
              <a:gd name="connsiteY40" fmla="*/ 502276 h 874716"/>
              <a:gd name="connsiteX41" fmla="*/ 2745348 w 6858001"/>
              <a:gd name="connsiteY41" fmla="*/ 550666 h 874716"/>
              <a:gd name="connsiteX42" fmla="*/ 2826694 w 6858001"/>
              <a:gd name="connsiteY42" fmla="*/ 527233 h 874716"/>
              <a:gd name="connsiteX43" fmla="*/ 2848793 w 6858001"/>
              <a:gd name="connsiteY43" fmla="*/ 505134 h 874716"/>
              <a:gd name="connsiteX44" fmla="*/ 2982148 w 6858001"/>
              <a:gd name="connsiteY44" fmla="*/ 484179 h 874716"/>
              <a:gd name="connsiteX45" fmla="*/ 3172654 w 6858001"/>
              <a:gd name="connsiteY45" fmla="*/ 483417 h 874716"/>
              <a:gd name="connsiteX46" fmla="*/ 3489467 w 6858001"/>
              <a:gd name="connsiteY46" fmla="*/ 435790 h 874716"/>
              <a:gd name="connsiteX47" fmla="*/ 3544713 w 6858001"/>
              <a:gd name="connsiteY47" fmla="*/ 413691 h 874716"/>
              <a:gd name="connsiteX48" fmla="*/ 3606817 w 6858001"/>
              <a:gd name="connsiteY48" fmla="*/ 408167 h 874716"/>
              <a:gd name="connsiteX49" fmla="*/ 3630632 w 6858001"/>
              <a:gd name="connsiteY49" fmla="*/ 421693 h 874716"/>
              <a:gd name="connsiteX50" fmla="*/ 3734837 w 6858001"/>
              <a:gd name="connsiteY50" fmla="*/ 441886 h 874716"/>
              <a:gd name="connsiteX51" fmla="*/ 3754652 w 6858001"/>
              <a:gd name="connsiteY51" fmla="*/ 442268 h 874716"/>
              <a:gd name="connsiteX52" fmla="*/ 3822472 w 6858001"/>
              <a:gd name="connsiteY52" fmla="*/ 433694 h 874716"/>
              <a:gd name="connsiteX53" fmla="*/ 3885338 w 6858001"/>
              <a:gd name="connsiteY53" fmla="*/ 428742 h 874716"/>
              <a:gd name="connsiteX54" fmla="*/ 4043839 w 6858001"/>
              <a:gd name="connsiteY54" fmla="*/ 444934 h 874716"/>
              <a:gd name="connsiteX55" fmla="*/ 4165383 w 6858001"/>
              <a:gd name="connsiteY55" fmla="*/ 441124 h 874716"/>
              <a:gd name="connsiteX56" fmla="*/ 4221391 w 6858001"/>
              <a:gd name="connsiteY56" fmla="*/ 444934 h 874716"/>
              <a:gd name="connsiteX57" fmla="*/ 4253014 w 6858001"/>
              <a:gd name="connsiteY57" fmla="*/ 450650 h 874716"/>
              <a:gd name="connsiteX58" fmla="*/ 4324645 w 6858001"/>
              <a:gd name="connsiteY58" fmla="*/ 490466 h 874716"/>
              <a:gd name="connsiteX59" fmla="*/ 4363890 w 6858001"/>
              <a:gd name="connsiteY59" fmla="*/ 499420 h 874716"/>
              <a:gd name="connsiteX60" fmla="*/ 4482004 w 6858001"/>
              <a:gd name="connsiteY60" fmla="*/ 498658 h 874716"/>
              <a:gd name="connsiteX61" fmla="*/ 4659174 w 6858001"/>
              <a:gd name="connsiteY61" fmla="*/ 438648 h 874716"/>
              <a:gd name="connsiteX62" fmla="*/ 4677655 w 6858001"/>
              <a:gd name="connsiteY62" fmla="*/ 430646 h 874716"/>
              <a:gd name="connsiteX63" fmla="*/ 4767764 w 6858001"/>
              <a:gd name="connsiteY63" fmla="*/ 420739 h 874716"/>
              <a:gd name="connsiteX64" fmla="*/ 4828916 w 6858001"/>
              <a:gd name="connsiteY64" fmla="*/ 434266 h 874716"/>
              <a:gd name="connsiteX65" fmla="*/ 4912168 w 6858001"/>
              <a:gd name="connsiteY65" fmla="*/ 462271 h 874716"/>
              <a:gd name="connsiteX66" fmla="*/ 4987037 w 6858001"/>
              <a:gd name="connsiteY66" fmla="*/ 485703 h 874716"/>
              <a:gd name="connsiteX67" fmla="*/ 5041521 w 6858001"/>
              <a:gd name="connsiteY67" fmla="*/ 512182 h 874716"/>
              <a:gd name="connsiteX68" fmla="*/ 5166113 w 6858001"/>
              <a:gd name="connsiteY68" fmla="*/ 531615 h 874716"/>
              <a:gd name="connsiteX69" fmla="*/ 5179067 w 6858001"/>
              <a:gd name="connsiteY69" fmla="*/ 534853 h 874716"/>
              <a:gd name="connsiteX70" fmla="*/ 5272796 w 6858001"/>
              <a:gd name="connsiteY70" fmla="*/ 511230 h 874716"/>
              <a:gd name="connsiteX71" fmla="*/ 5385384 w 6858001"/>
              <a:gd name="connsiteY71" fmla="*/ 487227 h 874716"/>
              <a:gd name="connsiteX72" fmla="*/ 5425582 w 6858001"/>
              <a:gd name="connsiteY72" fmla="*/ 495418 h 874716"/>
              <a:gd name="connsiteX73" fmla="*/ 5480637 w 6858001"/>
              <a:gd name="connsiteY73" fmla="*/ 507040 h 874716"/>
              <a:gd name="connsiteX74" fmla="*/ 5531693 w 6858001"/>
              <a:gd name="connsiteY74" fmla="*/ 500944 h 874716"/>
              <a:gd name="connsiteX75" fmla="*/ 5562746 w 6858001"/>
              <a:gd name="connsiteY75" fmla="*/ 500372 h 874716"/>
              <a:gd name="connsiteX76" fmla="*/ 5704483 w 6858001"/>
              <a:gd name="connsiteY76" fmla="*/ 571620 h 874716"/>
              <a:gd name="connsiteX77" fmla="*/ 5740488 w 6858001"/>
              <a:gd name="connsiteY77" fmla="*/ 577526 h 874716"/>
              <a:gd name="connsiteX78" fmla="*/ 5760873 w 6858001"/>
              <a:gd name="connsiteY78" fmla="*/ 586291 h 874716"/>
              <a:gd name="connsiteX79" fmla="*/ 5883751 w 6858001"/>
              <a:gd name="connsiteY79" fmla="*/ 674686 h 874716"/>
              <a:gd name="connsiteX80" fmla="*/ 5935949 w 6858001"/>
              <a:gd name="connsiteY80" fmla="*/ 692592 h 874716"/>
              <a:gd name="connsiteX81" fmla="*/ 5993291 w 6858001"/>
              <a:gd name="connsiteY81" fmla="*/ 688972 h 874716"/>
              <a:gd name="connsiteX82" fmla="*/ 6026440 w 6858001"/>
              <a:gd name="connsiteY82" fmla="*/ 682496 h 874716"/>
              <a:gd name="connsiteX83" fmla="*/ 6108738 w 6858001"/>
              <a:gd name="connsiteY83" fmla="*/ 626296 h 874716"/>
              <a:gd name="connsiteX84" fmla="*/ 6155602 w 6858001"/>
              <a:gd name="connsiteY84" fmla="*/ 628202 h 874716"/>
              <a:gd name="connsiteX85" fmla="*/ 6228756 w 6858001"/>
              <a:gd name="connsiteY85" fmla="*/ 666873 h 874716"/>
              <a:gd name="connsiteX86" fmla="*/ 6361539 w 6858001"/>
              <a:gd name="connsiteY86" fmla="*/ 684210 h 874716"/>
              <a:gd name="connsiteX87" fmla="*/ 6428979 w 6858001"/>
              <a:gd name="connsiteY87" fmla="*/ 630106 h 874716"/>
              <a:gd name="connsiteX88" fmla="*/ 6463840 w 6858001"/>
              <a:gd name="connsiteY88" fmla="*/ 578098 h 874716"/>
              <a:gd name="connsiteX89" fmla="*/ 6564620 w 6858001"/>
              <a:gd name="connsiteY89" fmla="*/ 517708 h 874716"/>
              <a:gd name="connsiteX90" fmla="*/ 6588625 w 6858001"/>
              <a:gd name="connsiteY90" fmla="*/ 540187 h 874716"/>
              <a:gd name="connsiteX91" fmla="*/ 6662541 w 6858001"/>
              <a:gd name="connsiteY91" fmla="*/ 549714 h 874716"/>
              <a:gd name="connsiteX92" fmla="*/ 6742552 w 6858001"/>
              <a:gd name="connsiteY92" fmla="*/ 548952 h 874716"/>
              <a:gd name="connsiteX93" fmla="*/ 6812063 w 6858001"/>
              <a:gd name="connsiteY93" fmla="*/ 568430 h 874716"/>
              <a:gd name="connsiteX94" fmla="*/ 6858001 w 6858001"/>
              <a:gd name="connsiteY94" fmla="*/ 562267 h 874716"/>
              <a:gd name="connsiteX95" fmla="*/ 6858001 w 6858001"/>
              <a:gd name="connsiteY95" fmla="*/ 734520 h 874716"/>
              <a:gd name="connsiteX96" fmla="*/ 6815516 w 6858001"/>
              <a:gd name="connsiteY96" fmla="*/ 744220 h 874716"/>
              <a:gd name="connsiteX97" fmla="*/ 6748458 w 6858001"/>
              <a:gd name="connsiteY97" fmla="*/ 763271 h 874716"/>
              <a:gd name="connsiteX98" fmla="*/ 6584812 w 6858001"/>
              <a:gd name="connsiteY98" fmla="*/ 784797 h 874716"/>
              <a:gd name="connsiteX99" fmla="*/ 6415833 w 6858001"/>
              <a:gd name="connsiteY99" fmla="*/ 805562 h 874716"/>
              <a:gd name="connsiteX100" fmla="*/ 6323058 w 6858001"/>
              <a:gd name="connsiteY100" fmla="*/ 812420 h 874716"/>
              <a:gd name="connsiteX101" fmla="*/ 6242093 w 6858001"/>
              <a:gd name="connsiteY101" fmla="*/ 823281 h 874716"/>
              <a:gd name="connsiteX102" fmla="*/ 6171605 w 6858001"/>
              <a:gd name="connsiteY102" fmla="*/ 830139 h 874716"/>
              <a:gd name="connsiteX103" fmla="*/ 6059397 w 6858001"/>
              <a:gd name="connsiteY103" fmla="*/ 844045 h 874716"/>
              <a:gd name="connsiteX104" fmla="*/ 6012723 w 6858001"/>
              <a:gd name="connsiteY104" fmla="*/ 847665 h 874716"/>
              <a:gd name="connsiteX105" fmla="*/ 5902610 w 6858001"/>
              <a:gd name="connsiteY105" fmla="*/ 847473 h 874716"/>
              <a:gd name="connsiteX106" fmla="*/ 5864318 w 6858001"/>
              <a:gd name="connsiteY106" fmla="*/ 845569 h 874716"/>
              <a:gd name="connsiteX107" fmla="*/ 5790592 w 6858001"/>
              <a:gd name="connsiteY107" fmla="*/ 821947 h 874716"/>
              <a:gd name="connsiteX108" fmla="*/ 5781830 w 6858001"/>
              <a:gd name="connsiteY108" fmla="*/ 820233 h 874716"/>
              <a:gd name="connsiteX109" fmla="*/ 5733440 w 6858001"/>
              <a:gd name="connsiteY109" fmla="*/ 810896 h 874716"/>
              <a:gd name="connsiteX110" fmla="*/ 5706959 w 6858001"/>
              <a:gd name="connsiteY110" fmla="*/ 807848 h 874716"/>
              <a:gd name="connsiteX111" fmla="*/ 5606372 w 6858001"/>
              <a:gd name="connsiteY111" fmla="*/ 788417 h 874716"/>
              <a:gd name="connsiteX112" fmla="*/ 5548460 w 6858001"/>
              <a:gd name="connsiteY112" fmla="*/ 779273 h 874716"/>
              <a:gd name="connsiteX113" fmla="*/ 5501594 w 6858001"/>
              <a:gd name="connsiteY113" fmla="*/ 780607 h 874716"/>
              <a:gd name="connsiteX114" fmla="*/ 5419295 w 6858001"/>
              <a:gd name="connsiteY114" fmla="*/ 782321 h 874716"/>
              <a:gd name="connsiteX115" fmla="*/ 5393005 w 6858001"/>
              <a:gd name="connsiteY115" fmla="*/ 786703 h 874716"/>
              <a:gd name="connsiteX116" fmla="*/ 5274129 w 6858001"/>
              <a:gd name="connsiteY116" fmla="*/ 774129 h 874716"/>
              <a:gd name="connsiteX117" fmla="*/ 5206308 w 6858001"/>
              <a:gd name="connsiteY117" fmla="*/ 773177 h 874716"/>
              <a:gd name="connsiteX118" fmla="*/ 5129916 w 6858001"/>
              <a:gd name="connsiteY118" fmla="*/ 757554 h 874716"/>
              <a:gd name="connsiteX119" fmla="*/ 5107627 w 6858001"/>
              <a:gd name="connsiteY119" fmla="*/ 758316 h 874716"/>
              <a:gd name="connsiteX120" fmla="*/ 5082670 w 6858001"/>
              <a:gd name="connsiteY120" fmla="*/ 759651 h 874716"/>
              <a:gd name="connsiteX121" fmla="*/ 5006086 w 6858001"/>
              <a:gd name="connsiteY121" fmla="*/ 760795 h 874716"/>
              <a:gd name="connsiteX122" fmla="*/ 4959602 w 6858001"/>
              <a:gd name="connsiteY122" fmla="*/ 766509 h 874716"/>
              <a:gd name="connsiteX123" fmla="*/ 4871019 w 6858001"/>
              <a:gd name="connsiteY123" fmla="*/ 763081 h 874716"/>
              <a:gd name="connsiteX124" fmla="*/ 4838250 w 6858001"/>
              <a:gd name="connsiteY124" fmla="*/ 768033 h 874716"/>
              <a:gd name="connsiteX125" fmla="*/ 4755381 w 6858001"/>
              <a:gd name="connsiteY125" fmla="*/ 768605 h 874716"/>
              <a:gd name="connsiteX126" fmla="*/ 4681083 w 6858001"/>
              <a:gd name="connsiteY126" fmla="*/ 765747 h 874716"/>
              <a:gd name="connsiteX127" fmla="*/ 4609452 w 6858001"/>
              <a:gd name="connsiteY127" fmla="*/ 767271 h 874716"/>
              <a:gd name="connsiteX128" fmla="*/ 4558207 w 6858001"/>
              <a:gd name="connsiteY128" fmla="*/ 773557 h 874716"/>
              <a:gd name="connsiteX129" fmla="*/ 4502579 w 6858001"/>
              <a:gd name="connsiteY129" fmla="*/ 777367 h 874716"/>
              <a:gd name="connsiteX130" fmla="*/ 4349222 w 6858001"/>
              <a:gd name="connsiteY130" fmla="*/ 800038 h 874716"/>
              <a:gd name="connsiteX131" fmla="*/ 4320837 w 6858001"/>
              <a:gd name="connsiteY131" fmla="*/ 794514 h 874716"/>
              <a:gd name="connsiteX132" fmla="*/ 4159667 w 6858001"/>
              <a:gd name="connsiteY132" fmla="*/ 789370 h 874716"/>
              <a:gd name="connsiteX133" fmla="*/ 4124614 w 6858001"/>
              <a:gd name="connsiteY133" fmla="*/ 789752 h 874716"/>
              <a:gd name="connsiteX134" fmla="*/ 4030503 w 6858001"/>
              <a:gd name="connsiteY134" fmla="*/ 767271 h 874716"/>
              <a:gd name="connsiteX135" fmla="*/ 3885338 w 6858001"/>
              <a:gd name="connsiteY135" fmla="*/ 802896 h 874716"/>
              <a:gd name="connsiteX136" fmla="*/ 3749506 w 6858001"/>
              <a:gd name="connsiteY136" fmla="*/ 847473 h 874716"/>
              <a:gd name="connsiteX137" fmla="*/ 3732361 w 6858001"/>
              <a:gd name="connsiteY137" fmla="*/ 853190 h 874716"/>
              <a:gd name="connsiteX138" fmla="*/ 3683591 w 6858001"/>
              <a:gd name="connsiteY138" fmla="*/ 862906 h 874716"/>
              <a:gd name="connsiteX139" fmla="*/ 3623201 w 6858001"/>
              <a:gd name="connsiteY139" fmla="*/ 866334 h 874716"/>
              <a:gd name="connsiteX140" fmla="*/ 3546617 w 6858001"/>
              <a:gd name="connsiteY140" fmla="*/ 874716 h 874716"/>
              <a:gd name="connsiteX141" fmla="*/ 3485275 w 6858001"/>
              <a:gd name="connsiteY141" fmla="*/ 864238 h 874716"/>
              <a:gd name="connsiteX142" fmla="*/ 3399546 w 6858001"/>
              <a:gd name="connsiteY142" fmla="*/ 848618 h 874716"/>
              <a:gd name="connsiteX143" fmla="*/ 3318771 w 6858001"/>
              <a:gd name="connsiteY143" fmla="*/ 833757 h 874716"/>
              <a:gd name="connsiteX144" fmla="*/ 3293244 w 6858001"/>
              <a:gd name="connsiteY144" fmla="*/ 851284 h 874716"/>
              <a:gd name="connsiteX145" fmla="*/ 3253809 w 6858001"/>
              <a:gd name="connsiteY145" fmla="*/ 866524 h 874716"/>
              <a:gd name="connsiteX146" fmla="*/ 3209993 w 6858001"/>
              <a:gd name="connsiteY146" fmla="*/ 848235 h 874716"/>
              <a:gd name="connsiteX147" fmla="*/ 3107500 w 6858001"/>
              <a:gd name="connsiteY147" fmla="*/ 810326 h 874716"/>
              <a:gd name="connsiteX148" fmla="*/ 3042728 w 6858001"/>
              <a:gd name="connsiteY148" fmla="*/ 808610 h 874716"/>
              <a:gd name="connsiteX149" fmla="*/ 2901943 w 6858001"/>
              <a:gd name="connsiteY149" fmla="*/ 792418 h 874716"/>
              <a:gd name="connsiteX150" fmla="*/ 2809930 w 6858001"/>
              <a:gd name="connsiteY150" fmla="*/ 769367 h 874716"/>
              <a:gd name="connsiteX151" fmla="*/ 2743826 w 6858001"/>
              <a:gd name="connsiteY151" fmla="*/ 743268 h 874716"/>
              <a:gd name="connsiteX152" fmla="*/ 2649143 w 6858001"/>
              <a:gd name="connsiteY152" fmla="*/ 709167 h 874716"/>
              <a:gd name="connsiteX153" fmla="*/ 2554079 w 6858001"/>
              <a:gd name="connsiteY153" fmla="*/ 691450 h 874716"/>
              <a:gd name="connsiteX154" fmla="*/ 2485307 w 6858001"/>
              <a:gd name="connsiteY154" fmla="*/ 669160 h 874716"/>
              <a:gd name="connsiteX155" fmla="*/ 2401292 w 6858001"/>
              <a:gd name="connsiteY155" fmla="*/ 653919 h 874716"/>
              <a:gd name="connsiteX156" fmla="*/ 2330806 w 6858001"/>
              <a:gd name="connsiteY156" fmla="*/ 653349 h 874716"/>
              <a:gd name="connsiteX157" fmla="*/ 2220312 w 6858001"/>
              <a:gd name="connsiteY157" fmla="*/ 656015 h 874716"/>
              <a:gd name="connsiteX158" fmla="*/ 2085054 w 6858001"/>
              <a:gd name="connsiteY158" fmla="*/ 609914 h 874716"/>
              <a:gd name="connsiteX159" fmla="*/ 2030378 w 6858001"/>
              <a:gd name="connsiteY159" fmla="*/ 599625 h 874716"/>
              <a:gd name="connsiteX160" fmla="*/ 1978940 w 6858001"/>
              <a:gd name="connsiteY160" fmla="*/ 594863 h 874716"/>
              <a:gd name="connsiteX161" fmla="*/ 1869780 w 6858001"/>
              <a:gd name="connsiteY161" fmla="*/ 564192 h 874716"/>
              <a:gd name="connsiteX162" fmla="*/ 1825393 w 6858001"/>
              <a:gd name="connsiteY162" fmla="*/ 554094 h 874716"/>
              <a:gd name="connsiteX163" fmla="*/ 1763287 w 6858001"/>
              <a:gd name="connsiteY163" fmla="*/ 554286 h 874716"/>
              <a:gd name="connsiteX164" fmla="*/ 1650317 w 6858001"/>
              <a:gd name="connsiteY164" fmla="*/ 540187 h 874716"/>
              <a:gd name="connsiteX165" fmla="*/ 1537537 w 6858001"/>
              <a:gd name="connsiteY165" fmla="*/ 499038 h 874716"/>
              <a:gd name="connsiteX166" fmla="*/ 1489720 w 6858001"/>
              <a:gd name="connsiteY166" fmla="*/ 503038 h 874716"/>
              <a:gd name="connsiteX167" fmla="*/ 1472575 w 6858001"/>
              <a:gd name="connsiteY167" fmla="*/ 502086 h 874716"/>
              <a:gd name="connsiteX168" fmla="*/ 1318456 w 6858001"/>
              <a:gd name="connsiteY168" fmla="*/ 479415 h 874716"/>
              <a:gd name="connsiteX169" fmla="*/ 1303024 w 6858001"/>
              <a:gd name="connsiteY169" fmla="*/ 476939 h 874716"/>
              <a:gd name="connsiteX170" fmla="*/ 1230633 w 6858001"/>
              <a:gd name="connsiteY170" fmla="*/ 456746 h 874716"/>
              <a:gd name="connsiteX171" fmla="*/ 1048125 w 6858001"/>
              <a:gd name="connsiteY171" fmla="*/ 444172 h 874716"/>
              <a:gd name="connsiteX172" fmla="*/ 1036887 w 6858001"/>
              <a:gd name="connsiteY172" fmla="*/ 442648 h 874716"/>
              <a:gd name="connsiteX173" fmla="*/ 975733 w 6858001"/>
              <a:gd name="connsiteY173" fmla="*/ 452744 h 874716"/>
              <a:gd name="connsiteX174" fmla="*/ 945444 w 6858001"/>
              <a:gd name="connsiteY174" fmla="*/ 467033 h 874716"/>
              <a:gd name="connsiteX175" fmla="*/ 898198 w 6858001"/>
              <a:gd name="connsiteY175" fmla="*/ 481893 h 874716"/>
              <a:gd name="connsiteX176" fmla="*/ 850189 w 6858001"/>
              <a:gd name="connsiteY176" fmla="*/ 487417 h 874716"/>
              <a:gd name="connsiteX177" fmla="*/ 769605 w 6858001"/>
              <a:gd name="connsiteY177" fmla="*/ 464937 h 874716"/>
              <a:gd name="connsiteX178" fmla="*/ 740268 w 6858001"/>
              <a:gd name="connsiteY178" fmla="*/ 462651 h 874716"/>
              <a:gd name="connsiteX179" fmla="*/ 674923 w 6858001"/>
              <a:gd name="connsiteY179" fmla="*/ 451792 h 874716"/>
              <a:gd name="connsiteX180" fmla="*/ 617772 w 6858001"/>
              <a:gd name="connsiteY180" fmla="*/ 452554 h 874716"/>
              <a:gd name="connsiteX181" fmla="*/ 571860 w 6858001"/>
              <a:gd name="connsiteY181" fmla="*/ 469891 h 874716"/>
              <a:gd name="connsiteX182" fmla="*/ 505182 w 6858001"/>
              <a:gd name="connsiteY182" fmla="*/ 473319 h 874716"/>
              <a:gd name="connsiteX183" fmla="*/ 462126 w 6858001"/>
              <a:gd name="connsiteY183" fmla="*/ 460747 h 874716"/>
              <a:gd name="connsiteX184" fmla="*/ 453364 w 6858001"/>
              <a:gd name="connsiteY184" fmla="*/ 459033 h 874716"/>
              <a:gd name="connsiteX185" fmla="*/ 340774 w 6858001"/>
              <a:gd name="connsiteY185" fmla="*/ 458268 h 874716"/>
              <a:gd name="connsiteX186" fmla="*/ 200182 w 6858001"/>
              <a:gd name="connsiteY186" fmla="*/ 496180 h 874716"/>
              <a:gd name="connsiteX187" fmla="*/ 176939 w 6858001"/>
              <a:gd name="connsiteY187" fmla="*/ 504182 h 874716"/>
              <a:gd name="connsiteX188" fmla="*/ 63587 w 6858001"/>
              <a:gd name="connsiteY188" fmla="*/ 518088 h 874716"/>
              <a:gd name="connsiteX189" fmla="*/ 2817 w 6858001"/>
              <a:gd name="connsiteY189" fmla="*/ 532187 h 874716"/>
              <a:gd name="connsiteX190" fmla="*/ 0 w 6858001"/>
              <a:gd name="connsiteY190" fmla="*/ 533314 h 874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</a:cxnLst>
            <a:rect l="l" t="t" r="r" b="b"/>
            <a:pathLst>
              <a:path w="6858001" h="874716">
                <a:moveTo>
                  <a:pt x="0" y="533314"/>
                </a:moveTo>
                <a:lnTo>
                  <a:pt x="0" y="69206"/>
                </a:lnTo>
                <a:lnTo>
                  <a:pt x="21486" y="71924"/>
                </a:lnTo>
                <a:cubicBezTo>
                  <a:pt x="92546" y="60493"/>
                  <a:pt x="159604" y="87354"/>
                  <a:pt x="228948" y="88116"/>
                </a:cubicBezTo>
                <a:cubicBezTo>
                  <a:pt x="260382" y="88496"/>
                  <a:pt x="291435" y="94592"/>
                  <a:pt x="313533" y="62779"/>
                </a:cubicBezTo>
                <a:cubicBezTo>
                  <a:pt x="316389" y="58587"/>
                  <a:pt x="330298" y="60873"/>
                  <a:pt x="338870" y="62207"/>
                </a:cubicBezTo>
                <a:cubicBezTo>
                  <a:pt x="357921" y="65066"/>
                  <a:pt x="376781" y="72304"/>
                  <a:pt x="395640" y="72114"/>
                </a:cubicBezTo>
                <a:cubicBezTo>
                  <a:pt x="434695" y="71924"/>
                  <a:pt x="473939" y="68876"/>
                  <a:pt x="512802" y="65446"/>
                </a:cubicBezTo>
                <a:cubicBezTo>
                  <a:pt x="527470" y="64112"/>
                  <a:pt x="541569" y="58969"/>
                  <a:pt x="556047" y="55349"/>
                </a:cubicBezTo>
                <a:cubicBezTo>
                  <a:pt x="564048" y="53253"/>
                  <a:pt x="572622" y="47729"/>
                  <a:pt x="580050" y="48871"/>
                </a:cubicBezTo>
                <a:cubicBezTo>
                  <a:pt x="623106" y="55539"/>
                  <a:pt x="662541" y="39157"/>
                  <a:pt x="703308" y="30964"/>
                </a:cubicBezTo>
                <a:cubicBezTo>
                  <a:pt x="722169" y="27154"/>
                  <a:pt x="739886" y="18010"/>
                  <a:pt x="758174" y="11724"/>
                </a:cubicBezTo>
                <a:cubicBezTo>
                  <a:pt x="762936" y="10008"/>
                  <a:pt x="768271" y="8484"/>
                  <a:pt x="773035" y="8866"/>
                </a:cubicBezTo>
                <a:cubicBezTo>
                  <a:pt x="800276" y="11152"/>
                  <a:pt x="827329" y="14390"/>
                  <a:pt x="854379" y="16866"/>
                </a:cubicBezTo>
                <a:cubicBezTo>
                  <a:pt x="878956" y="19152"/>
                  <a:pt x="903722" y="19914"/>
                  <a:pt x="915343" y="47919"/>
                </a:cubicBezTo>
                <a:cubicBezTo>
                  <a:pt x="917059" y="52301"/>
                  <a:pt x="922773" y="55539"/>
                  <a:pt x="927155" y="58397"/>
                </a:cubicBezTo>
                <a:cubicBezTo>
                  <a:pt x="994785" y="102405"/>
                  <a:pt x="1030980" y="101261"/>
                  <a:pt x="1097087" y="54777"/>
                </a:cubicBezTo>
                <a:cubicBezTo>
                  <a:pt x="1103945" y="50015"/>
                  <a:pt x="1118613" y="46585"/>
                  <a:pt x="1123185" y="50395"/>
                </a:cubicBezTo>
                <a:cubicBezTo>
                  <a:pt x="1162049" y="82020"/>
                  <a:pt x="1204532" y="78590"/>
                  <a:pt x="1249302" y="68684"/>
                </a:cubicBezTo>
                <a:cubicBezTo>
                  <a:pt x="1260922" y="66018"/>
                  <a:pt x="1277307" y="66018"/>
                  <a:pt x="1286069" y="72304"/>
                </a:cubicBezTo>
                <a:cubicBezTo>
                  <a:pt x="1327790" y="101451"/>
                  <a:pt x="1372560" y="97261"/>
                  <a:pt x="1417899" y="88688"/>
                </a:cubicBezTo>
                <a:cubicBezTo>
                  <a:pt x="1424948" y="87354"/>
                  <a:pt x="1433522" y="80114"/>
                  <a:pt x="1436568" y="73448"/>
                </a:cubicBezTo>
                <a:cubicBezTo>
                  <a:pt x="1447428" y="49825"/>
                  <a:pt x="1467813" y="41823"/>
                  <a:pt x="1490292" y="35154"/>
                </a:cubicBezTo>
                <a:cubicBezTo>
                  <a:pt x="1525727" y="24296"/>
                  <a:pt x="1560588" y="11532"/>
                  <a:pt x="1596213" y="1245"/>
                </a:cubicBezTo>
                <a:cubicBezTo>
                  <a:pt x="1604978" y="-1231"/>
                  <a:pt x="1615836" y="293"/>
                  <a:pt x="1624980" y="3150"/>
                </a:cubicBezTo>
                <a:cubicBezTo>
                  <a:pt x="1656223" y="12866"/>
                  <a:pt x="1676036" y="37251"/>
                  <a:pt x="1697753" y="59731"/>
                </a:cubicBezTo>
                <a:cubicBezTo>
                  <a:pt x="1707279" y="69638"/>
                  <a:pt x="1720423" y="76686"/>
                  <a:pt x="1733188" y="82400"/>
                </a:cubicBezTo>
                <a:cubicBezTo>
                  <a:pt x="1766335" y="97071"/>
                  <a:pt x="1800246" y="110215"/>
                  <a:pt x="1833775" y="124121"/>
                </a:cubicBezTo>
                <a:cubicBezTo>
                  <a:pt x="1837013" y="125455"/>
                  <a:pt x="1839679" y="128884"/>
                  <a:pt x="1842158" y="131742"/>
                </a:cubicBezTo>
                <a:cubicBezTo>
                  <a:pt x="1866922" y="161843"/>
                  <a:pt x="1891497" y="192132"/>
                  <a:pt x="1916454" y="222233"/>
                </a:cubicBezTo>
                <a:cubicBezTo>
                  <a:pt x="1921216" y="227947"/>
                  <a:pt x="1928076" y="232139"/>
                  <a:pt x="1933219" y="237663"/>
                </a:cubicBezTo>
                <a:cubicBezTo>
                  <a:pt x="1940459" y="245283"/>
                  <a:pt x="1949603" y="252524"/>
                  <a:pt x="1953413" y="261668"/>
                </a:cubicBezTo>
                <a:cubicBezTo>
                  <a:pt x="1965224" y="290433"/>
                  <a:pt x="1987894" y="302817"/>
                  <a:pt x="2016469" y="308151"/>
                </a:cubicBezTo>
                <a:cubicBezTo>
                  <a:pt x="2042570" y="313104"/>
                  <a:pt x="2068669" y="317296"/>
                  <a:pt x="2094578" y="323010"/>
                </a:cubicBezTo>
                <a:cubicBezTo>
                  <a:pt x="2126201" y="329868"/>
                  <a:pt x="2157636" y="337298"/>
                  <a:pt x="2188879" y="345681"/>
                </a:cubicBezTo>
                <a:cubicBezTo>
                  <a:pt x="2202404" y="349301"/>
                  <a:pt x="2216692" y="353491"/>
                  <a:pt x="2228314" y="360921"/>
                </a:cubicBezTo>
                <a:cubicBezTo>
                  <a:pt x="2260890" y="381496"/>
                  <a:pt x="2295753" y="395402"/>
                  <a:pt x="2334044" y="389878"/>
                </a:cubicBezTo>
                <a:cubicBezTo>
                  <a:pt x="2364715" y="385496"/>
                  <a:pt x="2390434" y="396736"/>
                  <a:pt x="2409485" y="414263"/>
                </a:cubicBezTo>
                <a:cubicBezTo>
                  <a:pt x="2444158" y="446078"/>
                  <a:pt x="2481305" y="438838"/>
                  <a:pt x="2518264" y="428552"/>
                </a:cubicBezTo>
                <a:cubicBezTo>
                  <a:pt x="2537315" y="423217"/>
                  <a:pt x="2552935" y="423979"/>
                  <a:pt x="2571034" y="429122"/>
                </a:cubicBezTo>
                <a:cubicBezTo>
                  <a:pt x="2612945" y="441124"/>
                  <a:pt x="2640950" y="473701"/>
                  <a:pt x="2668001" y="502276"/>
                </a:cubicBezTo>
                <a:cubicBezTo>
                  <a:pt x="2691054" y="526661"/>
                  <a:pt x="2716963" y="540377"/>
                  <a:pt x="2745348" y="550666"/>
                </a:cubicBezTo>
                <a:cubicBezTo>
                  <a:pt x="2781163" y="563810"/>
                  <a:pt x="2809548" y="558858"/>
                  <a:pt x="2826694" y="527233"/>
                </a:cubicBezTo>
                <a:cubicBezTo>
                  <a:pt x="2831457" y="518278"/>
                  <a:pt x="2839839" y="507800"/>
                  <a:pt x="2848793" y="505134"/>
                </a:cubicBezTo>
                <a:cubicBezTo>
                  <a:pt x="2892037" y="491800"/>
                  <a:pt x="2935854" y="472367"/>
                  <a:pt x="2982148" y="484179"/>
                </a:cubicBezTo>
                <a:cubicBezTo>
                  <a:pt x="3046158" y="500372"/>
                  <a:pt x="3108644" y="499420"/>
                  <a:pt x="3172654" y="483417"/>
                </a:cubicBezTo>
                <a:cubicBezTo>
                  <a:pt x="3276480" y="457508"/>
                  <a:pt x="3380305" y="430076"/>
                  <a:pt x="3489467" y="435790"/>
                </a:cubicBezTo>
                <a:cubicBezTo>
                  <a:pt x="3507563" y="436742"/>
                  <a:pt x="3529090" y="425121"/>
                  <a:pt x="3544713" y="413691"/>
                </a:cubicBezTo>
                <a:cubicBezTo>
                  <a:pt x="3574622" y="391974"/>
                  <a:pt x="3573288" y="390258"/>
                  <a:pt x="3606817" y="408167"/>
                </a:cubicBezTo>
                <a:cubicBezTo>
                  <a:pt x="3614819" y="412549"/>
                  <a:pt x="3624725" y="415215"/>
                  <a:pt x="3630632" y="421693"/>
                </a:cubicBezTo>
                <a:cubicBezTo>
                  <a:pt x="3660731" y="454650"/>
                  <a:pt x="3697880" y="446648"/>
                  <a:pt x="3734837" y="441886"/>
                </a:cubicBezTo>
                <a:cubicBezTo>
                  <a:pt x="3741315" y="440934"/>
                  <a:pt x="3749125" y="439600"/>
                  <a:pt x="3754652" y="442268"/>
                </a:cubicBezTo>
                <a:cubicBezTo>
                  <a:pt x="3779607" y="454268"/>
                  <a:pt x="3800753" y="450078"/>
                  <a:pt x="3822472" y="433694"/>
                </a:cubicBezTo>
                <a:cubicBezTo>
                  <a:pt x="3841331" y="419597"/>
                  <a:pt x="3863049" y="411215"/>
                  <a:pt x="3885338" y="428742"/>
                </a:cubicBezTo>
                <a:cubicBezTo>
                  <a:pt x="3934870" y="467605"/>
                  <a:pt x="3987829" y="469509"/>
                  <a:pt x="4043839" y="444934"/>
                </a:cubicBezTo>
                <a:cubicBezTo>
                  <a:pt x="4083845" y="427407"/>
                  <a:pt x="4123280" y="423407"/>
                  <a:pt x="4165383" y="441124"/>
                </a:cubicBezTo>
                <a:cubicBezTo>
                  <a:pt x="4181576" y="447982"/>
                  <a:pt x="4202531" y="443410"/>
                  <a:pt x="4221391" y="444934"/>
                </a:cubicBezTo>
                <a:cubicBezTo>
                  <a:pt x="4232060" y="445696"/>
                  <a:pt x="4243872" y="445886"/>
                  <a:pt x="4253014" y="450650"/>
                </a:cubicBezTo>
                <a:cubicBezTo>
                  <a:pt x="4277401" y="462843"/>
                  <a:pt x="4300070" y="478463"/>
                  <a:pt x="4324645" y="490466"/>
                </a:cubicBezTo>
                <a:cubicBezTo>
                  <a:pt x="4336457" y="496180"/>
                  <a:pt x="4350554" y="499228"/>
                  <a:pt x="4363890" y="499420"/>
                </a:cubicBezTo>
                <a:cubicBezTo>
                  <a:pt x="4403325" y="500372"/>
                  <a:pt x="4442761" y="500372"/>
                  <a:pt x="4482004" y="498658"/>
                </a:cubicBezTo>
                <a:cubicBezTo>
                  <a:pt x="4546776" y="495990"/>
                  <a:pt x="4612500" y="495418"/>
                  <a:pt x="4659174" y="438648"/>
                </a:cubicBezTo>
                <a:cubicBezTo>
                  <a:pt x="4662986" y="434076"/>
                  <a:pt x="4671176" y="431408"/>
                  <a:pt x="4677655" y="430646"/>
                </a:cubicBezTo>
                <a:cubicBezTo>
                  <a:pt x="4707564" y="427027"/>
                  <a:pt x="4738235" y="426645"/>
                  <a:pt x="4767764" y="420739"/>
                </a:cubicBezTo>
                <a:cubicBezTo>
                  <a:pt x="4791386" y="415977"/>
                  <a:pt x="4811009" y="417501"/>
                  <a:pt x="4828916" y="434266"/>
                </a:cubicBezTo>
                <a:cubicBezTo>
                  <a:pt x="4852348" y="456364"/>
                  <a:pt x="4880925" y="469319"/>
                  <a:pt x="4912168" y="462271"/>
                </a:cubicBezTo>
                <a:cubicBezTo>
                  <a:pt x="4943409" y="455412"/>
                  <a:pt x="4963984" y="470271"/>
                  <a:pt x="4987037" y="485703"/>
                </a:cubicBezTo>
                <a:cubicBezTo>
                  <a:pt x="5003801" y="496942"/>
                  <a:pt x="5022852" y="511040"/>
                  <a:pt x="5041521" y="512182"/>
                </a:cubicBezTo>
                <a:cubicBezTo>
                  <a:pt x="5083814" y="514658"/>
                  <a:pt x="5120201" y="553904"/>
                  <a:pt x="5166113" y="531615"/>
                </a:cubicBezTo>
                <a:cubicBezTo>
                  <a:pt x="5169161" y="530091"/>
                  <a:pt x="5174685" y="533901"/>
                  <a:pt x="5179067" y="534853"/>
                </a:cubicBezTo>
                <a:cubicBezTo>
                  <a:pt x="5214121" y="542093"/>
                  <a:pt x="5247078" y="535043"/>
                  <a:pt x="5272796" y="511230"/>
                </a:cubicBezTo>
                <a:cubicBezTo>
                  <a:pt x="5306516" y="480177"/>
                  <a:pt x="5343855" y="477129"/>
                  <a:pt x="5385384" y="487227"/>
                </a:cubicBezTo>
                <a:cubicBezTo>
                  <a:pt x="5398721" y="490466"/>
                  <a:pt x="5412057" y="492752"/>
                  <a:pt x="5425582" y="495418"/>
                </a:cubicBezTo>
                <a:cubicBezTo>
                  <a:pt x="5443870" y="499228"/>
                  <a:pt x="5462351" y="503230"/>
                  <a:pt x="5480637" y="507040"/>
                </a:cubicBezTo>
                <a:cubicBezTo>
                  <a:pt x="5498356" y="510850"/>
                  <a:pt x="5517979" y="517326"/>
                  <a:pt x="5531693" y="500944"/>
                </a:cubicBezTo>
                <a:cubicBezTo>
                  <a:pt x="5543506" y="486845"/>
                  <a:pt x="5551888" y="488179"/>
                  <a:pt x="5562746" y="500372"/>
                </a:cubicBezTo>
                <a:cubicBezTo>
                  <a:pt x="5600467" y="543045"/>
                  <a:pt x="5646189" y="569716"/>
                  <a:pt x="5704483" y="571620"/>
                </a:cubicBezTo>
                <a:cubicBezTo>
                  <a:pt x="5716485" y="572002"/>
                  <a:pt x="5728678" y="574668"/>
                  <a:pt x="5740488" y="577526"/>
                </a:cubicBezTo>
                <a:cubicBezTo>
                  <a:pt x="5747728" y="579241"/>
                  <a:pt x="5756493" y="581147"/>
                  <a:pt x="5760873" y="586291"/>
                </a:cubicBezTo>
                <a:cubicBezTo>
                  <a:pt x="5794974" y="625534"/>
                  <a:pt x="5837457" y="652777"/>
                  <a:pt x="5883751" y="674686"/>
                </a:cubicBezTo>
                <a:cubicBezTo>
                  <a:pt x="5900323" y="682496"/>
                  <a:pt x="5918042" y="690306"/>
                  <a:pt x="5935949" y="692592"/>
                </a:cubicBezTo>
                <a:cubicBezTo>
                  <a:pt x="5954617" y="694878"/>
                  <a:pt x="5974240" y="691068"/>
                  <a:pt x="5993291" y="688972"/>
                </a:cubicBezTo>
                <a:cubicBezTo>
                  <a:pt x="6004531" y="687830"/>
                  <a:pt x="6017485" y="688020"/>
                  <a:pt x="6026440" y="682496"/>
                </a:cubicBezTo>
                <a:cubicBezTo>
                  <a:pt x="6054825" y="665159"/>
                  <a:pt x="6082258" y="646491"/>
                  <a:pt x="6108738" y="626296"/>
                </a:cubicBezTo>
                <a:cubicBezTo>
                  <a:pt x="6131409" y="608960"/>
                  <a:pt x="6135981" y="606483"/>
                  <a:pt x="6155602" y="628202"/>
                </a:cubicBezTo>
                <a:cubicBezTo>
                  <a:pt x="6175797" y="650491"/>
                  <a:pt x="6200944" y="662111"/>
                  <a:pt x="6228756" y="666873"/>
                </a:cubicBezTo>
                <a:cubicBezTo>
                  <a:pt x="6272764" y="674304"/>
                  <a:pt x="6317151" y="680590"/>
                  <a:pt x="6361539" y="684210"/>
                </a:cubicBezTo>
                <a:cubicBezTo>
                  <a:pt x="6401736" y="687448"/>
                  <a:pt x="6420977" y="669922"/>
                  <a:pt x="6428979" y="630106"/>
                </a:cubicBezTo>
                <a:cubicBezTo>
                  <a:pt x="6433551" y="608007"/>
                  <a:pt x="6439458" y="584003"/>
                  <a:pt x="6463840" y="578098"/>
                </a:cubicBezTo>
                <a:cubicBezTo>
                  <a:pt x="6503658" y="568572"/>
                  <a:pt x="6544997" y="564382"/>
                  <a:pt x="6564620" y="517708"/>
                </a:cubicBezTo>
                <a:cubicBezTo>
                  <a:pt x="6575478" y="527995"/>
                  <a:pt x="6582146" y="534091"/>
                  <a:pt x="6588625" y="540187"/>
                </a:cubicBezTo>
                <a:cubicBezTo>
                  <a:pt x="6606531" y="557142"/>
                  <a:pt x="6643678" y="564382"/>
                  <a:pt x="6662541" y="549714"/>
                </a:cubicBezTo>
                <a:cubicBezTo>
                  <a:pt x="6690354" y="528377"/>
                  <a:pt x="6715883" y="532377"/>
                  <a:pt x="6742552" y="548952"/>
                </a:cubicBezTo>
                <a:cubicBezTo>
                  <a:pt x="6764841" y="562668"/>
                  <a:pt x="6788417" y="567954"/>
                  <a:pt x="6812063" y="568430"/>
                </a:cubicBezTo>
                <a:lnTo>
                  <a:pt x="6858001" y="562267"/>
                </a:lnTo>
                <a:lnTo>
                  <a:pt x="6858001" y="734520"/>
                </a:lnTo>
                <a:lnTo>
                  <a:pt x="6815516" y="744220"/>
                </a:lnTo>
                <a:cubicBezTo>
                  <a:pt x="6793035" y="749744"/>
                  <a:pt x="6771319" y="759651"/>
                  <a:pt x="6748458" y="763271"/>
                </a:cubicBezTo>
                <a:cubicBezTo>
                  <a:pt x="6694164" y="771843"/>
                  <a:pt x="6639488" y="777939"/>
                  <a:pt x="6584812" y="784797"/>
                </a:cubicBezTo>
                <a:cubicBezTo>
                  <a:pt x="6528424" y="791846"/>
                  <a:pt x="6472225" y="799276"/>
                  <a:pt x="6415833" y="805562"/>
                </a:cubicBezTo>
                <a:cubicBezTo>
                  <a:pt x="6384972" y="808802"/>
                  <a:pt x="6353919" y="809372"/>
                  <a:pt x="6323058" y="812420"/>
                </a:cubicBezTo>
                <a:cubicBezTo>
                  <a:pt x="6296005" y="815088"/>
                  <a:pt x="6269144" y="820041"/>
                  <a:pt x="6242093" y="823281"/>
                </a:cubicBezTo>
                <a:cubicBezTo>
                  <a:pt x="6218660" y="825947"/>
                  <a:pt x="6195037" y="827471"/>
                  <a:pt x="6171605" y="830139"/>
                </a:cubicBezTo>
                <a:cubicBezTo>
                  <a:pt x="6134075" y="834519"/>
                  <a:pt x="6096736" y="839473"/>
                  <a:pt x="6059397" y="844045"/>
                </a:cubicBezTo>
                <a:cubicBezTo>
                  <a:pt x="6043776" y="845759"/>
                  <a:pt x="6027392" y="850522"/>
                  <a:pt x="6012723" y="847665"/>
                </a:cubicBezTo>
                <a:cubicBezTo>
                  <a:pt x="5975764" y="840425"/>
                  <a:pt x="5939377" y="842521"/>
                  <a:pt x="5902610" y="847473"/>
                </a:cubicBezTo>
                <a:cubicBezTo>
                  <a:pt x="5890037" y="849190"/>
                  <a:pt x="5876511" y="848808"/>
                  <a:pt x="5864318" y="845569"/>
                </a:cubicBezTo>
                <a:cubicBezTo>
                  <a:pt x="5839361" y="839091"/>
                  <a:pt x="5815169" y="829947"/>
                  <a:pt x="5790592" y="821947"/>
                </a:cubicBezTo>
                <a:cubicBezTo>
                  <a:pt x="5787924" y="820995"/>
                  <a:pt x="5784686" y="820803"/>
                  <a:pt x="5781830" y="820233"/>
                </a:cubicBezTo>
                <a:cubicBezTo>
                  <a:pt x="5765635" y="816992"/>
                  <a:pt x="5749634" y="813754"/>
                  <a:pt x="5733440" y="810896"/>
                </a:cubicBezTo>
                <a:cubicBezTo>
                  <a:pt x="5724678" y="809372"/>
                  <a:pt x="5715723" y="809182"/>
                  <a:pt x="5706959" y="807848"/>
                </a:cubicBezTo>
                <a:cubicBezTo>
                  <a:pt x="5673050" y="802514"/>
                  <a:pt x="5635711" y="811468"/>
                  <a:pt x="5606372" y="788417"/>
                </a:cubicBezTo>
                <a:cubicBezTo>
                  <a:pt x="5587321" y="773557"/>
                  <a:pt x="5568842" y="776987"/>
                  <a:pt x="5548460" y="779273"/>
                </a:cubicBezTo>
                <a:cubicBezTo>
                  <a:pt x="5533027" y="780987"/>
                  <a:pt x="5517215" y="780415"/>
                  <a:pt x="5501594" y="780607"/>
                </a:cubicBezTo>
                <a:cubicBezTo>
                  <a:pt x="5474161" y="781177"/>
                  <a:pt x="5446728" y="781369"/>
                  <a:pt x="5419295" y="782321"/>
                </a:cubicBezTo>
                <a:cubicBezTo>
                  <a:pt x="5410531" y="782701"/>
                  <a:pt x="5401579" y="787465"/>
                  <a:pt x="5393005" y="786703"/>
                </a:cubicBezTo>
                <a:cubicBezTo>
                  <a:pt x="5353379" y="783083"/>
                  <a:pt x="5313754" y="777367"/>
                  <a:pt x="5274129" y="774129"/>
                </a:cubicBezTo>
                <a:cubicBezTo>
                  <a:pt x="5251650" y="772225"/>
                  <a:pt x="5228597" y="775843"/>
                  <a:pt x="5206308" y="773177"/>
                </a:cubicBezTo>
                <a:cubicBezTo>
                  <a:pt x="5180591" y="770129"/>
                  <a:pt x="5155445" y="762319"/>
                  <a:pt x="5129916" y="757554"/>
                </a:cubicBezTo>
                <a:cubicBezTo>
                  <a:pt x="5122867" y="756222"/>
                  <a:pt x="5115057" y="757936"/>
                  <a:pt x="5107627" y="758316"/>
                </a:cubicBezTo>
                <a:cubicBezTo>
                  <a:pt x="5099245" y="758699"/>
                  <a:pt x="5091052" y="759461"/>
                  <a:pt x="5082670" y="759651"/>
                </a:cubicBezTo>
                <a:cubicBezTo>
                  <a:pt x="5057141" y="760033"/>
                  <a:pt x="5031614" y="759461"/>
                  <a:pt x="5006086" y="760795"/>
                </a:cubicBezTo>
                <a:cubicBezTo>
                  <a:pt x="4990465" y="761557"/>
                  <a:pt x="4974082" y="769367"/>
                  <a:pt x="4959602" y="766509"/>
                </a:cubicBezTo>
                <a:cubicBezTo>
                  <a:pt x="4930075" y="760985"/>
                  <a:pt x="4900546" y="773367"/>
                  <a:pt x="4871019" y="763081"/>
                </a:cubicBezTo>
                <a:cubicBezTo>
                  <a:pt x="4861873" y="760033"/>
                  <a:pt x="4849300" y="767653"/>
                  <a:pt x="4838250" y="768033"/>
                </a:cubicBezTo>
                <a:cubicBezTo>
                  <a:pt x="4810627" y="768985"/>
                  <a:pt x="4783004" y="768795"/>
                  <a:pt x="4755381" y="768605"/>
                </a:cubicBezTo>
                <a:cubicBezTo>
                  <a:pt x="4730614" y="768415"/>
                  <a:pt x="4704895" y="771081"/>
                  <a:pt x="4681083" y="765747"/>
                </a:cubicBezTo>
                <a:cubicBezTo>
                  <a:pt x="4656126" y="760033"/>
                  <a:pt x="4633647" y="760795"/>
                  <a:pt x="4609452" y="767271"/>
                </a:cubicBezTo>
                <a:cubicBezTo>
                  <a:pt x="4592878" y="771653"/>
                  <a:pt x="4575351" y="772225"/>
                  <a:pt x="4558207" y="773557"/>
                </a:cubicBezTo>
                <a:cubicBezTo>
                  <a:pt x="4539728" y="775081"/>
                  <a:pt x="4519343" y="771081"/>
                  <a:pt x="4502579" y="777367"/>
                </a:cubicBezTo>
                <a:cubicBezTo>
                  <a:pt x="4452665" y="796038"/>
                  <a:pt x="4401419" y="800038"/>
                  <a:pt x="4349222" y="800038"/>
                </a:cubicBezTo>
                <a:cubicBezTo>
                  <a:pt x="4339695" y="800038"/>
                  <a:pt x="4329979" y="797372"/>
                  <a:pt x="4320837" y="794514"/>
                </a:cubicBezTo>
                <a:cubicBezTo>
                  <a:pt x="4267493" y="777367"/>
                  <a:pt x="4213961" y="778891"/>
                  <a:pt x="4159667" y="789370"/>
                </a:cubicBezTo>
                <a:cubicBezTo>
                  <a:pt x="4148427" y="791656"/>
                  <a:pt x="4135854" y="792038"/>
                  <a:pt x="4124614" y="789752"/>
                </a:cubicBezTo>
                <a:cubicBezTo>
                  <a:pt x="4092989" y="783083"/>
                  <a:pt x="4062318" y="772033"/>
                  <a:pt x="4030503" y="767271"/>
                </a:cubicBezTo>
                <a:cubicBezTo>
                  <a:pt x="3977925" y="759461"/>
                  <a:pt x="3932394" y="785749"/>
                  <a:pt x="3885338" y="802896"/>
                </a:cubicBezTo>
                <a:cubicBezTo>
                  <a:pt x="3840569" y="819089"/>
                  <a:pt x="3802467" y="855666"/>
                  <a:pt x="3749506" y="847473"/>
                </a:cubicBezTo>
                <a:cubicBezTo>
                  <a:pt x="3744173" y="846711"/>
                  <a:pt x="3738267" y="851856"/>
                  <a:pt x="3732361" y="853190"/>
                </a:cubicBezTo>
                <a:cubicBezTo>
                  <a:pt x="3716168" y="856810"/>
                  <a:pt x="3699976" y="861190"/>
                  <a:pt x="3683591" y="862906"/>
                </a:cubicBezTo>
                <a:cubicBezTo>
                  <a:pt x="3663589" y="865192"/>
                  <a:pt x="3643204" y="864430"/>
                  <a:pt x="3623201" y="866334"/>
                </a:cubicBezTo>
                <a:cubicBezTo>
                  <a:pt x="3597482" y="868620"/>
                  <a:pt x="3572146" y="874716"/>
                  <a:pt x="3546617" y="874716"/>
                </a:cubicBezTo>
                <a:cubicBezTo>
                  <a:pt x="3526042" y="874716"/>
                  <a:pt x="3505657" y="867668"/>
                  <a:pt x="3485275" y="864238"/>
                </a:cubicBezTo>
                <a:cubicBezTo>
                  <a:pt x="3456508" y="859476"/>
                  <a:pt x="3424883" y="860810"/>
                  <a:pt x="3399546" y="848618"/>
                </a:cubicBezTo>
                <a:cubicBezTo>
                  <a:pt x="3372495" y="835663"/>
                  <a:pt x="3346776" y="829757"/>
                  <a:pt x="3318771" y="833757"/>
                </a:cubicBezTo>
                <a:cubicBezTo>
                  <a:pt x="3309437" y="835091"/>
                  <a:pt x="3297434" y="843093"/>
                  <a:pt x="3293244" y="851284"/>
                </a:cubicBezTo>
                <a:cubicBezTo>
                  <a:pt x="3283908" y="869572"/>
                  <a:pt x="3271145" y="872812"/>
                  <a:pt x="3253809" y="866524"/>
                </a:cubicBezTo>
                <a:cubicBezTo>
                  <a:pt x="3238758" y="861190"/>
                  <a:pt x="3220280" y="858524"/>
                  <a:pt x="3209993" y="848235"/>
                </a:cubicBezTo>
                <a:cubicBezTo>
                  <a:pt x="3180844" y="819089"/>
                  <a:pt x="3143695" y="818136"/>
                  <a:pt x="3107500" y="810326"/>
                </a:cubicBezTo>
                <a:cubicBezTo>
                  <a:pt x="3085403" y="805562"/>
                  <a:pt x="3064827" y="805372"/>
                  <a:pt x="3042728" y="808610"/>
                </a:cubicBezTo>
                <a:cubicBezTo>
                  <a:pt x="2994722" y="815850"/>
                  <a:pt x="2948047" y="805562"/>
                  <a:pt x="2901943" y="792418"/>
                </a:cubicBezTo>
                <a:cubicBezTo>
                  <a:pt x="2871462" y="783655"/>
                  <a:pt x="2840219" y="778321"/>
                  <a:pt x="2809930" y="769367"/>
                </a:cubicBezTo>
                <a:cubicBezTo>
                  <a:pt x="2787259" y="762509"/>
                  <a:pt x="2764590" y="754316"/>
                  <a:pt x="2743826" y="743268"/>
                </a:cubicBezTo>
                <a:cubicBezTo>
                  <a:pt x="2713723" y="727073"/>
                  <a:pt x="2687436" y="702689"/>
                  <a:pt x="2649143" y="709167"/>
                </a:cubicBezTo>
                <a:cubicBezTo>
                  <a:pt x="2615421" y="714881"/>
                  <a:pt x="2584942" y="702881"/>
                  <a:pt x="2554079" y="691450"/>
                </a:cubicBezTo>
                <a:cubicBezTo>
                  <a:pt x="2531409" y="683068"/>
                  <a:pt x="2508742" y="674494"/>
                  <a:pt x="2485307" y="669160"/>
                </a:cubicBezTo>
                <a:cubicBezTo>
                  <a:pt x="2457492" y="662873"/>
                  <a:pt x="2426059" y="665541"/>
                  <a:pt x="2401292" y="653919"/>
                </a:cubicBezTo>
                <a:cubicBezTo>
                  <a:pt x="2375383" y="641727"/>
                  <a:pt x="2353859" y="649919"/>
                  <a:pt x="2330806" y="653349"/>
                </a:cubicBezTo>
                <a:cubicBezTo>
                  <a:pt x="2294039" y="658683"/>
                  <a:pt x="2257459" y="668590"/>
                  <a:pt x="2220312" y="656015"/>
                </a:cubicBezTo>
                <a:cubicBezTo>
                  <a:pt x="2175163" y="640775"/>
                  <a:pt x="2130393" y="624392"/>
                  <a:pt x="2085054" y="609914"/>
                </a:cubicBezTo>
                <a:cubicBezTo>
                  <a:pt x="2067525" y="604387"/>
                  <a:pt x="2048668" y="602101"/>
                  <a:pt x="2030378" y="599625"/>
                </a:cubicBezTo>
                <a:cubicBezTo>
                  <a:pt x="2013043" y="597529"/>
                  <a:pt x="1992279" y="602863"/>
                  <a:pt x="1978940" y="594863"/>
                </a:cubicBezTo>
                <a:cubicBezTo>
                  <a:pt x="1944649" y="574288"/>
                  <a:pt x="1909408" y="564192"/>
                  <a:pt x="1869780" y="564192"/>
                </a:cubicBezTo>
                <a:cubicBezTo>
                  <a:pt x="1854920" y="564192"/>
                  <a:pt x="1840441" y="555618"/>
                  <a:pt x="1825393" y="554094"/>
                </a:cubicBezTo>
                <a:cubicBezTo>
                  <a:pt x="1804816" y="552190"/>
                  <a:pt x="1781194" y="547045"/>
                  <a:pt x="1763287" y="554286"/>
                </a:cubicBezTo>
                <a:cubicBezTo>
                  <a:pt x="1721185" y="571430"/>
                  <a:pt x="1687086" y="557142"/>
                  <a:pt x="1650317" y="540187"/>
                </a:cubicBezTo>
                <a:cubicBezTo>
                  <a:pt x="1614120" y="523423"/>
                  <a:pt x="1576019" y="510088"/>
                  <a:pt x="1537537" y="499038"/>
                </a:cubicBezTo>
                <a:cubicBezTo>
                  <a:pt x="1523059" y="495038"/>
                  <a:pt x="1505724" y="501706"/>
                  <a:pt x="1489720" y="503038"/>
                </a:cubicBezTo>
                <a:cubicBezTo>
                  <a:pt x="1484004" y="503420"/>
                  <a:pt x="1477717" y="503992"/>
                  <a:pt x="1472575" y="502086"/>
                </a:cubicBezTo>
                <a:cubicBezTo>
                  <a:pt x="1422854" y="483797"/>
                  <a:pt x="1372368" y="469891"/>
                  <a:pt x="1318456" y="479415"/>
                </a:cubicBezTo>
                <a:cubicBezTo>
                  <a:pt x="1313504" y="480369"/>
                  <a:pt x="1307978" y="478273"/>
                  <a:pt x="1303024" y="476939"/>
                </a:cubicBezTo>
                <a:cubicBezTo>
                  <a:pt x="1278829" y="470081"/>
                  <a:pt x="1255206" y="459223"/>
                  <a:pt x="1230633" y="456746"/>
                </a:cubicBezTo>
                <a:cubicBezTo>
                  <a:pt x="1170051" y="450650"/>
                  <a:pt x="1109091" y="448172"/>
                  <a:pt x="1048125" y="444172"/>
                </a:cubicBezTo>
                <a:cubicBezTo>
                  <a:pt x="1044315" y="443982"/>
                  <a:pt x="1040315" y="443982"/>
                  <a:pt x="1036887" y="442648"/>
                </a:cubicBezTo>
                <a:cubicBezTo>
                  <a:pt x="1014406" y="434456"/>
                  <a:pt x="994785" y="437124"/>
                  <a:pt x="975733" y="452744"/>
                </a:cubicBezTo>
                <a:cubicBezTo>
                  <a:pt x="967350" y="459603"/>
                  <a:pt x="955920" y="463223"/>
                  <a:pt x="945444" y="467033"/>
                </a:cubicBezTo>
                <a:cubicBezTo>
                  <a:pt x="930011" y="472749"/>
                  <a:pt x="914200" y="478273"/>
                  <a:pt x="898198" y="481893"/>
                </a:cubicBezTo>
                <a:cubicBezTo>
                  <a:pt x="882384" y="485321"/>
                  <a:pt x="865430" y="490084"/>
                  <a:pt x="850189" y="487417"/>
                </a:cubicBezTo>
                <a:cubicBezTo>
                  <a:pt x="822756" y="482655"/>
                  <a:pt x="796655" y="471987"/>
                  <a:pt x="769605" y="464937"/>
                </a:cubicBezTo>
                <a:cubicBezTo>
                  <a:pt x="760270" y="462461"/>
                  <a:pt x="749982" y="462843"/>
                  <a:pt x="740268" y="462651"/>
                </a:cubicBezTo>
                <a:cubicBezTo>
                  <a:pt x="717977" y="462081"/>
                  <a:pt x="695116" y="467605"/>
                  <a:pt x="674923" y="451792"/>
                </a:cubicBezTo>
                <a:cubicBezTo>
                  <a:pt x="656255" y="436934"/>
                  <a:pt x="637392" y="441314"/>
                  <a:pt x="617772" y="452554"/>
                </a:cubicBezTo>
                <a:cubicBezTo>
                  <a:pt x="603673" y="460557"/>
                  <a:pt x="587672" y="466843"/>
                  <a:pt x="571860" y="469891"/>
                </a:cubicBezTo>
                <a:cubicBezTo>
                  <a:pt x="550141" y="474081"/>
                  <a:pt x="528615" y="475797"/>
                  <a:pt x="505182" y="473319"/>
                </a:cubicBezTo>
                <a:cubicBezTo>
                  <a:pt x="488607" y="471605"/>
                  <a:pt x="475081" y="470843"/>
                  <a:pt x="462126" y="460747"/>
                </a:cubicBezTo>
                <a:cubicBezTo>
                  <a:pt x="460032" y="459223"/>
                  <a:pt x="456222" y="458841"/>
                  <a:pt x="453364" y="459033"/>
                </a:cubicBezTo>
                <a:cubicBezTo>
                  <a:pt x="415835" y="462271"/>
                  <a:pt x="378686" y="460557"/>
                  <a:pt x="340774" y="458268"/>
                </a:cubicBezTo>
                <a:cubicBezTo>
                  <a:pt x="292579" y="455222"/>
                  <a:pt x="241901" y="464175"/>
                  <a:pt x="200182" y="496180"/>
                </a:cubicBezTo>
                <a:cubicBezTo>
                  <a:pt x="194085" y="500944"/>
                  <a:pt x="184941" y="503038"/>
                  <a:pt x="176939" y="504182"/>
                </a:cubicBezTo>
                <a:cubicBezTo>
                  <a:pt x="139219" y="509134"/>
                  <a:pt x="101308" y="512564"/>
                  <a:pt x="63587" y="518088"/>
                </a:cubicBezTo>
                <a:cubicBezTo>
                  <a:pt x="43012" y="521137"/>
                  <a:pt x="21486" y="523805"/>
                  <a:pt x="2817" y="532187"/>
                </a:cubicBezTo>
                <a:lnTo>
                  <a:pt x="0" y="533314"/>
                </a:lnTo>
                <a:close/>
              </a:path>
            </a:pathLst>
          </a:custGeom>
          <a:blipFill dpi="0" rotWithShape="1">
            <a:blip r:embed="rId3">
              <a:alphaModFix amt="57000"/>
            </a:blip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9ACF77-A2B0-F94F-8C6F-994553B9F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9663" y="523876"/>
            <a:ext cx="6467475" cy="1233487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entury Schoolbook" panose="02040604050505020304" pitchFamily="18" charset="0"/>
              </a:rPr>
              <a:t>Giovanni </a:t>
            </a:r>
            <a:r>
              <a:rPr lang="en-US" sz="3200" dirty="0" err="1">
                <a:latin typeface="Century Schoolbook" panose="02040604050505020304" pitchFamily="18" charset="0"/>
              </a:rPr>
              <a:t>Perluigi</a:t>
            </a:r>
            <a:r>
              <a:rPr lang="en-US" sz="3200" dirty="0">
                <a:latin typeface="Century Schoolbook" panose="02040604050505020304" pitchFamily="18" charset="0"/>
              </a:rPr>
              <a:t> da Palestrina </a:t>
            </a:r>
            <a:br>
              <a:rPr lang="en-US" sz="3200" dirty="0">
                <a:latin typeface="Century Schoolbook" panose="02040604050505020304" pitchFamily="18" charset="0"/>
              </a:rPr>
            </a:br>
            <a:r>
              <a:rPr lang="en-US" sz="3200" dirty="0">
                <a:latin typeface="Century Schoolbook" panose="02040604050505020304" pitchFamily="18" charset="0"/>
              </a:rPr>
              <a:t>(c. 1525 – 1594)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2EEA6-4768-BA45-B0E0-3D6CBBCC5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9663" y="2622464"/>
            <a:ext cx="6953250" cy="2806786"/>
          </a:xfrm>
        </p:spPr>
        <p:txBody>
          <a:bodyPr>
            <a:normAutofit/>
          </a:bodyPr>
          <a:lstStyle/>
          <a:p>
            <a:r>
              <a:rPr lang="en-US" dirty="0">
                <a:latin typeface="Century Schoolbook" panose="02040604050505020304" pitchFamily="18" charset="0"/>
              </a:rPr>
              <a:t>The right composer in the right place and time</a:t>
            </a:r>
          </a:p>
          <a:p>
            <a:r>
              <a:rPr lang="en-US" dirty="0">
                <a:latin typeface="Century Schoolbook" panose="02040604050505020304" pitchFamily="18" charset="0"/>
              </a:rPr>
              <a:t>Based career almost entirely in Rome, 23 years at St. Peter’s</a:t>
            </a:r>
          </a:p>
          <a:p>
            <a:r>
              <a:rPr lang="en-US" dirty="0">
                <a:latin typeface="Century Schoolbook" panose="02040604050505020304" pitchFamily="18" charset="0"/>
              </a:rPr>
              <a:t>Origin of the “a cappella” ideal</a:t>
            </a:r>
          </a:p>
          <a:p>
            <a:pPr marL="0" indent="0">
              <a:buNone/>
            </a:pPr>
            <a:endParaRPr lang="en-US" dirty="0">
              <a:latin typeface="Century Schoolbook" panose="02040604050505020304" pitchFamily="18" charset="0"/>
            </a:endParaRPr>
          </a:p>
          <a:p>
            <a:endParaRPr lang="en-US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940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9EED3-5959-9E45-BB9D-3D7E96E07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387" y="1674814"/>
            <a:ext cx="4349569" cy="420819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  <a:t>The “Palestrina curve”</a:t>
            </a:r>
            <a:b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</a:br>
            <a:br>
              <a:rPr lang="en-US" sz="2800" dirty="0"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</a:br>
            <a:r>
              <a:rPr lang="en-US" sz="2800" dirty="0">
                <a:solidFill>
                  <a:srgbClr val="C00000"/>
                </a:solidFill>
                <a:latin typeface="Century Schoolbook" panose="02040604050505020304" pitchFamily="18" charset="0"/>
              </a:rPr>
              <a:t>strict control of dissonance</a:t>
            </a:r>
            <a:br>
              <a:rPr lang="en-US" sz="2800" dirty="0">
                <a:solidFill>
                  <a:srgbClr val="C00000"/>
                </a:solidFill>
                <a:latin typeface="Century Schoolbook" panose="02040604050505020304" pitchFamily="18" charset="0"/>
              </a:rPr>
            </a:br>
            <a:br>
              <a:rPr lang="en-US" sz="2800" dirty="0">
                <a:solidFill>
                  <a:srgbClr val="C00000"/>
                </a:solidFill>
                <a:latin typeface="Century Schoolbook" panose="02040604050505020304" pitchFamily="18" charset="0"/>
              </a:rPr>
            </a:br>
            <a:r>
              <a:rPr lang="en-US" sz="2800" dirty="0">
                <a:solidFill>
                  <a:schemeClr val="bg1">
                    <a:lumMod val="50000"/>
                    <a:lumOff val="50000"/>
                  </a:schemeClr>
                </a:solidFill>
                <a:latin typeface="Century Schoolbook" panose="02040604050505020304" pitchFamily="18" charset="0"/>
              </a:rPr>
              <a:t>many </a:t>
            </a:r>
            <a:r>
              <a:rPr lang="en-US" sz="2800" dirty="0" err="1">
                <a:solidFill>
                  <a:schemeClr val="bg1">
                    <a:lumMod val="50000"/>
                    <a:lumOff val="50000"/>
                  </a:schemeClr>
                </a:solidFill>
                <a:latin typeface="Century Schoolbook" panose="02040604050505020304" pitchFamily="18" charset="0"/>
              </a:rPr>
              <a:t>homorhythmic</a:t>
            </a:r>
            <a:r>
              <a:rPr lang="en-US" sz="2800" dirty="0">
                <a:solidFill>
                  <a:schemeClr val="bg1">
                    <a:lumMod val="50000"/>
                    <a:lumOff val="50000"/>
                  </a:schemeClr>
                </a:solidFill>
                <a:latin typeface="Century Schoolbook" panose="02040604050505020304" pitchFamily="18" charset="0"/>
              </a:rPr>
              <a:t> passages</a:t>
            </a:r>
            <a:br>
              <a:rPr lang="en-US" sz="2800" dirty="0">
                <a:solidFill>
                  <a:schemeClr val="bg1">
                    <a:lumMod val="50000"/>
                    <a:lumOff val="50000"/>
                  </a:schemeClr>
                </a:solidFill>
                <a:latin typeface="Century Schoolbook" panose="02040604050505020304" pitchFamily="18" charset="0"/>
              </a:rPr>
            </a:br>
            <a:br>
              <a:rPr lang="en-US" sz="2800" dirty="0">
                <a:solidFill>
                  <a:schemeClr val="bg1">
                    <a:lumMod val="50000"/>
                    <a:lumOff val="50000"/>
                  </a:schemeClr>
                </a:solidFill>
                <a:latin typeface="Century Schoolbook" panose="02040604050505020304" pitchFamily="18" charset="0"/>
              </a:rPr>
            </a:br>
            <a:r>
              <a:rPr lang="en-US" sz="2800" dirty="0">
                <a:solidFill>
                  <a:schemeClr val="bg1">
                    <a:lumMod val="50000"/>
                    <a:lumOff val="50000"/>
                  </a:schemeClr>
                </a:solidFill>
                <a:latin typeface="Century Schoolbook" panose="02040604050505020304" pitchFamily="18" charset="0"/>
              </a:rPr>
              <a:t>no </a:t>
            </a:r>
            <a:r>
              <a:rPr lang="en-US" sz="2800" i="1" dirty="0">
                <a:solidFill>
                  <a:schemeClr val="bg1">
                    <a:lumMod val="50000"/>
                    <a:lumOff val="50000"/>
                  </a:schemeClr>
                </a:solidFill>
                <a:latin typeface="Century Schoolbook" panose="02040604050505020304" pitchFamily="18" charset="0"/>
              </a:rPr>
              <a:t>Cantus firmus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B0F043C-D4E8-0B48-BE06-A8669B61CC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29233" y="326937"/>
            <a:ext cx="6567487" cy="639808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C557DAAC-FFFD-144C-8361-FBB660C60158}"/>
                  </a:ext>
                </a:extLst>
              </p14:cNvPr>
              <p14:cNvContentPartPr/>
              <p14:nvPr/>
            </p14:nvContentPartPr>
            <p14:xfrm>
              <a:off x="6139462" y="-1087470"/>
              <a:ext cx="36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C557DAAC-FFFD-144C-8361-FBB660C6015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30462" y="-1096470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Arc 6">
            <a:extLst>
              <a:ext uri="{FF2B5EF4-FFF2-40B4-BE49-F238E27FC236}">
                <a16:creationId xmlns:a16="http://schemas.microsoft.com/office/drawing/2014/main" id="{CA97DE64-A870-944E-99CA-67A50745BDAC}"/>
              </a:ext>
            </a:extLst>
          </p:cNvPr>
          <p:cNvSpPr/>
          <p:nvPr/>
        </p:nvSpPr>
        <p:spPr>
          <a:xfrm rot="11617275" flipV="1">
            <a:off x="6528445" y="359029"/>
            <a:ext cx="5157227" cy="1235369"/>
          </a:xfrm>
          <a:prstGeom prst="arc">
            <a:avLst>
              <a:gd name="adj1" fmla="val 16522085"/>
              <a:gd name="adj2" fmla="val 0"/>
            </a:avLst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9E10972B-023F-DA41-81CD-83756F4E2E9B}"/>
              </a:ext>
            </a:extLst>
          </p:cNvPr>
          <p:cNvSpPr/>
          <p:nvPr/>
        </p:nvSpPr>
        <p:spPr>
          <a:xfrm rot="12575483" flipV="1">
            <a:off x="9950048" y="189366"/>
            <a:ext cx="2187808" cy="1254369"/>
          </a:xfrm>
          <a:prstGeom prst="arc">
            <a:avLst>
              <a:gd name="adj1" fmla="val 16522085"/>
              <a:gd name="adj2" fmla="val 0"/>
            </a:avLst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47E7A3B8-ACC8-1442-974F-51484F33AFC2}"/>
                  </a:ext>
                </a:extLst>
              </p14:cNvPr>
              <p14:cNvContentPartPr/>
              <p14:nvPr/>
            </p14:nvContentPartPr>
            <p14:xfrm>
              <a:off x="7483844" y="2339695"/>
              <a:ext cx="795240" cy="3567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47E7A3B8-ACC8-1442-974F-51484F33AFC2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75204" y="2331055"/>
                <a:ext cx="812880" cy="37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DDA9E042-57DB-E74B-8386-70904997845A}"/>
                  </a:ext>
                </a:extLst>
              </p14:cNvPr>
              <p14:cNvContentPartPr/>
              <p14:nvPr/>
            </p14:nvContentPartPr>
            <p14:xfrm>
              <a:off x="10589204" y="798535"/>
              <a:ext cx="696240" cy="59292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DDA9E042-57DB-E74B-8386-70904997845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580204" y="789895"/>
                <a:ext cx="713880" cy="61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15096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2000">
              <a:schemeClr val="accent1">
                <a:lumMod val="61000"/>
              </a:schemeClr>
            </a:gs>
            <a:gs pos="97000">
              <a:schemeClr val="accent1">
                <a:lumMod val="45000"/>
                <a:lumOff val="55000"/>
              </a:schemeClr>
            </a:gs>
            <a:gs pos="96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4FBA5-94A6-C241-A1D6-C83CE96BD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795" y="1319328"/>
            <a:ext cx="3481388" cy="2419350"/>
          </a:xfrm>
        </p:spPr>
        <p:txBody>
          <a:bodyPr>
            <a:normAutofit/>
          </a:bodyPr>
          <a:lstStyle/>
          <a:p>
            <a:r>
              <a:rPr lang="en-US" dirty="0">
                <a:latin typeface="Century Schoolbook" panose="02040604050505020304" pitchFamily="18" charset="0"/>
              </a:rPr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7BA558-A20C-5B44-A4BD-705231FB42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638" y="566738"/>
            <a:ext cx="7758112" cy="6176962"/>
          </a:xfrm>
        </p:spPr>
        <p:txBody>
          <a:bodyPr>
            <a:normAutofit/>
          </a:bodyPr>
          <a:lstStyle/>
          <a:p>
            <a:r>
              <a:rPr lang="en-US" dirty="0">
                <a:latin typeface="Century Schoolbook" panose="02040604050505020304" pitchFamily="18" charset="0"/>
              </a:rPr>
              <a:t>What does it seem that Palestrina’s musical style in the Mass is trying to convey?</a:t>
            </a:r>
          </a:p>
          <a:p>
            <a:pPr marL="0" indent="0">
              <a:buNone/>
            </a:pPr>
            <a:endParaRPr lang="en-US" dirty="0">
              <a:latin typeface="Century Schoolbook" panose="02040604050505020304" pitchFamily="18" charset="0"/>
            </a:endParaRPr>
          </a:p>
          <a:p>
            <a:r>
              <a:rPr lang="en-US" dirty="0">
                <a:latin typeface="Century Schoolbook" panose="02040604050505020304" pitchFamily="18" charset="0"/>
              </a:rPr>
              <a:t>Why is this style the “right” style at the “right” time for the Church?</a:t>
            </a:r>
          </a:p>
          <a:p>
            <a:pPr marL="0" indent="0">
              <a:buNone/>
            </a:pPr>
            <a:endParaRPr lang="en-US" dirty="0">
              <a:latin typeface="Century Schoolbook" panose="02040604050505020304" pitchFamily="18" charset="0"/>
            </a:endParaRPr>
          </a:p>
          <a:p>
            <a:r>
              <a:rPr lang="en-US" dirty="0">
                <a:latin typeface="Century Schoolbook" panose="02040604050505020304" pitchFamily="18" charset="0"/>
              </a:rPr>
              <a:t>How does this reflect ongoing issues about music in worship, even today?</a:t>
            </a:r>
          </a:p>
          <a:p>
            <a:endParaRPr lang="en-US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489247"/>
      </p:ext>
    </p:extLst>
  </p:cSld>
  <p:clrMapOvr>
    <a:masterClrMapping/>
  </p:clrMapOvr>
</p:sld>
</file>

<file path=ppt/theme/theme1.xml><?xml version="1.0" encoding="utf-8"?>
<a:theme xmlns:a="http://schemas.openxmlformats.org/drawingml/2006/main" name="TornVTI">
  <a:themeElements>
    <a:clrScheme name="AnalogousFromLightSeedLeftStep">
      <a:dk1>
        <a:srgbClr val="000000"/>
      </a:dk1>
      <a:lt1>
        <a:srgbClr val="FFFFFF"/>
      </a:lt1>
      <a:dk2>
        <a:srgbClr val="3B3921"/>
      </a:dk2>
      <a:lt2>
        <a:srgbClr val="E8E5E2"/>
      </a:lt2>
      <a:accent1>
        <a:srgbClr val="83A5C3"/>
      </a:accent1>
      <a:accent2>
        <a:srgbClr val="70ADB0"/>
      </a:accent2>
      <a:accent3>
        <a:srgbClr val="7CAC9A"/>
      </a:accent3>
      <a:accent4>
        <a:srgbClr val="71B17F"/>
      </a:accent4>
      <a:accent5>
        <a:srgbClr val="86AC7C"/>
      </a:accent5>
      <a:accent6>
        <a:srgbClr val="92AA6C"/>
      </a:accent6>
      <a:hlink>
        <a:srgbClr val="A07C5D"/>
      </a:hlink>
      <a:folHlink>
        <a:srgbClr val="828282"/>
      </a:folHlink>
    </a:clrScheme>
    <a:fontScheme name="Torn">
      <a:majorFont>
        <a:latin typeface="Modern Love"/>
        <a:ea typeface=""/>
        <a:cs typeface=""/>
      </a:majorFont>
      <a:minorFont>
        <a:latin typeface="Arial Nova C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ornVTI" id="{D93270A2-BAD7-4DCC-9D1D-3427EACCFA88}" vid="{1B17486C-9B79-43FC-98F9-5BF7AA5600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183</Words>
  <Application>Microsoft Macintosh PowerPoint</Application>
  <PresentationFormat>Widescreen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Arial Nova Cond</vt:lpstr>
      <vt:lpstr>Castellar</vt:lpstr>
      <vt:lpstr>Century Schoolbook</vt:lpstr>
      <vt:lpstr>Modern Love</vt:lpstr>
      <vt:lpstr>TornVTI</vt:lpstr>
      <vt:lpstr>The Mass in the Renaissance</vt:lpstr>
      <vt:lpstr>The Mass, in musical terms  (a quick review)</vt:lpstr>
      <vt:lpstr>The Late Renaissance and the Church</vt:lpstr>
      <vt:lpstr>Giovanni Perluigi da Palestrina  (c. 1525 – 1594)</vt:lpstr>
      <vt:lpstr>The “Palestrina curve”  strict control of dissonance  many homorhythmic passages  no Cantus firmus</vt:lpstr>
      <vt:lpstr>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Mass in the Renaissance</dc:title>
  <dc:creator>Seigel, Lester Charles</dc:creator>
  <cp:lastModifiedBy>Seigel, Lester Charles</cp:lastModifiedBy>
  <cp:revision>1</cp:revision>
  <dcterms:created xsi:type="dcterms:W3CDTF">2020-08-12T18:09:12Z</dcterms:created>
  <dcterms:modified xsi:type="dcterms:W3CDTF">2020-08-12T18:10:16Z</dcterms:modified>
</cp:coreProperties>
</file>