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9116CD-9791-4CCB-B1B5-66F5422D0E3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886B19B3-3B50-42EB-8100-845C690B6AB7}">
      <dgm:prSet/>
      <dgm:spPr/>
      <dgm:t>
        <a:bodyPr/>
        <a:lstStyle/>
        <a:p>
          <a:r>
            <a:rPr lang="en-US" b="1"/>
            <a:t>Rigoletto </a:t>
          </a:r>
          <a:endParaRPr lang="en-US"/>
        </a:p>
      </dgm:t>
    </dgm:pt>
    <dgm:pt modelId="{B3A3A23C-559D-44DB-8BDD-4316B6E99F0F}" type="parTrans" cxnId="{0D79F3A1-FA27-4DE7-8428-30BCBB37B676}">
      <dgm:prSet/>
      <dgm:spPr/>
      <dgm:t>
        <a:bodyPr/>
        <a:lstStyle/>
        <a:p>
          <a:endParaRPr lang="en-US"/>
        </a:p>
      </dgm:t>
    </dgm:pt>
    <dgm:pt modelId="{F379494E-6087-43F9-8DAA-7E1B9740F9F1}" type="sibTrans" cxnId="{0D79F3A1-FA27-4DE7-8428-30BCBB37B676}">
      <dgm:prSet/>
      <dgm:spPr/>
      <dgm:t>
        <a:bodyPr/>
        <a:lstStyle/>
        <a:p>
          <a:endParaRPr lang="en-US"/>
        </a:p>
      </dgm:t>
    </dgm:pt>
    <dgm:pt modelId="{4004CC8D-348B-46F4-A5C0-152330D67C87}">
      <dgm:prSet/>
      <dgm:spPr/>
      <dgm:t>
        <a:bodyPr/>
        <a:lstStyle/>
        <a:p>
          <a:r>
            <a:rPr lang="en-US" b="1"/>
            <a:t>Il Trovatore</a:t>
          </a:r>
          <a:endParaRPr lang="en-US"/>
        </a:p>
      </dgm:t>
    </dgm:pt>
    <dgm:pt modelId="{B8D11A9C-B1F4-44B5-94F0-C161BB36A0B5}" type="parTrans" cxnId="{ACA774AB-94B0-487A-A75A-6C556BA092CF}">
      <dgm:prSet/>
      <dgm:spPr/>
      <dgm:t>
        <a:bodyPr/>
        <a:lstStyle/>
        <a:p>
          <a:endParaRPr lang="en-US"/>
        </a:p>
      </dgm:t>
    </dgm:pt>
    <dgm:pt modelId="{051DF8E2-0D0C-4AD1-BE46-5D3E37954FA2}" type="sibTrans" cxnId="{ACA774AB-94B0-487A-A75A-6C556BA092CF}">
      <dgm:prSet/>
      <dgm:spPr/>
      <dgm:t>
        <a:bodyPr/>
        <a:lstStyle/>
        <a:p>
          <a:endParaRPr lang="en-US"/>
        </a:p>
      </dgm:t>
    </dgm:pt>
    <dgm:pt modelId="{9C593892-4998-4F4B-9482-C0BC2054CF39}">
      <dgm:prSet/>
      <dgm:spPr/>
      <dgm:t>
        <a:bodyPr/>
        <a:lstStyle/>
        <a:p>
          <a:r>
            <a:rPr lang="en-US" b="1"/>
            <a:t>La Traviata</a:t>
          </a:r>
          <a:endParaRPr lang="en-US"/>
        </a:p>
      </dgm:t>
    </dgm:pt>
    <dgm:pt modelId="{94A73102-7712-4617-B94E-C69A5BB5AE03}" type="parTrans" cxnId="{CE19415A-C41A-4356-B3E3-EB2304905EFE}">
      <dgm:prSet/>
      <dgm:spPr/>
      <dgm:t>
        <a:bodyPr/>
        <a:lstStyle/>
        <a:p>
          <a:endParaRPr lang="en-US"/>
        </a:p>
      </dgm:t>
    </dgm:pt>
    <dgm:pt modelId="{55F8DD8E-DA03-43A5-A42B-9F98047601BE}" type="sibTrans" cxnId="{CE19415A-C41A-4356-B3E3-EB2304905EFE}">
      <dgm:prSet/>
      <dgm:spPr/>
      <dgm:t>
        <a:bodyPr/>
        <a:lstStyle/>
        <a:p>
          <a:endParaRPr lang="en-US"/>
        </a:p>
      </dgm:t>
    </dgm:pt>
    <dgm:pt modelId="{2C8F7212-DACC-494D-A3DE-9A9EC17E05B9}">
      <dgm:prSet/>
      <dgm:spPr/>
      <dgm:t>
        <a:bodyPr/>
        <a:lstStyle/>
        <a:p>
          <a:r>
            <a:rPr lang="en-US" b="1"/>
            <a:t>Un ballo in Maschera</a:t>
          </a:r>
          <a:endParaRPr lang="en-US"/>
        </a:p>
      </dgm:t>
    </dgm:pt>
    <dgm:pt modelId="{944D9E7B-4A99-4272-8B5C-4B165481A172}" type="parTrans" cxnId="{B93D3457-ACA2-4422-A46C-49F61388379F}">
      <dgm:prSet/>
      <dgm:spPr/>
      <dgm:t>
        <a:bodyPr/>
        <a:lstStyle/>
        <a:p>
          <a:endParaRPr lang="en-US"/>
        </a:p>
      </dgm:t>
    </dgm:pt>
    <dgm:pt modelId="{3ECEFCA8-4852-46CF-9D97-8AA5052131C2}" type="sibTrans" cxnId="{B93D3457-ACA2-4422-A46C-49F61388379F}">
      <dgm:prSet/>
      <dgm:spPr/>
      <dgm:t>
        <a:bodyPr/>
        <a:lstStyle/>
        <a:p>
          <a:endParaRPr lang="en-US"/>
        </a:p>
      </dgm:t>
    </dgm:pt>
    <dgm:pt modelId="{E111FEFE-8C53-4ADA-916F-7026E9635B60}">
      <dgm:prSet/>
      <dgm:spPr/>
      <dgm:t>
        <a:bodyPr/>
        <a:lstStyle/>
        <a:p>
          <a:r>
            <a:rPr lang="en-US" b="1"/>
            <a:t>Don Carlos</a:t>
          </a:r>
          <a:endParaRPr lang="en-US"/>
        </a:p>
      </dgm:t>
    </dgm:pt>
    <dgm:pt modelId="{8B79046A-A56D-44F9-96CB-E614B7A6BB6F}" type="parTrans" cxnId="{D719399C-DF89-4818-8F1A-29CB236B8753}">
      <dgm:prSet/>
      <dgm:spPr/>
      <dgm:t>
        <a:bodyPr/>
        <a:lstStyle/>
        <a:p>
          <a:endParaRPr lang="en-US"/>
        </a:p>
      </dgm:t>
    </dgm:pt>
    <dgm:pt modelId="{725FA1C5-C5F3-4125-9A48-2528F8BA5F59}" type="sibTrans" cxnId="{D719399C-DF89-4818-8F1A-29CB236B8753}">
      <dgm:prSet/>
      <dgm:spPr/>
      <dgm:t>
        <a:bodyPr/>
        <a:lstStyle/>
        <a:p>
          <a:endParaRPr lang="en-US"/>
        </a:p>
      </dgm:t>
    </dgm:pt>
    <dgm:pt modelId="{477BC418-FA24-4E9C-B53B-28CF9B3160B2}">
      <dgm:prSet/>
      <dgm:spPr/>
      <dgm:t>
        <a:bodyPr/>
        <a:lstStyle/>
        <a:p>
          <a:r>
            <a:rPr lang="en-US" b="1"/>
            <a:t>Aida</a:t>
          </a:r>
          <a:endParaRPr lang="en-US"/>
        </a:p>
      </dgm:t>
    </dgm:pt>
    <dgm:pt modelId="{C1C3F0E7-3164-4BD7-B89C-A5AAE003775B}" type="parTrans" cxnId="{B07C3578-902E-4F3F-A60A-B58C74430210}">
      <dgm:prSet/>
      <dgm:spPr/>
      <dgm:t>
        <a:bodyPr/>
        <a:lstStyle/>
        <a:p>
          <a:endParaRPr lang="en-US"/>
        </a:p>
      </dgm:t>
    </dgm:pt>
    <dgm:pt modelId="{FE54B4EA-B506-4D42-95C6-62AF463635B8}" type="sibTrans" cxnId="{B07C3578-902E-4F3F-A60A-B58C74430210}">
      <dgm:prSet/>
      <dgm:spPr/>
      <dgm:t>
        <a:bodyPr/>
        <a:lstStyle/>
        <a:p>
          <a:endParaRPr lang="en-US"/>
        </a:p>
      </dgm:t>
    </dgm:pt>
    <dgm:pt modelId="{DB937731-413C-44B3-946F-91FEF4BBEB20}">
      <dgm:prSet/>
      <dgm:spPr/>
      <dgm:t>
        <a:bodyPr/>
        <a:lstStyle/>
        <a:p>
          <a:r>
            <a:rPr lang="en-US" b="1"/>
            <a:t>Otello</a:t>
          </a:r>
          <a:endParaRPr lang="en-US"/>
        </a:p>
      </dgm:t>
    </dgm:pt>
    <dgm:pt modelId="{ECC7DF4A-4FE3-4B9A-A959-7CFD0176AAFA}" type="parTrans" cxnId="{28F735AF-28D1-4B77-B7B7-4BB34580FB64}">
      <dgm:prSet/>
      <dgm:spPr/>
      <dgm:t>
        <a:bodyPr/>
        <a:lstStyle/>
        <a:p>
          <a:endParaRPr lang="en-US"/>
        </a:p>
      </dgm:t>
    </dgm:pt>
    <dgm:pt modelId="{9F580E73-674C-4594-B15C-B2A6F57B9358}" type="sibTrans" cxnId="{28F735AF-28D1-4B77-B7B7-4BB34580FB64}">
      <dgm:prSet/>
      <dgm:spPr/>
      <dgm:t>
        <a:bodyPr/>
        <a:lstStyle/>
        <a:p>
          <a:endParaRPr lang="en-US"/>
        </a:p>
      </dgm:t>
    </dgm:pt>
    <dgm:pt modelId="{E5EDD1C0-7ED7-4CE5-AE88-71C274876C66}">
      <dgm:prSet/>
      <dgm:spPr/>
      <dgm:t>
        <a:bodyPr/>
        <a:lstStyle/>
        <a:p>
          <a:r>
            <a:rPr lang="en-US" b="1"/>
            <a:t>Falstaff</a:t>
          </a:r>
          <a:endParaRPr lang="en-US"/>
        </a:p>
      </dgm:t>
    </dgm:pt>
    <dgm:pt modelId="{B327479B-B956-49ED-9F6F-9EC81343A191}" type="parTrans" cxnId="{452677D0-36B9-4936-8D7E-5251DF89D9A2}">
      <dgm:prSet/>
      <dgm:spPr/>
      <dgm:t>
        <a:bodyPr/>
        <a:lstStyle/>
        <a:p>
          <a:endParaRPr lang="en-US"/>
        </a:p>
      </dgm:t>
    </dgm:pt>
    <dgm:pt modelId="{42DC9825-11BF-4511-8E0E-AE22681DA7D2}" type="sibTrans" cxnId="{452677D0-36B9-4936-8D7E-5251DF89D9A2}">
      <dgm:prSet/>
      <dgm:spPr/>
      <dgm:t>
        <a:bodyPr/>
        <a:lstStyle/>
        <a:p>
          <a:endParaRPr lang="en-US"/>
        </a:p>
      </dgm:t>
    </dgm:pt>
    <dgm:pt modelId="{452F4896-FDD2-394B-B39D-19E746D79861}" type="pres">
      <dgm:prSet presAssocID="{F79116CD-9791-4CCB-B1B5-66F5422D0E3A}" presName="diagram" presStyleCnt="0">
        <dgm:presLayoutVars>
          <dgm:dir/>
          <dgm:resizeHandles val="exact"/>
        </dgm:presLayoutVars>
      </dgm:prSet>
      <dgm:spPr/>
    </dgm:pt>
    <dgm:pt modelId="{21871BE6-B690-FE40-A8A9-08486F3A3710}" type="pres">
      <dgm:prSet presAssocID="{886B19B3-3B50-42EB-8100-845C690B6AB7}" presName="node" presStyleLbl="node1" presStyleIdx="0" presStyleCnt="8">
        <dgm:presLayoutVars>
          <dgm:bulletEnabled val="1"/>
        </dgm:presLayoutVars>
      </dgm:prSet>
      <dgm:spPr/>
    </dgm:pt>
    <dgm:pt modelId="{E2E6B5CD-8695-E249-94BC-E4653FAFEA1F}" type="pres">
      <dgm:prSet presAssocID="{F379494E-6087-43F9-8DAA-7E1B9740F9F1}" presName="sibTrans" presStyleCnt="0"/>
      <dgm:spPr/>
    </dgm:pt>
    <dgm:pt modelId="{AD3B34E2-C488-A344-A14F-4E60F576486C}" type="pres">
      <dgm:prSet presAssocID="{4004CC8D-348B-46F4-A5C0-152330D67C87}" presName="node" presStyleLbl="node1" presStyleIdx="1" presStyleCnt="8">
        <dgm:presLayoutVars>
          <dgm:bulletEnabled val="1"/>
        </dgm:presLayoutVars>
      </dgm:prSet>
      <dgm:spPr/>
    </dgm:pt>
    <dgm:pt modelId="{0FA169D9-CBFA-174A-8860-17A36D05DD3E}" type="pres">
      <dgm:prSet presAssocID="{051DF8E2-0D0C-4AD1-BE46-5D3E37954FA2}" presName="sibTrans" presStyleCnt="0"/>
      <dgm:spPr/>
    </dgm:pt>
    <dgm:pt modelId="{616074BD-79ED-2041-84CA-4C3CBE597237}" type="pres">
      <dgm:prSet presAssocID="{9C593892-4998-4F4B-9482-C0BC2054CF39}" presName="node" presStyleLbl="node1" presStyleIdx="2" presStyleCnt="8">
        <dgm:presLayoutVars>
          <dgm:bulletEnabled val="1"/>
        </dgm:presLayoutVars>
      </dgm:prSet>
      <dgm:spPr/>
    </dgm:pt>
    <dgm:pt modelId="{A9C38690-0259-A54C-B592-3014FE299FB9}" type="pres">
      <dgm:prSet presAssocID="{55F8DD8E-DA03-43A5-A42B-9F98047601BE}" presName="sibTrans" presStyleCnt="0"/>
      <dgm:spPr/>
    </dgm:pt>
    <dgm:pt modelId="{0753E983-FB22-E749-ADCB-5CA657851335}" type="pres">
      <dgm:prSet presAssocID="{2C8F7212-DACC-494D-A3DE-9A9EC17E05B9}" presName="node" presStyleLbl="node1" presStyleIdx="3" presStyleCnt="8">
        <dgm:presLayoutVars>
          <dgm:bulletEnabled val="1"/>
        </dgm:presLayoutVars>
      </dgm:prSet>
      <dgm:spPr/>
    </dgm:pt>
    <dgm:pt modelId="{F093E64D-BC48-E64D-974D-999531FA7F94}" type="pres">
      <dgm:prSet presAssocID="{3ECEFCA8-4852-46CF-9D97-8AA5052131C2}" presName="sibTrans" presStyleCnt="0"/>
      <dgm:spPr/>
    </dgm:pt>
    <dgm:pt modelId="{C4DEDECC-9B3D-1A40-A3F5-98EF261D955B}" type="pres">
      <dgm:prSet presAssocID="{E111FEFE-8C53-4ADA-916F-7026E9635B60}" presName="node" presStyleLbl="node1" presStyleIdx="4" presStyleCnt="8">
        <dgm:presLayoutVars>
          <dgm:bulletEnabled val="1"/>
        </dgm:presLayoutVars>
      </dgm:prSet>
      <dgm:spPr/>
    </dgm:pt>
    <dgm:pt modelId="{5C77993A-FBDB-AC4A-9FB6-6C191AAD36BE}" type="pres">
      <dgm:prSet presAssocID="{725FA1C5-C5F3-4125-9A48-2528F8BA5F59}" presName="sibTrans" presStyleCnt="0"/>
      <dgm:spPr/>
    </dgm:pt>
    <dgm:pt modelId="{39FDA82E-DA37-5947-9444-8A1B503B3692}" type="pres">
      <dgm:prSet presAssocID="{477BC418-FA24-4E9C-B53B-28CF9B3160B2}" presName="node" presStyleLbl="node1" presStyleIdx="5" presStyleCnt="8">
        <dgm:presLayoutVars>
          <dgm:bulletEnabled val="1"/>
        </dgm:presLayoutVars>
      </dgm:prSet>
      <dgm:spPr/>
    </dgm:pt>
    <dgm:pt modelId="{BC80907F-72AA-F346-B25C-8352AF31B6E8}" type="pres">
      <dgm:prSet presAssocID="{FE54B4EA-B506-4D42-95C6-62AF463635B8}" presName="sibTrans" presStyleCnt="0"/>
      <dgm:spPr/>
    </dgm:pt>
    <dgm:pt modelId="{083DA5D6-5CBB-6643-9BEA-DB7D3C990599}" type="pres">
      <dgm:prSet presAssocID="{DB937731-413C-44B3-946F-91FEF4BBEB20}" presName="node" presStyleLbl="node1" presStyleIdx="6" presStyleCnt="8">
        <dgm:presLayoutVars>
          <dgm:bulletEnabled val="1"/>
        </dgm:presLayoutVars>
      </dgm:prSet>
      <dgm:spPr/>
    </dgm:pt>
    <dgm:pt modelId="{84AD0E8D-7696-0848-9069-8AF1518E17BB}" type="pres">
      <dgm:prSet presAssocID="{9F580E73-674C-4594-B15C-B2A6F57B9358}" presName="sibTrans" presStyleCnt="0"/>
      <dgm:spPr/>
    </dgm:pt>
    <dgm:pt modelId="{38CDDF40-0FB1-7643-91BA-F96BC417804F}" type="pres">
      <dgm:prSet presAssocID="{E5EDD1C0-7ED7-4CE5-AE88-71C274876C66}" presName="node" presStyleLbl="node1" presStyleIdx="7" presStyleCnt="8">
        <dgm:presLayoutVars>
          <dgm:bulletEnabled val="1"/>
        </dgm:presLayoutVars>
      </dgm:prSet>
      <dgm:spPr/>
    </dgm:pt>
  </dgm:ptLst>
  <dgm:cxnLst>
    <dgm:cxn modelId="{17EF720C-40A9-E446-8D39-5F4E75029594}" type="presOf" srcId="{E5EDD1C0-7ED7-4CE5-AE88-71C274876C66}" destId="{38CDDF40-0FB1-7643-91BA-F96BC417804F}" srcOrd="0" destOrd="0" presId="urn:microsoft.com/office/officeart/2005/8/layout/default"/>
    <dgm:cxn modelId="{DA1ED210-FC11-AD4C-BAB0-5AD5BFDE3B4F}" type="presOf" srcId="{4004CC8D-348B-46F4-A5C0-152330D67C87}" destId="{AD3B34E2-C488-A344-A14F-4E60F576486C}" srcOrd="0" destOrd="0" presId="urn:microsoft.com/office/officeart/2005/8/layout/default"/>
    <dgm:cxn modelId="{B93D3457-ACA2-4422-A46C-49F61388379F}" srcId="{F79116CD-9791-4CCB-B1B5-66F5422D0E3A}" destId="{2C8F7212-DACC-494D-A3DE-9A9EC17E05B9}" srcOrd="3" destOrd="0" parTransId="{944D9E7B-4A99-4272-8B5C-4B165481A172}" sibTransId="{3ECEFCA8-4852-46CF-9D97-8AA5052131C2}"/>
    <dgm:cxn modelId="{CE19415A-C41A-4356-B3E3-EB2304905EFE}" srcId="{F79116CD-9791-4CCB-B1B5-66F5422D0E3A}" destId="{9C593892-4998-4F4B-9482-C0BC2054CF39}" srcOrd="2" destOrd="0" parTransId="{94A73102-7712-4617-B94E-C69A5BB5AE03}" sibTransId="{55F8DD8E-DA03-43A5-A42B-9F98047601BE}"/>
    <dgm:cxn modelId="{B07C3578-902E-4F3F-A60A-B58C74430210}" srcId="{F79116CD-9791-4CCB-B1B5-66F5422D0E3A}" destId="{477BC418-FA24-4E9C-B53B-28CF9B3160B2}" srcOrd="5" destOrd="0" parTransId="{C1C3F0E7-3164-4BD7-B89C-A5AAE003775B}" sibTransId="{FE54B4EA-B506-4D42-95C6-62AF463635B8}"/>
    <dgm:cxn modelId="{BA5B577D-1D69-E543-8F6F-D7E105F0F8E1}" type="presOf" srcId="{F79116CD-9791-4CCB-B1B5-66F5422D0E3A}" destId="{452F4896-FDD2-394B-B39D-19E746D79861}" srcOrd="0" destOrd="0" presId="urn:microsoft.com/office/officeart/2005/8/layout/default"/>
    <dgm:cxn modelId="{23E5F09A-0560-4B4C-ACFC-A1B5EF1AA014}" type="presOf" srcId="{9C593892-4998-4F4B-9482-C0BC2054CF39}" destId="{616074BD-79ED-2041-84CA-4C3CBE597237}" srcOrd="0" destOrd="0" presId="urn:microsoft.com/office/officeart/2005/8/layout/default"/>
    <dgm:cxn modelId="{D719399C-DF89-4818-8F1A-29CB236B8753}" srcId="{F79116CD-9791-4CCB-B1B5-66F5422D0E3A}" destId="{E111FEFE-8C53-4ADA-916F-7026E9635B60}" srcOrd="4" destOrd="0" parTransId="{8B79046A-A56D-44F9-96CB-E614B7A6BB6F}" sibTransId="{725FA1C5-C5F3-4125-9A48-2528F8BA5F59}"/>
    <dgm:cxn modelId="{0D79F3A1-FA27-4DE7-8428-30BCBB37B676}" srcId="{F79116CD-9791-4CCB-B1B5-66F5422D0E3A}" destId="{886B19B3-3B50-42EB-8100-845C690B6AB7}" srcOrd="0" destOrd="0" parTransId="{B3A3A23C-559D-44DB-8BDD-4316B6E99F0F}" sibTransId="{F379494E-6087-43F9-8DAA-7E1B9740F9F1}"/>
    <dgm:cxn modelId="{ACA774AB-94B0-487A-A75A-6C556BA092CF}" srcId="{F79116CD-9791-4CCB-B1B5-66F5422D0E3A}" destId="{4004CC8D-348B-46F4-A5C0-152330D67C87}" srcOrd="1" destOrd="0" parTransId="{B8D11A9C-B1F4-44B5-94F0-C161BB36A0B5}" sibTransId="{051DF8E2-0D0C-4AD1-BE46-5D3E37954FA2}"/>
    <dgm:cxn modelId="{28F735AF-28D1-4B77-B7B7-4BB34580FB64}" srcId="{F79116CD-9791-4CCB-B1B5-66F5422D0E3A}" destId="{DB937731-413C-44B3-946F-91FEF4BBEB20}" srcOrd="6" destOrd="0" parTransId="{ECC7DF4A-4FE3-4B9A-A959-7CFD0176AAFA}" sibTransId="{9F580E73-674C-4594-B15C-B2A6F57B9358}"/>
    <dgm:cxn modelId="{A89CF8B2-5E0C-384D-8BDB-BEB53C4064AD}" type="presOf" srcId="{E111FEFE-8C53-4ADA-916F-7026E9635B60}" destId="{C4DEDECC-9B3D-1A40-A3F5-98EF261D955B}" srcOrd="0" destOrd="0" presId="urn:microsoft.com/office/officeart/2005/8/layout/default"/>
    <dgm:cxn modelId="{8E69ACB9-2A61-544F-8DC1-321A8DC6F2E4}" type="presOf" srcId="{886B19B3-3B50-42EB-8100-845C690B6AB7}" destId="{21871BE6-B690-FE40-A8A9-08486F3A3710}" srcOrd="0" destOrd="0" presId="urn:microsoft.com/office/officeart/2005/8/layout/default"/>
    <dgm:cxn modelId="{5845E2C3-9EC2-AC48-AED5-B13729DCBF29}" type="presOf" srcId="{477BC418-FA24-4E9C-B53B-28CF9B3160B2}" destId="{39FDA82E-DA37-5947-9444-8A1B503B3692}" srcOrd="0" destOrd="0" presId="urn:microsoft.com/office/officeart/2005/8/layout/default"/>
    <dgm:cxn modelId="{061B51C5-D7F7-B84A-BCF2-B39281D72A84}" type="presOf" srcId="{DB937731-413C-44B3-946F-91FEF4BBEB20}" destId="{083DA5D6-5CBB-6643-9BEA-DB7D3C990599}" srcOrd="0" destOrd="0" presId="urn:microsoft.com/office/officeart/2005/8/layout/default"/>
    <dgm:cxn modelId="{452677D0-36B9-4936-8D7E-5251DF89D9A2}" srcId="{F79116CD-9791-4CCB-B1B5-66F5422D0E3A}" destId="{E5EDD1C0-7ED7-4CE5-AE88-71C274876C66}" srcOrd="7" destOrd="0" parTransId="{B327479B-B956-49ED-9F6F-9EC81343A191}" sibTransId="{42DC9825-11BF-4511-8E0E-AE22681DA7D2}"/>
    <dgm:cxn modelId="{1CE623EF-310F-A24E-9D91-76AAC922007A}" type="presOf" srcId="{2C8F7212-DACC-494D-A3DE-9A9EC17E05B9}" destId="{0753E983-FB22-E749-ADCB-5CA657851335}" srcOrd="0" destOrd="0" presId="urn:microsoft.com/office/officeart/2005/8/layout/default"/>
    <dgm:cxn modelId="{A7774230-45B8-774F-95FC-99FDA42114BE}" type="presParOf" srcId="{452F4896-FDD2-394B-B39D-19E746D79861}" destId="{21871BE6-B690-FE40-A8A9-08486F3A3710}" srcOrd="0" destOrd="0" presId="urn:microsoft.com/office/officeart/2005/8/layout/default"/>
    <dgm:cxn modelId="{9D3A52FD-4B4A-A24C-A978-E016A9E92E7C}" type="presParOf" srcId="{452F4896-FDD2-394B-B39D-19E746D79861}" destId="{E2E6B5CD-8695-E249-94BC-E4653FAFEA1F}" srcOrd="1" destOrd="0" presId="urn:microsoft.com/office/officeart/2005/8/layout/default"/>
    <dgm:cxn modelId="{2C8D7670-E9EA-E543-B46D-59A441C517E9}" type="presParOf" srcId="{452F4896-FDD2-394B-B39D-19E746D79861}" destId="{AD3B34E2-C488-A344-A14F-4E60F576486C}" srcOrd="2" destOrd="0" presId="urn:microsoft.com/office/officeart/2005/8/layout/default"/>
    <dgm:cxn modelId="{79E66C21-DF84-CA4C-B815-E74DAFF355B6}" type="presParOf" srcId="{452F4896-FDD2-394B-B39D-19E746D79861}" destId="{0FA169D9-CBFA-174A-8860-17A36D05DD3E}" srcOrd="3" destOrd="0" presId="urn:microsoft.com/office/officeart/2005/8/layout/default"/>
    <dgm:cxn modelId="{34159A03-A5AE-4946-9CDC-003BD8C5B332}" type="presParOf" srcId="{452F4896-FDD2-394B-B39D-19E746D79861}" destId="{616074BD-79ED-2041-84CA-4C3CBE597237}" srcOrd="4" destOrd="0" presId="urn:microsoft.com/office/officeart/2005/8/layout/default"/>
    <dgm:cxn modelId="{948CA8DF-2D7F-3943-8B85-4D67C4948A4E}" type="presParOf" srcId="{452F4896-FDD2-394B-B39D-19E746D79861}" destId="{A9C38690-0259-A54C-B592-3014FE299FB9}" srcOrd="5" destOrd="0" presId="urn:microsoft.com/office/officeart/2005/8/layout/default"/>
    <dgm:cxn modelId="{EBA13E5B-B9E9-6246-813E-6D84490E6A38}" type="presParOf" srcId="{452F4896-FDD2-394B-B39D-19E746D79861}" destId="{0753E983-FB22-E749-ADCB-5CA657851335}" srcOrd="6" destOrd="0" presId="urn:microsoft.com/office/officeart/2005/8/layout/default"/>
    <dgm:cxn modelId="{39DA2939-2537-9643-A246-839A579874A2}" type="presParOf" srcId="{452F4896-FDD2-394B-B39D-19E746D79861}" destId="{F093E64D-BC48-E64D-974D-999531FA7F94}" srcOrd="7" destOrd="0" presId="urn:microsoft.com/office/officeart/2005/8/layout/default"/>
    <dgm:cxn modelId="{B2EDE671-5E35-D340-B862-CA697A525A7E}" type="presParOf" srcId="{452F4896-FDD2-394B-B39D-19E746D79861}" destId="{C4DEDECC-9B3D-1A40-A3F5-98EF261D955B}" srcOrd="8" destOrd="0" presId="urn:microsoft.com/office/officeart/2005/8/layout/default"/>
    <dgm:cxn modelId="{228AE19A-C0B5-4743-91A6-34F05950A264}" type="presParOf" srcId="{452F4896-FDD2-394B-B39D-19E746D79861}" destId="{5C77993A-FBDB-AC4A-9FB6-6C191AAD36BE}" srcOrd="9" destOrd="0" presId="urn:microsoft.com/office/officeart/2005/8/layout/default"/>
    <dgm:cxn modelId="{FC5472C4-1F19-A44E-A638-0E9F908AE571}" type="presParOf" srcId="{452F4896-FDD2-394B-B39D-19E746D79861}" destId="{39FDA82E-DA37-5947-9444-8A1B503B3692}" srcOrd="10" destOrd="0" presId="urn:microsoft.com/office/officeart/2005/8/layout/default"/>
    <dgm:cxn modelId="{F51F4FDE-599F-F24A-B35D-72CB74DF9218}" type="presParOf" srcId="{452F4896-FDD2-394B-B39D-19E746D79861}" destId="{BC80907F-72AA-F346-B25C-8352AF31B6E8}" srcOrd="11" destOrd="0" presId="urn:microsoft.com/office/officeart/2005/8/layout/default"/>
    <dgm:cxn modelId="{0629A3EB-52B5-CA4B-A7B0-B05037EF5166}" type="presParOf" srcId="{452F4896-FDD2-394B-B39D-19E746D79861}" destId="{083DA5D6-5CBB-6643-9BEA-DB7D3C990599}" srcOrd="12" destOrd="0" presId="urn:microsoft.com/office/officeart/2005/8/layout/default"/>
    <dgm:cxn modelId="{88AB7E94-8364-534F-9E54-8C5E21C0B0F4}" type="presParOf" srcId="{452F4896-FDD2-394B-B39D-19E746D79861}" destId="{84AD0E8D-7696-0848-9069-8AF1518E17BB}" srcOrd="13" destOrd="0" presId="urn:microsoft.com/office/officeart/2005/8/layout/default"/>
    <dgm:cxn modelId="{BCDA488D-6471-804C-ACD8-CB9B82120F0E}" type="presParOf" srcId="{452F4896-FDD2-394B-B39D-19E746D79861}" destId="{38CDDF40-0FB1-7643-91BA-F96BC417804F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871BE6-B690-FE40-A8A9-08486F3A3710}">
      <dsp:nvSpPr>
        <dsp:cNvPr id="0" name=""/>
        <dsp:cNvSpPr/>
      </dsp:nvSpPr>
      <dsp:spPr>
        <a:xfrm>
          <a:off x="3198" y="90363"/>
          <a:ext cx="2537086" cy="15222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/>
            <a:t>Rigoletto </a:t>
          </a:r>
          <a:endParaRPr lang="en-US" sz="4300" kern="1200"/>
        </a:p>
      </dsp:txBody>
      <dsp:txXfrm>
        <a:off x="3198" y="90363"/>
        <a:ext cx="2537086" cy="1522252"/>
      </dsp:txXfrm>
    </dsp:sp>
    <dsp:sp modelId="{AD3B34E2-C488-A344-A14F-4E60F576486C}">
      <dsp:nvSpPr>
        <dsp:cNvPr id="0" name=""/>
        <dsp:cNvSpPr/>
      </dsp:nvSpPr>
      <dsp:spPr>
        <a:xfrm>
          <a:off x="2793993" y="90363"/>
          <a:ext cx="2537086" cy="15222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/>
            <a:t>Il Trovatore</a:t>
          </a:r>
          <a:endParaRPr lang="en-US" sz="4300" kern="1200"/>
        </a:p>
      </dsp:txBody>
      <dsp:txXfrm>
        <a:off x="2793993" y="90363"/>
        <a:ext cx="2537086" cy="1522252"/>
      </dsp:txXfrm>
    </dsp:sp>
    <dsp:sp modelId="{616074BD-79ED-2041-84CA-4C3CBE597237}">
      <dsp:nvSpPr>
        <dsp:cNvPr id="0" name=""/>
        <dsp:cNvSpPr/>
      </dsp:nvSpPr>
      <dsp:spPr>
        <a:xfrm>
          <a:off x="5584788" y="90363"/>
          <a:ext cx="2537086" cy="15222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/>
            <a:t>La Traviata</a:t>
          </a:r>
          <a:endParaRPr lang="en-US" sz="4300" kern="1200"/>
        </a:p>
      </dsp:txBody>
      <dsp:txXfrm>
        <a:off x="5584788" y="90363"/>
        <a:ext cx="2537086" cy="1522252"/>
      </dsp:txXfrm>
    </dsp:sp>
    <dsp:sp modelId="{0753E983-FB22-E749-ADCB-5CA657851335}">
      <dsp:nvSpPr>
        <dsp:cNvPr id="0" name=""/>
        <dsp:cNvSpPr/>
      </dsp:nvSpPr>
      <dsp:spPr>
        <a:xfrm>
          <a:off x="8375584" y="90363"/>
          <a:ext cx="2537086" cy="152225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/>
            <a:t>Un ballo in Maschera</a:t>
          </a:r>
          <a:endParaRPr lang="en-US" sz="4300" kern="1200"/>
        </a:p>
      </dsp:txBody>
      <dsp:txXfrm>
        <a:off x="8375584" y="90363"/>
        <a:ext cx="2537086" cy="1522252"/>
      </dsp:txXfrm>
    </dsp:sp>
    <dsp:sp modelId="{C4DEDECC-9B3D-1A40-A3F5-98EF261D955B}">
      <dsp:nvSpPr>
        <dsp:cNvPr id="0" name=""/>
        <dsp:cNvSpPr/>
      </dsp:nvSpPr>
      <dsp:spPr>
        <a:xfrm>
          <a:off x="3198" y="1866324"/>
          <a:ext cx="2537086" cy="152225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/>
            <a:t>Don Carlos</a:t>
          </a:r>
          <a:endParaRPr lang="en-US" sz="4300" kern="1200"/>
        </a:p>
      </dsp:txBody>
      <dsp:txXfrm>
        <a:off x="3198" y="1866324"/>
        <a:ext cx="2537086" cy="1522252"/>
      </dsp:txXfrm>
    </dsp:sp>
    <dsp:sp modelId="{39FDA82E-DA37-5947-9444-8A1B503B3692}">
      <dsp:nvSpPr>
        <dsp:cNvPr id="0" name=""/>
        <dsp:cNvSpPr/>
      </dsp:nvSpPr>
      <dsp:spPr>
        <a:xfrm>
          <a:off x="2793993" y="1866324"/>
          <a:ext cx="2537086" cy="152225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/>
            <a:t>Aida</a:t>
          </a:r>
          <a:endParaRPr lang="en-US" sz="4300" kern="1200"/>
        </a:p>
      </dsp:txBody>
      <dsp:txXfrm>
        <a:off x="2793993" y="1866324"/>
        <a:ext cx="2537086" cy="1522252"/>
      </dsp:txXfrm>
    </dsp:sp>
    <dsp:sp modelId="{083DA5D6-5CBB-6643-9BEA-DB7D3C990599}">
      <dsp:nvSpPr>
        <dsp:cNvPr id="0" name=""/>
        <dsp:cNvSpPr/>
      </dsp:nvSpPr>
      <dsp:spPr>
        <a:xfrm>
          <a:off x="5584788" y="1866324"/>
          <a:ext cx="2537086" cy="152225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/>
            <a:t>Otello</a:t>
          </a:r>
          <a:endParaRPr lang="en-US" sz="4300" kern="1200"/>
        </a:p>
      </dsp:txBody>
      <dsp:txXfrm>
        <a:off x="5584788" y="1866324"/>
        <a:ext cx="2537086" cy="1522252"/>
      </dsp:txXfrm>
    </dsp:sp>
    <dsp:sp modelId="{38CDDF40-0FB1-7643-91BA-F96BC417804F}">
      <dsp:nvSpPr>
        <dsp:cNvPr id="0" name=""/>
        <dsp:cNvSpPr/>
      </dsp:nvSpPr>
      <dsp:spPr>
        <a:xfrm>
          <a:off x="8375584" y="1866324"/>
          <a:ext cx="2537086" cy="152225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b="1" kern="1200"/>
            <a:t>Falstaff</a:t>
          </a:r>
          <a:endParaRPr lang="en-US" sz="4300" kern="1200"/>
        </a:p>
      </dsp:txBody>
      <dsp:txXfrm>
        <a:off x="8375584" y="1866324"/>
        <a:ext cx="2537086" cy="15222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9/30/20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688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9/30/20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7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9/30/20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43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9/30/20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11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9/30/20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022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9/30/20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26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9/30/20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40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9/30/20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35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9/30/20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0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9/30/20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00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9/30/20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66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9/30/20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497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C7FCE6-C81F-4CF9-A9C8-3938A7BF05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-1" b="16023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219694-B756-424B-926A-51207C3E52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pPr algn="ctr"/>
            <a:r>
              <a:rPr lang="en-US" sz="10800"/>
              <a:t>Italian Opera: Verdi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E8B578-B707-D94D-9241-03B594E4F6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MU 121 – Class 16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273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77E6F8-0E92-FB47-8382-EB6FCBCC9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419540" cy="5431536"/>
          </a:xfrm>
        </p:spPr>
        <p:txBody>
          <a:bodyPr>
            <a:normAutofit/>
          </a:bodyPr>
          <a:lstStyle/>
          <a:p>
            <a:r>
              <a:rPr lang="en-US" sz="6000"/>
              <a:t>Italian opera in the 19th century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D1483E"/>
          </a:solidFill>
          <a:ln w="41275" cap="rnd">
            <a:solidFill>
              <a:srgbClr val="D1483E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B82BB7-A794-774E-81BA-D5CEF58CD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5" y="552091"/>
            <a:ext cx="6052158" cy="5431536"/>
          </a:xfrm>
        </p:spPr>
        <p:txBody>
          <a:bodyPr anchor="ctr">
            <a:normAutofit/>
          </a:bodyPr>
          <a:lstStyle/>
          <a:p>
            <a:r>
              <a:rPr lang="en-US" dirty="0"/>
              <a:t>”Bel Canto” </a:t>
            </a:r>
          </a:p>
          <a:p>
            <a:r>
              <a:rPr lang="en-US" dirty="0"/>
              <a:t>“Opera </a:t>
            </a:r>
            <a:r>
              <a:rPr lang="en-US" dirty="0" err="1"/>
              <a:t>Seria</a:t>
            </a:r>
            <a:r>
              <a:rPr lang="en-US" dirty="0"/>
              <a:t>” and “Opera Buffa” continued in the early 19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</a:p>
          <a:p>
            <a:r>
              <a:rPr lang="en-US" dirty="0"/>
              <a:t>Women fully integrated into casting, decline of the castrato in Opera </a:t>
            </a:r>
            <a:r>
              <a:rPr lang="en-US" dirty="0" err="1"/>
              <a:t>Seria</a:t>
            </a:r>
            <a:endParaRPr lang="en-US" dirty="0"/>
          </a:p>
          <a:p>
            <a:r>
              <a:rPr lang="en-US" dirty="0"/>
              <a:t>Early 19</a:t>
            </a:r>
            <a:r>
              <a:rPr lang="en-US" baseline="30000" dirty="0"/>
              <a:t>th</a:t>
            </a:r>
            <a:r>
              <a:rPr lang="en-US" dirty="0"/>
              <a:t>-c. composers include </a:t>
            </a:r>
            <a:r>
              <a:rPr lang="en-US" b="1" dirty="0"/>
              <a:t>Rossini</a:t>
            </a:r>
            <a:r>
              <a:rPr lang="en-US" dirty="0"/>
              <a:t>, </a:t>
            </a:r>
            <a:r>
              <a:rPr lang="en-US" b="1" dirty="0"/>
              <a:t>Donizetti</a:t>
            </a:r>
            <a:r>
              <a:rPr lang="en-US" dirty="0"/>
              <a:t>, </a:t>
            </a:r>
            <a:r>
              <a:rPr lang="en-US" b="1" dirty="0"/>
              <a:t>Bellini</a:t>
            </a:r>
            <a:r>
              <a:rPr lang="en-US" dirty="0"/>
              <a:t>: all still popular and operas continue in the canon</a:t>
            </a:r>
          </a:p>
          <a:p>
            <a:r>
              <a:rPr lang="en-US" dirty="0"/>
              <a:t>After 1850 the preeminent Italian opera composer was </a:t>
            </a:r>
            <a:r>
              <a:rPr lang="en-US" b="1" dirty="0"/>
              <a:t>Giuseppe Verdi (1813 – 1901)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85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47B6BBF-09F2-4A29-AE4E-3771E2924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8C0A43-D75A-0A46-A15B-C6F721186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34029"/>
            <a:ext cx="10921640" cy="1314698"/>
          </a:xfrm>
        </p:spPr>
        <p:txBody>
          <a:bodyPr anchor="ctr">
            <a:normAutofit/>
          </a:bodyPr>
          <a:lstStyle/>
          <a:p>
            <a:pPr algn="ctr"/>
            <a:r>
              <a:rPr lang="en-US" sz="7200" dirty="0"/>
              <a:t>Verdi’s most famous operas include</a:t>
            </a:r>
          </a:p>
        </p:txBody>
      </p:sp>
      <p:sp>
        <p:nvSpPr>
          <p:cNvPr id="11" name="Rectangle 22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648305" y="2241737"/>
            <a:ext cx="10900219" cy="18288"/>
          </a:xfrm>
          <a:custGeom>
            <a:avLst/>
            <a:gdLst>
              <a:gd name="connsiteX0" fmla="*/ 0 w 10900219"/>
              <a:gd name="connsiteY0" fmla="*/ 0 h 18288"/>
              <a:gd name="connsiteX1" fmla="*/ 463259 w 10900219"/>
              <a:gd name="connsiteY1" fmla="*/ 0 h 18288"/>
              <a:gd name="connsiteX2" fmla="*/ 1144523 w 10900219"/>
              <a:gd name="connsiteY2" fmla="*/ 0 h 18288"/>
              <a:gd name="connsiteX3" fmla="*/ 1934789 w 10900219"/>
              <a:gd name="connsiteY3" fmla="*/ 0 h 18288"/>
              <a:gd name="connsiteX4" fmla="*/ 2289046 w 10900219"/>
              <a:gd name="connsiteY4" fmla="*/ 0 h 18288"/>
              <a:gd name="connsiteX5" fmla="*/ 2643303 w 10900219"/>
              <a:gd name="connsiteY5" fmla="*/ 0 h 18288"/>
              <a:gd name="connsiteX6" fmla="*/ 3542571 w 10900219"/>
              <a:gd name="connsiteY6" fmla="*/ 0 h 18288"/>
              <a:gd name="connsiteX7" fmla="*/ 4223835 w 10900219"/>
              <a:gd name="connsiteY7" fmla="*/ 0 h 18288"/>
              <a:gd name="connsiteX8" fmla="*/ 4578092 w 10900219"/>
              <a:gd name="connsiteY8" fmla="*/ 0 h 18288"/>
              <a:gd name="connsiteX9" fmla="*/ 5259356 w 10900219"/>
              <a:gd name="connsiteY9" fmla="*/ 0 h 18288"/>
              <a:gd name="connsiteX10" fmla="*/ 6158624 w 10900219"/>
              <a:gd name="connsiteY10" fmla="*/ 0 h 18288"/>
              <a:gd name="connsiteX11" fmla="*/ 6730885 w 10900219"/>
              <a:gd name="connsiteY11" fmla="*/ 0 h 18288"/>
              <a:gd name="connsiteX12" fmla="*/ 7303147 w 10900219"/>
              <a:gd name="connsiteY12" fmla="*/ 0 h 18288"/>
              <a:gd name="connsiteX13" fmla="*/ 7984410 w 10900219"/>
              <a:gd name="connsiteY13" fmla="*/ 0 h 18288"/>
              <a:gd name="connsiteX14" fmla="*/ 8774676 w 10900219"/>
              <a:gd name="connsiteY14" fmla="*/ 0 h 18288"/>
              <a:gd name="connsiteX15" fmla="*/ 9564942 w 10900219"/>
              <a:gd name="connsiteY15" fmla="*/ 0 h 18288"/>
              <a:gd name="connsiteX16" fmla="*/ 10900219 w 10900219"/>
              <a:gd name="connsiteY16" fmla="*/ 0 h 18288"/>
              <a:gd name="connsiteX17" fmla="*/ 10900219 w 10900219"/>
              <a:gd name="connsiteY17" fmla="*/ 18288 h 18288"/>
              <a:gd name="connsiteX18" fmla="*/ 10436960 w 10900219"/>
              <a:gd name="connsiteY18" fmla="*/ 18288 h 18288"/>
              <a:gd name="connsiteX19" fmla="*/ 9537692 w 10900219"/>
              <a:gd name="connsiteY19" fmla="*/ 18288 h 18288"/>
              <a:gd name="connsiteX20" fmla="*/ 8856428 w 10900219"/>
              <a:gd name="connsiteY20" fmla="*/ 18288 h 18288"/>
              <a:gd name="connsiteX21" fmla="*/ 8502171 w 10900219"/>
              <a:gd name="connsiteY21" fmla="*/ 18288 h 18288"/>
              <a:gd name="connsiteX22" fmla="*/ 7820907 w 10900219"/>
              <a:gd name="connsiteY22" fmla="*/ 18288 h 18288"/>
              <a:gd name="connsiteX23" fmla="*/ 7248646 w 10900219"/>
              <a:gd name="connsiteY23" fmla="*/ 18288 h 18288"/>
              <a:gd name="connsiteX24" fmla="*/ 6676384 w 10900219"/>
              <a:gd name="connsiteY24" fmla="*/ 18288 h 18288"/>
              <a:gd name="connsiteX25" fmla="*/ 6104123 w 10900219"/>
              <a:gd name="connsiteY25" fmla="*/ 18288 h 18288"/>
              <a:gd name="connsiteX26" fmla="*/ 5531861 w 10900219"/>
              <a:gd name="connsiteY26" fmla="*/ 18288 h 18288"/>
              <a:gd name="connsiteX27" fmla="*/ 4741595 w 10900219"/>
              <a:gd name="connsiteY27" fmla="*/ 18288 h 18288"/>
              <a:gd name="connsiteX28" fmla="*/ 4060332 w 10900219"/>
              <a:gd name="connsiteY28" fmla="*/ 18288 h 18288"/>
              <a:gd name="connsiteX29" fmla="*/ 3706074 w 10900219"/>
              <a:gd name="connsiteY29" fmla="*/ 18288 h 18288"/>
              <a:gd name="connsiteX30" fmla="*/ 3133813 w 10900219"/>
              <a:gd name="connsiteY30" fmla="*/ 18288 h 18288"/>
              <a:gd name="connsiteX31" fmla="*/ 2343547 w 10900219"/>
              <a:gd name="connsiteY31" fmla="*/ 18288 h 18288"/>
              <a:gd name="connsiteX32" fmla="*/ 1880288 w 10900219"/>
              <a:gd name="connsiteY32" fmla="*/ 18288 h 18288"/>
              <a:gd name="connsiteX33" fmla="*/ 981020 w 10900219"/>
              <a:gd name="connsiteY33" fmla="*/ 18288 h 18288"/>
              <a:gd name="connsiteX34" fmla="*/ 0 w 10900219"/>
              <a:gd name="connsiteY34" fmla="*/ 18288 h 18288"/>
              <a:gd name="connsiteX35" fmla="*/ 0 w 10900219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900219" h="18288" fill="none" extrusionOk="0">
                <a:moveTo>
                  <a:pt x="0" y="0"/>
                </a:moveTo>
                <a:cubicBezTo>
                  <a:pt x="118469" y="-6619"/>
                  <a:pt x="329397" y="-5525"/>
                  <a:pt x="463259" y="0"/>
                </a:cubicBezTo>
                <a:cubicBezTo>
                  <a:pt x="597121" y="5525"/>
                  <a:pt x="866598" y="4881"/>
                  <a:pt x="1144523" y="0"/>
                </a:cubicBezTo>
                <a:cubicBezTo>
                  <a:pt x="1422448" y="-4881"/>
                  <a:pt x="1761178" y="17159"/>
                  <a:pt x="1934789" y="0"/>
                </a:cubicBezTo>
                <a:cubicBezTo>
                  <a:pt x="2108400" y="-17159"/>
                  <a:pt x="2119134" y="-4032"/>
                  <a:pt x="2289046" y="0"/>
                </a:cubicBezTo>
                <a:cubicBezTo>
                  <a:pt x="2458958" y="4032"/>
                  <a:pt x="2472610" y="15385"/>
                  <a:pt x="2643303" y="0"/>
                </a:cubicBezTo>
                <a:cubicBezTo>
                  <a:pt x="2813996" y="-15385"/>
                  <a:pt x="3334189" y="-21234"/>
                  <a:pt x="3542571" y="0"/>
                </a:cubicBezTo>
                <a:cubicBezTo>
                  <a:pt x="3750953" y="21234"/>
                  <a:pt x="3991639" y="13212"/>
                  <a:pt x="4223835" y="0"/>
                </a:cubicBezTo>
                <a:cubicBezTo>
                  <a:pt x="4456031" y="-13212"/>
                  <a:pt x="4466914" y="13318"/>
                  <a:pt x="4578092" y="0"/>
                </a:cubicBezTo>
                <a:cubicBezTo>
                  <a:pt x="4689270" y="-13318"/>
                  <a:pt x="5120635" y="31363"/>
                  <a:pt x="5259356" y="0"/>
                </a:cubicBezTo>
                <a:cubicBezTo>
                  <a:pt x="5398077" y="-31363"/>
                  <a:pt x="5954119" y="-7091"/>
                  <a:pt x="6158624" y="0"/>
                </a:cubicBezTo>
                <a:cubicBezTo>
                  <a:pt x="6363129" y="7091"/>
                  <a:pt x="6535071" y="-8480"/>
                  <a:pt x="6730885" y="0"/>
                </a:cubicBezTo>
                <a:cubicBezTo>
                  <a:pt x="6926699" y="8480"/>
                  <a:pt x="7091018" y="19194"/>
                  <a:pt x="7303147" y="0"/>
                </a:cubicBezTo>
                <a:cubicBezTo>
                  <a:pt x="7515276" y="-19194"/>
                  <a:pt x="7840361" y="30755"/>
                  <a:pt x="7984410" y="0"/>
                </a:cubicBezTo>
                <a:cubicBezTo>
                  <a:pt x="8128459" y="-30755"/>
                  <a:pt x="8498590" y="39460"/>
                  <a:pt x="8774676" y="0"/>
                </a:cubicBezTo>
                <a:cubicBezTo>
                  <a:pt x="9050762" y="-39460"/>
                  <a:pt x="9204381" y="36508"/>
                  <a:pt x="9564942" y="0"/>
                </a:cubicBezTo>
                <a:cubicBezTo>
                  <a:pt x="9925503" y="-36508"/>
                  <a:pt x="10235542" y="59225"/>
                  <a:pt x="10900219" y="0"/>
                </a:cubicBezTo>
                <a:cubicBezTo>
                  <a:pt x="10900865" y="4451"/>
                  <a:pt x="10900709" y="9226"/>
                  <a:pt x="10900219" y="18288"/>
                </a:cubicBezTo>
                <a:cubicBezTo>
                  <a:pt x="10675942" y="21751"/>
                  <a:pt x="10609372" y="26977"/>
                  <a:pt x="10436960" y="18288"/>
                </a:cubicBezTo>
                <a:cubicBezTo>
                  <a:pt x="10264548" y="9599"/>
                  <a:pt x="9961150" y="-11074"/>
                  <a:pt x="9537692" y="18288"/>
                </a:cubicBezTo>
                <a:cubicBezTo>
                  <a:pt x="9114234" y="47650"/>
                  <a:pt x="9087386" y="35169"/>
                  <a:pt x="8856428" y="18288"/>
                </a:cubicBezTo>
                <a:cubicBezTo>
                  <a:pt x="8625470" y="1407"/>
                  <a:pt x="8634361" y="13786"/>
                  <a:pt x="8502171" y="18288"/>
                </a:cubicBezTo>
                <a:cubicBezTo>
                  <a:pt x="8369981" y="22790"/>
                  <a:pt x="8132296" y="22561"/>
                  <a:pt x="7820907" y="18288"/>
                </a:cubicBezTo>
                <a:cubicBezTo>
                  <a:pt x="7509518" y="14015"/>
                  <a:pt x="7432447" y="29431"/>
                  <a:pt x="7248646" y="18288"/>
                </a:cubicBezTo>
                <a:cubicBezTo>
                  <a:pt x="7064845" y="7145"/>
                  <a:pt x="6954380" y="2746"/>
                  <a:pt x="6676384" y="18288"/>
                </a:cubicBezTo>
                <a:cubicBezTo>
                  <a:pt x="6398388" y="33830"/>
                  <a:pt x="6292480" y="-4579"/>
                  <a:pt x="6104123" y="18288"/>
                </a:cubicBezTo>
                <a:cubicBezTo>
                  <a:pt x="5915766" y="41155"/>
                  <a:pt x="5703359" y="-8437"/>
                  <a:pt x="5531861" y="18288"/>
                </a:cubicBezTo>
                <a:cubicBezTo>
                  <a:pt x="5360363" y="45013"/>
                  <a:pt x="5056784" y="-12121"/>
                  <a:pt x="4741595" y="18288"/>
                </a:cubicBezTo>
                <a:cubicBezTo>
                  <a:pt x="4426406" y="48697"/>
                  <a:pt x="4364529" y="-10910"/>
                  <a:pt x="4060332" y="18288"/>
                </a:cubicBezTo>
                <a:cubicBezTo>
                  <a:pt x="3756135" y="47486"/>
                  <a:pt x="3816049" y="13364"/>
                  <a:pt x="3706074" y="18288"/>
                </a:cubicBezTo>
                <a:cubicBezTo>
                  <a:pt x="3596099" y="23212"/>
                  <a:pt x="3382238" y="37686"/>
                  <a:pt x="3133813" y="18288"/>
                </a:cubicBezTo>
                <a:cubicBezTo>
                  <a:pt x="2885388" y="-1110"/>
                  <a:pt x="2523125" y="15465"/>
                  <a:pt x="2343547" y="18288"/>
                </a:cubicBezTo>
                <a:cubicBezTo>
                  <a:pt x="2163969" y="21111"/>
                  <a:pt x="1985160" y="33196"/>
                  <a:pt x="1880288" y="18288"/>
                </a:cubicBezTo>
                <a:cubicBezTo>
                  <a:pt x="1775416" y="3380"/>
                  <a:pt x="1261751" y="-9914"/>
                  <a:pt x="981020" y="18288"/>
                </a:cubicBezTo>
                <a:cubicBezTo>
                  <a:pt x="700289" y="46490"/>
                  <a:pt x="314212" y="-15659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900219" h="18288" stroke="0" extrusionOk="0">
                <a:moveTo>
                  <a:pt x="0" y="0"/>
                </a:moveTo>
                <a:cubicBezTo>
                  <a:pt x="269624" y="3698"/>
                  <a:pt x="383061" y="-5818"/>
                  <a:pt x="572261" y="0"/>
                </a:cubicBezTo>
                <a:cubicBezTo>
                  <a:pt x="761461" y="5818"/>
                  <a:pt x="826360" y="-1890"/>
                  <a:pt x="926519" y="0"/>
                </a:cubicBezTo>
                <a:cubicBezTo>
                  <a:pt x="1026678" y="1890"/>
                  <a:pt x="1621671" y="-1096"/>
                  <a:pt x="1825787" y="0"/>
                </a:cubicBezTo>
                <a:cubicBezTo>
                  <a:pt x="2029903" y="1096"/>
                  <a:pt x="2212612" y="17145"/>
                  <a:pt x="2398048" y="0"/>
                </a:cubicBezTo>
                <a:cubicBezTo>
                  <a:pt x="2583484" y="-17145"/>
                  <a:pt x="2739759" y="-14168"/>
                  <a:pt x="2970310" y="0"/>
                </a:cubicBezTo>
                <a:cubicBezTo>
                  <a:pt x="3200861" y="14168"/>
                  <a:pt x="3502691" y="33180"/>
                  <a:pt x="3869578" y="0"/>
                </a:cubicBezTo>
                <a:cubicBezTo>
                  <a:pt x="4236465" y="-33180"/>
                  <a:pt x="4122134" y="-10470"/>
                  <a:pt x="4332837" y="0"/>
                </a:cubicBezTo>
                <a:cubicBezTo>
                  <a:pt x="4543540" y="10470"/>
                  <a:pt x="4834652" y="3572"/>
                  <a:pt x="5232105" y="0"/>
                </a:cubicBezTo>
                <a:cubicBezTo>
                  <a:pt x="5629558" y="-3572"/>
                  <a:pt x="5773178" y="-6604"/>
                  <a:pt x="6131373" y="0"/>
                </a:cubicBezTo>
                <a:cubicBezTo>
                  <a:pt x="6489568" y="6604"/>
                  <a:pt x="6621532" y="18870"/>
                  <a:pt x="6812637" y="0"/>
                </a:cubicBezTo>
                <a:cubicBezTo>
                  <a:pt x="7003742" y="-18870"/>
                  <a:pt x="7311146" y="18959"/>
                  <a:pt x="7711905" y="0"/>
                </a:cubicBezTo>
                <a:cubicBezTo>
                  <a:pt x="8112664" y="-18959"/>
                  <a:pt x="8080793" y="-24744"/>
                  <a:pt x="8284166" y="0"/>
                </a:cubicBezTo>
                <a:cubicBezTo>
                  <a:pt x="8487539" y="24744"/>
                  <a:pt x="8615041" y="-1627"/>
                  <a:pt x="8856428" y="0"/>
                </a:cubicBezTo>
                <a:cubicBezTo>
                  <a:pt x="9097815" y="1627"/>
                  <a:pt x="9475052" y="26322"/>
                  <a:pt x="9646694" y="0"/>
                </a:cubicBezTo>
                <a:cubicBezTo>
                  <a:pt x="9818336" y="-26322"/>
                  <a:pt x="9938906" y="-121"/>
                  <a:pt x="10218955" y="0"/>
                </a:cubicBezTo>
                <a:cubicBezTo>
                  <a:pt x="10499004" y="121"/>
                  <a:pt x="10697467" y="15326"/>
                  <a:pt x="10900219" y="0"/>
                </a:cubicBezTo>
                <a:cubicBezTo>
                  <a:pt x="10899812" y="8690"/>
                  <a:pt x="10900065" y="14141"/>
                  <a:pt x="10900219" y="18288"/>
                </a:cubicBezTo>
                <a:cubicBezTo>
                  <a:pt x="10543007" y="31201"/>
                  <a:pt x="10472057" y="15684"/>
                  <a:pt x="10109953" y="18288"/>
                </a:cubicBezTo>
                <a:cubicBezTo>
                  <a:pt x="9747849" y="20892"/>
                  <a:pt x="9872856" y="33007"/>
                  <a:pt x="9755696" y="18288"/>
                </a:cubicBezTo>
                <a:cubicBezTo>
                  <a:pt x="9638536" y="3569"/>
                  <a:pt x="9442681" y="6596"/>
                  <a:pt x="9292437" y="18288"/>
                </a:cubicBezTo>
                <a:cubicBezTo>
                  <a:pt x="9142193" y="29980"/>
                  <a:pt x="8817861" y="-11343"/>
                  <a:pt x="8393169" y="18288"/>
                </a:cubicBezTo>
                <a:cubicBezTo>
                  <a:pt x="7968477" y="47919"/>
                  <a:pt x="7919655" y="23228"/>
                  <a:pt x="7711905" y="18288"/>
                </a:cubicBezTo>
                <a:cubicBezTo>
                  <a:pt x="7504155" y="13348"/>
                  <a:pt x="7365667" y="6452"/>
                  <a:pt x="7248646" y="18288"/>
                </a:cubicBezTo>
                <a:cubicBezTo>
                  <a:pt x="7131625" y="30124"/>
                  <a:pt x="6776155" y="2871"/>
                  <a:pt x="6567382" y="18288"/>
                </a:cubicBezTo>
                <a:cubicBezTo>
                  <a:pt x="6358609" y="33705"/>
                  <a:pt x="6372933" y="1091"/>
                  <a:pt x="6213125" y="18288"/>
                </a:cubicBezTo>
                <a:cubicBezTo>
                  <a:pt x="6053317" y="35485"/>
                  <a:pt x="5980913" y="1290"/>
                  <a:pt x="5858868" y="18288"/>
                </a:cubicBezTo>
                <a:cubicBezTo>
                  <a:pt x="5736823" y="35286"/>
                  <a:pt x="5481395" y="5492"/>
                  <a:pt x="5177604" y="18288"/>
                </a:cubicBezTo>
                <a:cubicBezTo>
                  <a:pt x="4873813" y="31084"/>
                  <a:pt x="4854222" y="37160"/>
                  <a:pt x="4714345" y="18288"/>
                </a:cubicBezTo>
                <a:cubicBezTo>
                  <a:pt x="4574468" y="-584"/>
                  <a:pt x="4298550" y="22981"/>
                  <a:pt x="3924079" y="18288"/>
                </a:cubicBezTo>
                <a:cubicBezTo>
                  <a:pt x="3549608" y="13595"/>
                  <a:pt x="3645461" y="-921"/>
                  <a:pt x="3460820" y="18288"/>
                </a:cubicBezTo>
                <a:cubicBezTo>
                  <a:pt x="3276179" y="37497"/>
                  <a:pt x="3004470" y="-15027"/>
                  <a:pt x="2670554" y="18288"/>
                </a:cubicBezTo>
                <a:cubicBezTo>
                  <a:pt x="2336638" y="51603"/>
                  <a:pt x="2425773" y="17517"/>
                  <a:pt x="2316297" y="18288"/>
                </a:cubicBezTo>
                <a:cubicBezTo>
                  <a:pt x="2206821" y="19059"/>
                  <a:pt x="1757890" y="42158"/>
                  <a:pt x="1526031" y="18288"/>
                </a:cubicBezTo>
                <a:cubicBezTo>
                  <a:pt x="1294172" y="-5582"/>
                  <a:pt x="1213137" y="12281"/>
                  <a:pt x="1062771" y="18288"/>
                </a:cubicBezTo>
                <a:cubicBezTo>
                  <a:pt x="912405" y="24295"/>
                  <a:pt x="829444" y="7304"/>
                  <a:pt x="708514" y="18288"/>
                </a:cubicBezTo>
                <a:cubicBezTo>
                  <a:pt x="587584" y="29272"/>
                  <a:pt x="227877" y="37311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rgbClr val="D1483E"/>
          </a:solidFill>
          <a:ln w="34925">
            <a:solidFill>
              <a:srgbClr val="D1483E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4A5A894-1E3D-4423-8EA9-48ADCBAB9F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5470866"/>
              </p:ext>
            </p:extLst>
          </p:nvPr>
        </p:nvGraphicFramePr>
        <p:xfrm>
          <a:off x="632647" y="2805098"/>
          <a:ext cx="10915869" cy="3478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5113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6FF9F-D8ED-8444-B4C4-60D19D346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“VIVA VERDI”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85D2D-E32A-C244-B4DB-AEA9DAE1A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Italy a collection of independent duchies; desire for unification led by Garibaldi and others</a:t>
            </a:r>
          </a:p>
          <a:p>
            <a:r>
              <a:rPr lang="en-US" dirty="0"/>
              <a:t>Independence from Austrian/Hapsburg rule</a:t>
            </a:r>
          </a:p>
          <a:p>
            <a:r>
              <a:rPr lang="en-US" dirty="0"/>
              <a:t>The “Risorgimento” – a political movement for a constitutional monarchy under King Victor Emmanuel I</a:t>
            </a:r>
          </a:p>
          <a:p>
            <a:r>
              <a:rPr lang="en-US" dirty="0"/>
              <a:t>Verdi persuaded to serve in the new Italian Parliament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359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824FA-2885-5640-957F-9941E6D4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Musical/dramatic features to expect in Verdi operas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0030C-3A5E-4947-871D-8AB4621F7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Bel Canto - lyrical melodic lines, often to a simple accompaniment</a:t>
            </a:r>
          </a:p>
          <a:p>
            <a:r>
              <a:rPr lang="en-US" dirty="0"/>
              <a:t>Aria forms often strophic, sometimes grouped into a slow section followed by a faster, virtuosic vocal display, often bridged by a short recitative-like transition</a:t>
            </a:r>
          </a:p>
          <a:p>
            <a:r>
              <a:rPr lang="en-US" dirty="0"/>
              <a:t>Ensembles that consistently portray emotions of the characters, reconciling musically many contrasting musical styles within one musical whole</a:t>
            </a:r>
          </a:p>
          <a:p>
            <a:r>
              <a:rPr lang="en-US" dirty="0"/>
              <a:t>Choruses in several operas that are politically metaphorical of oppressed people or the common classes, offset by heroic or aristocratic principal characters, or vice versa</a:t>
            </a:r>
          </a:p>
          <a:p>
            <a:r>
              <a:rPr lang="en-US" dirty="0"/>
              <a:t>“La Vendetta” as a plot theme</a:t>
            </a:r>
          </a:p>
        </p:txBody>
      </p:sp>
    </p:spTree>
    <p:extLst>
      <p:ext uri="{BB962C8B-B14F-4D97-AF65-F5344CB8AC3E}">
        <p14:creationId xmlns:p14="http://schemas.microsoft.com/office/powerpoint/2010/main" val="2699087829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RegularSeedLeftStep">
      <a:dk1>
        <a:srgbClr val="000000"/>
      </a:dk1>
      <a:lt1>
        <a:srgbClr val="FFFFFF"/>
      </a:lt1>
      <a:dk2>
        <a:srgbClr val="242E41"/>
      </a:dk2>
      <a:lt2>
        <a:srgbClr val="E2E8E8"/>
      </a:lt2>
      <a:accent1>
        <a:srgbClr val="D1483E"/>
      </a:accent1>
      <a:accent2>
        <a:srgbClr val="C02D60"/>
      </a:accent2>
      <a:accent3>
        <a:srgbClr val="D13EAF"/>
      </a:accent3>
      <a:accent4>
        <a:srgbClr val="A52DC0"/>
      </a:accent4>
      <a:accent5>
        <a:srgbClr val="793ED1"/>
      </a:accent5>
      <a:accent6>
        <a:srgbClr val="494BC8"/>
      </a:accent6>
      <a:hlink>
        <a:srgbClr val="329097"/>
      </a:hlink>
      <a:folHlink>
        <a:srgbClr val="7F7F7F"/>
      </a:folHlink>
    </a:clrScheme>
    <a:fontScheme name="Custom 2">
      <a:majorFont>
        <a:latin typeface="The Serif Hand Black"/>
        <a:ea typeface=""/>
        <a:cs typeface=""/>
      </a:majorFont>
      <a:minorFont>
        <a:latin typeface="The Han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254</Words>
  <Application>Microsoft Macintosh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The Hand Bold</vt:lpstr>
      <vt:lpstr>The Serif Hand Black</vt:lpstr>
      <vt:lpstr>SketchyVTI</vt:lpstr>
      <vt:lpstr>Italian Opera: Verdi</vt:lpstr>
      <vt:lpstr>Italian opera in the 19th century</vt:lpstr>
      <vt:lpstr>Verdi’s most famous operas include</vt:lpstr>
      <vt:lpstr>“VIVA VERDI”</vt:lpstr>
      <vt:lpstr>Musical/dramatic features to expect in Verdi operas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Italian Opera: Verdi</dc:title>
  <dc:creator>Seigel, Lester Charles</dc:creator>
  <cp:lastModifiedBy>Seigel, Lester Charles</cp:lastModifiedBy>
  <cp:revision>3</cp:revision>
  <dcterms:created xsi:type="dcterms:W3CDTF">2020-09-29T15:21:33Z</dcterms:created>
  <dcterms:modified xsi:type="dcterms:W3CDTF">2020-09-30T13:30:20Z</dcterms:modified>
</cp:coreProperties>
</file>