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208"/>
  </p:normalViewPr>
  <p:slideViewPr>
    <p:cSldViewPr snapToGrid="0" snapToObjects="1">
      <p:cViewPr varScale="1">
        <p:scale>
          <a:sx n="90" d="100"/>
          <a:sy n="90" d="100"/>
        </p:scale>
        <p:origin x="232" y="9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1" descr="Tag=AccentColor&#10;Flavor=Light&#10;Target=Fill">
            <a:extLst>
              <a:ext uri="{FF2B5EF4-FFF2-40B4-BE49-F238E27FC236}">
                <a16:creationId xmlns:a16="http://schemas.microsoft.com/office/drawing/2014/main" id="{0D57E7FA-E8FC-45AC-868F-CDC8144939D6}"/>
              </a:ext>
            </a:extLst>
          </p:cNvPr>
          <p:cNvSpPr/>
          <p:nvPr/>
        </p:nvSpPr>
        <p:spPr>
          <a:xfrm rot="10800000" flipV="1">
            <a:off x="2599854" y="527562"/>
            <a:ext cx="6992292" cy="5102484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7094A5-EB6F-441D-88F8-CD7A30C847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8760" y="1591056"/>
            <a:ext cx="5705856" cy="3264408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7CE1E3-3929-42A6-81B7-056BD88EF3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28616"/>
            <a:ext cx="5705856" cy="996696"/>
          </a:xfrm>
        </p:spPr>
        <p:txBody>
          <a:bodyPr/>
          <a:lstStyle>
            <a:lvl1pPr marL="0" indent="0" algn="l">
              <a:buNone/>
              <a:defRPr sz="24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E951E3-0794-422C-AF76-0AD4A7FB1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9/24/20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4EBFA8-0291-4D77-A9D9-B17FC2382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7AC4D4-C4EE-4624-A329-C608A1D5A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232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raphic 1" descr="Tag=AccentColor&#10;Flavor=Light&#10;Target=Fill">
            <a:extLst>
              <a:ext uri="{FF2B5EF4-FFF2-40B4-BE49-F238E27FC236}">
                <a16:creationId xmlns:a16="http://schemas.microsoft.com/office/drawing/2014/main" id="{0EE21C0F-70D8-4F3C-9392-07559C90EE6E}"/>
              </a:ext>
            </a:extLst>
          </p:cNvPr>
          <p:cNvSpPr/>
          <p:nvPr/>
        </p:nvSpPr>
        <p:spPr>
          <a:xfrm rot="10800000" flipH="1" flipV="1">
            <a:off x="684965" y="1332237"/>
            <a:ext cx="5263732" cy="3841102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B1DFE-8154-440D-93CF-FEF7860E8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9032" y="2523744"/>
            <a:ext cx="3831336" cy="1453896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D9D1F5-05CC-48F3-A314-315EF17030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711696" y="640079"/>
            <a:ext cx="4837176" cy="556869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1807DE-1178-4BBB-89D8-9046239C2D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55064" y="4087368"/>
            <a:ext cx="3319272" cy="649224"/>
          </a:xfrm>
        </p:spPr>
        <p:txBody>
          <a:bodyPr>
            <a:noAutofit/>
          </a:bodyPr>
          <a:lstStyle>
            <a:lvl1pPr marL="0" indent="0" algn="ctr">
              <a:buNone/>
              <a:defRPr sz="2000" cap="all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48EA59-A1BC-48B7-9495-6D5C6035B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9/24/20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F85A72-B50F-440E-AAD3-53C099F6D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C2D00B-4207-4720-8C68-605CAFDD5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83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C888B-58B8-4428-8B1D-4E26FC5DD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14F67B-D516-42FA-A2CA-2DCD37CFE8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2BA5FF-4919-4FF8-9C04-06CE156B7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9/24/20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EDA970-128E-4150-8E5A-A1B056E83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EC6CD1-EE5E-42EF-B76D-BB803BA6A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998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0C2A1B-34CA-4877-9435-D77DF32575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255E5E-4A81-44CC-8D99-F56E625D46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9CEECF-A221-4ECC-AD9C-E197D516D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9/24/20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8F41AE-0DDE-49ED-9F0C-E0E16F599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B47FB7-77F0-4C43-B81E-D04B31C95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365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 descr="Tag=AccentColor&#10;Flavor=Light&#10;Target=Fill">
            <a:extLst>
              <a:ext uri="{FF2B5EF4-FFF2-40B4-BE49-F238E27FC236}">
                <a16:creationId xmlns:a16="http://schemas.microsoft.com/office/drawing/2014/main" id="{13B7BB51-92B8-4089-8DAB-1202A4D1C6A3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1680"/>
            <a:ext cx="1051560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BAE770-8363-44CD-8A22-AB26C5C53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9/24/20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84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9" descr="Tag=AccentColor&#10;Flavor=Light&#10;Target=Fill">
            <a:extLst>
              <a:ext uri="{FF2B5EF4-FFF2-40B4-BE49-F238E27FC236}">
                <a16:creationId xmlns:a16="http://schemas.microsoft.com/office/drawing/2014/main" id="{DB2CE8D6-5B4E-4EBE-9ED5-A1DA7E2A5CDA}"/>
              </a:ext>
            </a:extLst>
          </p:cNvPr>
          <p:cNvSpPr/>
          <p:nvPr/>
        </p:nvSpPr>
        <p:spPr>
          <a:xfrm>
            <a:off x="7209816" y="0"/>
            <a:ext cx="4143984" cy="5747660"/>
          </a:xfrm>
          <a:custGeom>
            <a:avLst/>
            <a:gdLst>
              <a:gd name="connsiteX0" fmla="*/ 0 w 3843750"/>
              <a:gd name="connsiteY0" fmla="*/ 346 h 5956080"/>
              <a:gd name="connsiteX1" fmla="*/ 72373 w 3843750"/>
              <a:gd name="connsiteY1" fmla="*/ 2447534 h 5956080"/>
              <a:gd name="connsiteX2" fmla="*/ 145093 w 3843750"/>
              <a:gd name="connsiteY2" fmla="*/ 3878724 h 5956080"/>
              <a:gd name="connsiteX3" fmla="*/ 237897 w 3843750"/>
              <a:gd name="connsiteY3" fmla="*/ 4208041 h 5956080"/>
              <a:gd name="connsiteX4" fmla="*/ 281875 w 3843750"/>
              <a:gd name="connsiteY4" fmla="*/ 4677601 h 5956080"/>
              <a:gd name="connsiteX5" fmla="*/ 360135 w 3843750"/>
              <a:gd name="connsiteY5" fmla="*/ 5287407 h 5956080"/>
              <a:gd name="connsiteX6" fmla="*/ 414155 w 3843750"/>
              <a:gd name="connsiteY6" fmla="*/ 5817914 h 5956080"/>
              <a:gd name="connsiteX7" fmla="*/ 681487 w 3843750"/>
              <a:gd name="connsiteY7" fmla="*/ 5914873 h 5956080"/>
              <a:gd name="connsiteX8" fmla="*/ 892373 w 3843750"/>
              <a:gd name="connsiteY8" fmla="*/ 5605295 h 5956080"/>
              <a:gd name="connsiteX9" fmla="*/ 1027770 w 3843750"/>
              <a:gd name="connsiteY9" fmla="*/ 5804063 h 5956080"/>
              <a:gd name="connsiteX10" fmla="*/ 1200566 w 3843750"/>
              <a:gd name="connsiteY10" fmla="*/ 5527036 h 5956080"/>
              <a:gd name="connsiteX11" fmla="*/ 1348083 w 3843750"/>
              <a:gd name="connsiteY11" fmla="*/ 5363590 h 5956080"/>
              <a:gd name="connsiteX12" fmla="*/ 1425997 w 3843750"/>
              <a:gd name="connsiteY12" fmla="*/ 4800532 h 5956080"/>
              <a:gd name="connsiteX13" fmla="*/ 1517416 w 3843750"/>
              <a:gd name="connsiteY13" fmla="*/ 4640549 h 5956080"/>
              <a:gd name="connsiteX14" fmla="*/ 1569705 w 3843750"/>
              <a:gd name="connsiteY14" fmla="*/ 4803995 h 5956080"/>
              <a:gd name="connsiteX15" fmla="*/ 1530921 w 3843750"/>
              <a:gd name="connsiteY15" fmla="*/ 5433885 h 5956080"/>
              <a:gd name="connsiteX16" fmla="*/ 1614721 w 3843750"/>
              <a:gd name="connsiteY16" fmla="*/ 5319957 h 5956080"/>
              <a:gd name="connsiteX17" fmla="*/ 1800676 w 3843750"/>
              <a:gd name="connsiteY17" fmla="*/ 4608691 h 5956080"/>
              <a:gd name="connsiteX18" fmla="*/ 1918759 w 3843750"/>
              <a:gd name="connsiteY18" fmla="*/ 4486799 h 5956080"/>
              <a:gd name="connsiteX19" fmla="*/ 2009139 w 3843750"/>
              <a:gd name="connsiteY19" fmla="*/ 4715000 h 5956080"/>
              <a:gd name="connsiteX20" fmla="*/ 2135532 w 3843750"/>
              <a:gd name="connsiteY20" fmla="*/ 5321689 h 5956080"/>
              <a:gd name="connsiteX21" fmla="*/ 2209291 w 3843750"/>
              <a:gd name="connsiteY21" fmla="*/ 5028733 h 5956080"/>
              <a:gd name="connsiteX22" fmla="*/ 2501208 w 3843750"/>
              <a:gd name="connsiteY22" fmla="*/ 4457711 h 5956080"/>
              <a:gd name="connsiteX23" fmla="*/ 2695127 w 3843750"/>
              <a:gd name="connsiteY23" fmla="*/ 4973674 h 5956080"/>
              <a:gd name="connsiteX24" fmla="*/ 2825329 w 3843750"/>
              <a:gd name="connsiteY24" fmla="*/ 4563328 h 5956080"/>
              <a:gd name="connsiteX25" fmla="*/ 2904628 w 3843750"/>
              <a:gd name="connsiteY25" fmla="*/ 4466368 h 5956080"/>
              <a:gd name="connsiteX26" fmla="*/ 2922635 w 3843750"/>
              <a:gd name="connsiteY26" fmla="*/ 4519696 h 5956080"/>
              <a:gd name="connsiteX27" fmla="*/ 3089544 w 3843750"/>
              <a:gd name="connsiteY27" fmla="*/ 3606545 h 5956080"/>
              <a:gd name="connsiteX28" fmla="*/ 3150490 w 3843750"/>
              <a:gd name="connsiteY28" fmla="*/ 3989882 h 5956080"/>
              <a:gd name="connsiteX29" fmla="*/ 3755448 w 3843750"/>
              <a:gd name="connsiteY29" fmla="*/ 1538193 h 5956080"/>
              <a:gd name="connsiteX30" fmla="*/ 3850330 w 3843750"/>
              <a:gd name="connsiteY30" fmla="*/ 0 h 5956080"/>
              <a:gd name="connsiteX31" fmla="*/ 0 w 3843750"/>
              <a:gd name="connsiteY31" fmla="*/ 0 h 595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43750" h="5956080">
                <a:moveTo>
                  <a:pt x="0" y="346"/>
                </a:moveTo>
                <a:cubicBezTo>
                  <a:pt x="12120" y="1234155"/>
                  <a:pt x="72720" y="2447534"/>
                  <a:pt x="72373" y="2447534"/>
                </a:cubicBezTo>
                <a:cubicBezTo>
                  <a:pt x="72720" y="2449265"/>
                  <a:pt x="114274" y="3641520"/>
                  <a:pt x="145093" y="3878724"/>
                </a:cubicBezTo>
                <a:cubicBezTo>
                  <a:pt x="176258" y="4119392"/>
                  <a:pt x="210194" y="3969797"/>
                  <a:pt x="237897" y="4208041"/>
                </a:cubicBezTo>
                <a:cubicBezTo>
                  <a:pt x="250017" y="4367677"/>
                  <a:pt x="237204" y="4527661"/>
                  <a:pt x="281875" y="4677601"/>
                </a:cubicBezTo>
                <a:cubicBezTo>
                  <a:pt x="278758" y="4908226"/>
                  <a:pt x="338319" y="5059552"/>
                  <a:pt x="360135" y="5287407"/>
                </a:cubicBezTo>
                <a:cubicBezTo>
                  <a:pt x="370177" y="5468860"/>
                  <a:pt x="348015" y="5649274"/>
                  <a:pt x="414155" y="5817914"/>
                </a:cubicBezTo>
                <a:cubicBezTo>
                  <a:pt x="467137" y="5947770"/>
                  <a:pt x="534662" y="6049578"/>
                  <a:pt x="681487" y="5914873"/>
                </a:cubicBezTo>
                <a:cubicBezTo>
                  <a:pt x="680448" y="5747964"/>
                  <a:pt x="925963" y="5772897"/>
                  <a:pt x="892373" y="5605295"/>
                </a:cubicBezTo>
                <a:cubicBezTo>
                  <a:pt x="1003184" y="5641309"/>
                  <a:pt x="945009" y="5759046"/>
                  <a:pt x="1027770" y="5804063"/>
                </a:cubicBezTo>
                <a:cubicBezTo>
                  <a:pt x="1099105" y="5719915"/>
                  <a:pt x="1051664" y="5551968"/>
                  <a:pt x="1200566" y="5527036"/>
                </a:cubicBezTo>
                <a:cubicBezTo>
                  <a:pt x="1352931" y="5564088"/>
                  <a:pt x="1336655" y="5453970"/>
                  <a:pt x="1348083" y="5363590"/>
                </a:cubicBezTo>
                <a:cubicBezTo>
                  <a:pt x="1370938" y="5149586"/>
                  <a:pt x="1389291" y="5009687"/>
                  <a:pt x="1425997" y="4800532"/>
                </a:cubicBezTo>
                <a:cubicBezTo>
                  <a:pt x="1436385" y="4748243"/>
                  <a:pt x="1415608" y="4628775"/>
                  <a:pt x="1517416" y="4640549"/>
                </a:cubicBezTo>
                <a:cubicBezTo>
                  <a:pt x="1596022" y="4651976"/>
                  <a:pt x="1566242" y="4746512"/>
                  <a:pt x="1569705" y="4803995"/>
                </a:cubicBezTo>
                <a:cubicBezTo>
                  <a:pt x="1600177" y="5128809"/>
                  <a:pt x="1532998" y="5109763"/>
                  <a:pt x="1530921" y="5433885"/>
                </a:cubicBezTo>
                <a:cubicBezTo>
                  <a:pt x="1530574" y="5446697"/>
                  <a:pt x="1580786" y="5458125"/>
                  <a:pt x="1614721" y="5319957"/>
                </a:cubicBezTo>
                <a:cubicBezTo>
                  <a:pt x="1681208" y="5047432"/>
                  <a:pt x="1760507" y="4832736"/>
                  <a:pt x="1800676" y="4608691"/>
                </a:cubicBezTo>
                <a:cubicBezTo>
                  <a:pt x="1848463" y="4656824"/>
                  <a:pt x="1889671" y="4439704"/>
                  <a:pt x="1918759" y="4486799"/>
                </a:cubicBezTo>
                <a:cubicBezTo>
                  <a:pt x="1932264" y="4566098"/>
                  <a:pt x="1956503" y="4642626"/>
                  <a:pt x="2009139" y="4715000"/>
                </a:cubicBezTo>
                <a:cubicBezTo>
                  <a:pt x="2054502" y="4933851"/>
                  <a:pt x="2004983" y="5137812"/>
                  <a:pt x="2135532" y="5321689"/>
                </a:cubicBezTo>
                <a:cubicBezTo>
                  <a:pt x="2135532" y="5321689"/>
                  <a:pt x="2137610" y="5265245"/>
                  <a:pt x="2209291" y="5028733"/>
                </a:cubicBezTo>
                <a:cubicBezTo>
                  <a:pt x="2267120" y="4838277"/>
                  <a:pt x="2341225" y="4936622"/>
                  <a:pt x="2501208" y="4457711"/>
                </a:cubicBezTo>
                <a:cubicBezTo>
                  <a:pt x="2545186" y="4641934"/>
                  <a:pt x="2446495" y="4877753"/>
                  <a:pt x="2695127" y="4973674"/>
                </a:cubicBezTo>
                <a:cubicBezTo>
                  <a:pt x="2743260" y="4833775"/>
                  <a:pt x="2706208" y="4662365"/>
                  <a:pt x="2825329" y="4563328"/>
                </a:cubicBezTo>
                <a:cubicBezTo>
                  <a:pt x="2859958" y="4534586"/>
                  <a:pt x="2884890" y="4501689"/>
                  <a:pt x="2904628" y="4466368"/>
                </a:cubicBezTo>
                <a:cubicBezTo>
                  <a:pt x="2910515" y="4484375"/>
                  <a:pt x="2916749" y="4503074"/>
                  <a:pt x="2922635" y="4519696"/>
                </a:cubicBezTo>
                <a:cubicBezTo>
                  <a:pt x="2946529" y="4491647"/>
                  <a:pt x="3082618" y="3784882"/>
                  <a:pt x="3089544" y="3606545"/>
                </a:cubicBezTo>
                <a:cubicBezTo>
                  <a:pt x="3124172" y="3733285"/>
                  <a:pt x="3150490" y="3989882"/>
                  <a:pt x="3150490" y="3989882"/>
                </a:cubicBezTo>
                <a:cubicBezTo>
                  <a:pt x="3150490" y="3989882"/>
                  <a:pt x="3300085" y="3936900"/>
                  <a:pt x="3755448" y="1538193"/>
                </a:cubicBezTo>
                <a:cubicBezTo>
                  <a:pt x="3791461" y="1348775"/>
                  <a:pt x="3824704" y="697762"/>
                  <a:pt x="385033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AD5705-B027-4C44-B38A-60296E29E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78991"/>
            <a:ext cx="5266944" cy="3136392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8BBAC4-9088-44CF-BA2D-B8DD24FB52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279392"/>
            <a:ext cx="5266944" cy="1500187"/>
          </a:xfrm>
        </p:spPr>
        <p:txBody>
          <a:bodyPr/>
          <a:lstStyle>
            <a:lvl1pPr marL="0" indent="0">
              <a:buNone/>
              <a:defRPr sz="24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93FB3F-D2A6-4919-B57B-C08861D4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9/24/20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102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FD51F360-8860-4FB5-A0A5-773473DD8B39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A77EC9-372A-4ECA-9088-780532AF0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C882CE-1B27-414A-9B06-AA5D2DB683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397E60-5D92-4530-96D1-FC09AF3C27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9088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4240FE-0C6A-47E9-9B0A-7B3C60877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9/24/20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71AE1B-BB18-4C7E-AA77-3A4D401A5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FA7B1D-FEDD-4E29-A352-29E5F498B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04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 descr="Tag=AccentColor&#10;Flavor=Light&#10;Target=Fill">
            <a:extLst>
              <a:ext uri="{FF2B5EF4-FFF2-40B4-BE49-F238E27FC236}">
                <a16:creationId xmlns:a16="http://schemas.microsoft.com/office/drawing/2014/main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4D2B94-0682-4185-BCE3-89AF214A4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5C47E-B85E-4B3E-A669-DEEC7F5DF2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24517F-FE8C-49AD-9A52-0F43010526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0C73EC-7117-4DC2-9075-14102F2E28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190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9A323-865B-4177-8F98-9BA304E022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190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A4E5D6-7075-4584-BD43-D966F0B5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9/24/20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889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raphic 1" descr="Tag=AccentColor&#10;Flavor=Light&#10;Target=Fill">
            <a:extLst>
              <a:ext uri="{FF2B5EF4-FFF2-40B4-BE49-F238E27FC236}">
                <a16:creationId xmlns:a16="http://schemas.microsoft.com/office/drawing/2014/main" id="{AAFBE1F6-FC6D-4C3D-9AC3-97028E6F18C7}"/>
              </a:ext>
            </a:extLst>
          </p:cNvPr>
          <p:cNvSpPr/>
          <p:nvPr/>
        </p:nvSpPr>
        <p:spPr>
          <a:xfrm rot="10800000" flipV="1">
            <a:off x="1969639" y="181596"/>
            <a:ext cx="8252722" cy="6022258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2825A4-268B-4301-8432-F9E9B2661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3784" y="1572768"/>
            <a:ext cx="6501384" cy="4096512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33410F-8A90-47F6-BD39-4AC0E4358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9/24/20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D819A9-F8DE-4E5C-AFC3-E0105ACD8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E25320-A12F-4F3E-8EC9-11292FF36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909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9/24/20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057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 descr="Mask ID=&#10;Mask position=bottom, center&#10;Mask family= brushstroke, landscape, wide">
            <a:extLst>
              <a:ext uri="{FF2B5EF4-FFF2-40B4-BE49-F238E27FC236}">
                <a16:creationId xmlns:a16="http://schemas.microsoft.com/office/drawing/2014/main" id="{736BF44D-E8DD-45FA-931D-CBCC67D57944}"/>
              </a:ext>
            </a:extLst>
          </p:cNvPr>
          <p:cNvSpPr/>
          <p:nvPr/>
        </p:nvSpPr>
        <p:spPr>
          <a:xfrm>
            <a:off x="1768100" y="-1"/>
            <a:ext cx="10423900" cy="5920155"/>
          </a:xfrm>
          <a:custGeom>
            <a:avLst/>
            <a:gdLst>
              <a:gd name="connsiteX0" fmla="*/ 10423900 w 10423900"/>
              <a:gd name="connsiteY0" fmla="*/ 0 h 5491534"/>
              <a:gd name="connsiteX1" fmla="*/ 3493157 w 10423900"/>
              <a:gd name="connsiteY1" fmla="*/ 0 h 5491534"/>
              <a:gd name="connsiteX2" fmla="*/ 3493018 w 10423900"/>
              <a:gd name="connsiteY2" fmla="*/ 31 h 5491534"/>
              <a:gd name="connsiteX3" fmla="*/ 3245493 w 10423900"/>
              <a:gd name="connsiteY3" fmla="*/ 104839 h 5491534"/>
              <a:gd name="connsiteX4" fmla="*/ 4434802 w 10423900"/>
              <a:gd name="connsiteY4" fmla="*/ 284558 h 5491534"/>
              <a:gd name="connsiteX5" fmla="*/ 4011937 w 10423900"/>
              <a:gd name="connsiteY5" fmla="*/ 395559 h 5491534"/>
              <a:gd name="connsiteX6" fmla="*/ 3573213 w 10423900"/>
              <a:gd name="connsiteY6" fmla="*/ 474847 h 5491534"/>
              <a:gd name="connsiteX7" fmla="*/ 3097489 w 10423900"/>
              <a:gd name="connsiteY7" fmla="*/ 532990 h 5491534"/>
              <a:gd name="connsiteX8" fmla="*/ 2664052 w 10423900"/>
              <a:gd name="connsiteY8" fmla="*/ 649279 h 5491534"/>
              <a:gd name="connsiteX9" fmla="*/ 3795218 w 10423900"/>
              <a:gd name="connsiteY9" fmla="*/ 696852 h 5491534"/>
              <a:gd name="connsiteX10" fmla="*/ 3208492 w 10423900"/>
              <a:gd name="connsiteY10" fmla="*/ 802568 h 5491534"/>
              <a:gd name="connsiteX11" fmla="*/ 2727483 w 10423900"/>
              <a:gd name="connsiteY11" fmla="*/ 939999 h 5491534"/>
              <a:gd name="connsiteX12" fmla="*/ 2389190 w 10423900"/>
              <a:gd name="connsiteY12" fmla="*/ 1003429 h 5491534"/>
              <a:gd name="connsiteX13" fmla="*/ 2029754 w 10423900"/>
              <a:gd name="connsiteY13" fmla="*/ 1019287 h 5491534"/>
              <a:gd name="connsiteX14" fmla="*/ 1945181 w 10423900"/>
              <a:gd name="connsiteY14" fmla="*/ 1119716 h 5491534"/>
              <a:gd name="connsiteX15" fmla="*/ 2056184 w 10423900"/>
              <a:gd name="connsiteY15" fmla="*/ 1225434 h 5491534"/>
              <a:gd name="connsiteX16" fmla="*/ 2225329 w 10423900"/>
              <a:gd name="connsiteY16" fmla="*/ 1236004 h 5491534"/>
              <a:gd name="connsiteX17" fmla="*/ 3234920 w 10423900"/>
              <a:gd name="connsiteY17" fmla="*/ 1262435 h 5491534"/>
              <a:gd name="connsiteX18" fmla="*/ 0 w 10423900"/>
              <a:gd name="connsiteY18" fmla="*/ 1495009 h 5491534"/>
              <a:gd name="connsiteX19" fmla="*/ 438724 w 10423900"/>
              <a:gd name="connsiteY19" fmla="*/ 1637728 h 5491534"/>
              <a:gd name="connsiteX20" fmla="*/ 586726 w 10423900"/>
              <a:gd name="connsiteY20" fmla="*/ 2028877 h 5491534"/>
              <a:gd name="connsiteX21" fmla="*/ 1125878 w 10423900"/>
              <a:gd name="connsiteY21" fmla="*/ 2250882 h 5491534"/>
              <a:gd name="connsiteX22" fmla="*/ 1474744 w 10423900"/>
              <a:gd name="connsiteY22" fmla="*/ 2330169 h 5491534"/>
              <a:gd name="connsiteX23" fmla="*/ 2272901 w 10423900"/>
              <a:gd name="connsiteY23" fmla="*/ 2446458 h 5491534"/>
              <a:gd name="connsiteX24" fmla="*/ 2389190 w 10423900"/>
              <a:gd name="connsiteY24" fmla="*/ 2636747 h 5491534"/>
              <a:gd name="connsiteX25" fmla="*/ 2489621 w 10423900"/>
              <a:gd name="connsiteY25" fmla="*/ 2848179 h 5491534"/>
              <a:gd name="connsiteX26" fmla="*/ 2701053 w 10423900"/>
              <a:gd name="connsiteY26" fmla="*/ 2985611 h 5491534"/>
              <a:gd name="connsiteX27" fmla="*/ 1057165 w 10423900"/>
              <a:gd name="connsiteY27" fmla="*/ 2964468 h 5491534"/>
              <a:gd name="connsiteX28" fmla="*/ 2912485 w 10423900"/>
              <a:gd name="connsiteY28" fmla="*/ 3408477 h 5491534"/>
              <a:gd name="connsiteX29" fmla="*/ 2748626 w 10423900"/>
              <a:gd name="connsiteY29" fmla="*/ 3582909 h 5491534"/>
              <a:gd name="connsiteX30" fmla="*/ 3763503 w 10423900"/>
              <a:gd name="connsiteY30" fmla="*/ 3820771 h 5491534"/>
              <a:gd name="connsiteX31" fmla="*/ 3219063 w 10423900"/>
              <a:gd name="connsiteY31" fmla="*/ 3847199 h 5491534"/>
              <a:gd name="connsiteX32" fmla="*/ 6385269 w 10423900"/>
              <a:gd name="connsiteY32" fmla="*/ 4840933 h 5491534"/>
              <a:gd name="connsiteX33" fmla="*/ 10285854 w 10423900"/>
              <a:gd name="connsiteY33" fmla="*/ 5471118 h 5491534"/>
              <a:gd name="connsiteX34" fmla="*/ 10423900 w 10423900"/>
              <a:gd name="connsiteY34" fmla="*/ 5491534 h 549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3900" h="5491534">
                <a:moveTo>
                  <a:pt x="10423900" y="0"/>
                </a:moveTo>
                <a:lnTo>
                  <a:pt x="3493157" y="0"/>
                </a:lnTo>
                <a:lnTo>
                  <a:pt x="3493018" y="31"/>
                </a:lnTo>
                <a:cubicBezTo>
                  <a:pt x="3414969" y="12668"/>
                  <a:pt x="3328744" y="21588"/>
                  <a:pt x="3245493" y="104839"/>
                </a:cubicBezTo>
                <a:cubicBezTo>
                  <a:pt x="3668357" y="162984"/>
                  <a:pt x="4075366" y="51981"/>
                  <a:pt x="4434802" y="284558"/>
                </a:cubicBezTo>
                <a:cubicBezTo>
                  <a:pt x="4302656" y="400846"/>
                  <a:pt x="4154654" y="374416"/>
                  <a:pt x="4011937" y="395559"/>
                </a:cubicBezTo>
                <a:cubicBezTo>
                  <a:pt x="3863934" y="416704"/>
                  <a:pt x="3721217" y="453704"/>
                  <a:pt x="3573213" y="474847"/>
                </a:cubicBezTo>
                <a:cubicBezTo>
                  <a:pt x="3414639" y="501275"/>
                  <a:pt x="3256063" y="506562"/>
                  <a:pt x="3097489" y="532990"/>
                </a:cubicBezTo>
                <a:cubicBezTo>
                  <a:pt x="2965345" y="554135"/>
                  <a:pt x="2822627" y="517133"/>
                  <a:pt x="2664052" y="649279"/>
                </a:cubicBezTo>
                <a:cubicBezTo>
                  <a:pt x="3055203" y="744424"/>
                  <a:pt x="3409352" y="601706"/>
                  <a:pt x="3795218" y="696852"/>
                </a:cubicBezTo>
                <a:cubicBezTo>
                  <a:pt x="3567928" y="781425"/>
                  <a:pt x="3382924" y="754995"/>
                  <a:pt x="3208492" y="802568"/>
                </a:cubicBezTo>
                <a:cubicBezTo>
                  <a:pt x="3049916" y="850140"/>
                  <a:pt x="2859627" y="797282"/>
                  <a:pt x="2727483" y="939999"/>
                </a:cubicBezTo>
                <a:cubicBezTo>
                  <a:pt x="2627052" y="1051000"/>
                  <a:pt x="2521336" y="1066858"/>
                  <a:pt x="2389190" y="1003429"/>
                </a:cubicBezTo>
                <a:cubicBezTo>
                  <a:pt x="2272901" y="945284"/>
                  <a:pt x="2146043" y="961142"/>
                  <a:pt x="2029754" y="1019287"/>
                </a:cubicBezTo>
                <a:cubicBezTo>
                  <a:pt x="1987468" y="1040430"/>
                  <a:pt x="1945181" y="1066858"/>
                  <a:pt x="1945181" y="1119716"/>
                </a:cubicBezTo>
                <a:cubicBezTo>
                  <a:pt x="1945181" y="1193719"/>
                  <a:pt x="1998039" y="1214862"/>
                  <a:pt x="2056184" y="1225434"/>
                </a:cubicBezTo>
                <a:cubicBezTo>
                  <a:pt x="2109042" y="1236004"/>
                  <a:pt x="2172471" y="1246577"/>
                  <a:pt x="2225329" y="1236004"/>
                </a:cubicBezTo>
                <a:cubicBezTo>
                  <a:pt x="2563622" y="1177861"/>
                  <a:pt x="2896629" y="1273005"/>
                  <a:pt x="3234920" y="1262435"/>
                </a:cubicBezTo>
                <a:cubicBezTo>
                  <a:pt x="2172471" y="1489724"/>
                  <a:pt x="1099450" y="1415723"/>
                  <a:pt x="0" y="1495009"/>
                </a:cubicBezTo>
                <a:cubicBezTo>
                  <a:pt x="142717" y="1653583"/>
                  <a:pt x="327721" y="1521439"/>
                  <a:pt x="438724" y="1637728"/>
                </a:cubicBezTo>
                <a:cubicBezTo>
                  <a:pt x="333006" y="1880875"/>
                  <a:pt x="375293" y="2013020"/>
                  <a:pt x="586726" y="2028877"/>
                </a:cubicBezTo>
                <a:cubicBezTo>
                  <a:pt x="792873" y="2044734"/>
                  <a:pt x="1014877" y="1960161"/>
                  <a:pt x="1125878" y="2250882"/>
                </a:cubicBezTo>
                <a:cubicBezTo>
                  <a:pt x="1157593" y="2340740"/>
                  <a:pt x="1353170" y="2314312"/>
                  <a:pt x="1474744" y="2330169"/>
                </a:cubicBezTo>
                <a:cubicBezTo>
                  <a:pt x="1739034" y="2367170"/>
                  <a:pt x="2019183" y="2330169"/>
                  <a:pt x="2272901" y="2446458"/>
                </a:cubicBezTo>
                <a:cubicBezTo>
                  <a:pt x="2373332" y="2488744"/>
                  <a:pt x="2442048" y="2520459"/>
                  <a:pt x="2389190" y="2636747"/>
                </a:cubicBezTo>
                <a:cubicBezTo>
                  <a:pt x="2336332" y="2758321"/>
                  <a:pt x="2405048" y="2800607"/>
                  <a:pt x="2489621" y="2848179"/>
                </a:cubicBezTo>
                <a:cubicBezTo>
                  <a:pt x="2553051" y="2885180"/>
                  <a:pt x="2648195" y="2874609"/>
                  <a:pt x="2701053" y="2985611"/>
                </a:cubicBezTo>
                <a:cubicBezTo>
                  <a:pt x="2146043" y="2969753"/>
                  <a:pt x="1606888" y="2879895"/>
                  <a:pt x="1057165" y="2964468"/>
                </a:cubicBezTo>
                <a:cubicBezTo>
                  <a:pt x="1659748" y="3175900"/>
                  <a:pt x="2320474" y="3165328"/>
                  <a:pt x="2912485" y="3408477"/>
                </a:cubicBezTo>
                <a:cubicBezTo>
                  <a:pt x="2891342" y="3493050"/>
                  <a:pt x="2753911" y="3456048"/>
                  <a:pt x="2748626" y="3582909"/>
                </a:cubicBezTo>
                <a:cubicBezTo>
                  <a:pt x="3060489" y="3715055"/>
                  <a:pt x="3435782" y="3625195"/>
                  <a:pt x="3763503" y="3820771"/>
                </a:cubicBezTo>
                <a:cubicBezTo>
                  <a:pt x="3573213" y="3910629"/>
                  <a:pt x="3398782" y="3762626"/>
                  <a:pt x="3219063" y="3847199"/>
                </a:cubicBezTo>
                <a:cubicBezTo>
                  <a:pt x="3277208" y="3974060"/>
                  <a:pt x="5909545" y="4756360"/>
                  <a:pt x="6385269" y="4840933"/>
                </a:cubicBezTo>
                <a:cubicBezTo>
                  <a:pt x="7171204" y="4982659"/>
                  <a:pt x="9157515" y="5302348"/>
                  <a:pt x="10285854" y="5471118"/>
                </a:cubicBezTo>
                <a:lnTo>
                  <a:pt x="10423900" y="5491534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9/24/20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612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76C5A8FA-6B61-4934-AF55-C595090CA5DC}"/>
              </a:ext>
            </a:extLst>
          </p:cNvPr>
          <p:cNvSpPr/>
          <p:nvPr/>
        </p:nvSpPr>
        <p:spPr>
          <a:xfrm>
            <a:off x="4726728" y="0"/>
            <a:ext cx="7472381" cy="6858000"/>
          </a:xfrm>
          <a:custGeom>
            <a:avLst/>
            <a:gdLst>
              <a:gd name="connsiteX0" fmla="*/ 1232666 w 7472381"/>
              <a:gd name="connsiteY0" fmla="*/ 0 h 6886575"/>
              <a:gd name="connsiteX1" fmla="*/ 7472381 w 7472381"/>
              <a:gd name="connsiteY1" fmla="*/ 0 h 6886575"/>
              <a:gd name="connsiteX2" fmla="*/ 7472381 w 7472381"/>
              <a:gd name="connsiteY2" fmla="*/ 814388 h 6886575"/>
              <a:gd name="connsiteX3" fmla="*/ 7472381 w 7472381"/>
              <a:gd name="connsiteY3" fmla="*/ 6411516 h 6886575"/>
              <a:gd name="connsiteX4" fmla="*/ 7472381 w 7472381"/>
              <a:gd name="connsiteY4" fmla="*/ 6886575 h 6886575"/>
              <a:gd name="connsiteX5" fmla="*/ 6992676 w 7472381"/>
              <a:gd name="connsiteY5" fmla="*/ 6886575 h 6886575"/>
              <a:gd name="connsiteX6" fmla="*/ 1946893 w 7472381"/>
              <a:gd name="connsiteY6" fmla="*/ 6886575 h 6886575"/>
              <a:gd name="connsiteX7" fmla="*/ 1506276 w 7472381"/>
              <a:gd name="connsiteY7" fmla="*/ 6686550 h 6886575"/>
              <a:gd name="connsiteX8" fmla="*/ 1314394 w 7472381"/>
              <a:gd name="connsiteY8" fmla="*/ 6457949 h 6886575"/>
              <a:gd name="connsiteX9" fmla="*/ 1246880 w 7472381"/>
              <a:gd name="connsiteY9" fmla="*/ 6393656 h 6886575"/>
              <a:gd name="connsiteX10" fmla="*/ 1079872 w 7472381"/>
              <a:gd name="connsiteY10" fmla="*/ 6307931 h 6886575"/>
              <a:gd name="connsiteX11" fmla="*/ 788495 w 7472381"/>
              <a:gd name="connsiteY11" fmla="*/ 6125765 h 6886575"/>
              <a:gd name="connsiteX12" fmla="*/ 895097 w 7472381"/>
              <a:gd name="connsiteY12" fmla="*/ 6082903 h 6886575"/>
              <a:gd name="connsiteX13" fmla="*/ 1204239 w 7472381"/>
              <a:gd name="connsiteY13" fmla="*/ 6193631 h 6886575"/>
              <a:gd name="connsiteX14" fmla="*/ 1428102 w 7472381"/>
              <a:gd name="connsiteY14" fmla="*/ 6222206 h 6886575"/>
              <a:gd name="connsiteX15" fmla="*/ 1111852 w 7472381"/>
              <a:gd name="connsiteY15" fmla="*/ 6029325 h 6886575"/>
              <a:gd name="connsiteX16" fmla="*/ 806262 w 7472381"/>
              <a:gd name="connsiteY16" fmla="*/ 5779294 h 6886575"/>
              <a:gd name="connsiteX17" fmla="*/ 1040785 w 7472381"/>
              <a:gd name="connsiteY17" fmla="*/ 5825728 h 6886575"/>
              <a:gd name="connsiteX18" fmla="*/ 1051445 w 7472381"/>
              <a:gd name="connsiteY18" fmla="*/ 5793581 h 6886575"/>
              <a:gd name="connsiteX19" fmla="*/ 845349 w 7472381"/>
              <a:gd name="connsiteY19" fmla="*/ 5497115 h 6886575"/>
              <a:gd name="connsiteX20" fmla="*/ 745855 w 7472381"/>
              <a:gd name="connsiteY20" fmla="*/ 5375672 h 6886575"/>
              <a:gd name="connsiteX21" fmla="*/ 291024 w 7472381"/>
              <a:gd name="connsiteY21" fmla="*/ 5014913 h 6886575"/>
              <a:gd name="connsiteX22" fmla="*/ 724535 w 7472381"/>
              <a:gd name="connsiteY22" fmla="*/ 5175647 h 6886575"/>
              <a:gd name="connsiteX23" fmla="*/ 276811 w 7472381"/>
              <a:gd name="connsiteY23" fmla="*/ 4825603 h 6886575"/>
              <a:gd name="connsiteX24" fmla="*/ 60055 w 7472381"/>
              <a:gd name="connsiteY24" fmla="*/ 4697016 h 6886575"/>
              <a:gd name="connsiteX25" fmla="*/ 6755 w 7472381"/>
              <a:gd name="connsiteY25" fmla="*/ 4622006 h 6886575"/>
              <a:gd name="connsiteX26" fmla="*/ 102696 w 7472381"/>
              <a:gd name="connsiteY26" fmla="*/ 4604146 h 6886575"/>
              <a:gd name="connsiteX27" fmla="*/ 397625 w 7472381"/>
              <a:gd name="connsiteY27" fmla="*/ 4632722 h 6886575"/>
              <a:gd name="connsiteX28" fmla="*/ 31628 w 7472381"/>
              <a:gd name="connsiteY28" fmla="*/ 4396978 h 6886575"/>
              <a:gd name="connsiteX29" fmla="*/ 305237 w 7472381"/>
              <a:gd name="connsiteY29" fmla="*/ 4432697 h 6886575"/>
              <a:gd name="connsiteX30" fmla="*/ 383412 w 7472381"/>
              <a:gd name="connsiteY30" fmla="*/ 4339828 h 6886575"/>
              <a:gd name="connsiteX31" fmla="*/ 511333 w 7472381"/>
              <a:gd name="connsiteY31" fmla="*/ 4189810 h 6886575"/>
              <a:gd name="connsiteX32" fmla="*/ 600167 w 7472381"/>
              <a:gd name="connsiteY32" fmla="*/ 4107656 h 6886575"/>
              <a:gd name="connsiteX33" fmla="*/ 635701 w 7472381"/>
              <a:gd name="connsiteY33" fmla="*/ 3843337 h 6886575"/>
              <a:gd name="connsiteX34" fmla="*/ 561080 w 7472381"/>
              <a:gd name="connsiteY34" fmla="*/ 3554015 h 6886575"/>
              <a:gd name="connsiteX35" fmla="*/ 354985 w 7472381"/>
              <a:gd name="connsiteY35" fmla="*/ 3407569 h 6886575"/>
              <a:gd name="connsiteX36" fmla="*/ 415392 w 7472381"/>
              <a:gd name="connsiteY36" fmla="*/ 3243263 h 6886575"/>
              <a:gd name="connsiteX37" fmla="*/ 852456 w 7472381"/>
              <a:gd name="connsiteY37" fmla="*/ 3343275 h 6886575"/>
              <a:gd name="connsiteX38" fmla="*/ 202190 w 7472381"/>
              <a:gd name="connsiteY38" fmla="*/ 2953940 h 6886575"/>
              <a:gd name="connsiteX39" fmla="*/ 312344 w 7472381"/>
              <a:gd name="connsiteY39" fmla="*/ 2936081 h 6886575"/>
              <a:gd name="connsiteX40" fmla="*/ 706768 w 7472381"/>
              <a:gd name="connsiteY40" fmla="*/ 2714625 h 6886575"/>
              <a:gd name="connsiteX41" fmla="*/ 728088 w 7472381"/>
              <a:gd name="connsiteY41" fmla="*/ 2703909 h 6886575"/>
              <a:gd name="connsiteX42" fmla="*/ 795602 w 7472381"/>
              <a:gd name="connsiteY42" fmla="*/ 2564606 h 6886575"/>
              <a:gd name="connsiteX43" fmla="*/ 1008804 w 7472381"/>
              <a:gd name="connsiteY43" fmla="*/ 2543175 h 6886575"/>
              <a:gd name="connsiteX44" fmla="*/ 1186473 w 7472381"/>
              <a:gd name="connsiteY44" fmla="*/ 2575322 h 6886575"/>
              <a:gd name="connsiteX45" fmla="*/ 1378355 w 7472381"/>
              <a:gd name="connsiteY45" fmla="*/ 2536031 h 6886575"/>
              <a:gd name="connsiteX46" fmla="*/ 1548916 w 7472381"/>
              <a:gd name="connsiteY46" fmla="*/ 2553891 h 6886575"/>
              <a:gd name="connsiteX47" fmla="*/ 1694604 w 7472381"/>
              <a:gd name="connsiteY47" fmla="*/ 2528888 h 6886575"/>
              <a:gd name="connsiteX48" fmla="*/ 1552469 w 7472381"/>
              <a:gd name="connsiteY48" fmla="*/ 2411015 h 6886575"/>
              <a:gd name="connsiteX49" fmla="*/ 1353481 w 7472381"/>
              <a:gd name="connsiteY49" fmla="*/ 2411015 h 6886575"/>
              <a:gd name="connsiteX50" fmla="*/ 1211346 w 7472381"/>
              <a:gd name="connsiteY50" fmla="*/ 2336007 h 6886575"/>
              <a:gd name="connsiteX51" fmla="*/ 1076318 w 7472381"/>
              <a:gd name="connsiteY51" fmla="*/ 2200275 h 6886575"/>
              <a:gd name="connsiteX52" fmla="*/ 600167 w 7472381"/>
              <a:gd name="connsiteY52" fmla="*/ 1982390 h 6886575"/>
              <a:gd name="connsiteX53" fmla="*/ 514886 w 7472381"/>
              <a:gd name="connsiteY53" fmla="*/ 1900238 h 6886575"/>
              <a:gd name="connsiteX54" fmla="*/ 1872273 w 7472381"/>
              <a:gd name="connsiteY54" fmla="*/ 2218135 h 6886575"/>
              <a:gd name="connsiteX55" fmla="*/ 1452975 w 7472381"/>
              <a:gd name="connsiteY55" fmla="*/ 2085975 h 6886575"/>
              <a:gd name="connsiteX56" fmla="*/ 1737245 w 7472381"/>
              <a:gd name="connsiteY56" fmla="*/ 2110978 h 6886575"/>
              <a:gd name="connsiteX57" fmla="*/ 1893593 w 7472381"/>
              <a:gd name="connsiteY57" fmla="*/ 2021681 h 6886575"/>
              <a:gd name="connsiteX58" fmla="*/ 1893593 w 7472381"/>
              <a:gd name="connsiteY58" fmla="*/ 1993106 h 6886575"/>
              <a:gd name="connsiteX59" fmla="*/ 1776332 w 7472381"/>
              <a:gd name="connsiteY59" fmla="*/ 1910953 h 6886575"/>
              <a:gd name="connsiteX60" fmla="*/ 1708818 w 7472381"/>
              <a:gd name="connsiteY60" fmla="*/ 1857375 h 6886575"/>
              <a:gd name="connsiteX61" fmla="*/ 1524043 w 7472381"/>
              <a:gd name="connsiteY61" fmla="*/ 1664493 h 6886575"/>
              <a:gd name="connsiteX62" fmla="*/ 1655517 w 7472381"/>
              <a:gd name="connsiteY62" fmla="*/ 1643062 h 6886575"/>
              <a:gd name="connsiteX63" fmla="*/ 1705264 w 7472381"/>
              <a:gd name="connsiteY63" fmla="*/ 1603772 h 6886575"/>
              <a:gd name="connsiteX64" fmla="*/ 1669731 w 7472381"/>
              <a:gd name="connsiteY64" fmla="*/ 1546622 h 6886575"/>
              <a:gd name="connsiteX65" fmla="*/ 1261093 w 7472381"/>
              <a:gd name="connsiteY65" fmla="*/ 1371600 h 6886575"/>
              <a:gd name="connsiteX66" fmla="*/ 1229113 w 7472381"/>
              <a:gd name="connsiteY66" fmla="*/ 1235869 h 6886575"/>
              <a:gd name="connsiteX67" fmla="*/ 1307287 w 7472381"/>
              <a:gd name="connsiteY67" fmla="*/ 1214437 h 6886575"/>
              <a:gd name="connsiteX68" fmla="*/ 1396121 w 7472381"/>
              <a:gd name="connsiteY68" fmla="*/ 1225153 h 6886575"/>
              <a:gd name="connsiteX69" fmla="*/ 1325054 w 7472381"/>
              <a:gd name="connsiteY69" fmla="*/ 1117997 h 6886575"/>
              <a:gd name="connsiteX70" fmla="*/ 1037231 w 7472381"/>
              <a:gd name="connsiteY70" fmla="*/ 1010841 h 6886575"/>
              <a:gd name="connsiteX71" fmla="*/ 983931 w 7472381"/>
              <a:gd name="connsiteY71" fmla="*/ 953690 h 6886575"/>
              <a:gd name="connsiteX72" fmla="*/ 1054998 w 7472381"/>
              <a:gd name="connsiteY72" fmla="*/ 925115 h 6886575"/>
              <a:gd name="connsiteX73" fmla="*/ 1108299 w 7472381"/>
              <a:gd name="connsiteY73" fmla="*/ 914400 h 6886575"/>
              <a:gd name="connsiteX74" fmla="*/ 6755 w 7472381"/>
              <a:gd name="connsiteY74" fmla="*/ 467915 h 6886575"/>
              <a:gd name="connsiteX75" fmla="*/ 255490 w 7472381"/>
              <a:gd name="connsiteY75" fmla="*/ 464344 h 6886575"/>
              <a:gd name="connsiteX76" fmla="*/ 500673 w 7472381"/>
              <a:gd name="connsiteY76" fmla="*/ 535781 h 6886575"/>
              <a:gd name="connsiteX77" fmla="*/ 760069 w 7472381"/>
              <a:gd name="connsiteY77" fmla="*/ 525066 h 6886575"/>
              <a:gd name="connsiteX78" fmla="*/ 1005251 w 7472381"/>
              <a:gd name="connsiteY78" fmla="*/ 560785 h 6886575"/>
              <a:gd name="connsiteX79" fmla="*/ 1218453 w 7472381"/>
              <a:gd name="connsiteY79" fmla="*/ 560785 h 6886575"/>
              <a:gd name="connsiteX80" fmla="*/ 1019464 w 7472381"/>
              <a:gd name="connsiteY80" fmla="*/ 507206 h 6886575"/>
              <a:gd name="connsiteX81" fmla="*/ 944844 w 7472381"/>
              <a:gd name="connsiteY81" fmla="*/ 417909 h 6886575"/>
              <a:gd name="connsiteX82" fmla="*/ 969717 w 7472381"/>
              <a:gd name="connsiteY82" fmla="*/ 335757 h 6886575"/>
              <a:gd name="connsiteX83" fmla="*/ 1051445 w 7472381"/>
              <a:gd name="connsiteY83" fmla="*/ 360759 h 6886575"/>
              <a:gd name="connsiteX84" fmla="*/ 1147386 w 7472381"/>
              <a:gd name="connsiteY84" fmla="*/ 453629 h 6886575"/>
              <a:gd name="connsiteX85" fmla="*/ 1168706 w 7472381"/>
              <a:gd name="connsiteY85" fmla="*/ 396478 h 6886575"/>
              <a:gd name="connsiteX86" fmla="*/ 1225560 w 7472381"/>
              <a:gd name="connsiteY86" fmla="*/ 353615 h 6886575"/>
              <a:gd name="connsiteX87" fmla="*/ 1552469 w 7472381"/>
              <a:gd name="connsiteY87" fmla="*/ 375047 h 6886575"/>
              <a:gd name="connsiteX88" fmla="*/ 1335714 w 7472381"/>
              <a:gd name="connsiteY88" fmla="*/ 192881 h 6886575"/>
              <a:gd name="connsiteX89" fmla="*/ 1197133 w 7472381"/>
              <a:gd name="connsiteY89" fmla="*/ 164306 h 6886575"/>
              <a:gd name="connsiteX90" fmla="*/ 1165153 w 7472381"/>
              <a:gd name="connsiteY90" fmla="*/ 89297 h 6886575"/>
              <a:gd name="connsiteX91" fmla="*/ 1229113 w 7472381"/>
              <a:gd name="connsiteY91" fmla="*/ 71437 h 6886575"/>
              <a:gd name="connsiteX92" fmla="*/ 1548916 w 7472381"/>
              <a:gd name="connsiteY92" fmla="*/ 135731 h 6886575"/>
              <a:gd name="connsiteX93" fmla="*/ 1602217 w 7472381"/>
              <a:gd name="connsiteY93" fmla="*/ 110728 h 6886575"/>
              <a:gd name="connsiteX94" fmla="*/ 1232666 w 7472381"/>
              <a:gd name="connsiteY94" fmla="*/ 0 h 688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7472381" h="6886575">
                <a:moveTo>
                  <a:pt x="1232666" y="0"/>
                </a:moveTo>
                <a:lnTo>
                  <a:pt x="7472381" y="0"/>
                </a:lnTo>
                <a:lnTo>
                  <a:pt x="7472381" y="814388"/>
                </a:lnTo>
                <a:lnTo>
                  <a:pt x="7472381" y="6411516"/>
                </a:lnTo>
                <a:lnTo>
                  <a:pt x="7472381" y="6886575"/>
                </a:lnTo>
                <a:lnTo>
                  <a:pt x="6992676" y="6886575"/>
                </a:lnTo>
                <a:lnTo>
                  <a:pt x="1946893" y="6886575"/>
                </a:lnTo>
                <a:cubicBezTo>
                  <a:pt x="1801205" y="6815137"/>
                  <a:pt x="1662624" y="6729412"/>
                  <a:pt x="1506276" y="6686550"/>
                </a:cubicBezTo>
                <a:cubicBezTo>
                  <a:pt x="1399675" y="6657975"/>
                  <a:pt x="1296627" y="6607969"/>
                  <a:pt x="1314394" y="6457949"/>
                </a:cubicBezTo>
                <a:cubicBezTo>
                  <a:pt x="1317947" y="6415087"/>
                  <a:pt x="1289520" y="6382941"/>
                  <a:pt x="1246880" y="6393656"/>
                </a:cubicBezTo>
                <a:cubicBezTo>
                  <a:pt x="1165153" y="6415087"/>
                  <a:pt x="1126065" y="6354365"/>
                  <a:pt x="1079872" y="6307931"/>
                </a:cubicBezTo>
                <a:cubicBezTo>
                  <a:pt x="998144" y="6225779"/>
                  <a:pt x="919970" y="6140052"/>
                  <a:pt x="788495" y="6125765"/>
                </a:cubicBezTo>
                <a:cubicBezTo>
                  <a:pt x="813369" y="6061471"/>
                  <a:pt x="856009" y="6068615"/>
                  <a:pt x="895097" y="6082903"/>
                </a:cubicBezTo>
                <a:cubicBezTo>
                  <a:pt x="998144" y="6118622"/>
                  <a:pt x="1101192" y="6157912"/>
                  <a:pt x="1204239" y="6193631"/>
                </a:cubicBezTo>
                <a:cubicBezTo>
                  <a:pt x="1271754" y="6215062"/>
                  <a:pt x="1339267" y="6247209"/>
                  <a:pt x="1428102" y="6222206"/>
                </a:cubicBezTo>
                <a:cubicBezTo>
                  <a:pt x="1349928" y="6093619"/>
                  <a:pt x="1218453" y="6068615"/>
                  <a:pt x="1111852" y="6029325"/>
                </a:cubicBezTo>
                <a:cubicBezTo>
                  <a:pt x="980377" y="5979319"/>
                  <a:pt x="902203" y="5886450"/>
                  <a:pt x="806262" y="5779294"/>
                </a:cubicBezTo>
                <a:cubicBezTo>
                  <a:pt x="902203" y="5750719"/>
                  <a:pt x="962610" y="5829300"/>
                  <a:pt x="1040785" y="5825728"/>
                </a:cubicBezTo>
                <a:cubicBezTo>
                  <a:pt x="1044338" y="5815012"/>
                  <a:pt x="1051445" y="5793581"/>
                  <a:pt x="1051445" y="5793581"/>
                </a:cubicBezTo>
                <a:cubicBezTo>
                  <a:pt x="923523" y="5736431"/>
                  <a:pt x="866670" y="5629275"/>
                  <a:pt x="845349" y="5497115"/>
                </a:cubicBezTo>
                <a:cubicBezTo>
                  <a:pt x="838243" y="5429250"/>
                  <a:pt x="792049" y="5407819"/>
                  <a:pt x="745855" y="5375672"/>
                </a:cubicBezTo>
                <a:cubicBezTo>
                  <a:pt x="589507" y="5264943"/>
                  <a:pt x="422499" y="5164931"/>
                  <a:pt x="291024" y="5014913"/>
                </a:cubicBezTo>
                <a:cubicBezTo>
                  <a:pt x="443819" y="5032771"/>
                  <a:pt x="564633" y="5132784"/>
                  <a:pt x="724535" y="5175647"/>
                </a:cubicBezTo>
                <a:cubicBezTo>
                  <a:pt x="596614" y="5011340"/>
                  <a:pt x="429605" y="4925615"/>
                  <a:pt x="276811" y="4825603"/>
                </a:cubicBezTo>
                <a:cubicBezTo>
                  <a:pt x="205743" y="4779169"/>
                  <a:pt x="141783" y="4722018"/>
                  <a:pt x="60055" y="4697016"/>
                </a:cubicBezTo>
                <a:cubicBezTo>
                  <a:pt x="31628" y="4689872"/>
                  <a:pt x="-18119" y="4672013"/>
                  <a:pt x="6755" y="4622006"/>
                </a:cubicBezTo>
                <a:cubicBezTo>
                  <a:pt x="28075" y="4579144"/>
                  <a:pt x="67162" y="4593432"/>
                  <a:pt x="102696" y="4604146"/>
                </a:cubicBezTo>
                <a:cubicBezTo>
                  <a:pt x="187976" y="4632722"/>
                  <a:pt x="280364" y="4632722"/>
                  <a:pt x="397625" y="4632722"/>
                </a:cubicBezTo>
                <a:cubicBezTo>
                  <a:pt x="298131" y="4496990"/>
                  <a:pt x="116909" y="4539853"/>
                  <a:pt x="31628" y="4396978"/>
                </a:cubicBezTo>
                <a:cubicBezTo>
                  <a:pt x="138229" y="4371976"/>
                  <a:pt x="219957" y="4421982"/>
                  <a:pt x="305237" y="4432697"/>
                </a:cubicBezTo>
                <a:cubicBezTo>
                  <a:pt x="383412" y="4443413"/>
                  <a:pt x="401178" y="4418409"/>
                  <a:pt x="383412" y="4339828"/>
                </a:cubicBezTo>
                <a:cubicBezTo>
                  <a:pt x="354985" y="4218385"/>
                  <a:pt x="397625" y="4157662"/>
                  <a:pt x="511333" y="4189810"/>
                </a:cubicBezTo>
                <a:cubicBezTo>
                  <a:pt x="617934" y="4221956"/>
                  <a:pt x="628594" y="4175522"/>
                  <a:pt x="600167" y="4107656"/>
                </a:cubicBezTo>
                <a:cubicBezTo>
                  <a:pt x="557527" y="4007644"/>
                  <a:pt x="603720" y="3929063"/>
                  <a:pt x="635701" y="3843337"/>
                </a:cubicBezTo>
                <a:cubicBezTo>
                  <a:pt x="685448" y="3714750"/>
                  <a:pt x="664128" y="3650456"/>
                  <a:pt x="561080" y="3554015"/>
                </a:cubicBezTo>
                <a:cubicBezTo>
                  <a:pt x="500673" y="3500438"/>
                  <a:pt x="440265" y="3454003"/>
                  <a:pt x="354985" y="3407569"/>
                </a:cubicBezTo>
                <a:cubicBezTo>
                  <a:pt x="550420" y="3382565"/>
                  <a:pt x="347878" y="3296841"/>
                  <a:pt x="415392" y="3243263"/>
                </a:cubicBezTo>
                <a:cubicBezTo>
                  <a:pt x="553973" y="3221831"/>
                  <a:pt x="664128" y="3393282"/>
                  <a:pt x="852456" y="3343275"/>
                </a:cubicBezTo>
                <a:cubicBezTo>
                  <a:pt x="625041" y="3196828"/>
                  <a:pt x="369198" y="3150393"/>
                  <a:pt x="202190" y="2953940"/>
                </a:cubicBezTo>
                <a:cubicBezTo>
                  <a:pt x="241277" y="2911078"/>
                  <a:pt x="280364" y="2953940"/>
                  <a:pt x="312344" y="2936081"/>
                </a:cubicBezTo>
                <a:cubicBezTo>
                  <a:pt x="312344" y="2925365"/>
                  <a:pt x="685448" y="2993232"/>
                  <a:pt x="706768" y="2714625"/>
                </a:cubicBezTo>
                <a:cubicBezTo>
                  <a:pt x="713875" y="2714625"/>
                  <a:pt x="720982" y="2714625"/>
                  <a:pt x="728088" y="2703909"/>
                </a:cubicBezTo>
                <a:cubicBezTo>
                  <a:pt x="767175" y="2664619"/>
                  <a:pt x="731642" y="2571750"/>
                  <a:pt x="795602" y="2564606"/>
                </a:cubicBezTo>
                <a:cubicBezTo>
                  <a:pt x="866670" y="2557462"/>
                  <a:pt x="934184" y="2525315"/>
                  <a:pt x="1008804" y="2543175"/>
                </a:cubicBezTo>
                <a:cubicBezTo>
                  <a:pt x="1065658" y="2557462"/>
                  <a:pt x="1126065" y="2575322"/>
                  <a:pt x="1186473" y="2575322"/>
                </a:cubicBezTo>
                <a:cubicBezTo>
                  <a:pt x="1250433" y="2575322"/>
                  <a:pt x="1339267" y="2696766"/>
                  <a:pt x="1378355" y="2536031"/>
                </a:cubicBezTo>
                <a:cubicBezTo>
                  <a:pt x="1378355" y="2528888"/>
                  <a:pt x="1488509" y="2546747"/>
                  <a:pt x="1548916" y="2553891"/>
                </a:cubicBezTo>
                <a:cubicBezTo>
                  <a:pt x="1598663" y="2561035"/>
                  <a:pt x="1659071" y="2593181"/>
                  <a:pt x="1694604" y="2528888"/>
                </a:cubicBezTo>
                <a:cubicBezTo>
                  <a:pt x="1712371" y="2489596"/>
                  <a:pt x="1627090" y="2418159"/>
                  <a:pt x="1552469" y="2411015"/>
                </a:cubicBezTo>
                <a:cubicBezTo>
                  <a:pt x="1484956" y="2403872"/>
                  <a:pt x="1417442" y="2396728"/>
                  <a:pt x="1353481" y="2411015"/>
                </a:cubicBezTo>
                <a:cubicBezTo>
                  <a:pt x="1275307" y="2428875"/>
                  <a:pt x="1232666" y="2400300"/>
                  <a:pt x="1211346" y="2336007"/>
                </a:cubicBezTo>
                <a:cubicBezTo>
                  <a:pt x="1186473" y="2268141"/>
                  <a:pt x="1140279" y="2232422"/>
                  <a:pt x="1076318" y="2200275"/>
                </a:cubicBezTo>
                <a:cubicBezTo>
                  <a:pt x="919970" y="2121694"/>
                  <a:pt x="770729" y="2028825"/>
                  <a:pt x="600167" y="1982390"/>
                </a:cubicBezTo>
                <a:cubicBezTo>
                  <a:pt x="568187" y="1975246"/>
                  <a:pt x="529100" y="1960959"/>
                  <a:pt x="514886" y="1900238"/>
                </a:cubicBezTo>
                <a:cubicBezTo>
                  <a:pt x="976824" y="1993106"/>
                  <a:pt x="1396121" y="2232422"/>
                  <a:pt x="1872273" y="2218135"/>
                </a:cubicBezTo>
                <a:cubicBezTo>
                  <a:pt x="1744351" y="2143125"/>
                  <a:pt x="1591557" y="2139554"/>
                  <a:pt x="1452975" y="2085975"/>
                </a:cubicBezTo>
                <a:cubicBezTo>
                  <a:pt x="1552469" y="2046685"/>
                  <a:pt x="1644857" y="2089547"/>
                  <a:pt x="1737245" y="2110978"/>
                </a:cubicBezTo>
                <a:cubicBezTo>
                  <a:pt x="1815419" y="2128837"/>
                  <a:pt x="1886486" y="2132410"/>
                  <a:pt x="1893593" y="2021681"/>
                </a:cubicBezTo>
                <a:cubicBezTo>
                  <a:pt x="1893593" y="2010965"/>
                  <a:pt x="1893593" y="2003821"/>
                  <a:pt x="1893593" y="1993106"/>
                </a:cubicBezTo>
                <a:cubicBezTo>
                  <a:pt x="1865166" y="1946672"/>
                  <a:pt x="1826079" y="1925240"/>
                  <a:pt x="1776332" y="1910953"/>
                </a:cubicBezTo>
                <a:cubicBezTo>
                  <a:pt x="1747905" y="1903809"/>
                  <a:pt x="1708818" y="1889522"/>
                  <a:pt x="1708818" y="1857375"/>
                </a:cubicBezTo>
                <a:cubicBezTo>
                  <a:pt x="1712371" y="1735931"/>
                  <a:pt x="1616430" y="1700212"/>
                  <a:pt x="1524043" y="1664493"/>
                </a:cubicBezTo>
                <a:cubicBezTo>
                  <a:pt x="1573790" y="1603772"/>
                  <a:pt x="1616430" y="1646635"/>
                  <a:pt x="1655517" y="1643062"/>
                </a:cubicBezTo>
                <a:cubicBezTo>
                  <a:pt x="1680391" y="1639491"/>
                  <a:pt x="1705264" y="1635919"/>
                  <a:pt x="1705264" y="1603772"/>
                </a:cubicBezTo>
                <a:cubicBezTo>
                  <a:pt x="1705264" y="1578769"/>
                  <a:pt x="1694604" y="1546622"/>
                  <a:pt x="1669731" y="1546622"/>
                </a:cubicBezTo>
                <a:cubicBezTo>
                  <a:pt x="1513383" y="1543050"/>
                  <a:pt x="1424548" y="1371600"/>
                  <a:pt x="1261093" y="1371600"/>
                </a:cubicBezTo>
                <a:cubicBezTo>
                  <a:pt x="1161599" y="1371600"/>
                  <a:pt x="1310841" y="1275159"/>
                  <a:pt x="1229113" y="1235869"/>
                </a:cubicBezTo>
                <a:cubicBezTo>
                  <a:pt x="1211346" y="1225153"/>
                  <a:pt x="1278860" y="1210866"/>
                  <a:pt x="1307287" y="1214437"/>
                </a:cubicBezTo>
                <a:cubicBezTo>
                  <a:pt x="1335714" y="1218009"/>
                  <a:pt x="1360588" y="1243013"/>
                  <a:pt x="1396121" y="1225153"/>
                </a:cubicBezTo>
                <a:cubicBezTo>
                  <a:pt x="1413888" y="1160860"/>
                  <a:pt x="1367694" y="1135856"/>
                  <a:pt x="1325054" y="1117997"/>
                </a:cubicBezTo>
                <a:cubicBezTo>
                  <a:pt x="1232666" y="1075135"/>
                  <a:pt x="1140279" y="1025129"/>
                  <a:pt x="1037231" y="1010841"/>
                </a:cubicBezTo>
                <a:cubicBezTo>
                  <a:pt x="1001698" y="1007269"/>
                  <a:pt x="980377" y="989409"/>
                  <a:pt x="983931" y="953690"/>
                </a:cubicBezTo>
                <a:cubicBezTo>
                  <a:pt x="991037" y="907256"/>
                  <a:pt x="1026571" y="921544"/>
                  <a:pt x="1054998" y="925115"/>
                </a:cubicBezTo>
                <a:cubicBezTo>
                  <a:pt x="1072765" y="928688"/>
                  <a:pt x="1090532" y="939403"/>
                  <a:pt x="1108299" y="914400"/>
                </a:cubicBezTo>
                <a:cubicBezTo>
                  <a:pt x="692555" y="660797"/>
                  <a:pt x="472246" y="675085"/>
                  <a:pt x="6755" y="467915"/>
                </a:cubicBezTo>
                <a:cubicBezTo>
                  <a:pt x="109802" y="428625"/>
                  <a:pt x="184423" y="457200"/>
                  <a:pt x="255490" y="464344"/>
                </a:cubicBezTo>
                <a:cubicBezTo>
                  <a:pt x="433159" y="482203"/>
                  <a:pt x="323004" y="514350"/>
                  <a:pt x="500673" y="535781"/>
                </a:cubicBezTo>
                <a:cubicBezTo>
                  <a:pt x="585954" y="546497"/>
                  <a:pt x="664128" y="582216"/>
                  <a:pt x="760069" y="525066"/>
                </a:cubicBezTo>
                <a:cubicBezTo>
                  <a:pt x="824029" y="485775"/>
                  <a:pt x="927077" y="528637"/>
                  <a:pt x="1005251" y="560785"/>
                </a:cubicBezTo>
                <a:cubicBezTo>
                  <a:pt x="1069212" y="589360"/>
                  <a:pt x="1133172" y="596503"/>
                  <a:pt x="1218453" y="560785"/>
                </a:cubicBezTo>
                <a:cubicBezTo>
                  <a:pt x="1140279" y="539354"/>
                  <a:pt x="1079872" y="521494"/>
                  <a:pt x="1019464" y="507206"/>
                </a:cubicBezTo>
                <a:cubicBezTo>
                  <a:pt x="969717" y="496491"/>
                  <a:pt x="941290" y="471488"/>
                  <a:pt x="944844" y="417909"/>
                </a:cubicBezTo>
                <a:cubicBezTo>
                  <a:pt x="944844" y="389334"/>
                  <a:pt x="934184" y="350044"/>
                  <a:pt x="969717" y="335757"/>
                </a:cubicBezTo>
                <a:cubicBezTo>
                  <a:pt x="998144" y="321469"/>
                  <a:pt x="1037231" y="335757"/>
                  <a:pt x="1051445" y="360759"/>
                </a:cubicBezTo>
                <a:cubicBezTo>
                  <a:pt x="1069212" y="407194"/>
                  <a:pt x="1086978" y="450056"/>
                  <a:pt x="1147386" y="453629"/>
                </a:cubicBezTo>
                <a:cubicBezTo>
                  <a:pt x="1229113" y="460771"/>
                  <a:pt x="1182919" y="432197"/>
                  <a:pt x="1168706" y="396478"/>
                </a:cubicBezTo>
                <a:cubicBezTo>
                  <a:pt x="1154492" y="357188"/>
                  <a:pt x="1197133" y="346472"/>
                  <a:pt x="1225560" y="353615"/>
                </a:cubicBezTo>
                <a:cubicBezTo>
                  <a:pt x="1332161" y="385763"/>
                  <a:pt x="1442315" y="328613"/>
                  <a:pt x="1552469" y="375047"/>
                </a:cubicBezTo>
                <a:cubicBezTo>
                  <a:pt x="1524043" y="260747"/>
                  <a:pt x="1463635" y="210741"/>
                  <a:pt x="1335714" y="192881"/>
                </a:cubicBezTo>
                <a:cubicBezTo>
                  <a:pt x="1289520" y="189310"/>
                  <a:pt x="1239773" y="196453"/>
                  <a:pt x="1197133" y="164306"/>
                </a:cubicBezTo>
                <a:cubicBezTo>
                  <a:pt x="1172259" y="146447"/>
                  <a:pt x="1147386" y="125016"/>
                  <a:pt x="1165153" y="89297"/>
                </a:cubicBezTo>
                <a:cubicBezTo>
                  <a:pt x="1175813" y="64294"/>
                  <a:pt x="1204239" y="64294"/>
                  <a:pt x="1229113" y="71437"/>
                </a:cubicBezTo>
                <a:cubicBezTo>
                  <a:pt x="1332161" y="110728"/>
                  <a:pt x="1442315" y="121444"/>
                  <a:pt x="1548916" y="135731"/>
                </a:cubicBezTo>
                <a:cubicBezTo>
                  <a:pt x="1566683" y="139303"/>
                  <a:pt x="1584450" y="146447"/>
                  <a:pt x="1602217" y="110728"/>
                </a:cubicBezTo>
                <a:cubicBezTo>
                  <a:pt x="1477849" y="78581"/>
                  <a:pt x="1357034" y="35719"/>
                  <a:pt x="1232666" y="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6AD042-DE90-4088-8A07-B9A64C2CE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40080"/>
            <a:ext cx="3886200" cy="29535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FFC98-62A0-445A-BEDA-785BE925A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9168" y="640080"/>
            <a:ext cx="4489704" cy="5596128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4D7827-8489-4EE4-88EE-16685FE6DE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776472"/>
            <a:ext cx="3886200" cy="24688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3534F-EA91-4A50-B0F6-10D689E45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9/24/20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20F3F7-8B4B-4015-AA9C-109D05B2F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0B6EE2-78A1-4D01-87BE-A1487FBD2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695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615C6B-1C98-4B1C-AB4B-1E1898E59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8DFF97-B7FD-47F9-BC7F-DD4B4C5EA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831D22-079E-43E3-86A4-BA12DB888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4E684-10F4-4CC3-A0B9-F03AA7BE37CF}" type="datetimeFigureOut">
              <a:rPr lang="en-US" smtClean="0"/>
              <a:t>9/24/20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C30A2-140B-4A5D-BEEC-C1314AF1F3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71BA8F-7826-496D-91F8-B3ECDF34DA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254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62" r:id="rId5"/>
    <p:sldLayoutId id="2147483663" r:id="rId6"/>
    <p:sldLayoutId id="2147483669" r:id="rId7"/>
    <p:sldLayoutId id="2147483664" r:id="rId8"/>
    <p:sldLayoutId id="2147483665" r:id="rId9"/>
    <p:sldLayoutId id="2147483666" r:id="rId10"/>
    <p:sldLayoutId id="2147483667" r:id="rId11"/>
    <p:sldLayoutId id="214748366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95DA1D8-E874-4205-B6D5-557E0C0722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91A80EA-A4BE-4FD7-9FDA-2D4531907B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6045"/>
          <a:stretch/>
        </p:blipFill>
        <p:spPr>
          <a:xfrm>
            <a:off x="20" y="10"/>
            <a:ext cx="12191980" cy="685799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5712609" y="3740816"/>
                </a:moveTo>
                <a:cubicBezTo>
                  <a:pt x="5738974" y="3758821"/>
                  <a:pt x="5765337" y="3776826"/>
                  <a:pt x="5791702" y="3794831"/>
                </a:cubicBezTo>
                <a:cubicBezTo>
                  <a:pt x="5776911" y="3790330"/>
                  <a:pt x="5760836" y="3785829"/>
                  <a:pt x="5745403" y="3781327"/>
                </a:cubicBezTo>
                <a:cubicBezTo>
                  <a:pt x="5732542" y="3770394"/>
                  <a:pt x="5719038" y="3760108"/>
                  <a:pt x="5706178" y="3748531"/>
                </a:cubicBezTo>
                <a:cubicBezTo>
                  <a:pt x="5708106" y="3745959"/>
                  <a:pt x="5710678" y="3743389"/>
                  <a:pt x="5712609" y="3740816"/>
                </a:cubicBezTo>
                <a:close/>
                <a:moveTo>
                  <a:pt x="6185882" y="2838635"/>
                </a:moveTo>
                <a:cubicBezTo>
                  <a:pt x="6344070" y="2946665"/>
                  <a:pt x="6502257" y="3055338"/>
                  <a:pt x="6660444" y="3163369"/>
                </a:cubicBezTo>
                <a:cubicBezTo>
                  <a:pt x="6657871" y="3165941"/>
                  <a:pt x="6655942" y="3168513"/>
                  <a:pt x="6653370" y="3171086"/>
                </a:cubicBezTo>
                <a:cubicBezTo>
                  <a:pt x="6479751" y="3079774"/>
                  <a:pt x="6315776" y="2978175"/>
                  <a:pt x="6185882" y="2838635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164490"/>
                </a:lnTo>
                <a:lnTo>
                  <a:pt x="11988395" y="3196744"/>
                </a:lnTo>
                <a:cubicBezTo>
                  <a:pt x="11473771" y="3266864"/>
                  <a:pt x="10861963" y="3302908"/>
                  <a:pt x="10185568" y="3253395"/>
                </a:cubicBezTo>
                <a:cubicBezTo>
                  <a:pt x="10116120" y="3248250"/>
                  <a:pt x="10050531" y="3245034"/>
                  <a:pt x="9983655" y="3242463"/>
                </a:cubicBezTo>
                <a:cubicBezTo>
                  <a:pt x="9392061" y="3216097"/>
                  <a:pt x="8811401" y="3203236"/>
                  <a:pt x="8566404" y="3171728"/>
                </a:cubicBezTo>
                <a:cubicBezTo>
                  <a:pt x="8374779" y="3146650"/>
                  <a:pt x="7394792" y="2934448"/>
                  <a:pt x="7107354" y="2755040"/>
                </a:cubicBezTo>
                <a:cubicBezTo>
                  <a:pt x="6813486" y="2571132"/>
                  <a:pt x="6536339" y="2367932"/>
                  <a:pt x="6260475" y="2164090"/>
                </a:cubicBezTo>
                <a:cubicBezTo>
                  <a:pt x="6140870" y="2075993"/>
                  <a:pt x="6013549" y="1995614"/>
                  <a:pt x="5905518" y="1894658"/>
                </a:cubicBezTo>
                <a:cubicBezTo>
                  <a:pt x="5797490" y="1793059"/>
                  <a:pt x="5694605" y="1687600"/>
                  <a:pt x="5577572" y="1593717"/>
                </a:cubicBezTo>
                <a:cubicBezTo>
                  <a:pt x="5544133" y="1566709"/>
                  <a:pt x="5510696" y="1537773"/>
                  <a:pt x="5461824" y="1533271"/>
                </a:cubicBezTo>
                <a:cubicBezTo>
                  <a:pt x="5450893" y="1531985"/>
                  <a:pt x="5439318" y="1532628"/>
                  <a:pt x="5428386" y="1533913"/>
                </a:cubicBezTo>
                <a:cubicBezTo>
                  <a:pt x="5416169" y="1535200"/>
                  <a:pt x="5406523" y="1541630"/>
                  <a:pt x="5402021" y="1552562"/>
                </a:cubicBezTo>
                <a:cubicBezTo>
                  <a:pt x="5397521" y="1564781"/>
                  <a:pt x="5405238" y="1571853"/>
                  <a:pt x="5414239" y="1578283"/>
                </a:cubicBezTo>
                <a:cubicBezTo>
                  <a:pt x="5420670" y="1582785"/>
                  <a:pt x="5427099" y="1589859"/>
                  <a:pt x="5435459" y="1591144"/>
                </a:cubicBezTo>
                <a:cubicBezTo>
                  <a:pt x="5488833" y="1598861"/>
                  <a:pt x="5508766" y="1638086"/>
                  <a:pt x="5533844" y="1672809"/>
                </a:cubicBezTo>
                <a:cubicBezTo>
                  <a:pt x="5544776" y="1687600"/>
                  <a:pt x="5556350" y="1699175"/>
                  <a:pt x="5536417" y="1720394"/>
                </a:cubicBezTo>
                <a:cubicBezTo>
                  <a:pt x="5519055" y="1739042"/>
                  <a:pt x="5537059" y="1748689"/>
                  <a:pt x="5555063" y="1753834"/>
                </a:cubicBezTo>
                <a:cubicBezTo>
                  <a:pt x="5580142" y="1760906"/>
                  <a:pt x="5609722" y="1759621"/>
                  <a:pt x="5638015" y="1782770"/>
                </a:cubicBezTo>
                <a:cubicBezTo>
                  <a:pt x="5531915" y="1784699"/>
                  <a:pt x="5486902" y="1723611"/>
                  <a:pt x="5438676" y="1667022"/>
                </a:cubicBezTo>
                <a:cubicBezTo>
                  <a:pt x="5420670" y="1646446"/>
                  <a:pt x="5408453" y="1622010"/>
                  <a:pt x="5393019" y="1598861"/>
                </a:cubicBezTo>
                <a:cubicBezTo>
                  <a:pt x="5373728" y="1570568"/>
                  <a:pt x="5351221" y="1569281"/>
                  <a:pt x="5322928" y="1594359"/>
                </a:cubicBezTo>
                <a:cubicBezTo>
                  <a:pt x="5297850" y="1616865"/>
                  <a:pt x="5285633" y="1614937"/>
                  <a:pt x="5277274" y="1584070"/>
                </a:cubicBezTo>
                <a:cubicBezTo>
                  <a:pt x="5264412" y="1535843"/>
                  <a:pt x="5234831" y="1501763"/>
                  <a:pt x="5184674" y="1484401"/>
                </a:cubicBezTo>
                <a:cubicBezTo>
                  <a:pt x="5179209" y="1482471"/>
                  <a:pt x="5173101" y="1479417"/>
                  <a:pt x="5167072" y="1478372"/>
                </a:cubicBezTo>
                <a:cubicBezTo>
                  <a:pt x="5161044" y="1477327"/>
                  <a:pt x="5155097" y="1478292"/>
                  <a:pt x="5149951" y="1484401"/>
                </a:cubicBezTo>
                <a:cubicBezTo>
                  <a:pt x="5140950" y="1494688"/>
                  <a:pt x="5148664" y="1506907"/>
                  <a:pt x="5155097" y="1515909"/>
                </a:cubicBezTo>
                <a:cubicBezTo>
                  <a:pt x="5166670" y="1531985"/>
                  <a:pt x="5176959" y="1547417"/>
                  <a:pt x="5181461" y="1566709"/>
                </a:cubicBezTo>
                <a:cubicBezTo>
                  <a:pt x="5184674" y="1579570"/>
                  <a:pt x="5187891" y="1593717"/>
                  <a:pt x="5178887" y="1603361"/>
                </a:cubicBezTo>
                <a:cubicBezTo>
                  <a:pt x="5141592" y="1644516"/>
                  <a:pt x="5168600" y="1663807"/>
                  <a:pt x="5200752" y="1685671"/>
                </a:cubicBezTo>
                <a:cubicBezTo>
                  <a:pt x="5245120" y="1715251"/>
                  <a:pt x="5262482" y="1758976"/>
                  <a:pt x="5252195" y="1811063"/>
                </a:cubicBezTo>
                <a:cubicBezTo>
                  <a:pt x="5248335" y="1832284"/>
                  <a:pt x="5250909" y="1845143"/>
                  <a:pt x="5277274" y="1844501"/>
                </a:cubicBezTo>
                <a:cubicBezTo>
                  <a:pt x="5287560" y="1844501"/>
                  <a:pt x="5290133" y="1851575"/>
                  <a:pt x="5293993" y="1859290"/>
                </a:cubicBezTo>
                <a:cubicBezTo>
                  <a:pt x="5376299" y="2041270"/>
                  <a:pt x="5495262" y="2200743"/>
                  <a:pt x="5634802" y="2347356"/>
                </a:cubicBezTo>
                <a:cubicBezTo>
                  <a:pt x="5747976" y="2466318"/>
                  <a:pt x="5872725" y="2573704"/>
                  <a:pt x="6001975" y="2677877"/>
                </a:cubicBezTo>
                <a:cubicBezTo>
                  <a:pt x="6005832" y="2681092"/>
                  <a:pt x="6009691" y="2684949"/>
                  <a:pt x="6011621" y="2691379"/>
                </a:cubicBezTo>
                <a:cubicBezTo>
                  <a:pt x="5950533" y="2678520"/>
                  <a:pt x="5897804" y="2652154"/>
                  <a:pt x="5847002" y="2622575"/>
                </a:cubicBezTo>
                <a:cubicBezTo>
                  <a:pt x="5711965" y="2544125"/>
                  <a:pt x="5598147" y="2442525"/>
                  <a:pt x="5483045" y="2342854"/>
                </a:cubicBezTo>
                <a:cubicBezTo>
                  <a:pt x="5412953" y="2281765"/>
                  <a:pt x="5340933" y="2222606"/>
                  <a:pt x="5263769" y="2168592"/>
                </a:cubicBezTo>
                <a:cubicBezTo>
                  <a:pt x="5250909" y="2159588"/>
                  <a:pt x="5241905" y="2148014"/>
                  <a:pt x="5232904" y="2136439"/>
                </a:cubicBezTo>
                <a:cubicBezTo>
                  <a:pt x="5227759" y="2130010"/>
                  <a:pt x="5221329" y="2124222"/>
                  <a:pt x="5211040" y="2126795"/>
                </a:cubicBezTo>
                <a:cubicBezTo>
                  <a:pt x="5198180" y="2130010"/>
                  <a:pt x="5196893" y="2139654"/>
                  <a:pt x="5195606" y="2149301"/>
                </a:cubicBezTo>
                <a:cubicBezTo>
                  <a:pt x="5191749" y="2180166"/>
                  <a:pt x="5200108" y="2207817"/>
                  <a:pt x="5216185" y="2234181"/>
                </a:cubicBezTo>
                <a:cubicBezTo>
                  <a:pt x="5257983" y="2301699"/>
                  <a:pt x="5319713" y="2353786"/>
                  <a:pt x="5383373" y="2403300"/>
                </a:cubicBezTo>
                <a:cubicBezTo>
                  <a:pt x="5465682" y="2466961"/>
                  <a:pt x="5545418" y="2533193"/>
                  <a:pt x="5618083" y="2605857"/>
                </a:cubicBezTo>
                <a:cubicBezTo>
                  <a:pt x="5623226" y="2611001"/>
                  <a:pt x="5632871" y="2614216"/>
                  <a:pt x="5629656" y="2629005"/>
                </a:cubicBezTo>
                <a:cubicBezTo>
                  <a:pt x="5584001" y="2594925"/>
                  <a:pt x="5540917" y="2561487"/>
                  <a:pt x="5497192" y="2529334"/>
                </a:cubicBezTo>
                <a:cubicBezTo>
                  <a:pt x="5454108" y="2497183"/>
                  <a:pt x="5410380" y="2465031"/>
                  <a:pt x="5367298" y="2433523"/>
                </a:cubicBezTo>
                <a:cubicBezTo>
                  <a:pt x="5357008" y="2425806"/>
                  <a:pt x="5346076" y="2414874"/>
                  <a:pt x="5331288" y="2424520"/>
                </a:cubicBezTo>
                <a:cubicBezTo>
                  <a:pt x="5315856" y="2434165"/>
                  <a:pt x="5317785" y="2450242"/>
                  <a:pt x="5321643" y="2463101"/>
                </a:cubicBezTo>
                <a:cubicBezTo>
                  <a:pt x="5333859" y="2501041"/>
                  <a:pt x="5355081" y="2534479"/>
                  <a:pt x="5383373" y="2564059"/>
                </a:cubicBezTo>
                <a:cubicBezTo>
                  <a:pt x="5479829" y="2661801"/>
                  <a:pt x="5591073" y="2746038"/>
                  <a:pt x="5694605" y="2837349"/>
                </a:cubicBezTo>
                <a:cubicBezTo>
                  <a:pt x="5750548" y="2886864"/>
                  <a:pt x="5801990" y="2939593"/>
                  <a:pt x="5850861" y="2994249"/>
                </a:cubicBezTo>
                <a:cubicBezTo>
                  <a:pt x="5861793" y="3006469"/>
                  <a:pt x="5861149" y="3018043"/>
                  <a:pt x="5857934" y="3032189"/>
                </a:cubicBezTo>
                <a:cubicBezTo>
                  <a:pt x="5845076" y="3089421"/>
                  <a:pt x="5865008" y="3108711"/>
                  <a:pt x="5929311" y="3097780"/>
                </a:cubicBezTo>
                <a:cubicBezTo>
                  <a:pt x="5949246" y="3094563"/>
                  <a:pt x="5962750" y="3097780"/>
                  <a:pt x="5974966" y="3111282"/>
                </a:cubicBezTo>
                <a:cubicBezTo>
                  <a:pt x="6122866" y="3278472"/>
                  <a:pt x="6297771" y="3419297"/>
                  <a:pt x="6488753" y="3544689"/>
                </a:cubicBezTo>
                <a:cubicBezTo>
                  <a:pt x="6566560" y="3595488"/>
                  <a:pt x="6646940" y="3643718"/>
                  <a:pt x="6728605" y="3688730"/>
                </a:cubicBezTo>
                <a:cubicBezTo>
                  <a:pt x="6728605" y="3691945"/>
                  <a:pt x="6728605" y="3695804"/>
                  <a:pt x="6728605" y="3699019"/>
                </a:cubicBezTo>
                <a:cubicBezTo>
                  <a:pt x="6727962" y="3703519"/>
                  <a:pt x="6727320" y="3706091"/>
                  <a:pt x="6726677" y="3709950"/>
                </a:cubicBezTo>
                <a:cubicBezTo>
                  <a:pt x="6611573" y="3640502"/>
                  <a:pt x="6497754" y="3569125"/>
                  <a:pt x="6386510" y="3493890"/>
                </a:cubicBezTo>
                <a:cubicBezTo>
                  <a:pt x="6084927" y="3290048"/>
                  <a:pt x="5796845" y="3071415"/>
                  <a:pt x="5504264" y="2857926"/>
                </a:cubicBezTo>
                <a:cubicBezTo>
                  <a:pt x="5405879" y="2785906"/>
                  <a:pt x="5328073" y="2693952"/>
                  <a:pt x="5239333" y="2612929"/>
                </a:cubicBezTo>
                <a:cubicBezTo>
                  <a:pt x="5180174" y="2558915"/>
                  <a:pt x="5123586" y="2502328"/>
                  <a:pt x="5054783" y="2457958"/>
                </a:cubicBezTo>
                <a:cubicBezTo>
                  <a:pt x="5026489" y="2439952"/>
                  <a:pt x="4996909" y="2423876"/>
                  <a:pt x="4958969" y="2428378"/>
                </a:cubicBezTo>
                <a:cubicBezTo>
                  <a:pt x="4944180" y="2430308"/>
                  <a:pt x="4927460" y="2434165"/>
                  <a:pt x="4922316" y="2450884"/>
                </a:cubicBezTo>
                <a:cubicBezTo>
                  <a:pt x="4917814" y="2467603"/>
                  <a:pt x="4931318" y="2475320"/>
                  <a:pt x="4943538" y="2482393"/>
                </a:cubicBezTo>
                <a:cubicBezTo>
                  <a:pt x="4946752" y="2484322"/>
                  <a:pt x="4949967" y="2486895"/>
                  <a:pt x="4953183" y="2486895"/>
                </a:cubicBezTo>
                <a:cubicBezTo>
                  <a:pt x="5014271" y="2490752"/>
                  <a:pt x="5028418" y="2539623"/>
                  <a:pt x="5057355" y="2574991"/>
                </a:cubicBezTo>
                <a:cubicBezTo>
                  <a:pt x="5066357" y="2585923"/>
                  <a:pt x="5066999" y="2596854"/>
                  <a:pt x="5057355" y="2609714"/>
                </a:cubicBezTo>
                <a:cubicBezTo>
                  <a:pt x="5039991" y="2632863"/>
                  <a:pt x="5052210" y="2643152"/>
                  <a:pt x="5075359" y="2649582"/>
                </a:cubicBezTo>
                <a:cubicBezTo>
                  <a:pt x="5098507" y="2656013"/>
                  <a:pt x="5123586" y="2657941"/>
                  <a:pt x="5148664" y="2672732"/>
                </a:cubicBezTo>
                <a:cubicBezTo>
                  <a:pt x="5108797" y="2684949"/>
                  <a:pt x="5081147" y="2672090"/>
                  <a:pt x="5055425" y="2656013"/>
                </a:cubicBezTo>
                <a:cubicBezTo>
                  <a:pt x="4997552" y="2620646"/>
                  <a:pt x="4960257" y="2568559"/>
                  <a:pt x="4924888" y="2515188"/>
                </a:cubicBezTo>
                <a:cubicBezTo>
                  <a:pt x="4917814" y="2504899"/>
                  <a:pt x="4912027" y="2493324"/>
                  <a:pt x="4902382" y="2484965"/>
                </a:cubicBezTo>
                <a:cubicBezTo>
                  <a:pt x="4884376" y="2468246"/>
                  <a:pt x="4865085" y="2466318"/>
                  <a:pt x="4843224" y="2486895"/>
                </a:cubicBezTo>
                <a:cubicBezTo>
                  <a:pt x="4814285" y="2513902"/>
                  <a:pt x="4803998" y="2511973"/>
                  <a:pt x="4794352" y="2477250"/>
                </a:cubicBezTo>
                <a:cubicBezTo>
                  <a:pt x="4781490" y="2430308"/>
                  <a:pt x="4752554" y="2397512"/>
                  <a:pt x="4703040" y="2380151"/>
                </a:cubicBezTo>
                <a:cubicBezTo>
                  <a:pt x="4692753" y="2376292"/>
                  <a:pt x="4681821" y="2371147"/>
                  <a:pt x="4670890" y="2379507"/>
                </a:cubicBezTo>
                <a:cubicBezTo>
                  <a:pt x="4659315" y="2389153"/>
                  <a:pt x="4667030" y="2398798"/>
                  <a:pt x="4671532" y="2407802"/>
                </a:cubicBezTo>
                <a:cubicBezTo>
                  <a:pt x="4677962" y="2421948"/>
                  <a:pt x="4685679" y="2436095"/>
                  <a:pt x="4691466" y="2450884"/>
                </a:cubicBezTo>
                <a:cubicBezTo>
                  <a:pt x="4701755" y="2474677"/>
                  <a:pt x="4703685" y="2499756"/>
                  <a:pt x="4684393" y="2522904"/>
                </a:cubicBezTo>
                <a:cubicBezTo>
                  <a:pt x="4670245" y="2539623"/>
                  <a:pt x="4671532" y="2550555"/>
                  <a:pt x="4690181" y="2562130"/>
                </a:cubicBezTo>
                <a:cubicBezTo>
                  <a:pt x="4749983" y="2598140"/>
                  <a:pt x="4787922" y="2645081"/>
                  <a:pt x="4767344" y="2718387"/>
                </a:cubicBezTo>
                <a:cubicBezTo>
                  <a:pt x="4764130" y="2728676"/>
                  <a:pt x="4767988" y="2738965"/>
                  <a:pt x="4780205" y="2738321"/>
                </a:cubicBezTo>
                <a:cubicBezTo>
                  <a:pt x="4807214" y="2736393"/>
                  <a:pt x="4811713" y="2753112"/>
                  <a:pt x="4819430" y="2770474"/>
                </a:cubicBezTo>
                <a:cubicBezTo>
                  <a:pt x="4894666" y="2937020"/>
                  <a:pt x="5003339" y="3082346"/>
                  <a:pt x="5128730" y="3218670"/>
                </a:cubicBezTo>
                <a:cubicBezTo>
                  <a:pt x="5252837" y="3353709"/>
                  <a:pt x="5392376" y="3474599"/>
                  <a:pt x="5540917" y="3590345"/>
                </a:cubicBezTo>
                <a:cubicBezTo>
                  <a:pt x="5499119" y="3586487"/>
                  <a:pt x="5445104" y="3562695"/>
                  <a:pt x="5393019" y="3535044"/>
                </a:cubicBezTo>
                <a:cubicBezTo>
                  <a:pt x="5255410" y="3461095"/>
                  <a:pt x="5142235" y="3360781"/>
                  <a:pt x="5027131" y="3262397"/>
                </a:cubicBezTo>
                <a:cubicBezTo>
                  <a:pt x="4946752" y="3193592"/>
                  <a:pt x="4868302" y="3122858"/>
                  <a:pt x="4778275" y="3063697"/>
                </a:cubicBezTo>
                <a:cubicBezTo>
                  <a:pt x="4767988" y="3057268"/>
                  <a:pt x="4760914" y="3048908"/>
                  <a:pt x="4755127" y="3038619"/>
                </a:cubicBezTo>
                <a:cubicBezTo>
                  <a:pt x="4749983" y="3029617"/>
                  <a:pt x="4742265" y="3021258"/>
                  <a:pt x="4728763" y="3025115"/>
                </a:cubicBezTo>
                <a:cubicBezTo>
                  <a:pt x="4715259" y="3029617"/>
                  <a:pt x="4713973" y="3041192"/>
                  <a:pt x="4713973" y="3051481"/>
                </a:cubicBezTo>
                <a:cubicBezTo>
                  <a:pt x="4715902" y="3090063"/>
                  <a:pt x="4726833" y="3124786"/>
                  <a:pt x="4750625" y="3155652"/>
                </a:cubicBezTo>
                <a:cubicBezTo>
                  <a:pt x="4796924" y="3217385"/>
                  <a:pt x="4858656" y="3265612"/>
                  <a:pt x="4920386" y="3313839"/>
                </a:cubicBezTo>
                <a:cubicBezTo>
                  <a:pt x="5005911" y="3380072"/>
                  <a:pt x="5085005" y="3452092"/>
                  <a:pt x="5156382" y="3532472"/>
                </a:cubicBezTo>
                <a:cubicBezTo>
                  <a:pt x="5104940" y="3493247"/>
                  <a:pt x="5053495" y="3453378"/>
                  <a:pt x="5001409" y="3414153"/>
                </a:cubicBezTo>
                <a:cubicBezTo>
                  <a:pt x="4962184" y="3384574"/>
                  <a:pt x="4921673" y="3356279"/>
                  <a:pt x="4881806" y="3327343"/>
                </a:cubicBezTo>
                <a:cubicBezTo>
                  <a:pt x="4872159" y="3320270"/>
                  <a:pt x="4861870" y="3312554"/>
                  <a:pt x="4848368" y="3322198"/>
                </a:cubicBezTo>
                <a:cubicBezTo>
                  <a:pt x="4836149" y="3330558"/>
                  <a:pt x="4838079" y="3342777"/>
                  <a:pt x="4840652" y="3354351"/>
                </a:cubicBezTo>
                <a:cubicBezTo>
                  <a:pt x="4850297" y="3400006"/>
                  <a:pt x="4877304" y="3436659"/>
                  <a:pt x="4910742" y="3469454"/>
                </a:cubicBezTo>
                <a:cubicBezTo>
                  <a:pt x="4951252" y="3508679"/>
                  <a:pt x="4993695" y="3545976"/>
                  <a:pt x="5037419" y="3583272"/>
                </a:cubicBezTo>
                <a:cubicBezTo>
                  <a:pt x="4990479" y="3572983"/>
                  <a:pt x="4943538" y="3562695"/>
                  <a:pt x="4896595" y="3554336"/>
                </a:cubicBezTo>
                <a:cubicBezTo>
                  <a:pt x="4917814" y="3628927"/>
                  <a:pt x="4967328" y="3643718"/>
                  <a:pt x="5011699" y="3655292"/>
                </a:cubicBezTo>
                <a:cubicBezTo>
                  <a:pt x="5071502" y="3670081"/>
                  <a:pt x="5128730" y="3688730"/>
                  <a:pt x="5185319" y="3709950"/>
                </a:cubicBezTo>
                <a:cubicBezTo>
                  <a:pt x="5209111" y="3731170"/>
                  <a:pt x="5232904" y="3751748"/>
                  <a:pt x="5256052" y="3773610"/>
                </a:cubicBezTo>
                <a:cubicBezTo>
                  <a:pt x="5279845" y="3796118"/>
                  <a:pt x="5302352" y="3818624"/>
                  <a:pt x="5324859" y="3842415"/>
                </a:cubicBezTo>
                <a:cubicBezTo>
                  <a:pt x="5340933" y="3859776"/>
                  <a:pt x="5360224" y="3874568"/>
                  <a:pt x="5341576" y="3904146"/>
                </a:cubicBezTo>
                <a:cubicBezTo>
                  <a:pt x="5333217" y="3917650"/>
                  <a:pt x="5387873" y="3990958"/>
                  <a:pt x="5405238" y="3995458"/>
                </a:cubicBezTo>
                <a:cubicBezTo>
                  <a:pt x="5407809" y="3996100"/>
                  <a:pt x="5410380" y="3996745"/>
                  <a:pt x="5412310" y="3996745"/>
                </a:cubicBezTo>
                <a:cubicBezTo>
                  <a:pt x="5449607" y="3994173"/>
                  <a:pt x="5457967" y="4016036"/>
                  <a:pt x="5458608" y="4043687"/>
                </a:cubicBezTo>
                <a:cubicBezTo>
                  <a:pt x="5459252" y="4070693"/>
                  <a:pt x="5452823" y="4104131"/>
                  <a:pt x="5503621" y="4090627"/>
                </a:cubicBezTo>
                <a:cubicBezTo>
                  <a:pt x="5509408" y="4089342"/>
                  <a:pt x="5510696" y="4093199"/>
                  <a:pt x="5513266" y="4097701"/>
                </a:cubicBezTo>
                <a:cubicBezTo>
                  <a:pt x="5568568" y="4212804"/>
                  <a:pt x="5661808" y="4301543"/>
                  <a:pt x="5753762" y="4390282"/>
                </a:cubicBezTo>
                <a:cubicBezTo>
                  <a:pt x="5758907" y="4394784"/>
                  <a:pt x="5764052" y="4399285"/>
                  <a:pt x="5769195" y="4403786"/>
                </a:cubicBezTo>
                <a:cubicBezTo>
                  <a:pt x="5672741" y="4381280"/>
                  <a:pt x="5354436" y="4352342"/>
                  <a:pt x="5261196" y="4361989"/>
                </a:cubicBezTo>
                <a:cubicBezTo>
                  <a:pt x="5178245" y="4370349"/>
                  <a:pt x="4709472" y="4230167"/>
                  <a:pt x="4612374" y="4147215"/>
                </a:cubicBezTo>
                <a:cubicBezTo>
                  <a:pt x="4598869" y="4212161"/>
                  <a:pt x="4627806" y="4237882"/>
                  <a:pt x="4650956" y="4267463"/>
                </a:cubicBezTo>
                <a:cubicBezTo>
                  <a:pt x="4683749" y="4309260"/>
                  <a:pt x="4688895" y="4338840"/>
                  <a:pt x="4627162" y="4372278"/>
                </a:cubicBezTo>
                <a:cubicBezTo>
                  <a:pt x="4450327" y="4467447"/>
                  <a:pt x="4452257" y="4470662"/>
                  <a:pt x="4618160" y="4599911"/>
                </a:cubicBezTo>
                <a:cubicBezTo>
                  <a:pt x="4625877" y="4605700"/>
                  <a:pt x="4622019" y="4624347"/>
                  <a:pt x="4623948" y="4637209"/>
                </a:cubicBezTo>
                <a:cubicBezTo>
                  <a:pt x="4580863" y="4656500"/>
                  <a:pt x="4530064" y="4606343"/>
                  <a:pt x="4478622" y="4660357"/>
                </a:cubicBezTo>
                <a:cubicBezTo>
                  <a:pt x="4700468" y="4897637"/>
                  <a:pt x="5038064" y="5123344"/>
                  <a:pt x="5344150" y="5301466"/>
                </a:cubicBezTo>
                <a:cubicBezTo>
                  <a:pt x="5096581" y="5359982"/>
                  <a:pt x="4948037" y="5154210"/>
                  <a:pt x="4766058" y="5180574"/>
                </a:cubicBezTo>
                <a:cubicBezTo>
                  <a:pt x="4675390" y="5244877"/>
                  <a:pt x="4945465" y="5349050"/>
                  <a:pt x="4687609" y="5379273"/>
                </a:cubicBezTo>
                <a:cubicBezTo>
                  <a:pt x="4799496" y="5435860"/>
                  <a:pt x="4882449" y="5491161"/>
                  <a:pt x="4959611" y="5556107"/>
                </a:cubicBezTo>
                <a:cubicBezTo>
                  <a:pt x="5096581" y="5672497"/>
                  <a:pt x="5123586" y="5749662"/>
                  <a:pt x="5060571" y="5905920"/>
                </a:cubicBezTo>
                <a:cubicBezTo>
                  <a:pt x="5018773" y="6008805"/>
                  <a:pt x="4958326" y="6103332"/>
                  <a:pt x="5011699" y="6226152"/>
                </a:cubicBezTo>
                <a:cubicBezTo>
                  <a:pt x="5048351" y="6310389"/>
                  <a:pt x="5034204" y="6365690"/>
                  <a:pt x="4895308" y="6327750"/>
                </a:cubicBezTo>
                <a:cubicBezTo>
                  <a:pt x="4745482" y="6287240"/>
                  <a:pt x="4688895" y="6363118"/>
                  <a:pt x="4726833" y="6510373"/>
                </a:cubicBezTo>
                <a:cubicBezTo>
                  <a:pt x="4751269" y="6604900"/>
                  <a:pt x="4725546" y="6634480"/>
                  <a:pt x="4622661" y="6623548"/>
                </a:cubicBezTo>
                <a:cubicBezTo>
                  <a:pt x="4508843" y="6611330"/>
                  <a:pt x="4400814" y="6549598"/>
                  <a:pt x="4259989" y="6579179"/>
                </a:cubicBezTo>
                <a:cubicBezTo>
                  <a:pt x="4358453" y="6729972"/>
                  <a:pt x="4554892" y="6711403"/>
                  <a:pt x="4690343" y="6814255"/>
                </a:cubicBezTo>
                <a:lnTo>
                  <a:pt x="4735334" y="6858000"/>
                </a:lnTo>
                <a:lnTo>
                  <a:pt x="4496011" y="6858000"/>
                </a:lnTo>
                <a:lnTo>
                  <a:pt x="4440632" y="6851514"/>
                </a:lnTo>
                <a:cubicBezTo>
                  <a:pt x="4410700" y="6846400"/>
                  <a:pt x="4381522" y="6839608"/>
                  <a:pt x="4352585" y="6830605"/>
                </a:cubicBezTo>
                <a:cubicBezTo>
                  <a:pt x="4304358" y="6815816"/>
                  <a:pt x="4251629" y="6801027"/>
                  <a:pt x="4224621" y="6850539"/>
                </a:cubicBezTo>
                <a:lnTo>
                  <a:pt x="4223115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394107C-13C0-F546-977F-E79C734AA6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5999" y="3834174"/>
            <a:ext cx="5257800" cy="1701570"/>
          </a:xfrm>
        </p:spPr>
        <p:txBody>
          <a:bodyPr anchor="b">
            <a:normAutofit/>
          </a:bodyPr>
          <a:lstStyle/>
          <a:p>
            <a:r>
              <a:rPr lang="en-US" sz="4400" dirty="0">
                <a:latin typeface="Algerian" pitchFamily="82" charset="77"/>
              </a:rPr>
              <a:t>Classical Opera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6FE3B2-0799-9F48-A13B-7F7A42274B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0" y="5592499"/>
            <a:ext cx="5147960" cy="646785"/>
          </a:xfrm>
        </p:spPr>
        <p:txBody>
          <a:bodyPr>
            <a:normAutofit/>
          </a:bodyPr>
          <a:lstStyle/>
          <a:p>
            <a:r>
              <a:rPr lang="en-US" sz="2000" b="1" dirty="0"/>
              <a:t>MU 120 Class 15</a:t>
            </a:r>
          </a:p>
        </p:txBody>
      </p:sp>
    </p:spTree>
    <p:extLst>
      <p:ext uri="{BB962C8B-B14F-4D97-AF65-F5344CB8AC3E}">
        <p14:creationId xmlns:p14="http://schemas.microsoft.com/office/powerpoint/2010/main" val="3360658180"/>
      </p:ext>
    </p:extLst>
  </p:cSld>
  <p:clrMapOvr>
    <a:masterClrMapping/>
  </p:clrMapOvr>
</p:sld>
</file>

<file path=ppt/theme/theme1.xml><?xml version="1.0" encoding="utf-8"?>
<a:theme xmlns:a="http://schemas.openxmlformats.org/drawingml/2006/main" name="BrushVTI">
  <a:themeElements>
    <a:clrScheme name="AnalogousFromDarkSeedLeftStep">
      <a:dk1>
        <a:srgbClr val="000000"/>
      </a:dk1>
      <a:lt1>
        <a:srgbClr val="FFFFFF"/>
      </a:lt1>
      <a:dk2>
        <a:srgbClr val="412624"/>
      </a:dk2>
      <a:lt2>
        <a:srgbClr val="E4E2E8"/>
      </a:lt2>
      <a:accent1>
        <a:srgbClr val="84AE1F"/>
      </a:accent1>
      <a:accent2>
        <a:srgbClr val="B5A114"/>
      </a:accent2>
      <a:accent3>
        <a:srgbClr val="E78129"/>
      </a:accent3>
      <a:accent4>
        <a:srgbClr val="D52017"/>
      </a:accent4>
      <a:accent5>
        <a:srgbClr val="E7296F"/>
      </a:accent5>
      <a:accent6>
        <a:srgbClr val="D517AD"/>
      </a:accent6>
      <a:hlink>
        <a:srgbClr val="C34D65"/>
      </a:hlink>
      <a:folHlink>
        <a:srgbClr val="7F7F7F"/>
      </a:folHlink>
    </a:clrScheme>
    <a:fontScheme name="Custom 3">
      <a:majorFont>
        <a:latin typeface="Elephant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rushVTI" id="{7102FA3A-9D7B-4497-8C4B-FB535AAFDE06}" vid="{C6D41F62-6FAB-440A-BEC7-CB7BF190811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Algerian</vt:lpstr>
      <vt:lpstr>Arial</vt:lpstr>
      <vt:lpstr>Century Gothic</vt:lpstr>
      <vt:lpstr>Elephant</vt:lpstr>
      <vt:lpstr>BrushVTI</vt:lpstr>
      <vt:lpstr>Classical Opera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Classical Opera</dc:title>
  <dc:creator>Seigel, Lester Charles</dc:creator>
  <cp:lastModifiedBy>Seigel, Lester Charles</cp:lastModifiedBy>
  <cp:revision>1</cp:revision>
  <dcterms:created xsi:type="dcterms:W3CDTF">2020-09-24T20:25:38Z</dcterms:created>
  <dcterms:modified xsi:type="dcterms:W3CDTF">2020-09-24T20:26:25Z</dcterms:modified>
</cp:coreProperties>
</file>