
<file path=[Content_Types].xml><?xml version="1.0" encoding="utf-8"?>
<Types xmlns="http://schemas.openxmlformats.org/package/2006/content-types">
  <Default Extension="rels" ContentType="application/vnd.openxmlformats-package.relationships+xml"/>
  <Default Extension="tif" ContentType="image/ti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rgbClr val="EDEADD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8" d="100"/>
          <a:sy n="58" d="100"/>
        </p:scale>
        <p:origin x="1459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t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50419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Helvetica Neue Thin"/>
                <a:ea typeface="Helvetica Neue Thin"/>
                <a:cs typeface="Helvetica Neue Thin"/>
                <a:sym typeface="Helvetica Neue Thin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13"/>
          </p:nvPr>
        </p:nvSpPr>
        <p:spPr>
          <a:xfrm>
            <a:off x="1270000" y="6362700"/>
            <a:ext cx="10464800" cy="461366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 i="1"/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14"/>
          </p:nvPr>
        </p:nvSpPr>
        <p:spPr>
          <a:xfrm>
            <a:off x="1270000" y="4267112"/>
            <a:ext cx="10464800" cy="609776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400"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13"/>
          </p:nvPr>
        </p:nvSpPr>
        <p:spPr>
          <a:xfrm>
            <a:off x="0" y="0"/>
            <a:ext cx="13004800" cy="9753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>
            <a:spLocks noGrp="1"/>
          </p:cNvSpPr>
          <p:nvPr>
            <p:ph type="pic" idx="13"/>
          </p:nvPr>
        </p:nvSpPr>
        <p:spPr>
          <a:xfrm>
            <a:off x="1625600" y="673100"/>
            <a:ext cx="9753600" cy="59055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21" name="Title Text"/>
          <p:cNvSpPr txBox="1">
            <a:spLocks noGrp="1"/>
          </p:cNvSpPr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sz="half" idx="13"/>
          </p:nvPr>
        </p:nvSpPr>
        <p:spPr>
          <a:xfrm>
            <a:off x="6718300" y="635000"/>
            <a:ext cx="5334000" cy="8216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sz="half" idx="13"/>
          </p:nvPr>
        </p:nvSpPr>
        <p:spPr>
          <a:xfrm>
            <a:off x="6718300" y="2590800"/>
            <a:ext cx="5334000" cy="62865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328884" y="9296400"/>
            <a:ext cx="340259" cy="342900"/>
          </a:xfrm>
          <a:prstGeom prst="rect">
            <a:avLst/>
          </a:prstGeom>
        </p:spPr>
        <p:txBody>
          <a:bodyPr/>
          <a:lstStyle>
            <a:lvl1pPr>
              <a:defRPr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13"/>
          </p:nvPr>
        </p:nvSpPr>
        <p:spPr>
          <a:xfrm>
            <a:off x="6718300" y="5092700"/>
            <a:ext cx="5334000" cy="3771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4" name="Image"/>
          <p:cNvSpPr>
            <a:spLocks noGrp="1"/>
          </p:cNvSpPr>
          <p:nvPr>
            <p:ph type="pic" sz="quarter" idx="14"/>
          </p:nvPr>
        </p:nvSpPr>
        <p:spPr>
          <a:xfrm>
            <a:off x="6718300" y="889000"/>
            <a:ext cx="5334000" cy="3771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5" name="Image"/>
          <p:cNvSpPr>
            <a:spLocks noGrp="1"/>
          </p:cNvSpPr>
          <p:nvPr>
            <p:ph type="pic" sz="half" idx="15"/>
          </p:nvPr>
        </p:nvSpPr>
        <p:spPr>
          <a:xfrm>
            <a:off x="952500" y="889000"/>
            <a:ext cx="5334000" cy="7975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 b="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Classes Refresher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Classes Refresher</a:t>
            </a:r>
          </a:p>
        </p:txBody>
      </p:sp>
      <p:sp>
        <p:nvSpPr>
          <p:cNvPr id="120" name="CAC 210"/>
          <p:cNvSpPr txBox="1">
            <a:spLocks noGrp="1"/>
          </p:cNvSpPr>
          <p:nvPr>
            <p:ph type="subTitle" sz="quarter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dirty="0"/>
              <a:t>CAC </a:t>
            </a:r>
            <a:r>
              <a:rPr lang="en-US" dirty="0"/>
              <a:t>180</a:t>
            </a:r>
            <a:endParaRPr dirty="0"/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Object-Oriented Programming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defTabSz="484886">
              <a:defRPr sz="6640"/>
            </a:lvl1pPr>
          </a:lstStyle>
          <a:p>
            <a:r>
              <a:t>Object-Oriented Programming</a:t>
            </a:r>
          </a:p>
        </p:txBody>
      </p:sp>
      <p:sp>
        <p:nvSpPr>
          <p:cNvPr id="123" name="The point of OOP is to create objects that know specific information about themselves and what behaviors they hav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The point of OOP is to create objects that know specific information about themselves and what behaviors they have</a:t>
            </a:r>
          </a:p>
          <a:p>
            <a:r>
              <a:t>A class is the blueprint of an object - it </a:t>
            </a:r>
            <a:r>
              <a:rPr b="1"/>
              <a:t>encapsulates</a:t>
            </a:r>
            <a:r>
              <a:t> the data and behavior in one place</a:t>
            </a:r>
          </a:p>
          <a:p>
            <a:r>
              <a:t>salutation = ‘hello’</a:t>
            </a:r>
          </a:p>
        </p:txBody>
      </p:sp>
      <p:sp>
        <p:nvSpPr>
          <p:cNvPr id="124" name="‘hello’"/>
          <p:cNvSpPr txBox="1"/>
          <p:nvPr/>
        </p:nvSpPr>
        <p:spPr>
          <a:xfrm>
            <a:off x="6783493" y="8331387"/>
            <a:ext cx="1046481" cy="524560"/>
          </a:xfrm>
          <a:prstGeom prst="rect">
            <a:avLst/>
          </a:prstGeom>
          <a:ln w="635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‘hello’</a:t>
            </a:r>
          </a:p>
        </p:txBody>
      </p:sp>
      <p:sp>
        <p:nvSpPr>
          <p:cNvPr id="125" name="salutation"/>
          <p:cNvSpPr/>
          <p:nvPr/>
        </p:nvSpPr>
        <p:spPr>
          <a:xfrm>
            <a:off x="8136466" y="7611533"/>
            <a:ext cx="1978820" cy="1270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466" y="0"/>
                </a:moveTo>
                <a:cubicBezTo>
                  <a:pt x="3083" y="0"/>
                  <a:pt x="2773" y="484"/>
                  <a:pt x="2773" y="1080"/>
                </a:cubicBezTo>
                <a:lnTo>
                  <a:pt x="2773" y="8640"/>
                </a:lnTo>
                <a:lnTo>
                  <a:pt x="0" y="10800"/>
                </a:lnTo>
                <a:lnTo>
                  <a:pt x="2773" y="12960"/>
                </a:lnTo>
                <a:lnTo>
                  <a:pt x="2773" y="20520"/>
                </a:lnTo>
                <a:cubicBezTo>
                  <a:pt x="2773" y="21116"/>
                  <a:pt x="3083" y="21600"/>
                  <a:pt x="3466" y="21600"/>
                </a:cubicBezTo>
                <a:lnTo>
                  <a:pt x="20907" y="21600"/>
                </a:lnTo>
                <a:cubicBezTo>
                  <a:pt x="21290" y="21600"/>
                  <a:pt x="21600" y="21116"/>
                  <a:pt x="21600" y="20520"/>
                </a:cubicBezTo>
                <a:lnTo>
                  <a:pt x="21600" y="1080"/>
                </a:lnTo>
                <a:cubicBezTo>
                  <a:pt x="21600" y="484"/>
                  <a:pt x="21290" y="0"/>
                  <a:pt x="20907" y="0"/>
                </a:cubicBezTo>
                <a:lnTo>
                  <a:pt x="3466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salutation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Exampl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Example</a:t>
            </a:r>
          </a:p>
        </p:txBody>
      </p:sp>
      <p:pic>
        <p:nvPicPr>
          <p:cNvPr id="128" name="Image" descr="Image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494456" y="2838450"/>
            <a:ext cx="6015888" cy="4076700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Exampl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Example</a:t>
            </a:r>
          </a:p>
        </p:txBody>
      </p:sp>
      <p:sp>
        <p:nvSpPr>
          <p:cNvPr id="131" name="class Dog:     def __init__(self, dog_name, dog_breed):         self.name = dog_name         self.breed = dog_breed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t>class Dog:</a:t>
            </a:r>
            <a:br/>
            <a:r>
              <a:t>    def __init__(self, dog_name, dog_breed):</a:t>
            </a:r>
            <a:br/>
            <a:r>
              <a:t>        self.name = dog_name</a:t>
            </a:r>
            <a:br/>
            <a:r>
              <a:t>        self.breed = dog_breed</a:t>
            </a:r>
          </a:p>
          <a:p>
            <a:pPr marL="0" lvl="1" indent="0">
              <a:buSzTx/>
              <a:buNone/>
            </a:pPr>
            <a:r>
              <a:t>    def bark(self):</a:t>
            </a:r>
            <a:br/>
            <a:r>
              <a:t>        if self.breed == ‘German Shepherd’:</a:t>
            </a:r>
            <a:br/>
            <a:r>
              <a:t>            return ‘BARK’</a:t>
            </a:r>
            <a:br/>
            <a:r>
              <a:t>        elif self.breed != ‘Chihuahua’:</a:t>
            </a:r>
            <a:br/>
            <a:r>
              <a:t>            return ‘Bark’</a:t>
            </a:r>
            <a:br/>
            <a:r>
              <a:t>        else: </a:t>
            </a:r>
            <a:br/>
            <a:r>
              <a:t>            return ‘bark’</a:t>
            </a:r>
          </a:p>
        </p:txBody>
      </p:sp>
      <p:sp>
        <p:nvSpPr>
          <p:cNvPr id="132" name="Notice the capitalization"/>
          <p:cNvSpPr/>
          <p:nvPr/>
        </p:nvSpPr>
        <p:spPr>
          <a:xfrm>
            <a:off x="2578298" y="1673092"/>
            <a:ext cx="8523288" cy="1270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2308" y="0"/>
                </a:moveTo>
                <a:cubicBezTo>
                  <a:pt x="12219" y="0"/>
                  <a:pt x="12147" y="484"/>
                  <a:pt x="12147" y="1080"/>
                </a:cubicBezTo>
                <a:lnTo>
                  <a:pt x="12147" y="8822"/>
                </a:lnTo>
                <a:lnTo>
                  <a:pt x="0" y="10982"/>
                </a:lnTo>
                <a:lnTo>
                  <a:pt x="12147" y="13136"/>
                </a:lnTo>
                <a:lnTo>
                  <a:pt x="12147" y="20520"/>
                </a:lnTo>
                <a:cubicBezTo>
                  <a:pt x="12147" y="21116"/>
                  <a:pt x="12219" y="21600"/>
                  <a:pt x="12308" y="21600"/>
                </a:cubicBezTo>
                <a:lnTo>
                  <a:pt x="21439" y="21600"/>
                </a:lnTo>
                <a:cubicBezTo>
                  <a:pt x="21528" y="21600"/>
                  <a:pt x="21600" y="21116"/>
                  <a:pt x="21600" y="20520"/>
                </a:cubicBezTo>
                <a:lnTo>
                  <a:pt x="21600" y="1080"/>
                </a:lnTo>
                <a:cubicBezTo>
                  <a:pt x="21600" y="484"/>
                  <a:pt x="21528" y="0"/>
                  <a:pt x="21439" y="0"/>
                </a:cubicBezTo>
                <a:lnTo>
                  <a:pt x="12308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Notice the capitalization</a:t>
            </a:r>
          </a:p>
        </p:txBody>
      </p:sp>
      <p:sp>
        <p:nvSpPr>
          <p:cNvPr id="133" name="Information pertinent to one dog"/>
          <p:cNvSpPr/>
          <p:nvPr/>
        </p:nvSpPr>
        <p:spPr>
          <a:xfrm>
            <a:off x="6239271" y="3967559"/>
            <a:ext cx="3131742" cy="15442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4092" y="6456"/>
                </a:lnTo>
                <a:lnTo>
                  <a:pt x="4092" y="20712"/>
                </a:lnTo>
                <a:cubicBezTo>
                  <a:pt x="4092" y="21202"/>
                  <a:pt x="4288" y="21600"/>
                  <a:pt x="4530" y="21600"/>
                </a:cubicBezTo>
                <a:lnTo>
                  <a:pt x="21162" y="21600"/>
                </a:lnTo>
                <a:cubicBezTo>
                  <a:pt x="21404" y="21600"/>
                  <a:pt x="21600" y="21202"/>
                  <a:pt x="21600" y="20712"/>
                </a:cubicBezTo>
                <a:lnTo>
                  <a:pt x="21600" y="4724"/>
                </a:lnTo>
                <a:cubicBezTo>
                  <a:pt x="21600" y="4234"/>
                  <a:pt x="21404" y="3836"/>
                  <a:pt x="21162" y="3836"/>
                </a:cubicBezTo>
                <a:lnTo>
                  <a:pt x="6364" y="383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Information pertinent to one dog</a:t>
            </a:r>
          </a:p>
        </p:txBody>
      </p:sp>
      <p:sp>
        <p:nvSpPr>
          <p:cNvPr id="134" name="Dog behavior"/>
          <p:cNvSpPr/>
          <p:nvPr/>
        </p:nvSpPr>
        <p:spPr>
          <a:xfrm>
            <a:off x="7427383" y="6536266"/>
            <a:ext cx="4327526" cy="12700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7955" y="0"/>
                </a:moveTo>
                <a:cubicBezTo>
                  <a:pt x="7780" y="0"/>
                  <a:pt x="7638" y="484"/>
                  <a:pt x="7638" y="1080"/>
                </a:cubicBezTo>
                <a:lnTo>
                  <a:pt x="7638" y="5623"/>
                </a:lnTo>
                <a:lnTo>
                  <a:pt x="0" y="7783"/>
                </a:lnTo>
                <a:lnTo>
                  <a:pt x="7638" y="9936"/>
                </a:lnTo>
                <a:lnTo>
                  <a:pt x="7638" y="20520"/>
                </a:lnTo>
                <a:cubicBezTo>
                  <a:pt x="7638" y="21116"/>
                  <a:pt x="7780" y="21600"/>
                  <a:pt x="7955" y="21600"/>
                </a:cubicBezTo>
                <a:lnTo>
                  <a:pt x="21283" y="21600"/>
                </a:lnTo>
                <a:cubicBezTo>
                  <a:pt x="21458" y="21600"/>
                  <a:pt x="21600" y="21116"/>
                  <a:pt x="21600" y="20520"/>
                </a:cubicBezTo>
                <a:lnTo>
                  <a:pt x="21600" y="1080"/>
                </a:lnTo>
                <a:cubicBezTo>
                  <a:pt x="21600" y="484"/>
                  <a:pt x="21458" y="0"/>
                  <a:pt x="21283" y="0"/>
                </a:cubicBezTo>
                <a:lnTo>
                  <a:pt x="7955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Dog behavior</a:t>
            </a:r>
          </a:p>
        </p:txBody>
      </p:sp>
      <p:sp>
        <p:nvSpPr>
          <p:cNvPr id="135" name="name = ‘Nemo’…"/>
          <p:cNvSpPr txBox="1"/>
          <p:nvPr/>
        </p:nvSpPr>
        <p:spPr>
          <a:xfrm>
            <a:off x="9201065" y="3363570"/>
            <a:ext cx="3437637" cy="892860"/>
          </a:xfrm>
          <a:prstGeom prst="rect">
            <a:avLst/>
          </a:prstGeom>
          <a:ln w="635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/>
            <a:r>
              <a:t>name = ‘Nemo’</a:t>
            </a:r>
          </a:p>
          <a:p>
            <a:pPr algn="l"/>
            <a:r>
              <a:t>breed = ‘pound puppy’</a:t>
            </a:r>
          </a:p>
        </p:txBody>
      </p:sp>
      <p:sp>
        <p:nvSpPr>
          <p:cNvPr id="136" name="nemo"/>
          <p:cNvSpPr/>
          <p:nvPr/>
        </p:nvSpPr>
        <p:spPr>
          <a:xfrm>
            <a:off x="11474317" y="1430866"/>
            <a:ext cx="1471217" cy="1810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886" y="0"/>
                </a:moveTo>
                <a:cubicBezTo>
                  <a:pt x="3372" y="0"/>
                  <a:pt x="2954" y="339"/>
                  <a:pt x="2954" y="758"/>
                </a:cubicBezTo>
                <a:lnTo>
                  <a:pt x="2954" y="9936"/>
                </a:lnTo>
                <a:lnTo>
                  <a:pt x="0" y="21600"/>
                </a:lnTo>
                <a:lnTo>
                  <a:pt x="5699" y="15155"/>
                </a:lnTo>
                <a:lnTo>
                  <a:pt x="20668" y="15155"/>
                </a:lnTo>
                <a:cubicBezTo>
                  <a:pt x="21183" y="15155"/>
                  <a:pt x="21600" y="14815"/>
                  <a:pt x="21600" y="14397"/>
                </a:cubicBezTo>
                <a:lnTo>
                  <a:pt x="21600" y="758"/>
                </a:lnTo>
                <a:cubicBezTo>
                  <a:pt x="21600" y="339"/>
                  <a:pt x="21183" y="0"/>
                  <a:pt x="20668" y="0"/>
                </a:cubicBezTo>
                <a:lnTo>
                  <a:pt x="3886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nemo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Example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 sz="7800"/>
            </a:lvl1pPr>
          </a:lstStyle>
          <a:p>
            <a:r>
              <a:t>Example</a:t>
            </a:r>
          </a:p>
        </p:txBody>
      </p:sp>
      <p:sp>
        <p:nvSpPr>
          <p:cNvPr id="139" name="class Dog:     def __init__(self, name, breed):         self.name = name         self.breed = breed…"/>
          <p:cNvSpPr txBox="1">
            <a:spLocks noGrp="1"/>
          </p:cNvSpPr>
          <p:nvPr>
            <p:ph type="body" sz="half" idx="1"/>
          </p:nvPr>
        </p:nvSpPr>
        <p:spPr>
          <a:xfrm>
            <a:off x="38100" y="2597150"/>
            <a:ext cx="6513910" cy="6286500"/>
          </a:xfrm>
          <a:prstGeom prst="rect">
            <a:avLst/>
          </a:prstGeom>
          <a:ln w="63500">
            <a:solidFill>
              <a:srgbClr val="000000"/>
            </a:solidFill>
          </a:ln>
        </p:spPr>
        <p:txBody>
          <a:bodyPr anchor="t"/>
          <a:lstStyle/>
          <a:p>
            <a:pPr marL="0" indent="0">
              <a:buSzTx/>
              <a:buNone/>
              <a:defRPr sz="2700"/>
            </a:pPr>
            <a:r>
              <a:t>class Dog:</a:t>
            </a:r>
            <a:br/>
            <a:r>
              <a:t>    def __init__(self, name, breed):</a:t>
            </a:r>
            <a:br/>
            <a:r>
              <a:t>        self.name = name</a:t>
            </a:r>
            <a:br/>
            <a:r>
              <a:t>        self.breed = breed</a:t>
            </a:r>
          </a:p>
          <a:p>
            <a:pPr marL="0" lvl="1" indent="0">
              <a:buSzTx/>
              <a:buNone/>
              <a:defRPr sz="2700"/>
            </a:pPr>
            <a:r>
              <a:t>    def bark(self):</a:t>
            </a:r>
            <a:br/>
            <a:r>
              <a:t>        if self.breed == ‘German Shepherd’:</a:t>
            </a:r>
            <a:br/>
            <a:r>
              <a:t>            return ‘BARK’</a:t>
            </a:r>
            <a:br/>
            <a:r>
              <a:t>        elif self.breed != ‘Chihuahua’:</a:t>
            </a:r>
            <a:br/>
            <a:r>
              <a:t>            return ‘Bark’</a:t>
            </a:r>
            <a:br/>
            <a:r>
              <a:t>        else: </a:t>
            </a:r>
            <a:br/>
            <a:r>
              <a:t>            return ‘bark’</a:t>
            </a:r>
          </a:p>
        </p:txBody>
      </p:sp>
      <p:sp>
        <p:nvSpPr>
          <p:cNvPr id="140" name="myDog = Dog(‘Nemo’,’Pound puppy’)…"/>
          <p:cNvSpPr txBox="1"/>
          <p:nvPr/>
        </p:nvSpPr>
        <p:spPr>
          <a:xfrm>
            <a:off x="6647722" y="2597150"/>
            <a:ext cx="6266458" cy="6286500"/>
          </a:xfrm>
          <a:prstGeom prst="rect">
            <a:avLst/>
          </a:prstGeom>
          <a:ln w="635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50800" tIns="50800" rIns="50800" bIns="50800">
            <a:normAutofit/>
          </a:bodyPr>
          <a:lstStyle/>
          <a:p>
            <a:pPr algn="l">
              <a:spcBef>
                <a:spcPts val="4200"/>
              </a:spcBef>
              <a:defRPr sz="3200" b="0"/>
            </a:pPr>
            <a:r>
              <a:t>myDog = Dog(‘Nemo’,’Pound puppy’)</a:t>
            </a:r>
          </a:p>
          <a:p>
            <a:pPr algn="l">
              <a:spcBef>
                <a:spcPts val="4200"/>
              </a:spcBef>
              <a:defRPr sz="3200" b="0"/>
            </a:pPr>
            <a:r>
              <a:t>print(myDog.bark())</a:t>
            </a:r>
          </a:p>
          <a:p>
            <a:pPr algn="l">
              <a:spcBef>
                <a:spcPts val="4200"/>
              </a:spcBef>
              <a:defRPr sz="3200" b="0"/>
            </a:pPr>
            <a:r>
              <a:t>print(myDog.name)</a:t>
            </a:r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Advantages/Disadvantages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defTabSz="496570">
              <a:defRPr sz="6800"/>
            </a:lvl1pPr>
          </a:lstStyle>
          <a:p>
            <a:r>
              <a:t>Advantages/Disadvantages</a:t>
            </a:r>
          </a:p>
        </p:txBody>
      </p:sp>
      <p:sp>
        <p:nvSpPr>
          <p:cNvPr id="143" name="Advantages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marL="0" indent="0" defTabSz="554990">
              <a:spcBef>
                <a:spcPts val="3900"/>
              </a:spcBef>
              <a:buSzTx/>
              <a:buNone/>
              <a:defRPr sz="3040" i="1"/>
            </a:pPr>
            <a:r>
              <a:t>Advantages</a:t>
            </a:r>
          </a:p>
          <a:p>
            <a:pPr marL="422275" indent="-422275" defTabSz="554990">
              <a:spcBef>
                <a:spcPts val="3900"/>
              </a:spcBef>
              <a:defRPr sz="3040"/>
            </a:pPr>
            <a:r>
              <a:t>Reusable code: module that can be imported into other programs</a:t>
            </a:r>
          </a:p>
          <a:p>
            <a:pPr marL="422275" indent="-422275" defTabSz="554990">
              <a:spcBef>
                <a:spcPts val="3900"/>
              </a:spcBef>
              <a:defRPr sz="3040"/>
            </a:pPr>
            <a:r>
              <a:t>Create custom structures (e.g., player, class, house, bankaccount, node)</a:t>
            </a:r>
          </a:p>
          <a:p>
            <a:pPr marL="0" indent="0" defTabSz="554990">
              <a:spcBef>
                <a:spcPts val="3900"/>
              </a:spcBef>
              <a:buSzTx/>
              <a:buNone/>
              <a:defRPr sz="3040" i="1"/>
            </a:pPr>
            <a:r>
              <a:t>Disadvantages</a:t>
            </a:r>
          </a:p>
          <a:p>
            <a:pPr marL="422275" indent="-422275" defTabSz="554990">
              <a:spcBef>
                <a:spcPts val="3900"/>
              </a:spcBef>
              <a:defRPr sz="3040"/>
            </a:pPr>
            <a:r>
              <a:t>Really ugly in Python</a:t>
            </a:r>
          </a:p>
          <a:p>
            <a:pPr marL="422275" indent="-422275" defTabSz="554990">
              <a:spcBef>
                <a:spcPts val="3900"/>
              </a:spcBef>
              <a:defRPr sz="3040"/>
            </a:pPr>
            <a:r>
              <a:t>Confusing, makes programs more abstract</a:t>
            </a:r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Let’s Create a Player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Let’s Create a Player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310</Words>
  <Application>Microsoft Office PowerPoint</Application>
  <PresentationFormat>Custom</PresentationFormat>
  <Paragraphs>32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Helvetica Light</vt:lpstr>
      <vt:lpstr>Helvetica Neue</vt:lpstr>
      <vt:lpstr>Helvetica Neue Light</vt:lpstr>
      <vt:lpstr>Helvetica Neue Medium</vt:lpstr>
      <vt:lpstr>Helvetica Neue Thin</vt:lpstr>
      <vt:lpstr>White</vt:lpstr>
      <vt:lpstr>Classes Refresher</vt:lpstr>
      <vt:lpstr>Object-Oriented Programming</vt:lpstr>
      <vt:lpstr>Example</vt:lpstr>
      <vt:lpstr>Example</vt:lpstr>
      <vt:lpstr>Example</vt:lpstr>
      <vt:lpstr>Advantages/Disadvantages</vt:lpstr>
      <vt:lpstr>Let’s Create a Player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Classes Refresher</dc:title>
  <cp:lastModifiedBy>Anthony Winchester</cp:lastModifiedBy>
  <cp:revision>1</cp:revision>
  <dcterms:modified xsi:type="dcterms:W3CDTF">2020-10-05T14:28:03Z</dcterms:modified>
</cp:coreProperties>
</file>