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7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1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7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9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3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85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4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0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1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4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3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BA729-0D70-4C77-BCF4-A49D9D0BE8D6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418E7-B2B5-48D7-BD92-43FAE28EF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96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Philosophies of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22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about philosophy: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philosophy is a means of answering fundamental questions.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live a philosophy of education – every decision, action, interaction.</a:t>
            </a:r>
          </a:p>
          <a:p>
            <a:endParaRPr lang="en-US" dirty="0"/>
          </a:p>
          <a:p>
            <a:r>
              <a:rPr lang="en-US" dirty="0" smtClean="0"/>
              <a:t>To find yours, consider your values, beliefs (conscious and unconscious), reflect on your reactions, assumptions, and intentions.</a:t>
            </a:r>
          </a:p>
        </p:txBody>
      </p:sp>
    </p:spTree>
    <p:extLst>
      <p:ext uri="{BB962C8B-B14F-4D97-AF65-F5344CB8AC3E}">
        <p14:creationId xmlns:p14="http://schemas.microsoft.com/office/powerpoint/2010/main" val="162337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67000" y="506730"/>
            <a:ext cx="6858000" cy="5844540"/>
            <a:chOff x="0" y="0"/>
            <a:chExt cx="6858000" cy="584509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0"/>
              <a:ext cx="5181600" cy="5845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"/>
            <p:cNvSpPr txBox="1"/>
            <p:nvPr/>
          </p:nvSpPr>
          <p:spPr>
            <a:xfrm>
              <a:off x="4495800" y="4342987"/>
              <a:ext cx="2362200" cy="641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3200" b="1" kern="12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Bradley Hand ITC" panose="03070402050302030203" pitchFamily="66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Grounded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TextBox 2"/>
            <p:cNvSpPr txBox="1"/>
            <p:nvPr/>
          </p:nvSpPr>
          <p:spPr>
            <a:xfrm>
              <a:off x="4343400" y="2971518"/>
              <a:ext cx="2438400" cy="641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3200" b="1" kern="12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Bradley Hand ITC" panose="03070402050302030203" pitchFamily="66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Intentional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TextBox 4"/>
            <p:cNvSpPr txBox="1"/>
            <p:nvPr/>
          </p:nvSpPr>
          <p:spPr>
            <a:xfrm>
              <a:off x="0" y="1066699"/>
              <a:ext cx="2819400" cy="1191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3200" b="1" kern="12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Bradley Hand ITC" panose="03070402050302030203" pitchFamily="66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Intellectually Curious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TextBox 5"/>
            <p:cNvSpPr txBox="1"/>
            <p:nvPr/>
          </p:nvSpPr>
          <p:spPr>
            <a:xfrm>
              <a:off x="4142014" y="335898"/>
              <a:ext cx="2590800" cy="641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3200" b="1" kern="120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Bradley Hand ITC" panose="03070402050302030203" pitchFamily="66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Advocate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04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741" y="963445"/>
            <a:ext cx="8646621" cy="518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849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18" y="199822"/>
            <a:ext cx="5316221" cy="663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02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pre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0" y="206208"/>
            <a:ext cx="6633556" cy="655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764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964" y="43160"/>
            <a:ext cx="5769032" cy="670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322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056" y="57875"/>
            <a:ext cx="6586325" cy="673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68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305" y="57913"/>
            <a:ext cx="6257323" cy="674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973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Bradley Hand ITC</vt:lpstr>
      <vt:lpstr>Calibri</vt:lpstr>
      <vt:lpstr>Calibri Light</vt:lpstr>
      <vt:lpstr>Times New Roman</vt:lpstr>
      <vt:lpstr>Office Theme</vt:lpstr>
      <vt:lpstr>Philosophies of Education</vt:lpstr>
      <vt:lpstr>Notes about philosophy: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Philosophies of Education</dc:title>
  <dc:creator>Russell, Kelly A.</dc:creator>
  <cp:lastModifiedBy>Russell, Kelly A.</cp:lastModifiedBy>
  <cp:revision>2</cp:revision>
  <dcterms:created xsi:type="dcterms:W3CDTF">2020-10-06T13:45:28Z</dcterms:created>
  <dcterms:modified xsi:type="dcterms:W3CDTF">2020-10-06T13:46:14Z</dcterms:modified>
</cp:coreProperties>
</file>