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0" r:id="rId4"/>
    <p:sldId id="260" r:id="rId5"/>
    <p:sldId id="261" r:id="rId6"/>
    <p:sldId id="263" r:id="rId7"/>
    <p:sldId id="264" r:id="rId8"/>
    <p:sldId id="272" r:id="rId9"/>
    <p:sldId id="266" r:id="rId10"/>
    <p:sldId id="281" r:id="rId11"/>
    <p:sldId id="267" r:id="rId12"/>
    <p:sldId id="277" r:id="rId13"/>
    <p:sldId id="269" r:id="rId14"/>
    <p:sldId id="25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200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B8669-9E3A-474E-8261-E7B30C3FC189}" type="datetimeFigureOut">
              <a:rPr lang="en-US" smtClean="0"/>
              <a:pPr/>
              <a:t>4/11/18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CB6DA-9FC8-41F4-89F9-D778D02E9B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B8669-9E3A-474E-8261-E7B30C3FC189}" type="datetimeFigureOut">
              <a:rPr lang="en-US" smtClean="0"/>
              <a:pPr/>
              <a:t>4/11/18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CB6DA-9FC8-41F4-89F9-D778D02E9B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B8669-9E3A-474E-8261-E7B30C3FC189}" type="datetimeFigureOut">
              <a:rPr lang="en-US" smtClean="0"/>
              <a:pPr/>
              <a:t>4/11/18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CB6DA-9FC8-41F4-89F9-D778D02E9B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B8669-9E3A-474E-8261-E7B30C3FC189}" type="datetimeFigureOut">
              <a:rPr lang="en-US" smtClean="0"/>
              <a:pPr/>
              <a:t>4/11/18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CB6DA-9FC8-41F4-89F9-D778D02E9B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B8669-9E3A-474E-8261-E7B30C3FC189}" type="datetimeFigureOut">
              <a:rPr lang="en-US" smtClean="0"/>
              <a:pPr/>
              <a:t>4/11/18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CB6DA-9FC8-41F4-89F9-D778D02E9B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B8669-9E3A-474E-8261-E7B30C3FC189}" type="datetimeFigureOut">
              <a:rPr lang="en-US" smtClean="0"/>
              <a:pPr/>
              <a:t>4/11/18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CB6DA-9FC8-41F4-89F9-D778D02E9B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B8669-9E3A-474E-8261-E7B30C3FC189}" type="datetimeFigureOut">
              <a:rPr lang="en-US" smtClean="0"/>
              <a:pPr/>
              <a:t>4/11/18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CB6DA-9FC8-41F4-89F9-D778D02E9B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B8669-9E3A-474E-8261-E7B30C3FC189}" type="datetimeFigureOut">
              <a:rPr lang="en-US" smtClean="0"/>
              <a:pPr/>
              <a:t>4/11/18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CB6DA-9FC8-41F4-89F9-D778D02E9B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B8669-9E3A-474E-8261-E7B30C3FC189}" type="datetimeFigureOut">
              <a:rPr lang="en-US" smtClean="0"/>
              <a:pPr/>
              <a:t>4/11/18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CB6DA-9FC8-41F4-89F9-D778D02E9B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B8669-9E3A-474E-8261-E7B30C3FC189}" type="datetimeFigureOut">
              <a:rPr lang="en-US" smtClean="0"/>
              <a:pPr/>
              <a:t>4/11/18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CB6DA-9FC8-41F4-89F9-D778D02E9B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B8669-9E3A-474E-8261-E7B30C3FC189}" type="datetimeFigureOut">
              <a:rPr lang="en-US" smtClean="0"/>
              <a:pPr/>
              <a:t>4/11/18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CB6DA-9FC8-41F4-89F9-D778D02E9B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B8669-9E3A-474E-8261-E7B30C3FC189}" type="datetimeFigureOut">
              <a:rPr lang="en-US" smtClean="0"/>
              <a:pPr/>
              <a:t>4/11/18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1CB6DA-9FC8-41F4-89F9-D778D02E9B3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Light and A White Shirt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ven shirt 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752600" y="0"/>
            <a:ext cx="56271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464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3429000" cy="4525963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Consider the abstract, narrative, or figurative implications of your compositional choices</a:t>
            </a:r>
            <a:endParaRPr lang="en-US" dirty="0"/>
          </a:p>
        </p:txBody>
      </p:sp>
      <p:pic>
        <p:nvPicPr>
          <p:cNvPr id="4" name="Picture 3" descr="white shirt0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19598" y="336526"/>
            <a:ext cx="4114802" cy="61849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MG_0289edite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67000" y="289718"/>
            <a:ext cx="4175655" cy="6263482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white shirt02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38584" y="499884"/>
            <a:ext cx="7467216" cy="4986516"/>
          </a:xfrm>
        </p:spPr>
      </p:pic>
      <p:sp>
        <p:nvSpPr>
          <p:cNvPr id="3" name="TextBox 2"/>
          <p:cNvSpPr txBox="1"/>
          <p:nvPr/>
        </p:nvSpPr>
        <p:spPr>
          <a:xfrm>
            <a:off x="1008495" y="5725180"/>
            <a:ext cx="71449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Narrative associations maybe become apparent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white shirt0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4600" y="343485"/>
            <a:ext cx="4114800" cy="6140594"/>
          </a:xfrm>
        </p:spPr>
      </p:pic>
      <p:sp>
        <p:nvSpPr>
          <p:cNvPr id="2" name="TextBox 1"/>
          <p:cNvSpPr txBox="1"/>
          <p:nvPr/>
        </p:nvSpPr>
        <p:spPr>
          <a:xfrm>
            <a:off x="7239000" y="5257800"/>
            <a:ext cx="16209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Two prints </a:t>
            </a:r>
          </a:p>
          <a:p>
            <a:r>
              <a:rPr lang="en-US" dirty="0" smtClean="0"/>
              <a:t>will be due </a:t>
            </a:r>
          </a:p>
          <a:p>
            <a:r>
              <a:rPr lang="en-US" dirty="0" smtClean="0"/>
              <a:t>from this shoot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4267200" cy="4525963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The subject of this shoot will be a white shirt placed within specific lighting situations and environmental contexts of your choice.</a:t>
            </a:r>
            <a:endParaRPr lang="en-US" dirty="0"/>
          </a:p>
        </p:txBody>
      </p:sp>
      <p:pic>
        <p:nvPicPr>
          <p:cNvPr id="4" name="Picture 3" descr="white shirt0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52242" y="685800"/>
            <a:ext cx="3686958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SC_0024_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3300" y="0"/>
            <a:ext cx="45908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4902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0" y="1066800"/>
            <a:ext cx="3352800" cy="4525963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The compositional structure of the shoot should be relatively simple with the shirt providing the primary focal point.</a:t>
            </a:r>
            <a:endParaRPr lang="en-US" dirty="0"/>
          </a:p>
        </p:txBody>
      </p:sp>
      <p:pic>
        <p:nvPicPr>
          <p:cNvPr id="4" name="Picture 3" descr="white shirt0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304800"/>
            <a:ext cx="4241460" cy="624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white shirt0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0" y="304800"/>
            <a:ext cx="4572000" cy="6271388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2895600" cy="4525963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Movement may be incorporated but should not dominate.</a:t>
            </a:r>
            <a:endParaRPr lang="en-US" dirty="0"/>
          </a:p>
        </p:txBody>
      </p:sp>
      <p:pic>
        <p:nvPicPr>
          <p:cNvPr id="4" name="Picture 3" descr="white shirt0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67392" y="457200"/>
            <a:ext cx="4214608" cy="594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white shirt0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56341" y="247188"/>
            <a:ext cx="4831318" cy="6306012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T-Shirt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38200" y="914400"/>
            <a:ext cx="7589045" cy="5059363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1600200"/>
            <a:ext cx="2971800" cy="4525963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Color should be limited but important to the overall effect</a:t>
            </a:r>
            <a:endParaRPr lang="en-US" dirty="0"/>
          </a:p>
        </p:txBody>
      </p:sp>
      <p:pic>
        <p:nvPicPr>
          <p:cNvPr id="4" name="Picture 3" descr="white shirt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5690" y="304800"/>
            <a:ext cx="4828310" cy="624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91</Words>
  <Application>Microsoft Macintosh PowerPoint</Application>
  <PresentationFormat>On-screen Show (4:3)</PresentationFormat>
  <Paragraphs>10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Light and A White Shirt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Birmingham-Southern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Light and A White Shirt</dc:title>
  <dc:creator>pvenz</dc:creator>
  <cp:lastModifiedBy>Birmingham-Southern College</cp:lastModifiedBy>
  <cp:revision>11</cp:revision>
  <dcterms:created xsi:type="dcterms:W3CDTF">2011-10-19T17:08:43Z</dcterms:created>
  <dcterms:modified xsi:type="dcterms:W3CDTF">2018-04-11T17:18:07Z</dcterms:modified>
</cp:coreProperties>
</file>