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8" r:id="rId4"/>
    <p:sldId id="260" r:id="rId5"/>
    <p:sldId id="257" r:id="rId6"/>
    <p:sldId id="259" r:id="rId7"/>
    <p:sldId id="268" r:id="rId8"/>
    <p:sldId id="269" r:id="rId9"/>
    <p:sldId id="262" r:id="rId10"/>
    <p:sldId id="266" r:id="rId11"/>
    <p:sldId id="267" r:id="rId12"/>
    <p:sldId id="263" r:id="rId13"/>
    <p:sldId id="264" r:id="rId14"/>
    <p:sldId id="265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8406B-B590-44B5-A245-E67400CB65B4}" type="datetimeFigureOut">
              <a:rPr lang="en-US" smtClean="0"/>
              <a:t>10/20/2020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CF131-3192-44EE-869E-435BA45E34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9402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8406B-B590-44B5-A245-E67400CB65B4}" type="datetimeFigureOut">
              <a:rPr lang="en-US" smtClean="0"/>
              <a:t>10/20/2020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CF131-3192-44EE-869E-435BA45E34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39111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8406B-B590-44B5-A245-E67400CB65B4}" type="datetimeFigureOut">
              <a:rPr lang="en-US" smtClean="0"/>
              <a:t>10/20/2020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CF131-3192-44EE-869E-435BA45E34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046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8406B-B590-44B5-A245-E67400CB65B4}" type="datetimeFigureOut">
              <a:rPr lang="en-US" smtClean="0"/>
              <a:t>10/20/2020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CF131-3192-44EE-869E-435BA45E34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702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8406B-B590-44B5-A245-E67400CB65B4}" type="datetimeFigureOut">
              <a:rPr lang="en-US" smtClean="0"/>
              <a:t>10/20/2020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CF131-3192-44EE-869E-435BA45E34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2620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8406B-B590-44B5-A245-E67400CB65B4}" type="datetimeFigureOut">
              <a:rPr lang="en-US" smtClean="0"/>
              <a:t>10/20/2020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CF131-3192-44EE-869E-435BA45E34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5459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8406B-B590-44B5-A245-E67400CB65B4}" type="datetimeFigureOut">
              <a:rPr lang="en-US" smtClean="0"/>
              <a:t>10/20/2020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CF131-3192-44EE-869E-435BA45E34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2731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8406B-B590-44B5-A245-E67400CB65B4}" type="datetimeFigureOut">
              <a:rPr lang="en-US" smtClean="0"/>
              <a:t>10/20/2020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CF131-3192-44EE-869E-435BA45E34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9672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8406B-B590-44B5-A245-E67400CB65B4}" type="datetimeFigureOut">
              <a:rPr lang="en-US" smtClean="0"/>
              <a:t>10/20/2020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CF131-3192-44EE-869E-435BA45E34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8580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8406B-B590-44B5-A245-E67400CB65B4}" type="datetimeFigureOut">
              <a:rPr lang="en-US" smtClean="0"/>
              <a:t>10/20/2020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CF131-3192-44EE-869E-435BA45E34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2264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8406B-B590-44B5-A245-E67400CB65B4}" type="datetimeFigureOut">
              <a:rPr lang="en-US" smtClean="0"/>
              <a:t>10/20/2020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9CF131-3192-44EE-869E-435BA45E34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9385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48406B-B590-44B5-A245-E67400CB65B4}" type="datetimeFigureOut">
              <a:rPr lang="en-US" smtClean="0"/>
              <a:t>10/20/2020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9CF131-3192-44EE-869E-435BA45E34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6982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inalong Bay - Wikipedia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26350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inalong Bay - Wikipedia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77991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Watermelon ( Hindi: तरबूज | Telugu: పుచ్చకాయ |Urdu: تربوز ...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0"/>
            <a:ext cx="10058400" cy="628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75641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67397" y="553575"/>
            <a:ext cx="5170516" cy="5170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14665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891442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94148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Watermelon ( Hindi: तरबूज | Telugu: పుచ్చకాయ |Urdu: تربوز ...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0"/>
            <a:ext cx="10058400" cy="628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33122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omestic goose - Wikipedia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341" y="297699"/>
            <a:ext cx="4572000" cy="6046470"/>
          </a:xfrm>
          <a:prstGeom prst="rect">
            <a:avLst/>
          </a:prstGeom>
        </p:spPr>
      </p:pic>
      <p:pic>
        <p:nvPicPr>
          <p:cNvPr id="5" name="Picture 4" descr="File:AlaskanMoose.jpg - Wikimedia Common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1047" y="297699"/>
            <a:ext cx="5453149" cy="6046470"/>
          </a:xfrm>
          <a:prstGeom prst="rect">
            <a:avLst/>
          </a:prstGeom>
        </p:spPr>
      </p:pic>
      <p:pic>
        <p:nvPicPr>
          <p:cNvPr id="3" name="Picture 2" descr="Lips, Pink Lipstick Kiss Free Stock Photo - Public Domain ...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7542" y="2106105"/>
            <a:ext cx="2402378" cy="2213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54504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inalong Bay - Wikipedia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00305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Watermelon ( Hindi: तरबूज | Telugu: పుచ్చకాయ |Urdu: تربوز ...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0"/>
            <a:ext cx="10058400" cy="628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9908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hale Cute Ocean · Free vector graphic on Pixabay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743" y="1163782"/>
            <a:ext cx="3602269" cy="3959746"/>
          </a:xfrm>
          <a:prstGeom prst="rect">
            <a:avLst/>
          </a:prstGeom>
        </p:spPr>
      </p:pic>
      <p:sp>
        <p:nvSpPr>
          <p:cNvPr id="5" name="AutoShape 4" descr="Down by the Bay | Marvelous, Magical Musi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7548" y="1918507"/>
            <a:ext cx="5371754" cy="3768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69974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inalong Bay - Wikipedia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43436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Watermelon ( Hindi: तरबूज | Telugu: పుచ్చకాయ |Urdu: تربوز ...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0"/>
            <a:ext cx="10058400" cy="628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76194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Fly wearing a tie | Cartoon drawings, Insect art, Animal drawing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92335" y="561888"/>
            <a:ext cx="5390023" cy="5390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26701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Widescreen</PresentationFormat>
  <Paragraphs>0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Birmingham-Southern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Jacobs, Louanne C.</dc:creator>
  <cp:lastModifiedBy>Jacobs, Louanne C.</cp:lastModifiedBy>
  <cp:revision>2</cp:revision>
  <dcterms:created xsi:type="dcterms:W3CDTF">2020-10-20T16:33:52Z</dcterms:created>
  <dcterms:modified xsi:type="dcterms:W3CDTF">2020-10-20T16:36:26Z</dcterms:modified>
</cp:coreProperties>
</file>