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121C-BC7E-4CDF-A8D4-C61F1A682562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E0F7-9DAC-48E9-9B1F-B20DAC0C1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369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121C-BC7E-4CDF-A8D4-C61F1A682562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E0F7-9DAC-48E9-9B1F-B20DAC0C1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20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121C-BC7E-4CDF-A8D4-C61F1A682562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E0F7-9DAC-48E9-9B1F-B20DAC0C1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872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121C-BC7E-4CDF-A8D4-C61F1A682562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E0F7-9DAC-48E9-9B1F-B20DAC0C1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7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121C-BC7E-4CDF-A8D4-C61F1A682562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E0F7-9DAC-48E9-9B1F-B20DAC0C1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804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121C-BC7E-4CDF-A8D4-C61F1A682562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E0F7-9DAC-48E9-9B1F-B20DAC0C1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988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121C-BC7E-4CDF-A8D4-C61F1A682562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E0F7-9DAC-48E9-9B1F-B20DAC0C1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444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121C-BC7E-4CDF-A8D4-C61F1A682562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E0F7-9DAC-48E9-9B1F-B20DAC0C1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254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121C-BC7E-4CDF-A8D4-C61F1A682562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E0F7-9DAC-48E9-9B1F-B20DAC0C1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375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121C-BC7E-4CDF-A8D4-C61F1A682562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E0F7-9DAC-48E9-9B1F-B20DAC0C1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380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121C-BC7E-4CDF-A8D4-C61F1A682562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E0F7-9DAC-48E9-9B1F-B20DAC0C1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2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F121C-BC7E-4CDF-A8D4-C61F1A682562}" type="datetimeFigureOut">
              <a:rPr lang="en-US" smtClean="0"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4E0F7-9DAC-48E9-9B1F-B20DAC0C1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06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youtube.com/watch?v=5s0rRk9sER0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2XmMBUb7Gl0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youtube.com/watch?v=sNPW20M-Ra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Common Core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65760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62000"/>
            <a:ext cx="358140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259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87" y="1428750"/>
            <a:ext cx="5000625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917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362200"/>
            <a:ext cx="4000500" cy="2297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083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it’s not</a:t>
            </a:r>
            <a:endParaRPr lang="en-US" dirty="0"/>
          </a:p>
        </p:txBody>
      </p:sp>
      <p:sp>
        <p:nvSpPr>
          <p:cNvPr id="3" name="TextBox 2">
            <a:hlinkClick r:id="rId2"/>
          </p:cNvPr>
          <p:cNvSpPr txBox="1"/>
          <p:nvPr/>
        </p:nvSpPr>
        <p:spPr>
          <a:xfrm>
            <a:off x="2514600" y="2438400"/>
            <a:ext cx="426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hlinkClick r:id="rId2"/>
              </a:rPr>
              <a:t>134</a:t>
            </a:r>
            <a:r>
              <a:rPr lang="en-US" sz="7200" dirty="0" smtClean="0"/>
              <a:t> – 52 =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59791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Students should NEVER be forced to solve a problem this way: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828800"/>
            <a:ext cx="2295525" cy="458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009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Common Core Math Standards Actually say: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Mathematical Practice and Content</a:t>
            </a:r>
          </a:p>
          <a:p>
            <a:pPr lvl="1"/>
            <a:r>
              <a:rPr lang="en-US" dirty="0"/>
              <a:t>Make sense of problems and persevere in solving </a:t>
            </a:r>
            <a:r>
              <a:rPr lang="en-US" dirty="0" smtClean="0"/>
              <a:t>them</a:t>
            </a:r>
          </a:p>
          <a:p>
            <a:pPr lvl="1"/>
            <a:r>
              <a:rPr lang="en-US" dirty="0"/>
              <a:t>Reason abstractly and </a:t>
            </a:r>
            <a:r>
              <a:rPr lang="en-US" dirty="0" smtClean="0"/>
              <a:t>quantitatively</a:t>
            </a:r>
          </a:p>
          <a:p>
            <a:pPr lvl="1"/>
            <a:r>
              <a:rPr lang="en-US" dirty="0"/>
              <a:t>Construct viable arguments and critique the reasoning of </a:t>
            </a:r>
            <a:r>
              <a:rPr lang="en-US" dirty="0" smtClean="0"/>
              <a:t>others</a:t>
            </a:r>
          </a:p>
          <a:p>
            <a:pPr lvl="1"/>
            <a:r>
              <a:rPr lang="en-US" dirty="0"/>
              <a:t>Model with </a:t>
            </a:r>
            <a:r>
              <a:rPr lang="en-US" dirty="0" smtClean="0"/>
              <a:t>mathematics</a:t>
            </a:r>
          </a:p>
          <a:p>
            <a:pPr lvl="1"/>
            <a:r>
              <a:rPr lang="en-US" dirty="0"/>
              <a:t>Use appropriate tools </a:t>
            </a:r>
            <a:r>
              <a:rPr lang="en-US" dirty="0" smtClean="0"/>
              <a:t>strategically</a:t>
            </a:r>
          </a:p>
          <a:p>
            <a:pPr lvl="1"/>
            <a:r>
              <a:rPr lang="en-US" dirty="0"/>
              <a:t>Attend to </a:t>
            </a:r>
            <a:r>
              <a:rPr lang="en-US" dirty="0" smtClean="0"/>
              <a:t>precision</a:t>
            </a:r>
          </a:p>
          <a:p>
            <a:pPr lvl="1"/>
            <a:r>
              <a:rPr lang="en-US" dirty="0"/>
              <a:t>Look for and make use of </a:t>
            </a:r>
            <a:r>
              <a:rPr lang="en-US" dirty="0" smtClean="0"/>
              <a:t>structure</a:t>
            </a:r>
          </a:p>
          <a:p>
            <a:pPr lvl="1"/>
            <a:r>
              <a:rPr lang="en-US" dirty="0"/>
              <a:t>Look for and express regularity in repeated </a:t>
            </a:r>
            <a:r>
              <a:rPr lang="en-US" dirty="0" smtClean="0"/>
              <a:t>reasoning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35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371600"/>
            <a:ext cx="41148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basically…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0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Reform: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67000"/>
          </a:xfrm>
        </p:spPr>
        <p:txBody>
          <a:bodyPr/>
          <a:lstStyle/>
          <a:p>
            <a:r>
              <a:rPr lang="en-US" dirty="0" smtClean="0"/>
              <a:t>Reform what?</a:t>
            </a:r>
          </a:p>
          <a:p>
            <a:r>
              <a:rPr lang="en-US" dirty="0" smtClean="0"/>
              <a:t>Who is responsible?</a:t>
            </a:r>
          </a:p>
          <a:p>
            <a:r>
              <a:rPr lang="en-US" dirty="0" smtClean="0"/>
              <a:t>Who should be involved?</a:t>
            </a:r>
          </a:p>
          <a:p>
            <a:r>
              <a:rPr lang="en-US" dirty="0" smtClean="0"/>
              <a:t>Why is it such a politicized issue?</a:t>
            </a:r>
          </a:p>
        </p:txBody>
      </p:sp>
      <p:pic>
        <p:nvPicPr>
          <p:cNvPr id="512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419600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1990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464413"/>
            <a:ext cx="5943600" cy="592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035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881712"/>
            <a:ext cx="6172200" cy="5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563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1167</TotalTime>
  <Words>106</Words>
  <Application>Microsoft Office PowerPoint</Application>
  <PresentationFormat>On-screen Show (4:3)</PresentationFormat>
  <Paragraphs>20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Common Core</vt:lpstr>
      <vt:lpstr>PowerPoint Presentation</vt:lpstr>
      <vt:lpstr>What it’s not</vt:lpstr>
      <vt:lpstr>Students should NEVER be forced to solve a problem this way:</vt:lpstr>
      <vt:lpstr>What Common Core Math Standards Actually say:</vt:lpstr>
      <vt:lpstr>So basically…</vt:lpstr>
      <vt:lpstr>School Reform: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Core</dc:title>
  <dc:creator>Russell, Kelly A.</dc:creator>
  <cp:lastModifiedBy>Russell, Kelly A.</cp:lastModifiedBy>
  <cp:revision>7</cp:revision>
  <dcterms:created xsi:type="dcterms:W3CDTF">2014-09-30T19:46:58Z</dcterms:created>
  <dcterms:modified xsi:type="dcterms:W3CDTF">2020-10-22T14:18:42Z</dcterms:modified>
</cp:coreProperties>
</file>