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70" r:id="rId7"/>
    <p:sldId id="271" r:id="rId8"/>
    <p:sldId id="263" r:id="rId9"/>
    <p:sldId id="273" r:id="rId10"/>
    <p:sldId id="259" r:id="rId11"/>
    <p:sldId id="264" r:id="rId12"/>
    <p:sldId id="269" r:id="rId13"/>
    <p:sldId id="268" r:id="rId14"/>
    <p:sldId id="272" r:id="rId15"/>
    <p:sldId id="267" r:id="rId16"/>
    <p:sldId id="274" r:id="rId17"/>
    <p:sldId id="26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57AFB6-2367-441E-BCE2-AD878A69AFD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410E70A-3C2C-46D4-8658-7030280E7DAF}">
      <dgm:prSet/>
      <dgm:spPr/>
      <dgm:t>
        <a:bodyPr/>
        <a:lstStyle/>
        <a:p>
          <a:r>
            <a:rPr lang="en-US" dirty="0"/>
            <a:t>Select from one of the two options presented on Final Project Moodle page</a:t>
          </a:r>
        </a:p>
      </dgm:t>
    </dgm:pt>
    <dgm:pt modelId="{C82D757C-63D8-44A2-B119-7EBC7AE70446}" type="parTrans" cxnId="{CCD9CB53-A0F6-438E-831B-15D47C92EED4}">
      <dgm:prSet/>
      <dgm:spPr/>
      <dgm:t>
        <a:bodyPr/>
        <a:lstStyle/>
        <a:p>
          <a:endParaRPr lang="en-US"/>
        </a:p>
      </dgm:t>
    </dgm:pt>
    <dgm:pt modelId="{D54E7D77-B0D1-4E13-AFAE-AE1E200E7321}" type="sibTrans" cxnId="{CCD9CB53-A0F6-438E-831B-15D47C92EED4}">
      <dgm:prSet/>
      <dgm:spPr/>
      <dgm:t>
        <a:bodyPr/>
        <a:lstStyle/>
        <a:p>
          <a:endParaRPr lang="en-US"/>
        </a:p>
      </dgm:t>
    </dgm:pt>
    <dgm:pt modelId="{DF9B998A-1240-4A40-A934-D02BCC30DC90}">
      <dgm:prSet/>
      <dgm:spPr/>
      <dgm:t>
        <a:bodyPr/>
        <a:lstStyle/>
        <a:p>
          <a:r>
            <a:rPr lang="en-US"/>
            <a:t>Image manipulation portfolio</a:t>
          </a:r>
        </a:p>
      </dgm:t>
    </dgm:pt>
    <dgm:pt modelId="{B04EAE17-CD5D-4562-9018-0E063E02F147}" type="parTrans" cxnId="{2489E630-4119-438B-9154-FD0177A40279}">
      <dgm:prSet/>
      <dgm:spPr/>
      <dgm:t>
        <a:bodyPr/>
        <a:lstStyle/>
        <a:p>
          <a:endParaRPr lang="en-US"/>
        </a:p>
      </dgm:t>
    </dgm:pt>
    <dgm:pt modelId="{E70D8CDC-09BF-4E66-B6C9-99B9E4081917}" type="sibTrans" cxnId="{2489E630-4119-438B-9154-FD0177A40279}">
      <dgm:prSet/>
      <dgm:spPr/>
      <dgm:t>
        <a:bodyPr/>
        <a:lstStyle/>
        <a:p>
          <a:endParaRPr lang="en-US"/>
        </a:p>
      </dgm:t>
    </dgm:pt>
    <dgm:pt modelId="{DDF108E0-B227-488A-8703-4D7F002FAEA1}">
      <dgm:prSet/>
      <dgm:spPr/>
      <dgm:t>
        <a:bodyPr/>
        <a:lstStyle/>
        <a:p>
          <a:r>
            <a:rPr lang="en-US"/>
            <a:t>Hangman game</a:t>
          </a:r>
        </a:p>
      </dgm:t>
    </dgm:pt>
    <dgm:pt modelId="{C40B99E0-3B35-4B97-BAD5-1FD17B7B8C04}" type="parTrans" cxnId="{4EB1C4FE-C3E3-4F4E-A64B-196BD683194C}">
      <dgm:prSet/>
      <dgm:spPr/>
      <dgm:t>
        <a:bodyPr/>
        <a:lstStyle/>
        <a:p>
          <a:endParaRPr lang="en-US"/>
        </a:p>
      </dgm:t>
    </dgm:pt>
    <dgm:pt modelId="{5C346C7F-5C48-41A9-BC06-D4AACCFCBFA3}" type="sibTrans" cxnId="{4EB1C4FE-C3E3-4F4E-A64B-196BD683194C}">
      <dgm:prSet/>
      <dgm:spPr/>
      <dgm:t>
        <a:bodyPr/>
        <a:lstStyle/>
        <a:p>
          <a:endParaRPr lang="en-US"/>
        </a:p>
      </dgm:t>
    </dgm:pt>
    <dgm:pt modelId="{8D5FB96D-1BFC-4036-9BF8-9AEFDB60C425}">
      <dgm:prSet/>
      <dgm:spPr/>
      <dgm:t>
        <a:bodyPr/>
        <a:lstStyle/>
        <a:p>
          <a:r>
            <a:rPr lang="en-US" dirty="0"/>
            <a:t>Final project due at 11:59pm on 12/04/2020</a:t>
          </a:r>
        </a:p>
      </dgm:t>
    </dgm:pt>
    <dgm:pt modelId="{1D7DB1CD-F429-46B4-B3DD-44E398F975E5}" type="parTrans" cxnId="{7D232308-E6D6-4B7F-B5F0-CC664DB2003E}">
      <dgm:prSet/>
      <dgm:spPr/>
      <dgm:t>
        <a:bodyPr/>
        <a:lstStyle/>
        <a:p>
          <a:endParaRPr lang="en-US"/>
        </a:p>
      </dgm:t>
    </dgm:pt>
    <dgm:pt modelId="{56C113A2-331E-4ACF-9D01-0C3B27FCF7D9}" type="sibTrans" cxnId="{7D232308-E6D6-4B7F-B5F0-CC664DB2003E}">
      <dgm:prSet/>
      <dgm:spPr/>
      <dgm:t>
        <a:bodyPr/>
        <a:lstStyle/>
        <a:p>
          <a:endParaRPr lang="en-US"/>
        </a:p>
      </dgm:t>
    </dgm:pt>
    <dgm:pt modelId="{F6387679-AB6B-4CA8-92EF-73CA417C4CA0}">
      <dgm:prSet/>
      <dgm:spPr/>
      <dgm:t>
        <a:bodyPr/>
        <a:lstStyle/>
        <a:p>
          <a:r>
            <a:rPr lang="en-US" dirty="0"/>
            <a:t>Please submit documentation to Moodle in PDF format</a:t>
          </a:r>
        </a:p>
      </dgm:t>
    </dgm:pt>
    <dgm:pt modelId="{57D9A805-CE7D-46D2-B240-50C050235E2E}" type="parTrans" cxnId="{41221961-BA4C-44A3-92DE-BB3EE6EFA0FC}">
      <dgm:prSet/>
      <dgm:spPr/>
      <dgm:t>
        <a:bodyPr/>
        <a:lstStyle/>
        <a:p>
          <a:endParaRPr lang="en-US"/>
        </a:p>
      </dgm:t>
    </dgm:pt>
    <dgm:pt modelId="{E6FA8EA3-411D-4AC2-803A-DCE868683170}" type="sibTrans" cxnId="{41221961-BA4C-44A3-92DE-BB3EE6EFA0FC}">
      <dgm:prSet/>
      <dgm:spPr/>
      <dgm:t>
        <a:bodyPr/>
        <a:lstStyle/>
        <a:p>
          <a:endParaRPr lang="en-US"/>
        </a:p>
      </dgm:t>
    </dgm:pt>
    <dgm:pt modelId="{AA6EA77D-79EC-496E-A538-E32CCD58685D}">
      <dgm:prSet/>
      <dgm:spPr/>
      <dgm:t>
        <a:bodyPr/>
        <a:lstStyle/>
        <a:p>
          <a:r>
            <a:rPr lang="en-US" dirty="0"/>
            <a:t>Documentation requirements for each discussed on Final Project Moodle page</a:t>
          </a:r>
        </a:p>
      </dgm:t>
    </dgm:pt>
    <dgm:pt modelId="{DBD12A39-0E84-4F7A-8054-7264176CB0A5}" type="parTrans" cxnId="{B3AC9EA1-39DD-40FF-9AC2-ADBF844DC838}">
      <dgm:prSet/>
      <dgm:spPr/>
      <dgm:t>
        <a:bodyPr/>
        <a:lstStyle/>
        <a:p>
          <a:endParaRPr lang="en-US"/>
        </a:p>
      </dgm:t>
    </dgm:pt>
    <dgm:pt modelId="{0808D90E-FDDC-4146-9625-9825C5586CAA}" type="sibTrans" cxnId="{B3AC9EA1-39DD-40FF-9AC2-ADBF844DC838}">
      <dgm:prSet/>
      <dgm:spPr/>
      <dgm:t>
        <a:bodyPr/>
        <a:lstStyle/>
        <a:p>
          <a:endParaRPr lang="en-US"/>
        </a:p>
      </dgm:t>
    </dgm:pt>
    <dgm:pt modelId="{4330E849-F094-4BF4-8D61-B5B72E1C64C0}">
      <dgm:prSet/>
      <dgm:spPr/>
      <dgm:t>
        <a:bodyPr/>
        <a:lstStyle/>
        <a:p>
          <a:r>
            <a:rPr lang="en-US" dirty="0"/>
            <a:t>Provide as much detail in your discussion as possible</a:t>
          </a:r>
        </a:p>
      </dgm:t>
    </dgm:pt>
    <dgm:pt modelId="{D4D34678-74D6-41B1-8170-E5AF45FEAAF2}" type="parTrans" cxnId="{1CBB0878-F3E8-4C31-9F73-517B17F4D2C6}">
      <dgm:prSet/>
      <dgm:spPr/>
      <dgm:t>
        <a:bodyPr/>
        <a:lstStyle/>
        <a:p>
          <a:endParaRPr lang="en-US"/>
        </a:p>
      </dgm:t>
    </dgm:pt>
    <dgm:pt modelId="{770FAF88-B216-483D-AE4C-F22BB445613E}" type="sibTrans" cxnId="{1CBB0878-F3E8-4C31-9F73-517B17F4D2C6}">
      <dgm:prSet/>
      <dgm:spPr/>
      <dgm:t>
        <a:bodyPr/>
        <a:lstStyle/>
        <a:p>
          <a:endParaRPr lang="en-US"/>
        </a:p>
      </dgm:t>
    </dgm:pt>
    <dgm:pt modelId="{34DD397D-6C89-42BA-9749-82359CDA0373}">
      <dgm:prSet/>
      <dgm:spPr/>
      <dgm:t>
        <a:bodyPr/>
        <a:lstStyle/>
        <a:p>
          <a:r>
            <a:rPr lang="en-US" dirty="0"/>
            <a:t>Helps me to know that you learned something</a:t>
          </a:r>
        </a:p>
      </dgm:t>
    </dgm:pt>
    <dgm:pt modelId="{DB315D61-C847-4A89-886C-97FC4460A031}" type="parTrans" cxnId="{2BDAA12B-05D8-4AF7-9B7C-8A8725DDD5C5}">
      <dgm:prSet/>
      <dgm:spPr/>
      <dgm:t>
        <a:bodyPr/>
        <a:lstStyle/>
        <a:p>
          <a:endParaRPr lang="en-US"/>
        </a:p>
      </dgm:t>
    </dgm:pt>
    <dgm:pt modelId="{62890D6B-1855-4F7D-8088-102C32D8A5A5}" type="sibTrans" cxnId="{2BDAA12B-05D8-4AF7-9B7C-8A8725DDD5C5}">
      <dgm:prSet/>
      <dgm:spPr/>
      <dgm:t>
        <a:bodyPr/>
        <a:lstStyle/>
        <a:p>
          <a:endParaRPr lang="en-US"/>
        </a:p>
      </dgm:t>
    </dgm:pt>
    <dgm:pt modelId="{32DD45BD-7BFA-4CC0-96A5-2A03AB6D4708}" type="pres">
      <dgm:prSet presAssocID="{D857AFB6-2367-441E-BCE2-AD878A69AFD4}" presName="linear" presStyleCnt="0">
        <dgm:presLayoutVars>
          <dgm:animLvl val="lvl"/>
          <dgm:resizeHandles val="exact"/>
        </dgm:presLayoutVars>
      </dgm:prSet>
      <dgm:spPr/>
    </dgm:pt>
    <dgm:pt modelId="{5174F590-3648-4283-A20C-F5E9626F4E24}" type="pres">
      <dgm:prSet presAssocID="{A410E70A-3C2C-46D4-8658-7030280E7DA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D9DCF11-EC04-47ED-8250-59E632BF0F5B}" type="pres">
      <dgm:prSet presAssocID="{A410E70A-3C2C-46D4-8658-7030280E7DAF}" presName="childText" presStyleLbl="revTx" presStyleIdx="0" presStyleCnt="2">
        <dgm:presLayoutVars>
          <dgm:bulletEnabled val="1"/>
        </dgm:presLayoutVars>
      </dgm:prSet>
      <dgm:spPr/>
    </dgm:pt>
    <dgm:pt modelId="{A2B1860E-C914-4610-9CE9-B119425C52E5}" type="pres">
      <dgm:prSet presAssocID="{AA6EA77D-79EC-496E-A538-E32CCD58685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73C64F6-F365-48B7-8A02-298B10826D6A}" type="pres">
      <dgm:prSet presAssocID="{AA6EA77D-79EC-496E-A538-E32CCD58685D}" presName="childText" presStyleLbl="revTx" presStyleIdx="1" presStyleCnt="2">
        <dgm:presLayoutVars>
          <dgm:bulletEnabled val="1"/>
        </dgm:presLayoutVars>
      </dgm:prSet>
      <dgm:spPr/>
    </dgm:pt>
    <dgm:pt modelId="{96498722-6A6D-46B7-84F7-C5FAF840FDDF}" type="pres">
      <dgm:prSet presAssocID="{F6387679-AB6B-4CA8-92EF-73CA417C4CA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25F4FC9-41AF-4803-8E9C-DEDA47BB6FC3}" type="pres">
      <dgm:prSet presAssocID="{E6FA8EA3-411D-4AC2-803A-DCE868683170}" presName="spacer" presStyleCnt="0"/>
      <dgm:spPr/>
    </dgm:pt>
    <dgm:pt modelId="{181FEE76-C014-4107-B6AB-7B6BD4623C23}" type="pres">
      <dgm:prSet presAssocID="{8D5FB96D-1BFC-4036-9BF8-9AEFDB60C425}" presName="parentText" presStyleLbl="node1" presStyleIdx="3" presStyleCnt="4" custLinFactNeighborX="0" custLinFactNeighborY="30528">
        <dgm:presLayoutVars>
          <dgm:chMax val="0"/>
          <dgm:bulletEnabled val="1"/>
        </dgm:presLayoutVars>
      </dgm:prSet>
      <dgm:spPr/>
    </dgm:pt>
  </dgm:ptLst>
  <dgm:cxnLst>
    <dgm:cxn modelId="{28723B02-4983-4FF9-8285-A0333E1B1251}" type="presOf" srcId="{34DD397D-6C89-42BA-9749-82359CDA0373}" destId="{773C64F6-F365-48B7-8A02-298B10826D6A}" srcOrd="0" destOrd="1" presId="urn:microsoft.com/office/officeart/2005/8/layout/vList2"/>
    <dgm:cxn modelId="{7D232308-E6D6-4B7F-B5F0-CC664DB2003E}" srcId="{D857AFB6-2367-441E-BCE2-AD878A69AFD4}" destId="{8D5FB96D-1BFC-4036-9BF8-9AEFDB60C425}" srcOrd="3" destOrd="0" parTransId="{1D7DB1CD-F429-46B4-B3DD-44E398F975E5}" sibTransId="{56C113A2-331E-4ACF-9D01-0C3B27FCF7D9}"/>
    <dgm:cxn modelId="{2BDAA12B-05D8-4AF7-9B7C-8A8725DDD5C5}" srcId="{AA6EA77D-79EC-496E-A538-E32CCD58685D}" destId="{34DD397D-6C89-42BA-9749-82359CDA0373}" srcOrd="1" destOrd="0" parTransId="{DB315D61-C847-4A89-886C-97FC4460A031}" sibTransId="{62890D6B-1855-4F7D-8088-102C32D8A5A5}"/>
    <dgm:cxn modelId="{2489E630-4119-438B-9154-FD0177A40279}" srcId="{A410E70A-3C2C-46D4-8658-7030280E7DAF}" destId="{DF9B998A-1240-4A40-A934-D02BCC30DC90}" srcOrd="0" destOrd="0" parTransId="{B04EAE17-CD5D-4562-9018-0E063E02F147}" sibTransId="{E70D8CDC-09BF-4E66-B6C9-99B9E4081917}"/>
    <dgm:cxn modelId="{1B5CDA3B-3DC1-4A6F-ACE8-6AE9167B9735}" type="presOf" srcId="{D857AFB6-2367-441E-BCE2-AD878A69AFD4}" destId="{32DD45BD-7BFA-4CC0-96A5-2A03AB6D4708}" srcOrd="0" destOrd="0" presId="urn:microsoft.com/office/officeart/2005/8/layout/vList2"/>
    <dgm:cxn modelId="{41221961-BA4C-44A3-92DE-BB3EE6EFA0FC}" srcId="{D857AFB6-2367-441E-BCE2-AD878A69AFD4}" destId="{F6387679-AB6B-4CA8-92EF-73CA417C4CA0}" srcOrd="2" destOrd="0" parTransId="{57D9A805-CE7D-46D2-B240-50C050235E2E}" sibTransId="{E6FA8EA3-411D-4AC2-803A-DCE868683170}"/>
    <dgm:cxn modelId="{CF12AA41-5423-48D3-97D0-C79F0EF796AC}" type="presOf" srcId="{DDF108E0-B227-488A-8703-4D7F002FAEA1}" destId="{FD9DCF11-EC04-47ED-8250-59E632BF0F5B}" srcOrd="0" destOrd="1" presId="urn:microsoft.com/office/officeart/2005/8/layout/vList2"/>
    <dgm:cxn modelId="{23761644-9606-4689-8176-B9979B4093F2}" type="presOf" srcId="{F6387679-AB6B-4CA8-92EF-73CA417C4CA0}" destId="{96498722-6A6D-46B7-84F7-C5FAF840FDDF}" srcOrd="0" destOrd="0" presId="urn:microsoft.com/office/officeart/2005/8/layout/vList2"/>
    <dgm:cxn modelId="{7B87984D-8E9D-4A0B-9D6F-BEFCED268C95}" type="presOf" srcId="{4330E849-F094-4BF4-8D61-B5B72E1C64C0}" destId="{773C64F6-F365-48B7-8A02-298B10826D6A}" srcOrd="0" destOrd="0" presId="urn:microsoft.com/office/officeart/2005/8/layout/vList2"/>
    <dgm:cxn modelId="{CCD9CB53-A0F6-438E-831B-15D47C92EED4}" srcId="{D857AFB6-2367-441E-BCE2-AD878A69AFD4}" destId="{A410E70A-3C2C-46D4-8658-7030280E7DAF}" srcOrd="0" destOrd="0" parTransId="{C82D757C-63D8-44A2-B119-7EBC7AE70446}" sibTransId="{D54E7D77-B0D1-4E13-AFAE-AE1E200E7321}"/>
    <dgm:cxn modelId="{1CBB0878-F3E8-4C31-9F73-517B17F4D2C6}" srcId="{AA6EA77D-79EC-496E-A538-E32CCD58685D}" destId="{4330E849-F094-4BF4-8D61-B5B72E1C64C0}" srcOrd="0" destOrd="0" parTransId="{D4D34678-74D6-41B1-8170-E5AF45FEAAF2}" sibTransId="{770FAF88-B216-483D-AE4C-F22BB445613E}"/>
    <dgm:cxn modelId="{ED0D6D88-8613-4C71-93D4-8ED3DA27A38A}" type="presOf" srcId="{DF9B998A-1240-4A40-A934-D02BCC30DC90}" destId="{FD9DCF11-EC04-47ED-8250-59E632BF0F5B}" srcOrd="0" destOrd="0" presId="urn:microsoft.com/office/officeart/2005/8/layout/vList2"/>
    <dgm:cxn modelId="{B3AC9EA1-39DD-40FF-9AC2-ADBF844DC838}" srcId="{D857AFB6-2367-441E-BCE2-AD878A69AFD4}" destId="{AA6EA77D-79EC-496E-A538-E32CCD58685D}" srcOrd="1" destOrd="0" parTransId="{DBD12A39-0E84-4F7A-8054-7264176CB0A5}" sibTransId="{0808D90E-FDDC-4146-9625-9825C5586CAA}"/>
    <dgm:cxn modelId="{430C68A5-9C99-4EC0-9CD3-683BC72DA6E9}" type="presOf" srcId="{8D5FB96D-1BFC-4036-9BF8-9AEFDB60C425}" destId="{181FEE76-C014-4107-B6AB-7B6BD4623C23}" srcOrd="0" destOrd="0" presId="urn:microsoft.com/office/officeart/2005/8/layout/vList2"/>
    <dgm:cxn modelId="{6268BBC6-5538-4486-A5CE-8D425EA4A11A}" type="presOf" srcId="{A410E70A-3C2C-46D4-8658-7030280E7DAF}" destId="{5174F590-3648-4283-A20C-F5E9626F4E24}" srcOrd="0" destOrd="0" presId="urn:microsoft.com/office/officeart/2005/8/layout/vList2"/>
    <dgm:cxn modelId="{D7F2A8DA-E71B-4D9B-947D-9230144E8BC2}" type="presOf" srcId="{AA6EA77D-79EC-496E-A538-E32CCD58685D}" destId="{A2B1860E-C914-4610-9CE9-B119425C52E5}" srcOrd="0" destOrd="0" presId="urn:microsoft.com/office/officeart/2005/8/layout/vList2"/>
    <dgm:cxn modelId="{4EB1C4FE-C3E3-4F4E-A64B-196BD683194C}" srcId="{A410E70A-3C2C-46D4-8658-7030280E7DAF}" destId="{DDF108E0-B227-488A-8703-4D7F002FAEA1}" srcOrd="1" destOrd="0" parTransId="{C40B99E0-3B35-4B97-BAD5-1FD17B7B8C04}" sibTransId="{5C346C7F-5C48-41A9-BC06-D4AACCFCBFA3}"/>
    <dgm:cxn modelId="{4B0D079C-DB17-4551-A708-C436E73F2FBB}" type="presParOf" srcId="{32DD45BD-7BFA-4CC0-96A5-2A03AB6D4708}" destId="{5174F590-3648-4283-A20C-F5E9626F4E24}" srcOrd="0" destOrd="0" presId="urn:microsoft.com/office/officeart/2005/8/layout/vList2"/>
    <dgm:cxn modelId="{B62D0E7E-6313-4F81-9BB0-2D92D5D763B8}" type="presParOf" srcId="{32DD45BD-7BFA-4CC0-96A5-2A03AB6D4708}" destId="{FD9DCF11-EC04-47ED-8250-59E632BF0F5B}" srcOrd="1" destOrd="0" presId="urn:microsoft.com/office/officeart/2005/8/layout/vList2"/>
    <dgm:cxn modelId="{86096109-E03E-4E2C-B58C-48D644D7E8AE}" type="presParOf" srcId="{32DD45BD-7BFA-4CC0-96A5-2A03AB6D4708}" destId="{A2B1860E-C914-4610-9CE9-B119425C52E5}" srcOrd="2" destOrd="0" presId="urn:microsoft.com/office/officeart/2005/8/layout/vList2"/>
    <dgm:cxn modelId="{594423BD-DC1D-43C5-8B26-36F9C3B6E0ED}" type="presParOf" srcId="{32DD45BD-7BFA-4CC0-96A5-2A03AB6D4708}" destId="{773C64F6-F365-48B7-8A02-298B10826D6A}" srcOrd="3" destOrd="0" presId="urn:microsoft.com/office/officeart/2005/8/layout/vList2"/>
    <dgm:cxn modelId="{A8BE99EC-F07F-4F30-A22B-7CC4EF895074}" type="presParOf" srcId="{32DD45BD-7BFA-4CC0-96A5-2A03AB6D4708}" destId="{96498722-6A6D-46B7-84F7-C5FAF840FDDF}" srcOrd="4" destOrd="0" presId="urn:microsoft.com/office/officeart/2005/8/layout/vList2"/>
    <dgm:cxn modelId="{D83EC7F0-3278-407B-B1DB-DF5BB825C842}" type="presParOf" srcId="{32DD45BD-7BFA-4CC0-96A5-2A03AB6D4708}" destId="{625F4FC9-41AF-4803-8E9C-DEDA47BB6FC3}" srcOrd="5" destOrd="0" presId="urn:microsoft.com/office/officeart/2005/8/layout/vList2"/>
    <dgm:cxn modelId="{E205F6E3-1E81-46AB-BF03-0960F5008646}" type="presParOf" srcId="{32DD45BD-7BFA-4CC0-96A5-2A03AB6D4708}" destId="{181FEE76-C014-4107-B6AB-7B6BD4623C2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B8AE19-FF22-4A2B-9FA6-9995A2CA6BC4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BDDCC8-DCF2-481A-834B-134B72CB8606}">
      <dgm:prSet/>
      <dgm:spPr/>
      <dgm:t>
        <a:bodyPr/>
        <a:lstStyle/>
        <a:p>
          <a:r>
            <a:rPr lang="en-US" b="0" baseline="0"/>
            <a:t>Review the Image Manipulation Lecture from Week 5 of class</a:t>
          </a:r>
          <a:endParaRPr lang="en-US"/>
        </a:p>
      </dgm:t>
    </dgm:pt>
    <dgm:pt modelId="{861EFF85-2689-4ED2-BED4-C48156613263}" type="parTrans" cxnId="{14641158-EF8E-4CDB-92B2-C5093A92F782}">
      <dgm:prSet/>
      <dgm:spPr/>
      <dgm:t>
        <a:bodyPr/>
        <a:lstStyle/>
        <a:p>
          <a:endParaRPr lang="en-US"/>
        </a:p>
      </dgm:t>
    </dgm:pt>
    <dgm:pt modelId="{4CE8ED0B-A006-49DE-918B-6A49313FE406}" type="sibTrans" cxnId="{14641158-EF8E-4CDB-92B2-C5093A92F782}">
      <dgm:prSet/>
      <dgm:spPr/>
      <dgm:t>
        <a:bodyPr/>
        <a:lstStyle/>
        <a:p>
          <a:endParaRPr lang="en-US"/>
        </a:p>
      </dgm:t>
    </dgm:pt>
    <dgm:pt modelId="{17312487-3B1D-4A2E-88D1-197C6ED13DB7}">
      <dgm:prSet/>
      <dgm:spPr/>
      <dgm:t>
        <a:bodyPr/>
        <a:lstStyle/>
        <a:p>
          <a:r>
            <a:rPr lang="en-US" b="0" baseline="0" dirty="0"/>
            <a:t>Methods we discussed:</a:t>
          </a:r>
          <a:endParaRPr lang="en-US" dirty="0"/>
        </a:p>
      </dgm:t>
    </dgm:pt>
    <dgm:pt modelId="{14277885-A405-482E-B54F-DB477F162061}" type="parTrans" cxnId="{6F728E02-CA0A-4128-B63E-5199E00E97C2}">
      <dgm:prSet/>
      <dgm:spPr/>
      <dgm:t>
        <a:bodyPr/>
        <a:lstStyle/>
        <a:p>
          <a:endParaRPr lang="en-US"/>
        </a:p>
      </dgm:t>
    </dgm:pt>
    <dgm:pt modelId="{249965D9-F221-431B-B794-5295FAC7A3F3}" type="sibTrans" cxnId="{6F728E02-CA0A-4128-B63E-5199E00E97C2}">
      <dgm:prSet/>
      <dgm:spPr/>
      <dgm:t>
        <a:bodyPr/>
        <a:lstStyle/>
        <a:p>
          <a:endParaRPr lang="en-US"/>
        </a:p>
      </dgm:t>
    </dgm:pt>
    <dgm:pt modelId="{BE76747E-32F6-408C-8DA5-EC49392D8E5F}">
      <dgm:prSet/>
      <dgm:spPr/>
      <dgm:t>
        <a:bodyPr/>
        <a:lstStyle/>
        <a:p>
          <a:r>
            <a:rPr lang="en-US" dirty="0"/>
            <a:t>Grayscale</a:t>
          </a:r>
        </a:p>
      </dgm:t>
    </dgm:pt>
    <dgm:pt modelId="{4A456F40-4021-4FA1-A1FC-D9C29D4D49B7}" type="parTrans" cxnId="{5A22FAAE-A952-4B68-931F-8CC04844FC9D}">
      <dgm:prSet/>
      <dgm:spPr/>
      <dgm:t>
        <a:bodyPr/>
        <a:lstStyle/>
        <a:p>
          <a:endParaRPr lang="en-US"/>
        </a:p>
      </dgm:t>
    </dgm:pt>
    <dgm:pt modelId="{F1284EE3-1427-4C0C-A197-5581FA21BA4C}" type="sibTrans" cxnId="{5A22FAAE-A952-4B68-931F-8CC04844FC9D}">
      <dgm:prSet/>
      <dgm:spPr/>
      <dgm:t>
        <a:bodyPr/>
        <a:lstStyle/>
        <a:p>
          <a:endParaRPr lang="en-US"/>
        </a:p>
      </dgm:t>
    </dgm:pt>
    <dgm:pt modelId="{97385F04-A214-4FE8-A828-FB049AA6DC61}">
      <dgm:prSet/>
      <dgm:spPr/>
      <dgm:t>
        <a:bodyPr/>
        <a:lstStyle/>
        <a:p>
          <a:r>
            <a:rPr lang="en-US" dirty="0"/>
            <a:t>Sepia</a:t>
          </a:r>
        </a:p>
      </dgm:t>
    </dgm:pt>
    <dgm:pt modelId="{4F4BD31F-FFBA-47BA-BE19-E253D56BAD81}" type="parTrans" cxnId="{6E307E4C-E14A-4A81-90CD-FE910131638A}">
      <dgm:prSet/>
      <dgm:spPr/>
      <dgm:t>
        <a:bodyPr/>
        <a:lstStyle/>
        <a:p>
          <a:endParaRPr lang="en-US"/>
        </a:p>
      </dgm:t>
    </dgm:pt>
    <dgm:pt modelId="{F4896B81-9205-4390-99E0-964C99785ED3}" type="sibTrans" cxnId="{6E307E4C-E14A-4A81-90CD-FE910131638A}">
      <dgm:prSet/>
      <dgm:spPr/>
      <dgm:t>
        <a:bodyPr/>
        <a:lstStyle/>
        <a:p>
          <a:endParaRPr lang="en-US"/>
        </a:p>
      </dgm:t>
    </dgm:pt>
    <dgm:pt modelId="{5E51CA3D-4A7F-41A2-A123-7E0036A4B3F6}">
      <dgm:prSet/>
      <dgm:spPr/>
      <dgm:t>
        <a:bodyPr/>
        <a:lstStyle/>
        <a:p>
          <a:r>
            <a:rPr lang="en-US" dirty="0"/>
            <a:t>Negative</a:t>
          </a:r>
        </a:p>
      </dgm:t>
    </dgm:pt>
    <dgm:pt modelId="{0EAC76AC-4820-4252-9ED4-3B13F8C61337}" type="parTrans" cxnId="{40E8D973-DDD1-4656-B4AF-05078E0E5C58}">
      <dgm:prSet/>
      <dgm:spPr/>
      <dgm:t>
        <a:bodyPr/>
        <a:lstStyle/>
        <a:p>
          <a:endParaRPr lang="en-US"/>
        </a:p>
      </dgm:t>
    </dgm:pt>
    <dgm:pt modelId="{61DCAC39-40B7-496A-9075-1C103DFFFB3F}" type="sibTrans" cxnId="{40E8D973-DDD1-4656-B4AF-05078E0E5C58}">
      <dgm:prSet/>
      <dgm:spPr/>
      <dgm:t>
        <a:bodyPr/>
        <a:lstStyle/>
        <a:p>
          <a:endParaRPr lang="en-US"/>
        </a:p>
      </dgm:t>
    </dgm:pt>
    <dgm:pt modelId="{A9C0E24B-28EB-408B-9D33-F45C613D5E17}">
      <dgm:prSet/>
      <dgm:spPr/>
      <dgm:t>
        <a:bodyPr/>
        <a:lstStyle/>
        <a:p>
          <a:r>
            <a:rPr lang="en-US" dirty="0"/>
            <a:t>Simulating Sunset</a:t>
          </a:r>
        </a:p>
      </dgm:t>
    </dgm:pt>
    <dgm:pt modelId="{4673A743-C4D0-4A57-9135-576341B7E7C2}" type="parTrans" cxnId="{E93C60D4-47EF-4F83-B12F-9AC16FC59F83}">
      <dgm:prSet/>
      <dgm:spPr/>
      <dgm:t>
        <a:bodyPr/>
        <a:lstStyle/>
        <a:p>
          <a:endParaRPr lang="en-US"/>
        </a:p>
      </dgm:t>
    </dgm:pt>
    <dgm:pt modelId="{1672DCE6-BBF3-48ED-88DF-C7ECD0FDC92C}" type="sibTrans" cxnId="{E93C60D4-47EF-4F83-B12F-9AC16FC59F83}">
      <dgm:prSet/>
      <dgm:spPr/>
      <dgm:t>
        <a:bodyPr/>
        <a:lstStyle/>
        <a:p>
          <a:endParaRPr lang="en-US"/>
        </a:p>
      </dgm:t>
    </dgm:pt>
    <dgm:pt modelId="{D7F2DB73-EEEF-4698-B153-71D2AD5698B6}">
      <dgm:prSet/>
      <dgm:spPr/>
      <dgm:t>
        <a:bodyPr/>
        <a:lstStyle/>
        <a:p>
          <a:r>
            <a:rPr lang="en-US" dirty="0"/>
            <a:t>Create 10 images using the methods above AND using your own flavor</a:t>
          </a:r>
        </a:p>
      </dgm:t>
    </dgm:pt>
    <dgm:pt modelId="{3A546B82-4BEB-4E5F-964F-884A1098147D}" type="parTrans" cxnId="{363B734F-515D-4DA9-BD28-ED732D35D06B}">
      <dgm:prSet/>
      <dgm:spPr/>
      <dgm:t>
        <a:bodyPr/>
        <a:lstStyle/>
        <a:p>
          <a:endParaRPr lang="en-US"/>
        </a:p>
      </dgm:t>
    </dgm:pt>
    <dgm:pt modelId="{7AF338FF-E229-40B5-ABA6-52BE5C020922}" type="sibTrans" cxnId="{363B734F-515D-4DA9-BD28-ED732D35D06B}">
      <dgm:prSet/>
      <dgm:spPr/>
      <dgm:t>
        <a:bodyPr/>
        <a:lstStyle/>
        <a:p>
          <a:endParaRPr lang="en-US"/>
        </a:p>
      </dgm:t>
    </dgm:pt>
    <dgm:pt modelId="{9618AFAF-4421-480B-9C06-2669CC00BFE3}">
      <dgm:prSet/>
      <dgm:spPr/>
      <dgm:t>
        <a:bodyPr/>
        <a:lstStyle/>
        <a:p>
          <a:r>
            <a:rPr lang="en-US" b="0" i="0"/>
            <a:t>Four techniques explained in class</a:t>
          </a:r>
          <a:endParaRPr lang="en-US" dirty="0"/>
        </a:p>
      </dgm:t>
    </dgm:pt>
    <dgm:pt modelId="{9C2E2963-3A97-42D7-82E4-97923B2D7D12}" type="parTrans" cxnId="{084CE8B7-7AD6-4378-AC7D-33CE74C3C7EC}">
      <dgm:prSet/>
      <dgm:spPr/>
      <dgm:t>
        <a:bodyPr/>
        <a:lstStyle/>
        <a:p>
          <a:endParaRPr lang="en-US"/>
        </a:p>
      </dgm:t>
    </dgm:pt>
    <dgm:pt modelId="{446F82E2-BAE9-4A03-AD74-237E89DFDE53}" type="sibTrans" cxnId="{084CE8B7-7AD6-4378-AC7D-33CE74C3C7EC}">
      <dgm:prSet/>
      <dgm:spPr/>
      <dgm:t>
        <a:bodyPr/>
        <a:lstStyle/>
        <a:p>
          <a:endParaRPr lang="en-US"/>
        </a:p>
      </dgm:t>
    </dgm:pt>
    <dgm:pt modelId="{A937DCBE-5E2F-4AD0-9B6D-B8EC672A277D}">
      <dgm:prSet/>
      <dgm:spPr/>
      <dgm:t>
        <a:bodyPr/>
        <a:lstStyle/>
        <a:p>
          <a:r>
            <a:rPr lang="en-US" b="0" i="0" dirty="0"/>
            <a:t>Two techniques NOT explained in class</a:t>
          </a:r>
          <a:endParaRPr lang="en-US" dirty="0"/>
        </a:p>
      </dgm:t>
    </dgm:pt>
    <dgm:pt modelId="{AAD45BBF-C102-4CE7-B895-AFE4137B7AF3}" type="parTrans" cxnId="{A68CC579-8227-4AB2-9697-8D198DF1B5E0}">
      <dgm:prSet/>
      <dgm:spPr/>
      <dgm:t>
        <a:bodyPr/>
        <a:lstStyle/>
        <a:p>
          <a:endParaRPr lang="en-US"/>
        </a:p>
      </dgm:t>
    </dgm:pt>
    <dgm:pt modelId="{CF620B13-72D2-4BC3-B0F0-75043185625E}" type="sibTrans" cxnId="{A68CC579-8227-4AB2-9697-8D198DF1B5E0}">
      <dgm:prSet/>
      <dgm:spPr/>
      <dgm:t>
        <a:bodyPr/>
        <a:lstStyle/>
        <a:p>
          <a:endParaRPr lang="en-US"/>
        </a:p>
      </dgm:t>
    </dgm:pt>
    <dgm:pt modelId="{F8F197E1-83D8-4781-ADB7-617FEAEFCE94}" type="pres">
      <dgm:prSet presAssocID="{67B8AE19-FF22-4A2B-9FA6-9995A2CA6BC4}" presName="Name0" presStyleCnt="0">
        <dgm:presLayoutVars>
          <dgm:dir/>
          <dgm:animLvl val="lvl"/>
          <dgm:resizeHandles val="exact"/>
        </dgm:presLayoutVars>
      </dgm:prSet>
      <dgm:spPr/>
    </dgm:pt>
    <dgm:pt modelId="{00AFFAE3-FDEC-4263-BBFE-4030DD3BECAF}" type="pres">
      <dgm:prSet presAssocID="{D7F2DB73-EEEF-4698-B153-71D2AD5698B6}" presName="boxAndChildren" presStyleCnt="0"/>
      <dgm:spPr/>
    </dgm:pt>
    <dgm:pt modelId="{85549E6C-EBD7-4E9F-BF38-8248AD0CD59F}" type="pres">
      <dgm:prSet presAssocID="{D7F2DB73-EEEF-4698-B153-71D2AD5698B6}" presName="parentTextBox" presStyleLbl="node1" presStyleIdx="0" presStyleCnt="3"/>
      <dgm:spPr/>
    </dgm:pt>
    <dgm:pt modelId="{6D9D7449-F291-476E-B07E-7238FB162A06}" type="pres">
      <dgm:prSet presAssocID="{D7F2DB73-EEEF-4698-B153-71D2AD5698B6}" presName="entireBox" presStyleLbl="node1" presStyleIdx="0" presStyleCnt="3"/>
      <dgm:spPr/>
    </dgm:pt>
    <dgm:pt modelId="{2900ABC8-B11E-4A24-993A-00EA09BA2ADA}" type="pres">
      <dgm:prSet presAssocID="{D7F2DB73-EEEF-4698-B153-71D2AD5698B6}" presName="descendantBox" presStyleCnt="0"/>
      <dgm:spPr/>
    </dgm:pt>
    <dgm:pt modelId="{82E5581F-7C90-4577-B251-5BB19FABA91F}" type="pres">
      <dgm:prSet presAssocID="{9618AFAF-4421-480B-9C06-2669CC00BFE3}" presName="childTextBox" presStyleLbl="fgAccFollowNode1" presStyleIdx="0" presStyleCnt="6">
        <dgm:presLayoutVars>
          <dgm:bulletEnabled val="1"/>
        </dgm:presLayoutVars>
      </dgm:prSet>
      <dgm:spPr/>
    </dgm:pt>
    <dgm:pt modelId="{773EA548-BEA4-44E0-AB4F-89D9EC69B1D6}" type="pres">
      <dgm:prSet presAssocID="{A937DCBE-5E2F-4AD0-9B6D-B8EC672A277D}" presName="childTextBox" presStyleLbl="fgAccFollowNode1" presStyleIdx="1" presStyleCnt="6">
        <dgm:presLayoutVars>
          <dgm:bulletEnabled val="1"/>
        </dgm:presLayoutVars>
      </dgm:prSet>
      <dgm:spPr/>
    </dgm:pt>
    <dgm:pt modelId="{0A885471-AA4B-44CB-88E8-1F2038CB6763}" type="pres">
      <dgm:prSet presAssocID="{249965D9-F221-431B-B794-5295FAC7A3F3}" presName="sp" presStyleCnt="0"/>
      <dgm:spPr/>
    </dgm:pt>
    <dgm:pt modelId="{03C58107-09B8-4729-B740-FCFA8B257B5C}" type="pres">
      <dgm:prSet presAssocID="{17312487-3B1D-4A2E-88D1-197C6ED13DB7}" presName="arrowAndChildren" presStyleCnt="0"/>
      <dgm:spPr/>
    </dgm:pt>
    <dgm:pt modelId="{F9768C80-417C-4411-A5C3-C218E2E7B906}" type="pres">
      <dgm:prSet presAssocID="{17312487-3B1D-4A2E-88D1-197C6ED13DB7}" presName="parentTextArrow" presStyleLbl="node1" presStyleIdx="0" presStyleCnt="3"/>
      <dgm:spPr/>
    </dgm:pt>
    <dgm:pt modelId="{ABD389A0-01A5-41CF-B23C-99851F4CCB99}" type="pres">
      <dgm:prSet presAssocID="{17312487-3B1D-4A2E-88D1-197C6ED13DB7}" presName="arrow" presStyleLbl="node1" presStyleIdx="1" presStyleCnt="3"/>
      <dgm:spPr/>
    </dgm:pt>
    <dgm:pt modelId="{9DA92C1C-A34C-46EA-9C0E-9D0B7A942A75}" type="pres">
      <dgm:prSet presAssocID="{17312487-3B1D-4A2E-88D1-197C6ED13DB7}" presName="descendantArrow" presStyleCnt="0"/>
      <dgm:spPr/>
    </dgm:pt>
    <dgm:pt modelId="{98EE4F3C-3EC3-4280-9AE3-A6D6C0C1F3D0}" type="pres">
      <dgm:prSet presAssocID="{BE76747E-32F6-408C-8DA5-EC49392D8E5F}" presName="childTextArrow" presStyleLbl="fgAccFollowNode1" presStyleIdx="2" presStyleCnt="6">
        <dgm:presLayoutVars>
          <dgm:bulletEnabled val="1"/>
        </dgm:presLayoutVars>
      </dgm:prSet>
      <dgm:spPr/>
    </dgm:pt>
    <dgm:pt modelId="{6040BE36-0A22-4AFE-BDEF-578F0ADBC7A2}" type="pres">
      <dgm:prSet presAssocID="{97385F04-A214-4FE8-A828-FB049AA6DC61}" presName="childTextArrow" presStyleLbl="fgAccFollowNode1" presStyleIdx="3" presStyleCnt="6">
        <dgm:presLayoutVars>
          <dgm:bulletEnabled val="1"/>
        </dgm:presLayoutVars>
      </dgm:prSet>
      <dgm:spPr/>
    </dgm:pt>
    <dgm:pt modelId="{C00B35C2-6C43-44C8-98F9-AEE53B520D4E}" type="pres">
      <dgm:prSet presAssocID="{5E51CA3D-4A7F-41A2-A123-7E0036A4B3F6}" presName="childTextArrow" presStyleLbl="fgAccFollowNode1" presStyleIdx="4" presStyleCnt="6">
        <dgm:presLayoutVars>
          <dgm:bulletEnabled val="1"/>
        </dgm:presLayoutVars>
      </dgm:prSet>
      <dgm:spPr/>
    </dgm:pt>
    <dgm:pt modelId="{C7B959F1-60B9-4559-990D-B7278CE4D6F6}" type="pres">
      <dgm:prSet presAssocID="{A9C0E24B-28EB-408B-9D33-F45C613D5E17}" presName="childTextArrow" presStyleLbl="fgAccFollowNode1" presStyleIdx="5" presStyleCnt="6">
        <dgm:presLayoutVars>
          <dgm:bulletEnabled val="1"/>
        </dgm:presLayoutVars>
      </dgm:prSet>
      <dgm:spPr/>
    </dgm:pt>
    <dgm:pt modelId="{3576DE70-7E31-4315-B7C6-1825E934E120}" type="pres">
      <dgm:prSet presAssocID="{4CE8ED0B-A006-49DE-918B-6A49313FE406}" presName="sp" presStyleCnt="0"/>
      <dgm:spPr/>
    </dgm:pt>
    <dgm:pt modelId="{4FFACA62-AEB4-4259-B3FA-DEB64875CC45}" type="pres">
      <dgm:prSet presAssocID="{C5BDDCC8-DCF2-481A-834B-134B72CB8606}" presName="arrowAndChildren" presStyleCnt="0"/>
      <dgm:spPr/>
    </dgm:pt>
    <dgm:pt modelId="{A4102828-4E85-415E-B7CD-33DD09949248}" type="pres">
      <dgm:prSet presAssocID="{C5BDDCC8-DCF2-481A-834B-134B72CB8606}" presName="parentTextArrow" presStyleLbl="node1" presStyleIdx="2" presStyleCnt="3"/>
      <dgm:spPr/>
    </dgm:pt>
  </dgm:ptLst>
  <dgm:cxnLst>
    <dgm:cxn modelId="{6F728E02-CA0A-4128-B63E-5199E00E97C2}" srcId="{67B8AE19-FF22-4A2B-9FA6-9995A2CA6BC4}" destId="{17312487-3B1D-4A2E-88D1-197C6ED13DB7}" srcOrd="1" destOrd="0" parTransId="{14277885-A405-482E-B54F-DB477F162061}" sibTransId="{249965D9-F221-431B-B794-5295FAC7A3F3}"/>
    <dgm:cxn modelId="{F894F210-3DA0-4008-8D06-899BA1B4CAFD}" type="presOf" srcId="{D7F2DB73-EEEF-4698-B153-71D2AD5698B6}" destId="{6D9D7449-F291-476E-B07E-7238FB162A06}" srcOrd="1" destOrd="0" presId="urn:microsoft.com/office/officeart/2005/8/layout/process4"/>
    <dgm:cxn modelId="{07A66E27-0E6B-438D-84EC-78F4EE19499F}" type="presOf" srcId="{D7F2DB73-EEEF-4698-B153-71D2AD5698B6}" destId="{85549E6C-EBD7-4E9F-BF38-8248AD0CD59F}" srcOrd="0" destOrd="0" presId="urn:microsoft.com/office/officeart/2005/8/layout/process4"/>
    <dgm:cxn modelId="{FA8AB76A-C92E-4308-8C13-15AFF297B8C4}" type="presOf" srcId="{97385F04-A214-4FE8-A828-FB049AA6DC61}" destId="{6040BE36-0A22-4AFE-BDEF-578F0ADBC7A2}" srcOrd="0" destOrd="0" presId="urn:microsoft.com/office/officeart/2005/8/layout/process4"/>
    <dgm:cxn modelId="{6E307E4C-E14A-4A81-90CD-FE910131638A}" srcId="{17312487-3B1D-4A2E-88D1-197C6ED13DB7}" destId="{97385F04-A214-4FE8-A828-FB049AA6DC61}" srcOrd="1" destOrd="0" parTransId="{4F4BD31F-FFBA-47BA-BE19-E253D56BAD81}" sibTransId="{F4896B81-9205-4390-99E0-964C99785ED3}"/>
    <dgm:cxn modelId="{AA94FD4C-A057-49E5-BCAD-66E975970205}" type="presOf" srcId="{C5BDDCC8-DCF2-481A-834B-134B72CB8606}" destId="{A4102828-4E85-415E-B7CD-33DD09949248}" srcOrd="0" destOrd="0" presId="urn:microsoft.com/office/officeart/2005/8/layout/process4"/>
    <dgm:cxn modelId="{363B734F-515D-4DA9-BD28-ED732D35D06B}" srcId="{67B8AE19-FF22-4A2B-9FA6-9995A2CA6BC4}" destId="{D7F2DB73-EEEF-4698-B153-71D2AD5698B6}" srcOrd="2" destOrd="0" parTransId="{3A546B82-4BEB-4E5F-964F-884A1098147D}" sibTransId="{7AF338FF-E229-40B5-ABA6-52BE5C020922}"/>
    <dgm:cxn modelId="{40E8D973-DDD1-4656-B4AF-05078E0E5C58}" srcId="{17312487-3B1D-4A2E-88D1-197C6ED13DB7}" destId="{5E51CA3D-4A7F-41A2-A123-7E0036A4B3F6}" srcOrd="2" destOrd="0" parTransId="{0EAC76AC-4820-4252-9ED4-3B13F8C61337}" sibTransId="{61DCAC39-40B7-496A-9075-1C103DFFFB3F}"/>
    <dgm:cxn modelId="{6EEE1854-88E0-4072-914C-7D7B38BF9C3D}" type="presOf" srcId="{17312487-3B1D-4A2E-88D1-197C6ED13DB7}" destId="{ABD389A0-01A5-41CF-B23C-99851F4CCB99}" srcOrd="1" destOrd="0" presId="urn:microsoft.com/office/officeart/2005/8/layout/process4"/>
    <dgm:cxn modelId="{72A64F55-C4FE-4682-B9C4-9DB3087849A1}" type="presOf" srcId="{A9C0E24B-28EB-408B-9D33-F45C613D5E17}" destId="{C7B959F1-60B9-4559-990D-B7278CE4D6F6}" srcOrd="0" destOrd="0" presId="urn:microsoft.com/office/officeart/2005/8/layout/process4"/>
    <dgm:cxn modelId="{14641158-EF8E-4CDB-92B2-C5093A92F782}" srcId="{67B8AE19-FF22-4A2B-9FA6-9995A2CA6BC4}" destId="{C5BDDCC8-DCF2-481A-834B-134B72CB8606}" srcOrd="0" destOrd="0" parTransId="{861EFF85-2689-4ED2-BED4-C48156613263}" sibTransId="{4CE8ED0B-A006-49DE-918B-6A49313FE406}"/>
    <dgm:cxn modelId="{A68CC579-8227-4AB2-9697-8D198DF1B5E0}" srcId="{D7F2DB73-EEEF-4698-B153-71D2AD5698B6}" destId="{A937DCBE-5E2F-4AD0-9B6D-B8EC672A277D}" srcOrd="1" destOrd="0" parTransId="{AAD45BBF-C102-4CE7-B895-AFE4137B7AF3}" sibTransId="{CF620B13-72D2-4BC3-B0F0-75043185625E}"/>
    <dgm:cxn modelId="{BA711A7B-CE43-45AF-9FC2-6FE25A3EBE8F}" type="presOf" srcId="{9618AFAF-4421-480B-9C06-2669CC00BFE3}" destId="{82E5581F-7C90-4577-B251-5BB19FABA91F}" srcOrd="0" destOrd="0" presId="urn:microsoft.com/office/officeart/2005/8/layout/process4"/>
    <dgm:cxn modelId="{E8B5C587-CDAA-43D5-B12A-1A5CF44C6DAD}" type="presOf" srcId="{A937DCBE-5E2F-4AD0-9B6D-B8EC672A277D}" destId="{773EA548-BEA4-44E0-AB4F-89D9EC69B1D6}" srcOrd="0" destOrd="0" presId="urn:microsoft.com/office/officeart/2005/8/layout/process4"/>
    <dgm:cxn modelId="{1225DDA1-8914-4513-A67F-B12E8D53ABEF}" type="presOf" srcId="{67B8AE19-FF22-4A2B-9FA6-9995A2CA6BC4}" destId="{F8F197E1-83D8-4781-ADB7-617FEAEFCE94}" srcOrd="0" destOrd="0" presId="urn:microsoft.com/office/officeart/2005/8/layout/process4"/>
    <dgm:cxn modelId="{E26E26AA-C7DB-4709-AFBF-120332EB9069}" type="presOf" srcId="{BE76747E-32F6-408C-8DA5-EC49392D8E5F}" destId="{98EE4F3C-3EC3-4280-9AE3-A6D6C0C1F3D0}" srcOrd="0" destOrd="0" presId="urn:microsoft.com/office/officeart/2005/8/layout/process4"/>
    <dgm:cxn modelId="{5A22FAAE-A952-4B68-931F-8CC04844FC9D}" srcId="{17312487-3B1D-4A2E-88D1-197C6ED13DB7}" destId="{BE76747E-32F6-408C-8DA5-EC49392D8E5F}" srcOrd="0" destOrd="0" parTransId="{4A456F40-4021-4FA1-A1FC-D9C29D4D49B7}" sibTransId="{F1284EE3-1427-4C0C-A197-5581FA21BA4C}"/>
    <dgm:cxn modelId="{084CE8B7-7AD6-4378-AC7D-33CE74C3C7EC}" srcId="{D7F2DB73-EEEF-4698-B153-71D2AD5698B6}" destId="{9618AFAF-4421-480B-9C06-2669CC00BFE3}" srcOrd="0" destOrd="0" parTransId="{9C2E2963-3A97-42D7-82E4-97923B2D7D12}" sibTransId="{446F82E2-BAE9-4A03-AD74-237E89DFDE53}"/>
    <dgm:cxn modelId="{3CD94ED0-EF41-4425-BE47-5CCB4072CCE9}" type="presOf" srcId="{17312487-3B1D-4A2E-88D1-197C6ED13DB7}" destId="{F9768C80-417C-4411-A5C3-C218E2E7B906}" srcOrd="0" destOrd="0" presId="urn:microsoft.com/office/officeart/2005/8/layout/process4"/>
    <dgm:cxn modelId="{E93C60D4-47EF-4F83-B12F-9AC16FC59F83}" srcId="{17312487-3B1D-4A2E-88D1-197C6ED13DB7}" destId="{A9C0E24B-28EB-408B-9D33-F45C613D5E17}" srcOrd="3" destOrd="0" parTransId="{4673A743-C4D0-4A57-9135-576341B7E7C2}" sibTransId="{1672DCE6-BBF3-48ED-88DF-C7ECD0FDC92C}"/>
    <dgm:cxn modelId="{4B0A50FB-9E16-4141-9A15-4EF692CECAA5}" type="presOf" srcId="{5E51CA3D-4A7F-41A2-A123-7E0036A4B3F6}" destId="{C00B35C2-6C43-44C8-98F9-AEE53B520D4E}" srcOrd="0" destOrd="0" presId="urn:microsoft.com/office/officeart/2005/8/layout/process4"/>
    <dgm:cxn modelId="{88CED79E-F648-47CE-AB18-19881B65B435}" type="presParOf" srcId="{F8F197E1-83D8-4781-ADB7-617FEAEFCE94}" destId="{00AFFAE3-FDEC-4263-BBFE-4030DD3BECAF}" srcOrd="0" destOrd="0" presId="urn:microsoft.com/office/officeart/2005/8/layout/process4"/>
    <dgm:cxn modelId="{96B27F85-7FBA-4CED-A646-6C16C8EDF3A3}" type="presParOf" srcId="{00AFFAE3-FDEC-4263-BBFE-4030DD3BECAF}" destId="{85549E6C-EBD7-4E9F-BF38-8248AD0CD59F}" srcOrd="0" destOrd="0" presId="urn:microsoft.com/office/officeart/2005/8/layout/process4"/>
    <dgm:cxn modelId="{05A0C175-BCCD-45CF-A72A-8463560C252A}" type="presParOf" srcId="{00AFFAE3-FDEC-4263-BBFE-4030DD3BECAF}" destId="{6D9D7449-F291-476E-B07E-7238FB162A06}" srcOrd="1" destOrd="0" presId="urn:microsoft.com/office/officeart/2005/8/layout/process4"/>
    <dgm:cxn modelId="{305A59C3-B475-4898-8335-73F25616E450}" type="presParOf" srcId="{00AFFAE3-FDEC-4263-BBFE-4030DD3BECAF}" destId="{2900ABC8-B11E-4A24-993A-00EA09BA2ADA}" srcOrd="2" destOrd="0" presId="urn:microsoft.com/office/officeart/2005/8/layout/process4"/>
    <dgm:cxn modelId="{515360B1-B178-4485-AD7F-4200BD7D3E82}" type="presParOf" srcId="{2900ABC8-B11E-4A24-993A-00EA09BA2ADA}" destId="{82E5581F-7C90-4577-B251-5BB19FABA91F}" srcOrd="0" destOrd="0" presId="urn:microsoft.com/office/officeart/2005/8/layout/process4"/>
    <dgm:cxn modelId="{8A3DE40D-9346-41F2-A99E-02FCA34970EA}" type="presParOf" srcId="{2900ABC8-B11E-4A24-993A-00EA09BA2ADA}" destId="{773EA548-BEA4-44E0-AB4F-89D9EC69B1D6}" srcOrd="1" destOrd="0" presId="urn:microsoft.com/office/officeart/2005/8/layout/process4"/>
    <dgm:cxn modelId="{0B610720-E991-42C7-8095-E603DBF54214}" type="presParOf" srcId="{F8F197E1-83D8-4781-ADB7-617FEAEFCE94}" destId="{0A885471-AA4B-44CB-88E8-1F2038CB6763}" srcOrd="1" destOrd="0" presId="urn:microsoft.com/office/officeart/2005/8/layout/process4"/>
    <dgm:cxn modelId="{47AAC360-FB58-45CE-85CA-A2E37EED30CB}" type="presParOf" srcId="{F8F197E1-83D8-4781-ADB7-617FEAEFCE94}" destId="{03C58107-09B8-4729-B740-FCFA8B257B5C}" srcOrd="2" destOrd="0" presId="urn:microsoft.com/office/officeart/2005/8/layout/process4"/>
    <dgm:cxn modelId="{E5E8A006-FD26-4626-9385-D9F339362CD0}" type="presParOf" srcId="{03C58107-09B8-4729-B740-FCFA8B257B5C}" destId="{F9768C80-417C-4411-A5C3-C218E2E7B906}" srcOrd="0" destOrd="0" presId="urn:microsoft.com/office/officeart/2005/8/layout/process4"/>
    <dgm:cxn modelId="{42488BE2-74DA-4DF1-8B1C-4809B5A2FB59}" type="presParOf" srcId="{03C58107-09B8-4729-B740-FCFA8B257B5C}" destId="{ABD389A0-01A5-41CF-B23C-99851F4CCB99}" srcOrd="1" destOrd="0" presId="urn:microsoft.com/office/officeart/2005/8/layout/process4"/>
    <dgm:cxn modelId="{E4280055-5017-48C9-A680-DE4685FB6F00}" type="presParOf" srcId="{03C58107-09B8-4729-B740-FCFA8B257B5C}" destId="{9DA92C1C-A34C-46EA-9C0E-9D0B7A942A75}" srcOrd="2" destOrd="0" presId="urn:microsoft.com/office/officeart/2005/8/layout/process4"/>
    <dgm:cxn modelId="{09E57957-16EF-41BE-A3C1-3CBCD4B30974}" type="presParOf" srcId="{9DA92C1C-A34C-46EA-9C0E-9D0B7A942A75}" destId="{98EE4F3C-3EC3-4280-9AE3-A6D6C0C1F3D0}" srcOrd="0" destOrd="0" presId="urn:microsoft.com/office/officeart/2005/8/layout/process4"/>
    <dgm:cxn modelId="{334B64A7-9F1A-4E57-87D2-EDFA27AE38D5}" type="presParOf" srcId="{9DA92C1C-A34C-46EA-9C0E-9D0B7A942A75}" destId="{6040BE36-0A22-4AFE-BDEF-578F0ADBC7A2}" srcOrd="1" destOrd="0" presId="urn:microsoft.com/office/officeart/2005/8/layout/process4"/>
    <dgm:cxn modelId="{79A95431-3553-4C5F-ADE0-73C4F485FD13}" type="presParOf" srcId="{9DA92C1C-A34C-46EA-9C0E-9D0B7A942A75}" destId="{C00B35C2-6C43-44C8-98F9-AEE53B520D4E}" srcOrd="2" destOrd="0" presId="urn:microsoft.com/office/officeart/2005/8/layout/process4"/>
    <dgm:cxn modelId="{6D658206-79B4-419F-9602-FD4B8DFEE905}" type="presParOf" srcId="{9DA92C1C-A34C-46EA-9C0E-9D0B7A942A75}" destId="{C7B959F1-60B9-4559-990D-B7278CE4D6F6}" srcOrd="3" destOrd="0" presId="urn:microsoft.com/office/officeart/2005/8/layout/process4"/>
    <dgm:cxn modelId="{F5672137-8AFE-47DF-BF03-9268F774BDAB}" type="presParOf" srcId="{F8F197E1-83D8-4781-ADB7-617FEAEFCE94}" destId="{3576DE70-7E31-4315-B7C6-1825E934E120}" srcOrd="3" destOrd="0" presId="urn:microsoft.com/office/officeart/2005/8/layout/process4"/>
    <dgm:cxn modelId="{19D27743-5173-4B84-A011-A4F7EB75A556}" type="presParOf" srcId="{F8F197E1-83D8-4781-ADB7-617FEAEFCE94}" destId="{4FFACA62-AEB4-4259-B3FA-DEB64875CC45}" srcOrd="4" destOrd="0" presId="urn:microsoft.com/office/officeart/2005/8/layout/process4"/>
    <dgm:cxn modelId="{7BA0452A-2496-44B0-B241-F889C91DA822}" type="presParOf" srcId="{4FFACA62-AEB4-4259-B3FA-DEB64875CC45}" destId="{A4102828-4E85-415E-B7CD-33DD0994924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B8AE19-FF22-4A2B-9FA6-9995A2CA6BC4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BDDCC8-DCF2-481A-834B-134B72CB8606}">
      <dgm:prSet/>
      <dgm:spPr/>
      <dgm:t>
        <a:bodyPr/>
        <a:lstStyle/>
        <a:p>
          <a:r>
            <a:rPr lang="en-US" dirty="0"/>
            <a:t>Examples of adding your flavor:</a:t>
          </a:r>
        </a:p>
      </dgm:t>
    </dgm:pt>
    <dgm:pt modelId="{861EFF85-2689-4ED2-BED4-C48156613263}" type="parTrans" cxnId="{14641158-EF8E-4CDB-92B2-C5093A92F782}">
      <dgm:prSet/>
      <dgm:spPr/>
      <dgm:t>
        <a:bodyPr/>
        <a:lstStyle/>
        <a:p>
          <a:endParaRPr lang="en-US"/>
        </a:p>
      </dgm:t>
    </dgm:pt>
    <dgm:pt modelId="{4CE8ED0B-A006-49DE-918B-6A49313FE406}" type="sibTrans" cxnId="{14641158-EF8E-4CDB-92B2-C5093A92F782}">
      <dgm:prSet/>
      <dgm:spPr/>
      <dgm:t>
        <a:bodyPr/>
        <a:lstStyle/>
        <a:p>
          <a:endParaRPr lang="en-US"/>
        </a:p>
      </dgm:t>
    </dgm:pt>
    <dgm:pt modelId="{640350B2-BB59-446A-B2ED-BCC22752AC65}">
      <dgm:prSet/>
      <dgm:spPr/>
      <dgm:t>
        <a:bodyPr/>
        <a:lstStyle/>
        <a:p>
          <a:r>
            <a:rPr lang="en-US" dirty="0"/>
            <a:t>Gold “frame” around image</a:t>
          </a:r>
        </a:p>
      </dgm:t>
    </dgm:pt>
    <dgm:pt modelId="{B7DB672A-DFEA-47E3-987D-5B785544BAA2}" type="parTrans" cxnId="{49BC8B81-B21D-454B-95CD-703CE270029E}">
      <dgm:prSet/>
      <dgm:spPr/>
      <dgm:t>
        <a:bodyPr/>
        <a:lstStyle/>
        <a:p>
          <a:endParaRPr lang="en-US"/>
        </a:p>
      </dgm:t>
    </dgm:pt>
    <dgm:pt modelId="{43A70B03-7744-4BE1-A3B9-396009C87406}" type="sibTrans" cxnId="{49BC8B81-B21D-454B-95CD-703CE270029E}">
      <dgm:prSet/>
      <dgm:spPr/>
      <dgm:t>
        <a:bodyPr/>
        <a:lstStyle/>
        <a:p>
          <a:endParaRPr lang="en-US"/>
        </a:p>
      </dgm:t>
    </dgm:pt>
    <dgm:pt modelId="{BD1316F9-76F8-4D88-9B91-182DD3B644A1}">
      <dgm:prSet/>
      <dgm:spPr/>
      <dgm:t>
        <a:bodyPr/>
        <a:lstStyle/>
        <a:p>
          <a:r>
            <a:rPr lang="en-US" dirty="0"/>
            <a:t>Goal of this project:</a:t>
          </a:r>
        </a:p>
      </dgm:t>
    </dgm:pt>
    <dgm:pt modelId="{6B225147-E663-4215-9595-284D168E11D6}" type="parTrans" cxnId="{33B89BC9-8465-4C69-8C21-A3F7B2388E84}">
      <dgm:prSet/>
      <dgm:spPr/>
      <dgm:t>
        <a:bodyPr/>
        <a:lstStyle/>
        <a:p>
          <a:endParaRPr lang="en-US"/>
        </a:p>
      </dgm:t>
    </dgm:pt>
    <dgm:pt modelId="{C4D0141B-AD15-4089-90ED-9E30DA1C285B}" type="sibTrans" cxnId="{33B89BC9-8465-4C69-8C21-A3F7B2388E84}">
      <dgm:prSet/>
      <dgm:spPr/>
      <dgm:t>
        <a:bodyPr/>
        <a:lstStyle/>
        <a:p>
          <a:endParaRPr lang="en-US"/>
        </a:p>
      </dgm:t>
    </dgm:pt>
    <dgm:pt modelId="{CAEAA407-43B3-48FC-8EA8-193A90D660E9}">
      <dgm:prSet/>
      <dgm:spPr/>
      <dgm:t>
        <a:bodyPr/>
        <a:lstStyle/>
        <a:p>
          <a:r>
            <a:rPr lang="en-US" b="0" i="0" dirty="0"/>
            <a:t>Demonstrate what you learned</a:t>
          </a:r>
          <a:endParaRPr lang="en-US" dirty="0"/>
        </a:p>
      </dgm:t>
    </dgm:pt>
    <dgm:pt modelId="{117D03FA-C213-4855-9513-319FEDBFF1C8}" type="parTrans" cxnId="{2AEBB77D-F365-4550-A0A6-42D5F087238C}">
      <dgm:prSet/>
      <dgm:spPr/>
      <dgm:t>
        <a:bodyPr/>
        <a:lstStyle/>
        <a:p>
          <a:endParaRPr lang="en-US"/>
        </a:p>
      </dgm:t>
    </dgm:pt>
    <dgm:pt modelId="{0BAE547A-F032-4606-9A5E-CFC242FB6447}" type="sibTrans" cxnId="{2AEBB77D-F365-4550-A0A6-42D5F087238C}">
      <dgm:prSet/>
      <dgm:spPr/>
      <dgm:t>
        <a:bodyPr/>
        <a:lstStyle/>
        <a:p>
          <a:endParaRPr lang="en-US"/>
        </a:p>
      </dgm:t>
    </dgm:pt>
    <dgm:pt modelId="{9D6228CD-04C5-4038-85FF-6EB360465BC2}">
      <dgm:prSet/>
      <dgm:spPr/>
      <dgm:t>
        <a:bodyPr/>
        <a:lstStyle/>
        <a:p>
          <a:r>
            <a:rPr lang="en-US" b="0" i="0" dirty="0"/>
            <a:t>Show understanding with programming basic image manipulation</a:t>
          </a:r>
          <a:endParaRPr lang="en-US" dirty="0"/>
        </a:p>
      </dgm:t>
    </dgm:pt>
    <dgm:pt modelId="{D42AD384-2164-4E6D-AE70-F17D4A50C159}" type="parTrans" cxnId="{ADC2CA77-9CDE-446E-8996-DD23FD9394D1}">
      <dgm:prSet/>
      <dgm:spPr/>
      <dgm:t>
        <a:bodyPr/>
        <a:lstStyle/>
        <a:p>
          <a:endParaRPr lang="en-US"/>
        </a:p>
      </dgm:t>
    </dgm:pt>
    <dgm:pt modelId="{0189E589-3B6B-47E8-923F-0EF8034F4F4B}" type="sibTrans" cxnId="{ADC2CA77-9CDE-446E-8996-DD23FD9394D1}">
      <dgm:prSet/>
      <dgm:spPr/>
      <dgm:t>
        <a:bodyPr/>
        <a:lstStyle/>
        <a:p>
          <a:endParaRPr lang="en-US"/>
        </a:p>
      </dgm:t>
    </dgm:pt>
    <dgm:pt modelId="{27D832C8-478C-4A72-9DBD-5E49574907D9}">
      <dgm:prSet/>
      <dgm:spPr/>
      <dgm:t>
        <a:bodyPr/>
        <a:lstStyle/>
        <a:p>
          <a:r>
            <a:rPr lang="en-US" dirty="0"/>
            <a:t>One quarter of image is negative</a:t>
          </a:r>
        </a:p>
      </dgm:t>
    </dgm:pt>
    <dgm:pt modelId="{F0419171-8F3D-47CC-AD1D-7EBD03579A3B}" type="parTrans" cxnId="{210E2D19-CB23-4A95-9357-44539BEE6085}">
      <dgm:prSet/>
      <dgm:spPr/>
      <dgm:t>
        <a:bodyPr/>
        <a:lstStyle/>
        <a:p>
          <a:endParaRPr lang="en-US"/>
        </a:p>
      </dgm:t>
    </dgm:pt>
    <dgm:pt modelId="{7B7A97B8-F495-49E2-9035-BB2F3958B842}" type="sibTrans" cxnId="{210E2D19-CB23-4A95-9357-44539BEE6085}">
      <dgm:prSet/>
      <dgm:spPr/>
      <dgm:t>
        <a:bodyPr/>
        <a:lstStyle/>
        <a:p>
          <a:endParaRPr lang="en-US"/>
        </a:p>
      </dgm:t>
    </dgm:pt>
    <dgm:pt modelId="{92A958D9-FA99-4400-AE89-FDDC295766AD}">
      <dgm:prSet/>
      <dgm:spPr/>
      <dgm:t>
        <a:bodyPr/>
        <a:lstStyle/>
        <a:p>
          <a:r>
            <a:rPr lang="en-US" dirty="0"/>
            <a:t>Image is your favorite color (not all black or all white)</a:t>
          </a:r>
        </a:p>
      </dgm:t>
    </dgm:pt>
    <dgm:pt modelId="{6106FF6D-E8A7-43B2-A0CE-B3A4277C1A50}" type="parTrans" cxnId="{A6EB3381-7140-4087-B123-4BD0AF83DA18}">
      <dgm:prSet/>
      <dgm:spPr/>
      <dgm:t>
        <a:bodyPr/>
        <a:lstStyle/>
        <a:p>
          <a:endParaRPr lang="en-US"/>
        </a:p>
      </dgm:t>
    </dgm:pt>
    <dgm:pt modelId="{61C26CFE-82B4-48D8-9F0A-096D1D784EEB}" type="sibTrans" cxnId="{A6EB3381-7140-4087-B123-4BD0AF83DA18}">
      <dgm:prSet/>
      <dgm:spPr/>
      <dgm:t>
        <a:bodyPr/>
        <a:lstStyle/>
        <a:p>
          <a:endParaRPr lang="en-US"/>
        </a:p>
      </dgm:t>
    </dgm:pt>
    <dgm:pt modelId="{D6246064-DD40-4FAA-A280-B26AA0CD41BA}">
      <dgm:prSet/>
      <dgm:spPr/>
      <dgm:t>
        <a:bodyPr/>
        <a:lstStyle/>
        <a:p>
          <a:r>
            <a:rPr lang="en-US" dirty="0"/>
            <a:t>Create interesting color scheme of your own</a:t>
          </a:r>
        </a:p>
      </dgm:t>
    </dgm:pt>
    <dgm:pt modelId="{101537D6-85E7-40B2-B889-323C75C83611}" type="parTrans" cxnId="{DBF19E86-1140-4CB9-94F3-C92E954548D5}">
      <dgm:prSet/>
      <dgm:spPr/>
    </dgm:pt>
    <dgm:pt modelId="{08C605BC-A314-487A-8D35-94676B8273FC}" type="sibTrans" cxnId="{DBF19E86-1140-4CB9-94F3-C92E954548D5}">
      <dgm:prSet/>
      <dgm:spPr/>
    </dgm:pt>
    <dgm:pt modelId="{B903098A-4490-4376-887C-6AD2E0E94E6E}">
      <dgm:prSet/>
      <dgm:spPr/>
      <dgm:t>
        <a:bodyPr/>
        <a:lstStyle/>
        <a:p>
          <a:r>
            <a:rPr lang="en-US" dirty="0"/>
            <a:t>Show your creativity</a:t>
          </a:r>
        </a:p>
      </dgm:t>
    </dgm:pt>
    <dgm:pt modelId="{9D4450C4-31CC-47E2-B0C4-BDEC144BE1FF}" type="parTrans" cxnId="{B3699328-54B3-4D09-A996-EABDC806BF7B}">
      <dgm:prSet/>
      <dgm:spPr/>
    </dgm:pt>
    <dgm:pt modelId="{45CE162C-16F9-48AC-A7B4-B13F67ED37D2}" type="sibTrans" cxnId="{B3699328-54B3-4D09-A996-EABDC806BF7B}">
      <dgm:prSet/>
      <dgm:spPr/>
    </dgm:pt>
    <dgm:pt modelId="{F8F197E1-83D8-4781-ADB7-617FEAEFCE94}" type="pres">
      <dgm:prSet presAssocID="{67B8AE19-FF22-4A2B-9FA6-9995A2CA6BC4}" presName="Name0" presStyleCnt="0">
        <dgm:presLayoutVars>
          <dgm:dir/>
          <dgm:animLvl val="lvl"/>
          <dgm:resizeHandles val="exact"/>
        </dgm:presLayoutVars>
      </dgm:prSet>
      <dgm:spPr/>
    </dgm:pt>
    <dgm:pt modelId="{E3D17859-C490-4208-A977-2F99727E1930}" type="pres">
      <dgm:prSet presAssocID="{BD1316F9-76F8-4D88-9B91-182DD3B644A1}" presName="boxAndChildren" presStyleCnt="0"/>
      <dgm:spPr/>
    </dgm:pt>
    <dgm:pt modelId="{64442DE8-47EE-41AA-BCC6-84DB4DF7553E}" type="pres">
      <dgm:prSet presAssocID="{BD1316F9-76F8-4D88-9B91-182DD3B644A1}" presName="parentTextBox" presStyleLbl="node1" presStyleIdx="0" presStyleCnt="2"/>
      <dgm:spPr/>
    </dgm:pt>
    <dgm:pt modelId="{EB84E666-5CF3-4F96-BF96-A444329DDD59}" type="pres">
      <dgm:prSet presAssocID="{BD1316F9-76F8-4D88-9B91-182DD3B644A1}" presName="entireBox" presStyleLbl="node1" presStyleIdx="0" presStyleCnt="2"/>
      <dgm:spPr/>
    </dgm:pt>
    <dgm:pt modelId="{2FF02C96-1471-4B5C-93A3-370869A3DC22}" type="pres">
      <dgm:prSet presAssocID="{BD1316F9-76F8-4D88-9B91-182DD3B644A1}" presName="descendantBox" presStyleCnt="0"/>
      <dgm:spPr/>
    </dgm:pt>
    <dgm:pt modelId="{36020A83-5FCF-4582-97A1-11CEAB49DDF3}" type="pres">
      <dgm:prSet presAssocID="{CAEAA407-43B3-48FC-8EA8-193A90D660E9}" presName="childTextBox" presStyleLbl="fgAccFollowNode1" presStyleIdx="0" presStyleCnt="7">
        <dgm:presLayoutVars>
          <dgm:bulletEnabled val="1"/>
        </dgm:presLayoutVars>
      </dgm:prSet>
      <dgm:spPr/>
    </dgm:pt>
    <dgm:pt modelId="{49975D4E-9423-43DB-9F85-4674D28E9427}" type="pres">
      <dgm:prSet presAssocID="{9D6228CD-04C5-4038-85FF-6EB360465BC2}" presName="childTextBox" presStyleLbl="fgAccFollowNode1" presStyleIdx="1" presStyleCnt="7">
        <dgm:presLayoutVars>
          <dgm:bulletEnabled val="1"/>
        </dgm:presLayoutVars>
      </dgm:prSet>
      <dgm:spPr/>
    </dgm:pt>
    <dgm:pt modelId="{94C04A26-7DEB-4D48-88D6-AB241662928B}" type="pres">
      <dgm:prSet presAssocID="{B903098A-4490-4376-887C-6AD2E0E94E6E}" presName="childTextBox" presStyleLbl="fgAccFollowNode1" presStyleIdx="2" presStyleCnt="7">
        <dgm:presLayoutVars>
          <dgm:bulletEnabled val="1"/>
        </dgm:presLayoutVars>
      </dgm:prSet>
      <dgm:spPr/>
    </dgm:pt>
    <dgm:pt modelId="{3576DE70-7E31-4315-B7C6-1825E934E120}" type="pres">
      <dgm:prSet presAssocID="{4CE8ED0B-A006-49DE-918B-6A49313FE406}" presName="sp" presStyleCnt="0"/>
      <dgm:spPr/>
    </dgm:pt>
    <dgm:pt modelId="{4FFACA62-AEB4-4259-B3FA-DEB64875CC45}" type="pres">
      <dgm:prSet presAssocID="{C5BDDCC8-DCF2-481A-834B-134B72CB8606}" presName="arrowAndChildren" presStyleCnt="0"/>
      <dgm:spPr/>
    </dgm:pt>
    <dgm:pt modelId="{A4102828-4E85-415E-B7CD-33DD09949248}" type="pres">
      <dgm:prSet presAssocID="{C5BDDCC8-DCF2-481A-834B-134B72CB8606}" presName="parentTextArrow" presStyleLbl="node1" presStyleIdx="0" presStyleCnt="2"/>
      <dgm:spPr/>
    </dgm:pt>
    <dgm:pt modelId="{D2E345EA-03A6-4DC4-BB37-634A039758D4}" type="pres">
      <dgm:prSet presAssocID="{C5BDDCC8-DCF2-481A-834B-134B72CB8606}" presName="arrow" presStyleLbl="node1" presStyleIdx="1" presStyleCnt="2"/>
      <dgm:spPr/>
    </dgm:pt>
    <dgm:pt modelId="{FD18D34A-FB3C-473B-BEB3-9849312604FD}" type="pres">
      <dgm:prSet presAssocID="{C5BDDCC8-DCF2-481A-834B-134B72CB8606}" presName="descendantArrow" presStyleCnt="0"/>
      <dgm:spPr/>
    </dgm:pt>
    <dgm:pt modelId="{C9256B1E-B76A-43D7-AE06-10A5D6FE7B31}" type="pres">
      <dgm:prSet presAssocID="{640350B2-BB59-446A-B2ED-BCC22752AC65}" presName="childTextArrow" presStyleLbl="fgAccFollowNode1" presStyleIdx="3" presStyleCnt="7">
        <dgm:presLayoutVars>
          <dgm:bulletEnabled val="1"/>
        </dgm:presLayoutVars>
      </dgm:prSet>
      <dgm:spPr/>
    </dgm:pt>
    <dgm:pt modelId="{BECAECC0-A3EF-4B14-B22D-9EBAA9B33533}" type="pres">
      <dgm:prSet presAssocID="{27D832C8-478C-4A72-9DBD-5E49574907D9}" presName="childTextArrow" presStyleLbl="fgAccFollowNode1" presStyleIdx="4" presStyleCnt="7">
        <dgm:presLayoutVars>
          <dgm:bulletEnabled val="1"/>
        </dgm:presLayoutVars>
      </dgm:prSet>
      <dgm:spPr/>
    </dgm:pt>
    <dgm:pt modelId="{F5B18F03-4CCA-4A7B-8AB9-BD1B2DA98539}" type="pres">
      <dgm:prSet presAssocID="{92A958D9-FA99-4400-AE89-FDDC295766AD}" presName="childTextArrow" presStyleLbl="fgAccFollowNode1" presStyleIdx="5" presStyleCnt="7">
        <dgm:presLayoutVars>
          <dgm:bulletEnabled val="1"/>
        </dgm:presLayoutVars>
      </dgm:prSet>
      <dgm:spPr/>
    </dgm:pt>
    <dgm:pt modelId="{90E842B7-B0E9-4555-A9B5-51B5FC686CD8}" type="pres">
      <dgm:prSet presAssocID="{D6246064-DD40-4FAA-A280-B26AA0CD41BA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29DE5C0C-54A0-4D82-A5E9-342F66736D08}" type="presOf" srcId="{D6246064-DD40-4FAA-A280-B26AA0CD41BA}" destId="{90E842B7-B0E9-4555-A9B5-51B5FC686CD8}" srcOrd="0" destOrd="0" presId="urn:microsoft.com/office/officeart/2005/8/layout/process4"/>
    <dgm:cxn modelId="{210E2D19-CB23-4A95-9357-44539BEE6085}" srcId="{C5BDDCC8-DCF2-481A-834B-134B72CB8606}" destId="{27D832C8-478C-4A72-9DBD-5E49574907D9}" srcOrd="1" destOrd="0" parTransId="{F0419171-8F3D-47CC-AD1D-7EBD03579A3B}" sibTransId="{7B7A97B8-F495-49E2-9035-BB2F3958B842}"/>
    <dgm:cxn modelId="{0E9A3220-4687-4EF4-B96D-85BE8FCFD780}" type="presOf" srcId="{B903098A-4490-4376-887C-6AD2E0E94E6E}" destId="{94C04A26-7DEB-4D48-88D6-AB241662928B}" srcOrd="0" destOrd="0" presId="urn:microsoft.com/office/officeart/2005/8/layout/process4"/>
    <dgm:cxn modelId="{B3699328-54B3-4D09-A996-EABDC806BF7B}" srcId="{BD1316F9-76F8-4D88-9B91-182DD3B644A1}" destId="{B903098A-4490-4376-887C-6AD2E0E94E6E}" srcOrd="2" destOrd="0" parTransId="{9D4450C4-31CC-47E2-B0C4-BDEC144BE1FF}" sibTransId="{45CE162C-16F9-48AC-A7B4-B13F67ED37D2}"/>
    <dgm:cxn modelId="{B664E662-2D19-4C5E-94F0-E6840E48278B}" type="presOf" srcId="{CAEAA407-43B3-48FC-8EA8-193A90D660E9}" destId="{36020A83-5FCF-4582-97A1-11CEAB49DDF3}" srcOrd="0" destOrd="0" presId="urn:microsoft.com/office/officeart/2005/8/layout/process4"/>
    <dgm:cxn modelId="{8E781646-1BCD-4E61-9E1B-0F31F52CEB97}" type="presOf" srcId="{27D832C8-478C-4A72-9DBD-5E49574907D9}" destId="{BECAECC0-A3EF-4B14-B22D-9EBAA9B33533}" srcOrd="0" destOrd="0" presId="urn:microsoft.com/office/officeart/2005/8/layout/process4"/>
    <dgm:cxn modelId="{42BC744C-6CDB-49DF-9C9B-3EF2AD3FC467}" type="presOf" srcId="{C5BDDCC8-DCF2-481A-834B-134B72CB8606}" destId="{D2E345EA-03A6-4DC4-BB37-634A039758D4}" srcOrd="1" destOrd="0" presId="urn:microsoft.com/office/officeart/2005/8/layout/process4"/>
    <dgm:cxn modelId="{AA94FD4C-A057-49E5-BCAD-66E975970205}" type="presOf" srcId="{C5BDDCC8-DCF2-481A-834B-134B72CB8606}" destId="{A4102828-4E85-415E-B7CD-33DD09949248}" srcOrd="0" destOrd="0" presId="urn:microsoft.com/office/officeart/2005/8/layout/process4"/>
    <dgm:cxn modelId="{ADC2CA77-9CDE-446E-8996-DD23FD9394D1}" srcId="{BD1316F9-76F8-4D88-9B91-182DD3B644A1}" destId="{9D6228CD-04C5-4038-85FF-6EB360465BC2}" srcOrd="1" destOrd="0" parTransId="{D42AD384-2164-4E6D-AE70-F17D4A50C159}" sibTransId="{0189E589-3B6B-47E8-923F-0EF8034F4F4B}"/>
    <dgm:cxn modelId="{42C70278-170D-4523-A169-E0DAC7AD9E8E}" type="presOf" srcId="{92A958D9-FA99-4400-AE89-FDDC295766AD}" destId="{F5B18F03-4CCA-4A7B-8AB9-BD1B2DA98539}" srcOrd="0" destOrd="0" presId="urn:microsoft.com/office/officeart/2005/8/layout/process4"/>
    <dgm:cxn modelId="{14641158-EF8E-4CDB-92B2-C5093A92F782}" srcId="{67B8AE19-FF22-4A2B-9FA6-9995A2CA6BC4}" destId="{C5BDDCC8-DCF2-481A-834B-134B72CB8606}" srcOrd="0" destOrd="0" parTransId="{861EFF85-2689-4ED2-BED4-C48156613263}" sibTransId="{4CE8ED0B-A006-49DE-918B-6A49313FE406}"/>
    <dgm:cxn modelId="{2AEBB77D-F365-4550-A0A6-42D5F087238C}" srcId="{BD1316F9-76F8-4D88-9B91-182DD3B644A1}" destId="{CAEAA407-43B3-48FC-8EA8-193A90D660E9}" srcOrd="0" destOrd="0" parTransId="{117D03FA-C213-4855-9513-319FEDBFF1C8}" sibTransId="{0BAE547A-F032-4606-9A5E-CFC242FB6447}"/>
    <dgm:cxn modelId="{DDC41880-0CE7-4B08-B7A1-4B4C41E65387}" type="presOf" srcId="{BD1316F9-76F8-4D88-9B91-182DD3B644A1}" destId="{EB84E666-5CF3-4F96-BF96-A444329DDD59}" srcOrd="1" destOrd="0" presId="urn:microsoft.com/office/officeart/2005/8/layout/process4"/>
    <dgm:cxn modelId="{A6EB3381-7140-4087-B123-4BD0AF83DA18}" srcId="{C5BDDCC8-DCF2-481A-834B-134B72CB8606}" destId="{92A958D9-FA99-4400-AE89-FDDC295766AD}" srcOrd="2" destOrd="0" parTransId="{6106FF6D-E8A7-43B2-A0CE-B3A4277C1A50}" sibTransId="{61C26CFE-82B4-48D8-9F0A-096D1D784EEB}"/>
    <dgm:cxn modelId="{49BC8B81-B21D-454B-95CD-703CE270029E}" srcId="{C5BDDCC8-DCF2-481A-834B-134B72CB8606}" destId="{640350B2-BB59-446A-B2ED-BCC22752AC65}" srcOrd="0" destOrd="0" parTransId="{B7DB672A-DFEA-47E3-987D-5B785544BAA2}" sibTransId="{43A70B03-7744-4BE1-A3B9-396009C87406}"/>
    <dgm:cxn modelId="{DBF19E86-1140-4CB9-94F3-C92E954548D5}" srcId="{C5BDDCC8-DCF2-481A-834B-134B72CB8606}" destId="{D6246064-DD40-4FAA-A280-B26AA0CD41BA}" srcOrd="3" destOrd="0" parTransId="{101537D6-85E7-40B2-B889-323C75C83611}" sibTransId="{08C605BC-A314-487A-8D35-94676B8273FC}"/>
    <dgm:cxn modelId="{F8EC9D95-BB82-4A0B-B800-259247B6A602}" type="presOf" srcId="{BD1316F9-76F8-4D88-9B91-182DD3B644A1}" destId="{64442DE8-47EE-41AA-BCC6-84DB4DF7553E}" srcOrd="0" destOrd="0" presId="urn:microsoft.com/office/officeart/2005/8/layout/process4"/>
    <dgm:cxn modelId="{1225DDA1-8914-4513-A67F-B12E8D53ABEF}" type="presOf" srcId="{67B8AE19-FF22-4A2B-9FA6-9995A2CA6BC4}" destId="{F8F197E1-83D8-4781-ADB7-617FEAEFCE94}" srcOrd="0" destOrd="0" presId="urn:microsoft.com/office/officeart/2005/8/layout/process4"/>
    <dgm:cxn modelId="{33B89BC9-8465-4C69-8C21-A3F7B2388E84}" srcId="{67B8AE19-FF22-4A2B-9FA6-9995A2CA6BC4}" destId="{BD1316F9-76F8-4D88-9B91-182DD3B644A1}" srcOrd="1" destOrd="0" parTransId="{6B225147-E663-4215-9595-284D168E11D6}" sibTransId="{C4D0141B-AD15-4089-90ED-9E30DA1C285B}"/>
    <dgm:cxn modelId="{2768D0D2-2D5D-48DC-88BF-3C3378359830}" type="presOf" srcId="{640350B2-BB59-446A-B2ED-BCC22752AC65}" destId="{C9256B1E-B76A-43D7-AE06-10A5D6FE7B31}" srcOrd="0" destOrd="0" presId="urn:microsoft.com/office/officeart/2005/8/layout/process4"/>
    <dgm:cxn modelId="{192902D6-726B-4541-85C7-3067A68F0066}" type="presOf" srcId="{9D6228CD-04C5-4038-85FF-6EB360465BC2}" destId="{49975D4E-9423-43DB-9F85-4674D28E9427}" srcOrd="0" destOrd="0" presId="urn:microsoft.com/office/officeart/2005/8/layout/process4"/>
    <dgm:cxn modelId="{90B24385-ED91-427F-A3B6-ED8BFCC43EAA}" type="presParOf" srcId="{F8F197E1-83D8-4781-ADB7-617FEAEFCE94}" destId="{E3D17859-C490-4208-A977-2F99727E1930}" srcOrd="0" destOrd="0" presId="urn:microsoft.com/office/officeart/2005/8/layout/process4"/>
    <dgm:cxn modelId="{3089BE88-00FD-48D4-90A7-2DCBD0C9557C}" type="presParOf" srcId="{E3D17859-C490-4208-A977-2F99727E1930}" destId="{64442DE8-47EE-41AA-BCC6-84DB4DF7553E}" srcOrd="0" destOrd="0" presId="urn:microsoft.com/office/officeart/2005/8/layout/process4"/>
    <dgm:cxn modelId="{3973A0D7-D0EB-4A6D-BC14-C833F10A52B4}" type="presParOf" srcId="{E3D17859-C490-4208-A977-2F99727E1930}" destId="{EB84E666-5CF3-4F96-BF96-A444329DDD59}" srcOrd="1" destOrd="0" presId="urn:microsoft.com/office/officeart/2005/8/layout/process4"/>
    <dgm:cxn modelId="{1464551F-19FE-41E9-BB81-DB91476144CB}" type="presParOf" srcId="{E3D17859-C490-4208-A977-2F99727E1930}" destId="{2FF02C96-1471-4B5C-93A3-370869A3DC22}" srcOrd="2" destOrd="0" presId="urn:microsoft.com/office/officeart/2005/8/layout/process4"/>
    <dgm:cxn modelId="{90AEA36B-2288-49EB-8683-E6EA9A6CA2E8}" type="presParOf" srcId="{2FF02C96-1471-4B5C-93A3-370869A3DC22}" destId="{36020A83-5FCF-4582-97A1-11CEAB49DDF3}" srcOrd="0" destOrd="0" presId="urn:microsoft.com/office/officeart/2005/8/layout/process4"/>
    <dgm:cxn modelId="{E39DDE1E-5F78-41C3-A618-83C99D648144}" type="presParOf" srcId="{2FF02C96-1471-4B5C-93A3-370869A3DC22}" destId="{49975D4E-9423-43DB-9F85-4674D28E9427}" srcOrd="1" destOrd="0" presId="urn:microsoft.com/office/officeart/2005/8/layout/process4"/>
    <dgm:cxn modelId="{385D9FC6-D219-4664-993F-9EAC59B17B48}" type="presParOf" srcId="{2FF02C96-1471-4B5C-93A3-370869A3DC22}" destId="{94C04A26-7DEB-4D48-88D6-AB241662928B}" srcOrd="2" destOrd="0" presId="urn:microsoft.com/office/officeart/2005/8/layout/process4"/>
    <dgm:cxn modelId="{F5672137-8AFE-47DF-BF03-9268F774BDAB}" type="presParOf" srcId="{F8F197E1-83D8-4781-ADB7-617FEAEFCE94}" destId="{3576DE70-7E31-4315-B7C6-1825E934E120}" srcOrd="1" destOrd="0" presId="urn:microsoft.com/office/officeart/2005/8/layout/process4"/>
    <dgm:cxn modelId="{19D27743-5173-4B84-A011-A4F7EB75A556}" type="presParOf" srcId="{F8F197E1-83D8-4781-ADB7-617FEAEFCE94}" destId="{4FFACA62-AEB4-4259-B3FA-DEB64875CC45}" srcOrd="2" destOrd="0" presId="urn:microsoft.com/office/officeart/2005/8/layout/process4"/>
    <dgm:cxn modelId="{7BA0452A-2496-44B0-B241-F889C91DA822}" type="presParOf" srcId="{4FFACA62-AEB4-4259-B3FA-DEB64875CC45}" destId="{A4102828-4E85-415E-B7CD-33DD09949248}" srcOrd="0" destOrd="0" presId="urn:microsoft.com/office/officeart/2005/8/layout/process4"/>
    <dgm:cxn modelId="{67A945F1-54DF-48EB-A5DF-58E38CE3E4FB}" type="presParOf" srcId="{4FFACA62-AEB4-4259-B3FA-DEB64875CC45}" destId="{D2E345EA-03A6-4DC4-BB37-634A039758D4}" srcOrd="1" destOrd="0" presId="urn:microsoft.com/office/officeart/2005/8/layout/process4"/>
    <dgm:cxn modelId="{743B2E4A-2EA0-43AE-AB85-475FCCAC73F5}" type="presParOf" srcId="{4FFACA62-AEB4-4259-B3FA-DEB64875CC45}" destId="{FD18D34A-FB3C-473B-BEB3-9849312604FD}" srcOrd="2" destOrd="0" presId="urn:microsoft.com/office/officeart/2005/8/layout/process4"/>
    <dgm:cxn modelId="{F4EEB2AB-CBA9-40A1-A1A7-F4701BBDBEC0}" type="presParOf" srcId="{FD18D34A-FB3C-473B-BEB3-9849312604FD}" destId="{C9256B1E-B76A-43D7-AE06-10A5D6FE7B31}" srcOrd="0" destOrd="0" presId="urn:microsoft.com/office/officeart/2005/8/layout/process4"/>
    <dgm:cxn modelId="{566E0B6E-57A7-4F3E-8933-F3D71F71B2F7}" type="presParOf" srcId="{FD18D34A-FB3C-473B-BEB3-9849312604FD}" destId="{BECAECC0-A3EF-4B14-B22D-9EBAA9B33533}" srcOrd="1" destOrd="0" presId="urn:microsoft.com/office/officeart/2005/8/layout/process4"/>
    <dgm:cxn modelId="{DD210716-3AB3-4686-86C5-B53AD0506207}" type="presParOf" srcId="{FD18D34A-FB3C-473B-BEB3-9849312604FD}" destId="{F5B18F03-4CCA-4A7B-8AB9-BD1B2DA98539}" srcOrd="2" destOrd="0" presId="urn:microsoft.com/office/officeart/2005/8/layout/process4"/>
    <dgm:cxn modelId="{5B63568A-5A8A-4CB9-BDF7-8FAA1DA8F5A7}" type="presParOf" srcId="{FD18D34A-FB3C-473B-BEB3-9849312604FD}" destId="{90E842B7-B0E9-4555-A9B5-51B5FC686CD8}" srcOrd="3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B8AE19-FF22-4A2B-9FA6-9995A2CA6BC4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BDDCC8-DCF2-481A-834B-134B72CB8606}">
      <dgm:prSet/>
      <dgm:spPr/>
      <dgm:t>
        <a:bodyPr/>
        <a:lstStyle/>
        <a:p>
          <a:r>
            <a:rPr lang="en-US" b="0" baseline="0" dirty="0"/>
            <a:t>Grayscale – Slide 15</a:t>
          </a:r>
          <a:endParaRPr lang="en-US" dirty="0"/>
        </a:p>
      </dgm:t>
    </dgm:pt>
    <dgm:pt modelId="{861EFF85-2689-4ED2-BED4-C48156613263}" type="parTrans" cxnId="{14641158-EF8E-4CDB-92B2-C5093A92F782}">
      <dgm:prSet/>
      <dgm:spPr/>
      <dgm:t>
        <a:bodyPr/>
        <a:lstStyle/>
        <a:p>
          <a:endParaRPr lang="en-US"/>
        </a:p>
      </dgm:t>
    </dgm:pt>
    <dgm:pt modelId="{4CE8ED0B-A006-49DE-918B-6A49313FE406}" type="sibTrans" cxnId="{14641158-EF8E-4CDB-92B2-C5093A92F782}">
      <dgm:prSet/>
      <dgm:spPr/>
      <dgm:t>
        <a:bodyPr/>
        <a:lstStyle/>
        <a:p>
          <a:endParaRPr lang="en-US"/>
        </a:p>
      </dgm:t>
    </dgm:pt>
    <dgm:pt modelId="{5E51CA3D-4A7F-41A2-A123-7E0036A4B3F6}">
      <dgm:prSet/>
      <dgm:spPr/>
      <dgm:t>
        <a:bodyPr/>
        <a:lstStyle/>
        <a:p>
          <a:r>
            <a:rPr lang="en-US" dirty="0"/>
            <a:t>Simulating Sunset – Slide 16</a:t>
          </a:r>
        </a:p>
      </dgm:t>
    </dgm:pt>
    <dgm:pt modelId="{0EAC76AC-4820-4252-9ED4-3B13F8C61337}" type="parTrans" cxnId="{40E8D973-DDD1-4656-B4AF-05078E0E5C58}">
      <dgm:prSet/>
      <dgm:spPr/>
      <dgm:t>
        <a:bodyPr/>
        <a:lstStyle/>
        <a:p>
          <a:endParaRPr lang="en-US"/>
        </a:p>
      </dgm:t>
    </dgm:pt>
    <dgm:pt modelId="{61DCAC39-40B7-496A-9075-1C103DFFFB3F}" type="sibTrans" cxnId="{40E8D973-DDD1-4656-B4AF-05078E0E5C58}">
      <dgm:prSet/>
      <dgm:spPr/>
      <dgm:t>
        <a:bodyPr/>
        <a:lstStyle/>
        <a:p>
          <a:endParaRPr lang="en-US"/>
        </a:p>
      </dgm:t>
    </dgm:pt>
    <dgm:pt modelId="{710F7DA6-D09C-4713-92BA-08E38481EEE1}">
      <dgm:prSet/>
      <dgm:spPr/>
      <dgm:t>
        <a:bodyPr/>
        <a:lstStyle/>
        <a:p>
          <a:r>
            <a:rPr lang="en-US" dirty="0"/>
            <a:t>Sepia – Slide 27</a:t>
          </a:r>
        </a:p>
      </dgm:t>
    </dgm:pt>
    <dgm:pt modelId="{B333B400-DA39-437D-8843-5B0B8B3DD691}" type="parTrans" cxnId="{EB69FC9A-6A40-4188-9408-FACC613248D5}">
      <dgm:prSet/>
      <dgm:spPr/>
      <dgm:t>
        <a:bodyPr/>
        <a:lstStyle/>
        <a:p>
          <a:endParaRPr lang="en-US"/>
        </a:p>
      </dgm:t>
    </dgm:pt>
    <dgm:pt modelId="{E77BDF15-314A-4DE2-BFC3-D5422EE5EFB0}" type="sibTrans" cxnId="{EB69FC9A-6A40-4188-9408-FACC613248D5}">
      <dgm:prSet/>
      <dgm:spPr/>
      <dgm:t>
        <a:bodyPr/>
        <a:lstStyle/>
        <a:p>
          <a:endParaRPr lang="en-US"/>
        </a:p>
      </dgm:t>
    </dgm:pt>
    <dgm:pt modelId="{061B5744-EED9-4930-9893-DB16FAB6BBD6}">
      <dgm:prSet/>
      <dgm:spPr/>
      <dgm:t>
        <a:bodyPr/>
        <a:lstStyle/>
        <a:p>
          <a:r>
            <a:rPr lang="en-US" dirty="0"/>
            <a:t>Negative – Slide 17</a:t>
          </a:r>
        </a:p>
      </dgm:t>
    </dgm:pt>
    <dgm:pt modelId="{9728D95F-D782-42C0-9959-C285FEBF04D6}" type="parTrans" cxnId="{8FD31573-3963-4DC6-A9E3-8F4C67E3C9E1}">
      <dgm:prSet/>
      <dgm:spPr/>
      <dgm:t>
        <a:bodyPr/>
        <a:lstStyle/>
        <a:p>
          <a:endParaRPr lang="en-US"/>
        </a:p>
      </dgm:t>
    </dgm:pt>
    <dgm:pt modelId="{2FF0BF38-9F4D-4BBC-8151-77F0813274E8}" type="sibTrans" cxnId="{8FD31573-3963-4DC6-A9E3-8F4C67E3C9E1}">
      <dgm:prSet/>
      <dgm:spPr/>
      <dgm:t>
        <a:bodyPr/>
        <a:lstStyle/>
        <a:p>
          <a:endParaRPr lang="en-US"/>
        </a:p>
      </dgm:t>
    </dgm:pt>
    <dgm:pt modelId="{43E82A30-3189-4C22-836D-2244FCABA0AD}">
      <dgm:prSet/>
      <dgm:spPr/>
      <dgm:t>
        <a:bodyPr/>
        <a:lstStyle/>
        <a:p>
          <a:r>
            <a:rPr lang="en-US" dirty="0"/>
            <a:t>What do you do with R, G, B?</a:t>
          </a:r>
        </a:p>
      </dgm:t>
    </dgm:pt>
    <dgm:pt modelId="{E54F5A8D-DF1A-4E9F-B142-0C8F4C8F0B85}" type="parTrans" cxnId="{A62FCF5E-57D6-4FF9-87CC-9CA552CA9AEF}">
      <dgm:prSet/>
      <dgm:spPr/>
    </dgm:pt>
    <dgm:pt modelId="{D03F0935-4B7E-43FC-B241-7D8673D1444E}" type="sibTrans" cxnId="{A62FCF5E-57D6-4FF9-87CC-9CA552CA9AEF}">
      <dgm:prSet/>
      <dgm:spPr/>
    </dgm:pt>
    <dgm:pt modelId="{C1CFFBD4-B0F2-4147-B5EC-3A090024DC08}">
      <dgm:prSet/>
      <dgm:spPr/>
      <dgm:t>
        <a:bodyPr/>
        <a:lstStyle/>
        <a:p>
          <a:r>
            <a:rPr lang="en-US" dirty="0"/>
            <a:t>What do you do with R, G, B?</a:t>
          </a:r>
        </a:p>
      </dgm:t>
    </dgm:pt>
    <dgm:pt modelId="{6DFED387-B540-4A29-81CB-D7C1E2E3BB9E}" type="parTrans" cxnId="{56632E3F-E96C-4F27-AAC5-9848820EC038}">
      <dgm:prSet/>
      <dgm:spPr/>
    </dgm:pt>
    <dgm:pt modelId="{2C55CD1D-422C-4FF4-A9F4-37BA83BB992C}" type="sibTrans" cxnId="{56632E3F-E96C-4F27-AAC5-9848820EC038}">
      <dgm:prSet/>
      <dgm:spPr/>
    </dgm:pt>
    <dgm:pt modelId="{904F1D5E-FC9C-4E70-BCA5-9AE2F2752AAB}">
      <dgm:prSet/>
      <dgm:spPr/>
      <dgm:t>
        <a:bodyPr/>
        <a:lstStyle/>
        <a:p>
          <a:r>
            <a:rPr lang="en-US"/>
            <a:t>What do you do with R, G, B?</a:t>
          </a:r>
          <a:endParaRPr lang="en-US" dirty="0"/>
        </a:p>
      </dgm:t>
    </dgm:pt>
    <dgm:pt modelId="{5302CBCF-BBA4-4DDE-B79B-8D36A95B06B8}" type="parTrans" cxnId="{F2CB4B05-57F9-497A-A055-42C4AAF36B66}">
      <dgm:prSet/>
      <dgm:spPr/>
    </dgm:pt>
    <dgm:pt modelId="{B17A9DBD-8507-4257-BAB5-0D3F4E8FA675}" type="sibTrans" cxnId="{F2CB4B05-57F9-497A-A055-42C4AAF36B66}">
      <dgm:prSet/>
      <dgm:spPr/>
    </dgm:pt>
    <dgm:pt modelId="{7039A557-F40A-4C5B-A7C1-4FE82E604572}">
      <dgm:prSet/>
      <dgm:spPr/>
      <dgm:t>
        <a:bodyPr/>
        <a:lstStyle/>
        <a:p>
          <a:r>
            <a:rPr lang="en-US" dirty="0"/>
            <a:t>What do you do with R, G, B?</a:t>
          </a:r>
        </a:p>
      </dgm:t>
    </dgm:pt>
    <dgm:pt modelId="{EB5827BC-76E1-47C8-B064-3800D7E21337}" type="parTrans" cxnId="{DE24109F-25E4-427E-8531-D2D3B3EB59D7}">
      <dgm:prSet/>
      <dgm:spPr/>
    </dgm:pt>
    <dgm:pt modelId="{1610181F-2B03-495E-90FE-DDB86FE227F3}" type="sibTrans" cxnId="{DE24109F-25E4-427E-8531-D2D3B3EB59D7}">
      <dgm:prSet/>
      <dgm:spPr/>
    </dgm:pt>
    <dgm:pt modelId="{0E43D678-8DDB-4694-8F95-F5C9D79AD645}">
      <dgm:prSet/>
      <dgm:spPr/>
      <dgm:t>
        <a:bodyPr/>
        <a:lstStyle/>
        <a:p>
          <a:r>
            <a:rPr lang="en-US" dirty="0"/>
            <a:t>What code do you start with?</a:t>
          </a:r>
        </a:p>
      </dgm:t>
    </dgm:pt>
    <dgm:pt modelId="{412AF19F-B5B0-4D7C-8891-95529260B001}" type="parTrans" cxnId="{5448B627-FCAB-4AE2-9480-1C401ADC86F3}">
      <dgm:prSet/>
      <dgm:spPr/>
    </dgm:pt>
    <dgm:pt modelId="{27255866-7AB6-4C6D-8FE4-3DC171AF1706}" type="sibTrans" cxnId="{5448B627-FCAB-4AE2-9480-1C401ADC86F3}">
      <dgm:prSet/>
      <dgm:spPr/>
    </dgm:pt>
    <dgm:pt modelId="{F8F197E1-83D8-4781-ADB7-617FEAEFCE94}" type="pres">
      <dgm:prSet presAssocID="{67B8AE19-FF22-4A2B-9FA6-9995A2CA6BC4}" presName="Name0" presStyleCnt="0">
        <dgm:presLayoutVars>
          <dgm:dir/>
          <dgm:animLvl val="lvl"/>
          <dgm:resizeHandles val="exact"/>
        </dgm:presLayoutVars>
      </dgm:prSet>
      <dgm:spPr/>
    </dgm:pt>
    <dgm:pt modelId="{EBBA6D17-AF4C-4099-A528-7BE5DCC0F559}" type="pres">
      <dgm:prSet presAssocID="{710F7DA6-D09C-4713-92BA-08E38481EEE1}" presName="boxAndChildren" presStyleCnt="0"/>
      <dgm:spPr/>
    </dgm:pt>
    <dgm:pt modelId="{1713A502-30F7-4AA0-9B1E-A19E0850A6B3}" type="pres">
      <dgm:prSet presAssocID="{710F7DA6-D09C-4713-92BA-08E38481EEE1}" presName="parentTextBox" presStyleLbl="node1" presStyleIdx="0" presStyleCnt="4"/>
      <dgm:spPr/>
    </dgm:pt>
    <dgm:pt modelId="{C6456684-84EE-4B86-B1DD-35C494B7CFB1}" type="pres">
      <dgm:prSet presAssocID="{710F7DA6-D09C-4713-92BA-08E38481EEE1}" presName="entireBox" presStyleLbl="node1" presStyleIdx="0" presStyleCnt="4"/>
      <dgm:spPr/>
    </dgm:pt>
    <dgm:pt modelId="{4241738C-FB92-4517-A847-7B778663ADAE}" type="pres">
      <dgm:prSet presAssocID="{710F7DA6-D09C-4713-92BA-08E38481EEE1}" presName="descendantBox" presStyleCnt="0"/>
      <dgm:spPr/>
    </dgm:pt>
    <dgm:pt modelId="{47B66628-70A2-4552-A291-42D572AB7CA5}" type="pres">
      <dgm:prSet presAssocID="{0E43D678-8DDB-4694-8F95-F5C9D79AD645}" presName="childTextBox" presStyleLbl="fgAccFollowNode1" presStyleIdx="0" presStyleCnt="5">
        <dgm:presLayoutVars>
          <dgm:bulletEnabled val="1"/>
        </dgm:presLayoutVars>
      </dgm:prSet>
      <dgm:spPr/>
    </dgm:pt>
    <dgm:pt modelId="{000A0CBF-4C5E-4508-92E7-94770901FEC9}" type="pres">
      <dgm:prSet presAssocID="{7039A557-F40A-4C5B-A7C1-4FE82E604572}" presName="childTextBox" presStyleLbl="fgAccFollowNode1" presStyleIdx="1" presStyleCnt="5">
        <dgm:presLayoutVars>
          <dgm:bulletEnabled val="1"/>
        </dgm:presLayoutVars>
      </dgm:prSet>
      <dgm:spPr/>
    </dgm:pt>
    <dgm:pt modelId="{F24041E6-434F-49A7-9678-4DFBDC3A5CB9}" type="pres">
      <dgm:prSet presAssocID="{2FF0BF38-9F4D-4BBC-8151-77F0813274E8}" presName="sp" presStyleCnt="0"/>
      <dgm:spPr/>
    </dgm:pt>
    <dgm:pt modelId="{E6938B79-C612-41E7-B369-60F421F47136}" type="pres">
      <dgm:prSet presAssocID="{061B5744-EED9-4930-9893-DB16FAB6BBD6}" presName="arrowAndChildren" presStyleCnt="0"/>
      <dgm:spPr/>
    </dgm:pt>
    <dgm:pt modelId="{B2574FC8-9BE1-4C52-9B84-DFC84F12431B}" type="pres">
      <dgm:prSet presAssocID="{061B5744-EED9-4930-9893-DB16FAB6BBD6}" presName="parentTextArrow" presStyleLbl="node1" presStyleIdx="0" presStyleCnt="4"/>
      <dgm:spPr/>
    </dgm:pt>
    <dgm:pt modelId="{BDE9EB41-7FF4-4580-91FB-ABDF3B2B9F65}" type="pres">
      <dgm:prSet presAssocID="{061B5744-EED9-4930-9893-DB16FAB6BBD6}" presName="arrow" presStyleLbl="node1" presStyleIdx="1" presStyleCnt="4"/>
      <dgm:spPr/>
    </dgm:pt>
    <dgm:pt modelId="{8C858D3C-1D4F-4DDA-8044-EDFA73E34411}" type="pres">
      <dgm:prSet presAssocID="{061B5744-EED9-4930-9893-DB16FAB6BBD6}" presName="descendantArrow" presStyleCnt="0"/>
      <dgm:spPr/>
    </dgm:pt>
    <dgm:pt modelId="{3B7A70CC-1F0A-4B0D-B2D7-E9B06C4ABFFE}" type="pres">
      <dgm:prSet presAssocID="{904F1D5E-FC9C-4E70-BCA5-9AE2F2752AAB}" presName="childTextArrow" presStyleLbl="fgAccFollowNode1" presStyleIdx="2" presStyleCnt="5">
        <dgm:presLayoutVars>
          <dgm:bulletEnabled val="1"/>
        </dgm:presLayoutVars>
      </dgm:prSet>
      <dgm:spPr/>
    </dgm:pt>
    <dgm:pt modelId="{47488449-4C0D-4E83-9776-45A4A4EF11D3}" type="pres">
      <dgm:prSet presAssocID="{61DCAC39-40B7-496A-9075-1C103DFFFB3F}" presName="sp" presStyleCnt="0"/>
      <dgm:spPr/>
    </dgm:pt>
    <dgm:pt modelId="{2D451999-1855-421A-88E1-E81AF6910E8E}" type="pres">
      <dgm:prSet presAssocID="{5E51CA3D-4A7F-41A2-A123-7E0036A4B3F6}" presName="arrowAndChildren" presStyleCnt="0"/>
      <dgm:spPr/>
    </dgm:pt>
    <dgm:pt modelId="{AC72473B-106E-4EE6-9C75-A7DC8C2A4384}" type="pres">
      <dgm:prSet presAssocID="{5E51CA3D-4A7F-41A2-A123-7E0036A4B3F6}" presName="parentTextArrow" presStyleLbl="node1" presStyleIdx="1" presStyleCnt="4"/>
      <dgm:spPr/>
    </dgm:pt>
    <dgm:pt modelId="{04471152-BA8A-43ED-B523-3E39BA9EADDB}" type="pres">
      <dgm:prSet presAssocID="{5E51CA3D-4A7F-41A2-A123-7E0036A4B3F6}" presName="arrow" presStyleLbl="node1" presStyleIdx="2" presStyleCnt="4"/>
      <dgm:spPr/>
    </dgm:pt>
    <dgm:pt modelId="{03A60C6E-F920-4A7E-A972-2576A11476BB}" type="pres">
      <dgm:prSet presAssocID="{5E51CA3D-4A7F-41A2-A123-7E0036A4B3F6}" presName="descendantArrow" presStyleCnt="0"/>
      <dgm:spPr/>
    </dgm:pt>
    <dgm:pt modelId="{3C065D1C-2CB8-4757-B3D9-41D00597BD36}" type="pres">
      <dgm:prSet presAssocID="{43E82A30-3189-4C22-836D-2244FCABA0AD}" presName="childTextArrow" presStyleLbl="fgAccFollowNode1" presStyleIdx="3" presStyleCnt="5">
        <dgm:presLayoutVars>
          <dgm:bulletEnabled val="1"/>
        </dgm:presLayoutVars>
      </dgm:prSet>
      <dgm:spPr/>
    </dgm:pt>
    <dgm:pt modelId="{3576DE70-7E31-4315-B7C6-1825E934E120}" type="pres">
      <dgm:prSet presAssocID="{4CE8ED0B-A006-49DE-918B-6A49313FE406}" presName="sp" presStyleCnt="0"/>
      <dgm:spPr/>
    </dgm:pt>
    <dgm:pt modelId="{4FFACA62-AEB4-4259-B3FA-DEB64875CC45}" type="pres">
      <dgm:prSet presAssocID="{C5BDDCC8-DCF2-481A-834B-134B72CB8606}" presName="arrowAndChildren" presStyleCnt="0"/>
      <dgm:spPr/>
    </dgm:pt>
    <dgm:pt modelId="{A4102828-4E85-415E-B7CD-33DD09949248}" type="pres">
      <dgm:prSet presAssocID="{C5BDDCC8-DCF2-481A-834B-134B72CB8606}" presName="parentTextArrow" presStyleLbl="node1" presStyleIdx="2" presStyleCnt="4"/>
      <dgm:spPr/>
    </dgm:pt>
    <dgm:pt modelId="{A067D1F8-2864-4FDB-9642-D177B300A791}" type="pres">
      <dgm:prSet presAssocID="{C5BDDCC8-DCF2-481A-834B-134B72CB8606}" presName="arrow" presStyleLbl="node1" presStyleIdx="3" presStyleCnt="4"/>
      <dgm:spPr/>
    </dgm:pt>
    <dgm:pt modelId="{5967B4BE-42C5-4389-AC67-8EF833235994}" type="pres">
      <dgm:prSet presAssocID="{C5BDDCC8-DCF2-481A-834B-134B72CB8606}" presName="descendantArrow" presStyleCnt="0"/>
      <dgm:spPr/>
    </dgm:pt>
    <dgm:pt modelId="{8195CE6E-BDF1-4FBF-A63D-DEC42FF365CE}" type="pres">
      <dgm:prSet presAssocID="{C1CFFBD4-B0F2-4147-B5EC-3A090024DC08}" presName="childTextArrow" presStyleLbl="fgAccFollowNode1" presStyleIdx="4" presStyleCnt="5">
        <dgm:presLayoutVars>
          <dgm:bulletEnabled val="1"/>
        </dgm:presLayoutVars>
      </dgm:prSet>
      <dgm:spPr/>
    </dgm:pt>
  </dgm:ptLst>
  <dgm:cxnLst>
    <dgm:cxn modelId="{FB8BE102-0361-404D-B4E1-D8E866311A5A}" type="presOf" srcId="{5E51CA3D-4A7F-41A2-A123-7E0036A4B3F6}" destId="{04471152-BA8A-43ED-B523-3E39BA9EADDB}" srcOrd="1" destOrd="0" presId="urn:microsoft.com/office/officeart/2005/8/layout/process4"/>
    <dgm:cxn modelId="{F2CB4B05-57F9-497A-A055-42C4AAF36B66}" srcId="{061B5744-EED9-4930-9893-DB16FAB6BBD6}" destId="{904F1D5E-FC9C-4E70-BCA5-9AE2F2752AAB}" srcOrd="0" destOrd="0" parTransId="{5302CBCF-BBA4-4DDE-B79B-8D36A95B06B8}" sibTransId="{B17A9DBD-8507-4257-BAB5-0D3F4E8FA675}"/>
    <dgm:cxn modelId="{F41ABF0D-8823-41E6-97B7-B866403F8626}" type="presOf" srcId="{5E51CA3D-4A7F-41A2-A123-7E0036A4B3F6}" destId="{AC72473B-106E-4EE6-9C75-A7DC8C2A4384}" srcOrd="0" destOrd="0" presId="urn:microsoft.com/office/officeart/2005/8/layout/process4"/>
    <dgm:cxn modelId="{019A0022-075B-46FA-9F26-FC0ECFB428DE}" type="presOf" srcId="{43E82A30-3189-4C22-836D-2244FCABA0AD}" destId="{3C065D1C-2CB8-4757-B3D9-41D00597BD36}" srcOrd="0" destOrd="0" presId="urn:microsoft.com/office/officeart/2005/8/layout/process4"/>
    <dgm:cxn modelId="{F9138C22-CAEB-4A0D-A514-8358E41CD169}" type="presOf" srcId="{904F1D5E-FC9C-4E70-BCA5-9AE2F2752AAB}" destId="{3B7A70CC-1F0A-4B0D-B2D7-E9B06C4ABFFE}" srcOrd="0" destOrd="0" presId="urn:microsoft.com/office/officeart/2005/8/layout/process4"/>
    <dgm:cxn modelId="{5448B627-FCAB-4AE2-9480-1C401ADC86F3}" srcId="{710F7DA6-D09C-4713-92BA-08E38481EEE1}" destId="{0E43D678-8DDB-4694-8F95-F5C9D79AD645}" srcOrd="0" destOrd="0" parTransId="{412AF19F-B5B0-4D7C-8891-95529260B001}" sibTransId="{27255866-7AB6-4C6D-8FE4-3DC171AF1706}"/>
    <dgm:cxn modelId="{56632E3F-E96C-4F27-AAC5-9848820EC038}" srcId="{C5BDDCC8-DCF2-481A-834B-134B72CB8606}" destId="{C1CFFBD4-B0F2-4147-B5EC-3A090024DC08}" srcOrd="0" destOrd="0" parTransId="{6DFED387-B540-4A29-81CB-D7C1E2E3BB9E}" sibTransId="{2C55CD1D-422C-4FF4-A9F4-37BA83BB992C}"/>
    <dgm:cxn modelId="{A62FCF5E-57D6-4FF9-87CC-9CA552CA9AEF}" srcId="{5E51CA3D-4A7F-41A2-A123-7E0036A4B3F6}" destId="{43E82A30-3189-4C22-836D-2244FCABA0AD}" srcOrd="0" destOrd="0" parTransId="{E54F5A8D-DF1A-4E9F-B142-0C8F4C8F0B85}" sibTransId="{D03F0935-4B7E-43FC-B241-7D8673D1444E}"/>
    <dgm:cxn modelId="{5D3F9A44-823F-4C5B-8A3B-1899ADDBE25F}" type="presOf" srcId="{7039A557-F40A-4C5B-A7C1-4FE82E604572}" destId="{000A0CBF-4C5E-4508-92E7-94770901FEC9}" srcOrd="0" destOrd="0" presId="urn:microsoft.com/office/officeart/2005/8/layout/process4"/>
    <dgm:cxn modelId="{AA94FD4C-A057-49E5-BCAD-66E975970205}" type="presOf" srcId="{C5BDDCC8-DCF2-481A-834B-134B72CB8606}" destId="{A4102828-4E85-415E-B7CD-33DD09949248}" srcOrd="0" destOrd="0" presId="urn:microsoft.com/office/officeart/2005/8/layout/process4"/>
    <dgm:cxn modelId="{8FD31573-3963-4DC6-A9E3-8F4C67E3C9E1}" srcId="{67B8AE19-FF22-4A2B-9FA6-9995A2CA6BC4}" destId="{061B5744-EED9-4930-9893-DB16FAB6BBD6}" srcOrd="2" destOrd="0" parTransId="{9728D95F-D782-42C0-9959-C285FEBF04D6}" sibTransId="{2FF0BF38-9F4D-4BBC-8151-77F0813274E8}"/>
    <dgm:cxn modelId="{40E8D973-DDD1-4656-B4AF-05078E0E5C58}" srcId="{67B8AE19-FF22-4A2B-9FA6-9995A2CA6BC4}" destId="{5E51CA3D-4A7F-41A2-A123-7E0036A4B3F6}" srcOrd="1" destOrd="0" parTransId="{0EAC76AC-4820-4252-9ED4-3B13F8C61337}" sibTransId="{61DCAC39-40B7-496A-9075-1C103DFFFB3F}"/>
    <dgm:cxn modelId="{14641158-EF8E-4CDB-92B2-C5093A92F782}" srcId="{67B8AE19-FF22-4A2B-9FA6-9995A2CA6BC4}" destId="{C5BDDCC8-DCF2-481A-834B-134B72CB8606}" srcOrd="0" destOrd="0" parTransId="{861EFF85-2689-4ED2-BED4-C48156613263}" sibTransId="{4CE8ED0B-A006-49DE-918B-6A49313FE406}"/>
    <dgm:cxn modelId="{2660228D-CD1C-47FC-986B-8B6284E0286A}" type="presOf" srcId="{C1CFFBD4-B0F2-4147-B5EC-3A090024DC08}" destId="{8195CE6E-BDF1-4FBF-A63D-DEC42FF365CE}" srcOrd="0" destOrd="0" presId="urn:microsoft.com/office/officeart/2005/8/layout/process4"/>
    <dgm:cxn modelId="{EB69FC9A-6A40-4188-9408-FACC613248D5}" srcId="{67B8AE19-FF22-4A2B-9FA6-9995A2CA6BC4}" destId="{710F7DA6-D09C-4713-92BA-08E38481EEE1}" srcOrd="3" destOrd="0" parTransId="{B333B400-DA39-437D-8843-5B0B8B3DD691}" sibTransId="{E77BDF15-314A-4DE2-BFC3-D5422EE5EFB0}"/>
    <dgm:cxn modelId="{DE24109F-25E4-427E-8531-D2D3B3EB59D7}" srcId="{710F7DA6-D09C-4713-92BA-08E38481EEE1}" destId="{7039A557-F40A-4C5B-A7C1-4FE82E604572}" srcOrd="1" destOrd="0" parTransId="{EB5827BC-76E1-47C8-B064-3800D7E21337}" sibTransId="{1610181F-2B03-495E-90FE-DDB86FE227F3}"/>
    <dgm:cxn modelId="{1225DDA1-8914-4513-A67F-B12E8D53ABEF}" type="presOf" srcId="{67B8AE19-FF22-4A2B-9FA6-9995A2CA6BC4}" destId="{F8F197E1-83D8-4781-ADB7-617FEAEFCE94}" srcOrd="0" destOrd="0" presId="urn:microsoft.com/office/officeart/2005/8/layout/process4"/>
    <dgm:cxn modelId="{963B1AB2-E2D2-4EB7-9427-1B741297600F}" type="presOf" srcId="{C5BDDCC8-DCF2-481A-834B-134B72CB8606}" destId="{A067D1F8-2864-4FDB-9642-D177B300A791}" srcOrd="1" destOrd="0" presId="urn:microsoft.com/office/officeart/2005/8/layout/process4"/>
    <dgm:cxn modelId="{AB104AC6-21F0-4946-AF55-EDCA7A8CF7A2}" type="presOf" srcId="{0E43D678-8DDB-4694-8F95-F5C9D79AD645}" destId="{47B66628-70A2-4552-A291-42D572AB7CA5}" srcOrd="0" destOrd="0" presId="urn:microsoft.com/office/officeart/2005/8/layout/process4"/>
    <dgm:cxn modelId="{BE0785C6-4019-4741-8A98-047690818A91}" type="presOf" srcId="{710F7DA6-D09C-4713-92BA-08E38481EEE1}" destId="{1713A502-30F7-4AA0-9B1E-A19E0850A6B3}" srcOrd="0" destOrd="0" presId="urn:microsoft.com/office/officeart/2005/8/layout/process4"/>
    <dgm:cxn modelId="{9A91D5D9-7A1A-4966-B981-78DC5527701A}" type="presOf" srcId="{061B5744-EED9-4930-9893-DB16FAB6BBD6}" destId="{B2574FC8-9BE1-4C52-9B84-DFC84F12431B}" srcOrd="0" destOrd="0" presId="urn:microsoft.com/office/officeart/2005/8/layout/process4"/>
    <dgm:cxn modelId="{D77F39ED-1CD2-496B-8E03-C53DE2E60A10}" type="presOf" srcId="{061B5744-EED9-4930-9893-DB16FAB6BBD6}" destId="{BDE9EB41-7FF4-4580-91FB-ABDF3B2B9F65}" srcOrd="1" destOrd="0" presId="urn:microsoft.com/office/officeart/2005/8/layout/process4"/>
    <dgm:cxn modelId="{E3013AF7-A6C4-4CC9-9993-E7A269C2CE7C}" type="presOf" srcId="{710F7DA6-D09C-4713-92BA-08E38481EEE1}" destId="{C6456684-84EE-4B86-B1DD-35C494B7CFB1}" srcOrd="1" destOrd="0" presId="urn:microsoft.com/office/officeart/2005/8/layout/process4"/>
    <dgm:cxn modelId="{7178222B-DB6F-41A9-8AC2-3622E622B948}" type="presParOf" srcId="{F8F197E1-83D8-4781-ADB7-617FEAEFCE94}" destId="{EBBA6D17-AF4C-4099-A528-7BE5DCC0F559}" srcOrd="0" destOrd="0" presId="urn:microsoft.com/office/officeart/2005/8/layout/process4"/>
    <dgm:cxn modelId="{1D47B74F-74AF-4EB4-A281-5323515D9F2D}" type="presParOf" srcId="{EBBA6D17-AF4C-4099-A528-7BE5DCC0F559}" destId="{1713A502-30F7-4AA0-9B1E-A19E0850A6B3}" srcOrd="0" destOrd="0" presId="urn:microsoft.com/office/officeart/2005/8/layout/process4"/>
    <dgm:cxn modelId="{94080460-A5BE-48BA-B3A7-ACAE4C6A7F36}" type="presParOf" srcId="{EBBA6D17-AF4C-4099-A528-7BE5DCC0F559}" destId="{C6456684-84EE-4B86-B1DD-35C494B7CFB1}" srcOrd="1" destOrd="0" presId="urn:microsoft.com/office/officeart/2005/8/layout/process4"/>
    <dgm:cxn modelId="{F902F0D5-BB5F-4B94-AC13-381F5851F85C}" type="presParOf" srcId="{EBBA6D17-AF4C-4099-A528-7BE5DCC0F559}" destId="{4241738C-FB92-4517-A847-7B778663ADAE}" srcOrd="2" destOrd="0" presId="urn:microsoft.com/office/officeart/2005/8/layout/process4"/>
    <dgm:cxn modelId="{7375D822-4DDF-4FED-B937-5CC5D1C2128A}" type="presParOf" srcId="{4241738C-FB92-4517-A847-7B778663ADAE}" destId="{47B66628-70A2-4552-A291-42D572AB7CA5}" srcOrd="0" destOrd="0" presId="urn:microsoft.com/office/officeart/2005/8/layout/process4"/>
    <dgm:cxn modelId="{E390DDC9-120D-4E80-8D58-EAF64A5FA3C9}" type="presParOf" srcId="{4241738C-FB92-4517-A847-7B778663ADAE}" destId="{000A0CBF-4C5E-4508-92E7-94770901FEC9}" srcOrd="1" destOrd="0" presId="urn:microsoft.com/office/officeart/2005/8/layout/process4"/>
    <dgm:cxn modelId="{743437E6-6307-449A-A25F-A4E83B8E96F5}" type="presParOf" srcId="{F8F197E1-83D8-4781-ADB7-617FEAEFCE94}" destId="{F24041E6-434F-49A7-9678-4DFBDC3A5CB9}" srcOrd="1" destOrd="0" presId="urn:microsoft.com/office/officeart/2005/8/layout/process4"/>
    <dgm:cxn modelId="{9860E044-7316-4F97-81A4-D904DBB4155F}" type="presParOf" srcId="{F8F197E1-83D8-4781-ADB7-617FEAEFCE94}" destId="{E6938B79-C612-41E7-B369-60F421F47136}" srcOrd="2" destOrd="0" presId="urn:microsoft.com/office/officeart/2005/8/layout/process4"/>
    <dgm:cxn modelId="{8ADA611E-B344-4578-9D08-B79A85DAD682}" type="presParOf" srcId="{E6938B79-C612-41E7-B369-60F421F47136}" destId="{B2574FC8-9BE1-4C52-9B84-DFC84F12431B}" srcOrd="0" destOrd="0" presId="urn:microsoft.com/office/officeart/2005/8/layout/process4"/>
    <dgm:cxn modelId="{FB947DBE-AE24-4902-8543-BD6D6EAAE040}" type="presParOf" srcId="{E6938B79-C612-41E7-B369-60F421F47136}" destId="{BDE9EB41-7FF4-4580-91FB-ABDF3B2B9F65}" srcOrd="1" destOrd="0" presId="urn:microsoft.com/office/officeart/2005/8/layout/process4"/>
    <dgm:cxn modelId="{DE6DCB18-53BB-4E73-8BD7-1C3F999487B9}" type="presParOf" srcId="{E6938B79-C612-41E7-B369-60F421F47136}" destId="{8C858D3C-1D4F-4DDA-8044-EDFA73E34411}" srcOrd="2" destOrd="0" presId="urn:microsoft.com/office/officeart/2005/8/layout/process4"/>
    <dgm:cxn modelId="{D16D6AB4-B946-4AC5-B92B-14E13E194CF2}" type="presParOf" srcId="{8C858D3C-1D4F-4DDA-8044-EDFA73E34411}" destId="{3B7A70CC-1F0A-4B0D-B2D7-E9B06C4ABFFE}" srcOrd="0" destOrd="0" presId="urn:microsoft.com/office/officeart/2005/8/layout/process4"/>
    <dgm:cxn modelId="{759CF5EF-0645-48E5-9391-995A477FFECA}" type="presParOf" srcId="{F8F197E1-83D8-4781-ADB7-617FEAEFCE94}" destId="{47488449-4C0D-4E83-9776-45A4A4EF11D3}" srcOrd="3" destOrd="0" presId="urn:microsoft.com/office/officeart/2005/8/layout/process4"/>
    <dgm:cxn modelId="{F3F270CD-9423-4F71-900F-009869E056A6}" type="presParOf" srcId="{F8F197E1-83D8-4781-ADB7-617FEAEFCE94}" destId="{2D451999-1855-421A-88E1-E81AF6910E8E}" srcOrd="4" destOrd="0" presId="urn:microsoft.com/office/officeart/2005/8/layout/process4"/>
    <dgm:cxn modelId="{6A296663-D101-4E24-9FA3-B5E72F8769CD}" type="presParOf" srcId="{2D451999-1855-421A-88E1-E81AF6910E8E}" destId="{AC72473B-106E-4EE6-9C75-A7DC8C2A4384}" srcOrd="0" destOrd="0" presId="urn:microsoft.com/office/officeart/2005/8/layout/process4"/>
    <dgm:cxn modelId="{8D453874-85B3-4E81-8A41-6D9D1EA2E4A1}" type="presParOf" srcId="{2D451999-1855-421A-88E1-E81AF6910E8E}" destId="{04471152-BA8A-43ED-B523-3E39BA9EADDB}" srcOrd="1" destOrd="0" presId="urn:microsoft.com/office/officeart/2005/8/layout/process4"/>
    <dgm:cxn modelId="{C1BEAC6D-5EB0-4625-986E-025B61817618}" type="presParOf" srcId="{2D451999-1855-421A-88E1-E81AF6910E8E}" destId="{03A60C6E-F920-4A7E-A972-2576A11476BB}" srcOrd="2" destOrd="0" presId="urn:microsoft.com/office/officeart/2005/8/layout/process4"/>
    <dgm:cxn modelId="{08F8FDF0-CD22-4074-9049-FDBBF6C24D9F}" type="presParOf" srcId="{03A60C6E-F920-4A7E-A972-2576A11476BB}" destId="{3C065D1C-2CB8-4757-B3D9-41D00597BD36}" srcOrd="0" destOrd="0" presId="urn:microsoft.com/office/officeart/2005/8/layout/process4"/>
    <dgm:cxn modelId="{F5672137-8AFE-47DF-BF03-9268F774BDAB}" type="presParOf" srcId="{F8F197E1-83D8-4781-ADB7-617FEAEFCE94}" destId="{3576DE70-7E31-4315-B7C6-1825E934E120}" srcOrd="5" destOrd="0" presId="urn:microsoft.com/office/officeart/2005/8/layout/process4"/>
    <dgm:cxn modelId="{19D27743-5173-4B84-A011-A4F7EB75A556}" type="presParOf" srcId="{F8F197E1-83D8-4781-ADB7-617FEAEFCE94}" destId="{4FFACA62-AEB4-4259-B3FA-DEB64875CC45}" srcOrd="6" destOrd="0" presId="urn:microsoft.com/office/officeart/2005/8/layout/process4"/>
    <dgm:cxn modelId="{7BA0452A-2496-44B0-B241-F889C91DA822}" type="presParOf" srcId="{4FFACA62-AEB4-4259-B3FA-DEB64875CC45}" destId="{A4102828-4E85-415E-B7CD-33DD09949248}" srcOrd="0" destOrd="0" presId="urn:microsoft.com/office/officeart/2005/8/layout/process4"/>
    <dgm:cxn modelId="{9893946B-669A-430B-922D-9E310527D503}" type="presParOf" srcId="{4FFACA62-AEB4-4259-B3FA-DEB64875CC45}" destId="{A067D1F8-2864-4FDB-9642-D177B300A791}" srcOrd="1" destOrd="0" presId="urn:microsoft.com/office/officeart/2005/8/layout/process4"/>
    <dgm:cxn modelId="{3CEC1332-5661-46F0-8500-B3F0BB8978A0}" type="presParOf" srcId="{4FFACA62-AEB4-4259-B3FA-DEB64875CC45}" destId="{5967B4BE-42C5-4389-AC67-8EF833235994}" srcOrd="2" destOrd="0" presId="urn:microsoft.com/office/officeart/2005/8/layout/process4"/>
    <dgm:cxn modelId="{71EAFE95-B2A4-4E23-856B-A6B1B5A6A527}" type="presParOf" srcId="{5967B4BE-42C5-4389-AC67-8EF833235994}" destId="{8195CE6E-BDF1-4FBF-A63D-DEC42FF365C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B8AE19-FF22-4A2B-9FA6-9995A2CA6BC4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BDDCC8-DCF2-481A-834B-134B72CB8606}">
      <dgm:prSet/>
      <dgm:spPr/>
      <dgm:t>
        <a:bodyPr/>
        <a:lstStyle/>
        <a:p>
          <a:r>
            <a:rPr lang="en-US" dirty="0"/>
            <a:t>Introduction</a:t>
          </a:r>
        </a:p>
      </dgm:t>
    </dgm:pt>
    <dgm:pt modelId="{861EFF85-2689-4ED2-BED4-C48156613263}" type="parTrans" cxnId="{14641158-EF8E-4CDB-92B2-C5093A92F782}">
      <dgm:prSet/>
      <dgm:spPr/>
      <dgm:t>
        <a:bodyPr/>
        <a:lstStyle/>
        <a:p>
          <a:endParaRPr lang="en-US"/>
        </a:p>
      </dgm:t>
    </dgm:pt>
    <dgm:pt modelId="{4CE8ED0B-A006-49DE-918B-6A49313FE406}" type="sibTrans" cxnId="{14641158-EF8E-4CDB-92B2-C5093A92F782}">
      <dgm:prSet/>
      <dgm:spPr/>
      <dgm:t>
        <a:bodyPr/>
        <a:lstStyle/>
        <a:p>
          <a:endParaRPr lang="en-US"/>
        </a:p>
      </dgm:t>
    </dgm:pt>
    <dgm:pt modelId="{BD1316F9-76F8-4D88-9B91-182DD3B644A1}">
      <dgm:prSet/>
      <dgm:spPr/>
      <dgm:t>
        <a:bodyPr/>
        <a:lstStyle/>
        <a:p>
          <a:r>
            <a:rPr lang="en-US" dirty="0"/>
            <a:t>Original Images</a:t>
          </a:r>
        </a:p>
      </dgm:t>
    </dgm:pt>
    <dgm:pt modelId="{6B225147-E663-4215-9595-284D168E11D6}" type="parTrans" cxnId="{33B89BC9-8465-4C69-8C21-A3F7B2388E84}">
      <dgm:prSet/>
      <dgm:spPr/>
      <dgm:t>
        <a:bodyPr/>
        <a:lstStyle/>
        <a:p>
          <a:endParaRPr lang="en-US"/>
        </a:p>
      </dgm:t>
    </dgm:pt>
    <dgm:pt modelId="{C4D0141B-AD15-4089-90ED-9E30DA1C285B}" type="sibTrans" cxnId="{33B89BC9-8465-4C69-8C21-A3F7B2388E84}">
      <dgm:prSet/>
      <dgm:spPr/>
      <dgm:t>
        <a:bodyPr/>
        <a:lstStyle/>
        <a:p>
          <a:endParaRPr lang="en-US"/>
        </a:p>
      </dgm:t>
    </dgm:pt>
    <dgm:pt modelId="{CAEAA407-43B3-48FC-8EA8-193A90D660E9}">
      <dgm:prSet/>
      <dgm:spPr/>
      <dgm:t>
        <a:bodyPr/>
        <a:lstStyle/>
        <a:p>
          <a:r>
            <a:rPr lang="en-US" dirty="0"/>
            <a:t>New Images</a:t>
          </a:r>
        </a:p>
      </dgm:t>
    </dgm:pt>
    <dgm:pt modelId="{117D03FA-C213-4855-9513-319FEDBFF1C8}" type="parTrans" cxnId="{2AEBB77D-F365-4550-A0A6-42D5F087238C}">
      <dgm:prSet/>
      <dgm:spPr/>
      <dgm:t>
        <a:bodyPr/>
        <a:lstStyle/>
        <a:p>
          <a:endParaRPr lang="en-US"/>
        </a:p>
      </dgm:t>
    </dgm:pt>
    <dgm:pt modelId="{0BAE547A-F032-4606-9A5E-CFC242FB6447}" type="sibTrans" cxnId="{2AEBB77D-F365-4550-A0A6-42D5F087238C}">
      <dgm:prSet/>
      <dgm:spPr/>
      <dgm:t>
        <a:bodyPr/>
        <a:lstStyle/>
        <a:p>
          <a:endParaRPr lang="en-US"/>
        </a:p>
      </dgm:t>
    </dgm:pt>
    <dgm:pt modelId="{981F5427-18D9-4367-87FF-876B85D52678}">
      <dgm:prSet/>
      <dgm:spPr/>
      <dgm:t>
        <a:bodyPr/>
        <a:lstStyle/>
        <a:p>
          <a:r>
            <a:rPr lang="en-US" dirty="0"/>
            <a:t>Techniques</a:t>
          </a:r>
        </a:p>
      </dgm:t>
    </dgm:pt>
    <dgm:pt modelId="{E39D0472-B7D4-43A4-96F2-E2BCFEDC93C8}" type="parTrans" cxnId="{AF682CC5-5AAB-4A3B-93BB-D99ADFECBEF9}">
      <dgm:prSet/>
      <dgm:spPr/>
      <dgm:t>
        <a:bodyPr/>
        <a:lstStyle/>
        <a:p>
          <a:endParaRPr lang="en-US"/>
        </a:p>
      </dgm:t>
    </dgm:pt>
    <dgm:pt modelId="{E32288A7-C334-4C79-BE1A-B8700CC7AB23}" type="sibTrans" cxnId="{AF682CC5-5AAB-4A3B-93BB-D99ADFECBEF9}">
      <dgm:prSet/>
      <dgm:spPr/>
      <dgm:t>
        <a:bodyPr/>
        <a:lstStyle/>
        <a:p>
          <a:endParaRPr lang="en-US"/>
        </a:p>
      </dgm:t>
    </dgm:pt>
    <dgm:pt modelId="{CA0F85FA-11B1-450E-BB0F-5D16597B6F04}">
      <dgm:prSet/>
      <dgm:spPr/>
      <dgm:t>
        <a:bodyPr/>
        <a:lstStyle/>
        <a:p>
          <a:r>
            <a:rPr lang="en-US" dirty="0"/>
            <a:t>Conclusion</a:t>
          </a:r>
        </a:p>
      </dgm:t>
    </dgm:pt>
    <dgm:pt modelId="{07E6194C-DE48-4CDB-BFA3-3541B38CF432}" type="parTrans" cxnId="{5AB4B707-A7D2-41C0-B84E-A80CF516645E}">
      <dgm:prSet/>
      <dgm:spPr/>
      <dgm:t>
        <a:bodyPr/>
        <a:lstStyle/>
        <a:p>
          <a:endParaRPr lang="en-US"/>
        </a:p>
      </dgm:t>
    </dgm:pt>
    <dgm:pt modelId="{2B7FF834-5AB2-4966-9011-9D95FC1CEB39}" type="sibTrans" cxnId="{5AB4B707-A7D2-41C0-B84E-A80CF516645E}">
      <dgm:prSet/>
      <dgm:spPr/>
      <dgm:t>
        <a:bodyPr/>
        <a:lstStyle/>
        <a:p>
          <a:endParaRPr lang="en-US"/>
        </a:p>
      </dgm:t>
    </dgm:pt>
    <dgm:pt modelId="{1D863709-DEFE-4AE9-9C4B-533B85129B99}">
      <dgm:prSet/>
      <dgm:spPr/>
      <dgm:t>
        <a:bodyPr/>
        <a:lstStyle/>
        <a:p>
          <a:r>
            <a:rPr lang="en-US" dirty="0"/>
            <a:t>Appendix (for your code)</a:t>
          </a:r>
        </a:p>
      </dgm:t>
    </dgm:pt>
    <dgm:pt modelId="{B1234C5D-3CD1-4EB5-BB00-4E4F17755F83}" type="parTrans" cxnId="{29033397-8416-4A62-8901-8C758ADEA766}">
      <dgm:prSet/>
      <dgm:spPr/>
      <dgm:t>
        <a:bodyPr/>
        <a:lstStyle/>
        <a:p>
          <a:endParaRPr lang="en-US"/>
        </a:p>
      </dgm:t>
    </dgm:pt>
    <dgm:pt modelId="{C03E5421-ADC2-413B-AE70-90254295E0D8}" type="sibTrans" cxnId="{29033397-8416-4A62-8901-8C758ADEA766}">
      <dgm:prSet/>
      <dgm:spPr/>
      <dgm:t>
        <a:bodyPr/>
        <a:lstStyle/>
        <a:p>
          <a:endParaRPr lang="en-US"/>
        </a:p>
      </dgm:t>
    </dgm:pt>
    <dgm:pt modelId="{612201F7-AE28-4847-8694-39B98FE21BF8}">
      <dgm:prSet/>
      <dgm:spPr/>
      <dgm:t>
        <a:bodyPr/>
        <a:lstStyle/>
        <a:p>
          <a:r>
            <a:rPr lang="en-US" dirty="0"/>
            <a:t>One page or separate pages</a:t>
          </a:r>
        </a:p>
      </dgm:t>
    </dgm:pt>
    <dgm:pt modelId="{334AE56C-F5DB-4468-AC15-DC6430C543F1}" type="parTrans" cxnId="{76610FB1-0375-411C-9E6C-8ABB12B64C99}">
      <dgm:prSet/>
      <dgm:spPr/>
      <dgm:t>
        <a:bodyPr/>
        <a:lstStyle/>
        <a:p>
          <a:endParaRPr lang="en-US"/>
        </a:p>
      </dgm:t>
    </dgm:pt>
    <dgm:pt modelId="{40BFF663-BD39-485C-8DC6-EBCC0B5E46DD}" type="sibTrans" cxnId="{76610FB1-0375-411C-9E6C-8ABB12B64C99}">
      <dgm:prSet/>
      <dgm:spPr/>
      <dgm:t>
        <a:bodyPr/>
        <a:lstStyle/>
        <a:p>
          <a:endParaRPr lang="en-US"/>
        </a:p>
      </dgm:t>
    </dgm:pt>
    <dgm:pt modelId="{86E4F810-08F9-4886-8601-1F8E289275F5}">
      <dgm:prSet/>
      <dgm:spPr/>
      <dgm:t>
        <a:bodyPr/>
        <a:lstStyle/>
        <a:p>
          <a:r>
            <a:rPr lang="en-US" dirty="0"/>
            <a:t>One page or separate pages</a:t>
          </a:r>
        </a:p>
      </dgm:t>
    </dgm:pt>
    <dgm:pt modelId="{DE72CD09-C19F-481B-A3DA-B3F70A035E2A}" type="parTrans" cxnId="{763EFA4D-06AB-4B74-A03A-D0C376E702A6}">
      <dgm:prSet/>
      <dgm:spPr/>
      <dgm:t>
        <a:bodyPr/>
        <a:lstStyle/>
        <a:p>
          <a:endParaRPr lang="en-US"/>
        </a:p>
      </dgm:t>
    </dgm:pt>
    <dgm:pt modelId="{77D447DB-13D4-4C4B-92B8-7FE1C68511FA}" type="sibTrans" cxnId="{763EFA4D-06AB-4B74-A03A-D0C376E702A6}">
      <dgm:prSet/>
      <dgm:spPr/>
      <dgm:t>
        <a:bodyPr/>
        <a:lstStyle/>
        <a:p>
          <a:endParaRPr lang="en-US"/>
        </a:p>
      </dgm:t>
    </dgm:pt>
    <dgm:pt modelId="{F8F197E1-83D8-4781-ADB7-617FEAEFCE94}" type="pres">
      <dgm:prSet presAssocID="{67B8AE19-FF22-4A2B-9FA6-9995A2CA6BC4}" presName="Name0" presStyleCnt="0">
        <dgm:presLayoutVars>
          <dgm:dir/>
          <dgm:animLvl val="lvl"/>
          <dgm:resizeHandles val="exact"/>
        </dgm:presLayoutVars>
      </dgm:prSet>
      <dgm:spPr/>
    </dgm:pt>
    <dgm:pt modelId="{1CCAD505-53E7-44F2-9296-CDE093E6D5B7}" type="pres">
      <dgm:prSet presAssocID="{1D863709-DEFE-4AE9-9C4B-533B85129B99}" presName="boxAndChildren" presStyleCnt="0"/>
      <dgm:spPr/>
    </dgm:pt>
    <dgm:pt modelId="{1AD1A503-5295-4C95-B6ED-5168848FA6B7}" type="pres">
      <dgm:prSet presAssocID="{1D863709-DEFE-4AE9-9C4B-533B85129B99}" presName="parentTextBox" presStyleLbl="node1" presStyleIdx="0" presStyleCnt="6"/>
      <dgm:spPr/>
    </dgm:pt>
    <dgm:pt modelId="{4614EB67-9C75-4EA8-8176-987CDF037311}" type="pres">
      <dgm:prSet presAssocID="{2B7FF834-5AB2-4966-9011-9D95FC1CEB39}" presName="sp" presStyleCnt="0"/>
      <dgm:spPr/>
    </dgm:pt>
    <dgm:pt modelId="{AF180903-6FB5-4DED-9C25-83D5EA5518D9}" type="pres">
      <dgm:prSet presAssocID="{CA0F85FA-11B1-450E-BB0F-5D16597B6F04}" presName="arrowAndChildren" presStyleCnt="0"/>
      <dgm:spPr/>
    </dgm:pt>
    <dgm:pt modelId="{E43B153B-088E-4333-937A-266F8BCCC2C8}" type="pres">
      <dgm:prSet presAssocID="{CA0F85FA-11B1-450E-BB0F-5D16597B6F04}" presName="parentTextArrow" presStyleLbl="node1" presStyleIdx="1" presStyleCnt="6"/>
      <dgm:spPr/>
    </dgm:pt>
    <dgm:pt modelId="{8F665CB4-558C-4B71-B309-B2E7D5140BD9}" type="pres">
      <dgm:prSet presAssocID="{E32288A7-C334-4C79-BE1A-B8700CC7AB23}" presName="sp" presStyleCnt="0"/>
      <dgm:spPr/>
    </dgm:pt>
    <dgm:pt modelId="{91903584-585F-4B3B-9796-CB4C73D9247C}" type="pres">
      <dgm:prSet presAssocID="{981F5427-18D9-4367-87FF-876B85D52678}" presName="arrowAndChildren" presStyleCnt="0"/>
      <dgm:spPr/>
    </dgm:pt>
    <dgm:pt modelId="{9020DC99-29BA-47FA-A363-DA5A649BE019}" type="pres">
      <dgm:prSet presAssocID="{981F5427-18D9-4367-87FF-876B85D52678}" presName="parentTextArrow" presStyleLbl="node1" presStyleIdx="2" presStyleCnt="6"/>
      <dgm:spPr/>
    </dgm:pt>
    <dgm:pt modelId="{5FC56BB2-8B8B-4E57-BD7B-32345FF9A9B3}" type="pres">
      <dgm:prSet presAssocID="{0BAE547A-F032-4606-9A5E-CFC242FB6447}" presName="sp" presStyleCnt="0"/>
      <dgm:spPr/>
    </dgm:pt>
    <dgm:pt modelId="{F53D0F2F-9C07-4525-B010-BEE64508C441}" type="pres">
      <dgm:prSet presAssocID="{CAEAA407-43B3-48FC-8EA8-193A90D660E9}" presName="arrowAndChildren" presStyleCnt="0"/>
      <dgm:spPr/>
    </dgm:pt>
    <dgm:pt modelId="{CB8BB80E-9694-4100-9177-5B15247435F8}" type="pres">
      <dgm:prSet presAssocID="{CAEAA407-43B3-48FC-8EA8-193A90D660E9}" presName="parentTextArrow" presStyleLbl="node1" presStyleIdx="2" presStyleCnt="6"/>
      <dgm:spPr/>
    </dgm:pt>
    <dgm:pt modelId="{5ECAE57C-BB0E-4A73-982E-99586D6F2364}" type="pres">
      <dgm:prSet presAssocID="{CAEAA407-43B3-48FC-8EA8-193A90D660E9}" presName="arrow" presStyleLbl="node1" presStyleIdx="3" presStyleCnt="6"/>
      <dgm:spPr/>
    </dgm:pt>
    <dgm:pt modelId="{9BFF6CC2-7674-4B3A-AD29-D0AF3F770F38}" type="pres">
      <dgm:prSet presAssocID="{CAEAA407-43B3-48FC-8EA8-193A90D660E9}" presName="descendantArrow" presStyleCnt="0"/>
      <dgm:spPr/>
    </dgm:pt>
    <dgm:pt modelId="{06A1B13C-F4D9-442B-A787-7FB240F68561}" type="pres">
      <dgm:prSet presAssocID="{86E4F810-08F9-4886-8601-1F8E289275F5}" presName="childTextArrow" presStyleLbl="fgAccFollowNode1" presStyleIdx="0" presStyleCnt="2">
        <dgm:presLayoutVars>
          <dgm:bulletEnabled val="1"/>
        </dgm:presLayoutVars>
      </dgm:prSet>
      <dgm:spPr/>
    </dgm:pt>
    <dgm:pt modelId="{3DD41DAB-03AE-4B7E-B25D-675C8E8EED53}" type="pres">
      <dgm:prSet presAssocID="{C4D0141B-AD15-4089-90ED-9E30DA1C285B}" presName="sp" presStyleCnt="0"/>
      <dgm:spPr/>
    </dgm:pt>
    <dgm:pt modelId="{51C64BEC-F677-4B8F-88C4-0B69D67E5CE6}" type="pres">
      <dgm:prSet presAssocID="{BD1316F9-76F8-4D88-9B91-182DD3B644A1}" presName="arrowAndChildren" presStyleCnt="0"/>
      <dgm:spPr/>
    </dgm:pt>
    <dgm:pt modelId="{F4DE12A0-6597-4131-8DBB-A340E4A3BEA1}" type="pres">
      <dgm:prSet presAssocID="{BD1316F9-76F8-4D88-9B91-182DD3B644A1}" presName="parentTextArrow" presStyleLbl="node1" presStyleIdx="3" presStyleCnt="6"/>
      <dgm:spPr/>
    </dgm:pt>
    <dgm:pt modelId="{17AB3710-C41E-4376-A8DC-97E41E67F438}" type="pres">
      <dgm:prSet presAssocID="{BD1316F9-76F8-4D88-9B91-182DD3B644A1}" presName="arrow" presStyleLbl="node1" presStyleIdx="4" presStyleCnt="6"/>
      <dgm:spPr/>
    </dgm:pt>
    <dgm:pt modelId="{66B9285A-7280-4C58-91A1-3637F5374D61}" type="pres">
      <dgm:prSet presAssocID="{BD1316F9-76F8-4D88-9B91-182DD3B644A1}" presName="descendantArrow" presStyleCnt="0"/>
      <dgm:spPr/>
    </dgm:pt>
    <dgm:pt modelId="{437E58A1-B62D-49B4-95FA-5C3B11069C1C}" type="pres">
      <dgm:prSet presAssocID="{612201F7-AE28-4847-8694-39B98FE21BF8}" presName="childTextArrow" presStyleLbl="fgAccFollowNode1" presStyleIdx="1" presStyleCnt="2">
        <dgm:presLayoutVars>
          <dgm:bulletEnabled val="1"/>
        </dgm:presLayoutVars>
      </dgm:prSet>
      <dgm:spPr/>
    </dgm:pt>
    <dgm:pt modelId="{3576DE70-7E31-4315-B7C6-1825E934E120}" type="pres">
      <dgm:prSet presAssocID="{4CE8ED0B-A006-49DE-918B-6A49313FE406}" presName="sp" presStyleCnt="0"/>
      <dgm:spPr/>
    </dgm:pt>
    <dgm:pt modelId="{4FFACA62-AEB4-4259-B3FA-DEB64875CC45}" type="pres">
      <dgm:prSet presAssocID="{C5BDDCC8-DCF2-481A-834B-134B72CB8606}" presName="arrowAndChildren" presStyleCnt="0"/>
      <dgm:spPr/>
    </dgm:pt>
    <dgm:pt modelId="{A4102828-4E85-415E-B7CD-33DD09949248}" type="pres">
      <dgm:prSet presAssocID="{C5BDDCC8-DCF2-481A-834B-134B72CB8606}" presName="parentTextArrow" presStyleLbl="node1" presStyleIdx="5" presStyleCnt="6" custLinFactNeighborX="444" custLinFactNeighborY="1326"/>
      <dgm:spPr/>
    </dgm:pt>
  </dgm:ptLst>
  <dgm:cxnLst>
    <dgm:cxn modelId="{5AB4B707-A7D2-41C0-B84E-A80CF516645E}" srcId="{67B8AE19-FF22-4A2B-9FA6-9995A2CA6BC4}" destId="{CA0F85FA-11B1-450E-BB0F-5D16597B6F04}" srcOrd="4" destOrd="0" parTransId="{07E6194C-DE48-4CDB-BFA3-3541B38CF432}" sibTransId="{2B7FF834-5AB2-4966-9011-9D95FC1CEB39}"/>
    <dgm:cxn modelId="{E1DB982D-7881-4D81-ACBB-F95D21E7A3B3}" type="presOf" srcId="{BD1316F9-76F8-4D88-9B91-182DD3B644A1}" destId="{F4DE12A0-6597-4131-8DBB-A340E4A3BEA1}" srcOrd="0" destOrd="0" presId="urn:microsoft.com/office/officeart/2005/8/layout/process4"/>
    <dgm:cxn modelId="{98E2DA3F-9A2A-43D5-8CF4-40F3F29748FE}" type="presOf" srcId="{981F5427-18D9-4367-87FF-876B85D52678}" destId="{9020DC99-29BA-47FA-A363-DA5A649BE019}" srcOrd="0" destOrd="0" presId="urn:microsoft.com/office/officeart/2005/8/layout/process4"/>
    <dgm:cxn modelId="{AA94FD4C-A057-49E5-BCAD-66E975970205}" type="presOf" srcId="{C5BDDCC8-DCF2-481A-834B-134B72CB8606}" destId="{A4102828-4E85-415E-B7CD-33DD09949248}" srcOrd="0" destOrd="0" presId="urn:microsoft.com/office/officeart/2005/8/layout/process4"/>
    <dgm:cxn modelId="{763EFA4D-06AB-4B74-A03A-D0C376E702A6}" srcId="{CAEAA407-43B3-48FC-8EA8-193A90D660E9}" destId="{86E4F810-08F9-4886-8601-1F8E289275F5}" srcOrd="0" destOrd="0" parTransId="{DE72CD09-C19F-481B-A3DA-B3F70A035E2A}" sibTransId="{77D447DB-13D4-4C4B-92B8-7FE1C68511FA}"/>
    <dgm:cxn modelId="{BACE1B70-800C-476E-A953-AA2092B41849}" type="presOf" srcId="{1D863709-DEFE-4AE9-9C4B-533B85129B99}" destId="{1AD1A503-5295-4C95-B6ED-5168848FA6B7}" srcOrd="0" destOrd="0" presId="urn:microsoft.com/office/officeart/2005/8/layout/process4"/>
    <dgm:cxn modelId="{14641158-EF8E-4CDB-92B2-C5093A92F782}" srcId="{67B8AE19-FF22-4A2B-9FA6-9995A2CA6BC4}" destId="{C5BDDCC8-DCF2-481A-834B-134B72CB8606}" srcOrd="0" destOrd="0" parTransId="{861EFF85-2689-4ED2-BED4-C48156613263}" sibTransId="{4CE8ED0B-A006-49DE-918B-6A49313FE406}"/>
    <dgm:cxn modelId="{2AEBB77D-F365-4550-A0A6-42D5F087238C}" srcId="{67B8AE19-FF22-4A2B-9FA6-9995A2CA6BC4}" destId="{CAEAA407-43B3-48FC-8EA8-193A90D660E9}" srcOrd="2" destOrd="0" parTransId="{117D03FA-C213-4855-9513-319FEDBFF1C8}" sibTransId="{0BAE547A-F032-4606-9A5E-CFC242FB6447}"/>
    <dgm:cxn modelId="{798BAD7F-A835-4F2E-A9B0-D9849D33F551}" type="presOf" srcId="{86E4F810-08F9-4886-8601-1F8E289275F5}" destId="{06A1B13C-F4D9-442B-A787-7FB240F68561}" srcOrd="0" destOrd="0" presId="urn:microsoft.com/office/officeart/2005/8/layout/process4"/>
    <dgm:cxn modelId="{29033397-8416-4A62-8901-8C758ADEA766}" srcId="{67B8AE19-FF22-4A2B-9FA6-9995A2CA6BC4}" destId="{1D863709-DEFE-4AE9-9C4B-533B85129B99}" srcOrd="5" destOrd="0" parTransId="{B1234C5D-3CD1-4EB5-BB00-4E4F17755F83}" sibTransId="{C03E5421-ADC2-413B-AE70-90254295E0D8}"/>
    <dgm:cxn modelId="{FDBDC39C-96FD-4FB1-9837-AF3073E77A85}" type="presOf" srcId="{CAEAA407-43B3-48FC-8EA8-193A90D660E9}" destId="{5ECAE57C-BB0E-4A73-982E-99586D6F2364}" srcOrd="1" destOrd="0" presId="urn:microsoft.com/office/officeart/2005/8/layout/process4"/>
    <dgm:cxn modelId="{1225DDA1-8914-4513-A67F-B12E8D53ABEF}" type="presOf" srcId="{67B8AE19-FF22-4A2B-9FA6-9995A2CA6BC4}" destId="{F8F197E1-83D8-4781-ADB7-617FEAEFCE94}" srcOrd="0" destOrd="0" presId="urn:microsoft.com/office/officeart/2005/8/layout/process4"/>
    <dgm:cxn modelId="{76610FB1-0375-411C-9E6C-8ABB12B64C99}" srcId="{BD1316F9-76F8-4D88-9B91-182DD3B644A1}" destId="{612201F7-AE28-4847-8694-39B98FE21BF8}" srcOrd="0" destOrd="0" parTransId="{334AE56C-F5DB-4468-AC15-DC6430C543F1}" sibTransId="{40BFF663-BD39-485C-8DC6-EBCC0B5E46DD}"/>
    <dgm:cxn modelId="{AF682CC5-5AAB-4A3B-93BB-D99ADFECBEF9}" srcId="{67B8AE19-FF22-4A2B-9FA6-9995A2CA6BC4}" destId="{981F5427-18D9-4367-87FF-876B85D52678}" srcOrd="3" destOrd="0" parTransId="{E39D0472-B7D4-43A4-96F2-E2BCFEDC93C8}" sibTransId="{E32288A7-C334-4C79-BE1A-B8700CC7AB23}"/>
    <dgm:cxn modelId="{33B89BC9-8465-4C69-8C21-A3F7B2388E84}" srcId="{67B8AE19-FF22-4A2B-9FA6-9995A2CA6BC4}" destId="{BD1316F9-76F8-4D88-9B91-182DD3B644A1}" srcOrd="1" destOrd="0" parTransId="{6B225147-E663-4215-9595-284D168E11D6}" sibTransId="{C4D0141B-AD15-4089-90ED-9E30DA1C285B}"/>
    <dgm:cxn modelId="{EB1A73DB-DDA0-48C3-A03A-80EAD1181FAD}" type="presOf" srcId="{CAEAA407-43B3-48FC-8EA8-193A90D660E9}" destId="{CB8BB80E-9694-4100-9177-5B15247435F8}" srcOrd="0" destOrd="0" presId="urn:microsoft.com/office/officeart/2005/8/layout/process4"/>
    <dgm:cxn modelId="{BA8483DD-0CF3-4883-805D-7763E4E849CC}" type="presOf" srcId="{612201F7-AE28-4847-8694-39B98FE21BF8}" destId="{437E58A1-B62D-49B4-95FA-5C3B11069C1C}" srcOrd="0" destOrd="0" presId="urn:microsoft.com/office/officeart/2005/8/layout/process4"/>
    <dgm:cxn modelId="{49F0C1EE-DF0D-4471-9E4C-C16CE454D26C}" type="presOf" srcId="{BD1316F9-76F8-4D88-9B91-182DD3B644A1}" destId="{17AB3710-C41E-4376-A8DC-97E41E67F438}" srcOrd="1" destOrd="0" presId="urn:microsoft.com/office/officeart/2005/8/layout/process4"/>
    <dgm:cxn modelId="{D1C91AF4-C4DE-43D2-93F2-72BB99F403CA}" type="presOf" srcId="{CA0F85FA-11B1-450E-BB0F-5D16597B6F04}" destId="{E43B153B-088E-4333-937A-266F8BCCC2C8}" srcOrd="0" destOrd="0" presId="urn:microsoft.com/office/officeart/2005/8/layout/process4"/>
    <dgm:cxn modelId="{44D0CC19-468B-41D7-A1F1-F49007922888}" type="presParOf" srcId="{F8F197E1-83D8-4781-ADB7-617FEAEFCE94}" destId="{1CCAD505-53E7-44F2-9296-CDE093E6D5B7}" srcOrd="0" destOrd="0" presId="urn:microsoft.com/office/officeart/2005/8/layout/process4"/>
    <dgm:cxn modelId="{33402F49-7B1F-43A3-8609-29B3D7606474}" type="presParOf" srcId="{1CCAD505-53E7-44F2-9296-CDE093E6D5B7}" destId="{1AD1A503-5295-4C95-B6ED-5168848FA6B7}" srcOrd="0" destOrd="0" presId="urn:microsoft.com/office/officeart/2005/8/layout/process4"/>
    <dgm:cxn modelId="{08E3EF2A-A68E-4D4F-9894-B86D001BCC12}" type="presParOf" srcId="{F8F197E1-83D8-4781-ADB7-617FEAEFCE94}" destId="{4614EB67-9C75-4EA8-8176-987CDF037311}" srcOrd="1" destOrd="0" presId="urn:microsoft.com/office/officeart/2005/8/layout/process4"/>
    <dgm:cxn modelId="{B757F762-3D34-4FF6-9482-E2E20C97B433}" type="presParOf" srcId="{F8F197E1-83D8-4781-ADB7-617FEAEFCE94}" destId="{AF180903-6FB5-4DED-9C25-83D5EA5518D9}" srcOrd="2" destOrd="0" presId="urn:microsoft.com/office/officeart/2005/8/layout/process4"/>
    <dgm:cxn modelId="{9CCE37CF-23E3-47DA-BDEF-17809687793F}" type="presParOf" srcId="{AF180903-6FB5-4DED-9C25-83D5EA5518D9}" destId="{E43B153B-088E-4333-937A-266F8BCCC2C8}" srcOrd="0" destOrd="0" presId="urn:microsoft.com/office/officeart/2005/8/layout/process4"/>
    <dgm:cxn modelId="{92F28C7E-D3E9-4DD1-B9AE-DB307B58F339}" type="presParOf" srcId="{F8F197E1-83D8-4781-ADB7-617FEAEFCE94}" destId="{8F665CB4-558C-4B71-B309-B2E7D5140BD9}" srcOrd="3" destOrd="0" presId="urn:microsoft.com/office/officeart/2005/8/layout/process4"/>
    <dgm:cxn modelId="{B0EE8D39-C6BF-4C72-B3C4-889536A0C6B7}" type="presParOf" srcId="{F8F197E1-83D8-4781-ADB7-617FEAEFCE94}" destId="{91903584-585F-4B3B-9796-CB4C73D9247C}" srcOrd="4" destOrd="0" presId="urn:microsoft.com/office/officeart/2005/8/layout/process4"/>
    <dgm:cxn modelId="{81CBFD6E-DC54-4D85-969C-CBA54911F3FD}" type="presParOf" srcId="{91903584-585F-4B3B-9796-CB4C73D9247C}" destId="{9020DC99-29BA-47FA-A363-DA5A649BE019}" srcOrd="0" destOrd="0" presId="urn:microsoft.com/office/officeart/2005/8/layout/process4"/>
    <dgm:cxn modelId="{F15C0E40-7234-4FE0-B1FD-FA79612EF58A}" type="presParOf" srcId="{F8F197E1-83D8-4781-ADB7-617FEAEFCE94}" destId="{5FC56BB2-8B8B-4E57-BD7B-32345FF9A9B3}" srcOrd="5" destOrd="0" presId="urn:microsoft.com/office/officeart/2005/8/layout/process4"/>
    <dgm:cxn modelId="{5F088612-B636-4708-9878-9155B3FAD3C5}" type="presParOf" srcId="{F8F197E1-83D8-4781-ADB7-617FEAEFCE94}" destId="{F53D0F2F-9C07-4525-B010-BEE64508C441}" srcOrd="6" destOrd="0" presId="urn:microsoft.com/office/officeart/2005/8/layout/process4"/>
    <dgm:cxn modelId="{84CC859A-C8EC-4373-B478-9E4C37914EE4}" type="presParOf" srcId="{F53D0F2F-9C07-4525-B010-BEE64508C441}" destId="{CB8BB80E-9694-4100-9177-5B15247435F8}" srcOrd="0" destOrd="0" presId="urn:microsoft.com/office/officeart/2005/8/layout/process4"/>
    <dgm:cxn modelId="{851119F9-9B78-4234-AB54-5A61D73DD7FB}" type="presParOf" srcId="{F53D0F2F-9C07-4525-B010-BEE64508C441}" destId="{5ECAE57C-BB0E-4A73-982E-99586D6F2364}" srcOrd="1" destOrd="0" presId="urn:microsoft.com/office/officeart/2005/8/layout/process4"/>
    <dgm:cxn modelId="{CC6A0161-AF15-4117-8221-50EDAB2AE1AD}" type="presParOf" srcId="{F53D0F2F-9C07-4525-B010-BEE64508C441}" destId="{9BFF6CC2-7674-4B3A-AD29-D0AF3F770F38}" srcOrd="2" destOrd="0" presId="urn:microsoft.com/office/officeart/2005/8/layout/process4"/>
    <dgm:cxn modelId="{2A07980F-0BAA-4457-88C7-7C66E278D59F}" type="presParOf" srcId="{9BFF6CC2-7674-4B3A-AD29-D0AF3F770F38}" destId="{06A1B13C-F4D9-442B-A787-7FB240F68561}" srcOrd="0" destOrd="0" presId="urn:microsoft.com/office/officeart/2005/8/layout/process4"/>
    <dgm:cxn modelId="{439AF99F-EC78-4E69-A402-EA2DEB6535DD}" type="presParOf" srcId="{F8F197E1-83D8-4781-ADB7-617FEAEFCE94}" destId="{3DD41DAB-03AE-4B7E-B25D-675C8E8EED53}" srcOrd="7" destOrd="0" presId="urn:microsoft.com/office/officeart/2005/8/layout/process4"/>
    <dgm:cxn modelId="{F983A070-B075-4EDD-A62B-93181809E6A5}" type="presParOf" srcId="{F8F197E1-83D8-4781-ADB7-617FEAEFCE94}" destId="{51C64BEC-F677-4B8F-88C4-0B69D67E5CE6}" srcOrd="8" destOrd="0" presId="urn:microsoft.com/office/officeart/2005/8/layout/process4"/>
    <dgm:cxn modelId="{97FF4AA5-6DC6-404F-A443-1DE2267DFA9F}" type="presParOf" srcId="{51C64BEC-F677-4B8F-88C4-0B69D67E5CE6}" destId="{F4DE12A0-6597-4131-8DBB-A340E4A3BEA1}" srcOrd="0" destOrd="0" presId="urn:microsoft.com/office/officeart/2005/8/layout/process4"/>
    <dgm:cxn modelId="{6EDE475E-A29D-42D4-8A5C-486D9478AEC9}" type="presParOf" srcId="{51C64BEC-F677-4B8F-88C4-0B69D67E5CE6}" destId="{17AB3710-C41E-4376-A8DC-97E41E67F438}" srcOrd="1" destOrd="0" presId="urn:microsoft.com/office/officeart/2005/8/layout/process4"/>
    <dgm:cxn modelId="{0FA6BFEB-202F-4086-A0AA-8E1125BBAEC4}" type="presParOf" srcId="{51C64BEC-F677-4B8F-88C4-0B69D67E5CE6}" destId="{66B9285A-7280-4C58-91A1-3637F5374D61}" srcOrd="2" destOrd="0" presId="urn:microsoft.com/office/officeart/2005/8/layout/process4"/>
    <dgm:cxn modelId="{3E2236A2-B745-4E9D-B065-2B746855C56A}" type="presParOf" srcId="{66B9285A-7280-4C58-91A1-3637F5374D61}" destId="{437E58A1-B62D-49B4-95FA-5C3B11069C1C}" srcOrd="0" destOrd="0" presId="urn:microsoft.com/office/officeart/2005/8/layout/process4"/>
    <dgm:cxn modelId="{F5672137-8AFE-47DF-BF03-9268F774BDAB}" type="presParOf" srcId="{F8F197E1-83D8-4781-ADB7-617FEAEFCE94}" destId="{3576DE70-7E31-4315-B7C6-1825E934E120}" srcOrd="9" destOrd="0" presId="urn:microsoft.com/office/officeart/2005/8/layout/process4"/>
    <dgm:cxn modelId="{19D27743-5173-4B84-A011-A4F7EB75A556}" type="presParOf" srcId="{F8F197E1-83D8-4781-ADB7-617FEAEFCE94}" destId="{4FFACA62-AEB4-4259-B3FA-DEB64875CC45}" srcOrd="10" destOrd="0" presId="urn:microsoft.com/office/officeart/2005/8/layout/process4"/>
    <dgm:cxn modelId="{7BA0452A-2496-44B0-B241-F889C91DA822}" type="presParOf" srcId="{4FFACA62-AEB4-4259-B3FA-DEB64875CC45}" destId="{A4102828-4E85-415E-B7CD-33DD0994924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B8AE19-FF22-4A2B-9FA6-9995A2CA6BC4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BDDCC8-DCF2-481A-834B-134B72CB8606}">
      <dgm:prSet/>
      <dgm:spPr/>
      <dgm:t>
        <a:bodyPr/>
        <a:lstStyle/>
        <a:p>
          <a:r>
            <a:rPr lang="en-US" b="0" baseline="0" dirty="0"/>
            <a:t>Review two items:</a:t>
          </a:r>
          <a:endParaRPr lang="en-US" dirty="0"/>
        </a:p>
      </dgm:t>
    </dgm:pt>
    <dgm:pt modelId="{861EFF85-2689-4ED2-BED4-C48156613263}" type="parTrans" cxnId="{14641158-EF8E-4CDB-92B2-C5093A92F782}">
      <dgm:prSet/>
      <dgm:spPr/>
      <dgm:t>
        <a:bodyPr/>
        <a:lstStyle/>
        <a:p>
          <a:endParaRPr lang="en-US"/>
        </a:p>
      </dgm:t>
    </dgm:pt>
    <dgm:pt modelId="{4CE8ED0B-A006-49DE-918B-6A49313FE406}" type="sibTrans" cxnId="{14641158-EF8E-4CDB-92B2-C5093A92F782}">
      <dgm:prSet/>
      <dgm:spPr/>
      <dgm:t>
        <a:bodyPr/>
        <a:lstStyle/>
        <a:p>
          <a:endParaRPr lang="en-US"/>
        </a:p>
      </dgm:t>
    </dgm:pt>
    <dgm:pt modelId="{17312487-3B1D-4A2E-88D1-197C6ED13DB7}">
      <dgm:prSet/>
      <dgm:spPr/>
      <dgm:t>
        <a:bodyPr/>
        <a:lstStyle/>
        <a:p>
          <a:r>
            <a:rPr lang="en-US" b="0" i="0" dirty="0"/>
            <a:t>Program randomly chooses a word from the attached dictionary file</a:t>
          </a:r>
          <a:endParaRPr lang="en-US" dirty="0"/>
        </a:p>
      </dgm:t>
    </dgm:pt>
    <dgm:pt modelId="{14277885-A405-482E-B54F-DB477F162061}" type="parTrans" cxnId="{6F728E02-CA0A-4128-B63E-5199E00E97C2}">
      <dgm:prSet/>
      <dgm:spPr/>
      <dgm:t>
        <a:bodyPr/>
        <a:lstStyle/>
        <a:p>
          <a:endParaRPr lang="en-US"/>
        </a:p>
      </dgm:t>
    </dgm:pt>
    <dgm:pt modelId="{249965D9-F221-431B-B794-5295FAC7A3F3}" type="sibTrans" cxnId="{6F728E02-CA0A-4128-B63E-5199E00E97C2}">
      <dgm:prSet/>
      <dgm:spPr/>
      <dgm:t>
        <a:bodyPr/>
        <a:lstStyle/>
        <a:p>
          <a:endParaRPr lang="en-US"/>
        </a:p>
      </dgm:t>
    </dgm:pt>
    <dgm:pt modelId="{E9843685-BB81-4F69-9C49-0BE42C0A570D}">
      <dgm:prSet/>
      <dgm:spPr/>
      <dgm:t>
        <a:bodyPr/>
        <a:lstStyle/>
        <a:p>
          <a:r>
            <a:rPr lang="en-US" dirty="0"/>
            <a:t>Tic Tac Toe code and Lab #7 from Week 7 of class</a:t>
          </a:r>
        </a:p>
      </dgm:t>
    </dgm:pt>
    <dgm:pt modelId="{7CA99C65-67AC-46DC-BDCB-2C8625D2EECF}" type="parTrans" cxnId="{407FBE5E-9B99-4F04-8805-755A1ABD0360}">
      <dgm:prSet/>
      <dgm:spPr/>
      <dgm:t>
        <a:bodyPr/>
        <a:lstStyle/>
        <a:p>
          <a:endParaRPr lang="en-US"/>
        </a:p>
      </dgm:t>
    </dgm:pt>
    <dgm:pt modelId="{BD4DA8E0-3EE0-4CEA-ADDF-44896DA90127}" type="sibTrans" cxnId="{407FBE5E-9B99-4F04-8805-755A1ABD0360}">
      <dgm:prSet/>
      <dgm:spPr/>
      <dgm:t>
        <a:bodyPr/>
        <a:lstStyle/>
        <a:p>
          <a:endParaRPr lang="en-US"/>
        </a:p>
      </dgm:t>
    </dgm:pt>
    <dgm:pt modelId="{E5F8323A-374E-4B86-9214-416B363BCFD7}">
      <dgm:prSet/>
      <dgm:spPr/>
      <dgm:t>
        <a:bodyPr/>
        <a:lstStyle/>
        <a:p>
          <a:r>
            <a:rPr lang="en-US" dirty="0"/>
            <a:t>Display the appropriate number of dashes for the user to guess</a:t>
          </a:r>
        </a:p>
      </dgm:t>
    </dgm:pt>
    <dgm:pt modelId="{3EEF3E73-6E13-4B5B-BF84-C9014F2424ED}" type="parTrans" cxnId="{5A818927-1DE4-4989-AF59-BDCF088064E8}">
      <dgm:prSet/>
      <dgm:spPr/>
      <dgm:t>
        <a:bodyPr/>
        <a:lstStyle/>
        <a:p>
          <a:endParaRPr lang="en-US"/>
        </a:p>
      </dgm:t>
    </dgm:pt>
    <dgm:pt modelId="{1EC9BD78-6175-40FE-AAC0-B8EBA6C72C75}" type="sibTrans" cxnId="{5A818927-1DE4-4989-AF59-BDCF088064E8}">
      <dgm:prSet/>
      <dgm:spPr/>
      <dgm:t>
        <a:bodyPr/>
        <a:lstStyle/>
        <a:p>
          <a:endParaRPr lang="en-US"/>
        </a:p>
      </dgm:t>
    </dgm:pt>
    <dgm:pt modelId="{5E25D3AF-EF7E-4E79-8BC4-9BBB03355FC9}">
      <dgm:prSet/>
      <dgm:spPr/>
      <dgm:t>
        <a:bodyPr/>
        <a:lstStyle/>
        <a:p>
          <a:r>
            <a:rPr lang="en-US" dirty="0"/>
            <a:t>Lecture about Files from Week 9 of class</a:t>
          </a:r>
        </a:p>
      </dgm:t>
    </dgm:pt>
    <dgm:pt modelId="{EA1A82B7-2446-48DA-A18F-E206D66261FD}" type="parTrans" cxnId="{606E9A65-E479-48EF-9EB4-6CFF2EEB7CBE}">
      <dgm:prSet/>
      <dgm:spPr/>
    </dgm:pt>
    <dgm:pt modelId="{A4E6A521-9C76-4E10-8EA2-6E2A89224B1B}" type="sibTrans" cxnId="{606E9A65-E479-48EF-9EB4-6CFF2EEB7CBE}">
      <dgm:prSet/>
      <dgm:spPr/>
    </dgm:pt>
    <dgm:pt modelId="{F8F197E1-83D8-4781-ADB7-617FEAEFCE94}" type="pres">
      <dgm:prSet presAssocID="{67B8AE19-FF22-4A2B-9FA6-9995A2CA6BC4}" presName="Name0" presStyleCnt="0">
        <dgm:presLayoutVars>
          <dgm:dir/>
          <dgm:animLvl val="lvl"/>
          <dgm:resizeHandles val="exact"/>
        </dgm:presLayoutVars>
      </dgm:prSet>
      <dgm:spPr/>
    </dgm:pt>
    <dgm:pt modelId="{88582B8F-B16A-4278-8C13-73565AAAE281}" type="pres">
      <dgm:prSet presAssocID="{E5F8323A-374E-4B86-9214-416B363BCFD7}" presName="boxAndChildren" presStyleCnt="0"/>
      <dgm:spPr/>
    </dgm:pt>
    <dgm:pt modelId="{41EBB661-3371-41EE-984E-57583816C0C5}" type="pres">
      <dgm:prSet presAssocID="{E5F8323A-374E-4B86-9214-416B363BCFD7}" presName="parentTextBox" presStyleLbl="node1" presStyleIdx="0" presStyleCnt="3"/>
      <dgm:spPr/>
    </dgm:pt>
    <dgm:pt modelId="{A8B4330F-0DC9-46F7-BFC5-6B76CDFC5806}" type="pres">
      <dgm:prSet presAssocID="{249965D9-F221-431B-B794-5295FAC7A3F3}" presName="sp" presStyleCnt="0"/>
      <dgm:spPr/>
    </dgm:pt>
    <dgm:pt modelId="{00287FB6-3233-4117-9745-D614978A777D}" type="pres">
      <dgm:prSet presAssocID="{17312487-3B1D-4A2E-88D1-197C6ED13DB7}" presName="arrowAndChildren" presStyleCnt="0"/>
      <dgm:spPr/>
    </dgm:pt>
    <dgm:pt modelId="{C3BA6317-8D56-456A-8BC9-51AAFD3B3ABF}" type="pres">
      <dgm:prSet presAssocID="{17312487-3B1D-4A2E-88D1-197C6ED13DB7}" presName="parentTextArrow" presStyleLbl="node1" presStyleIdx="1" presStyleCnt="3"/>
      <dgm:spPr/>
    </dgm:pt>
    <dgm:pt modelId="{3576DE70-7E31-4315-B7C6-1825E934E120}" type="pres">
      <dgm:prSet presAssocID="{4CE8ED0B-A006-49DE-918B-6A49313FE406}" presName="sp" presStyleCnt="0"/>
      <dgm:spPr/>
    </dgm:pt>
    <dgm:pt modelId="{4FFACA62-AEB4-4259-B3FA-DEB64875CC45}" type="pres">
      <dgm:prSet presAssocID="{C5BDDCC8-DCF2-481A-834B-134B72CB8606}" presName="arrowAndChildren" presStyleCnt="0"/>
      <dgm:spPr/>
    </dgm:pt>
    <dgm:pt modelId="{A4102828-4E85-415E-B7CD-33DD09949248}" type="pres">
      <dgm:prSet presAssocID="{C5BDDCC8-DCF2-481A-834B-134B72CB8606}" presName="parentTextArrow" presStyleLbl="node1" presStyleIdx="1" presStyleCnt="3"/>
      <dgm:spPr/>
    </dgm:pt>
    <dgm:pt modelId="{089EAD91-31F8-4049-A203-1181FF53D582}" type="pres">
      <dgm:prSet presAssocID="{C5BDDCC8-DCF2-481A-834B-134B72CB8606}" presName="arrow" presStyleLbl="node1" presStyleIdx="2" presStyleCnt="3"/>
      <dgm:spPr/>
    </dgm:pt>
    <dgm:pt modelId="{3D6B7234-B1CC-4ED2-8A48-9A44831CD6D7}" type="pres">
      <dgm:prSet presAssocID="{C5BDDCC8-DCF2-481A-834B-134B72CB8606}" presName="descendantArrow" presStyleCnt="0"/>
      <dgm:spPr/>
    </dgm:pt>
    <dgm:pt modelId="{E3CF08CC-CDA5-431B-A91C-7C4F2F607041}" type="pres">
      <dgm:prSet presAssocID="{E9843685-BB81-4F69-9C49-0BE42C0A570D}" presName="childTextArrow" presStyleLbl="fgAccFollowNode1" presStyleIdx="0" presStyleCnt="2">
        <dgm:presLayoutVars>
          <dgm:bulletEnabled val="1"/>
        </dgm:presLayoutVars>
      </dgm:prSet>
      <dgm:spPr/>
    </dgm:pt>
    <dgm:pt modelId="{5C6F777F-549D-45E2-8D99-373E601070D7}" type="pres">
      <dgm:prSet presAssocID="{5E25D3AF-EF7E-4E79-8BC4-9BBB03355FC9}" presName="childTextArrow" presStyleLbl="fgAccFollowNode1" presStyleIdx="1" presStyleCnt="2">
        <dgm:presLayoutVars>
          <dgm:bulletEnabled val="1"/>
        </dgm:presLayoutVars>
      </dgm:prSet>
      <dgm:spPr/>
    </dgm:pt>
  </dgm:ptLst>
  <dgm:cxnLst>
    <dgm:cxn modelId="{6F728E02-CA0A-4128-B63E-5199E00E97C2}" srcId="{67B8AE19-FF22-4A2B-9FA6-9995A2CA6BC4}" destId="{17312487-3B1D-4A2E-88D1-197C6ED13DB7}" srcOrd="1" destOrd="0" parTransId="{14277885-A405-482E-B54F-DB477F162061}" sibTransId="{249965D9-F221-431B-B794-5295FAC7A3F3}"/>
    <dgm:cxn modelId="{E2B60710-A311-4281-B34B-5B13FB0E033B}" type="presOf" srcId="{E9843685-BB81-4F69-9C49-0BE42C0A570D}" destId="{E3CF08CC-CDA5-431B-A91C-7C4F2F607041}" srcOrd="0" destOrd="0" presId="urn:microsoft.com/office/officeart/2005/8/layout/process4"/>
    <dgm:cxn modelId="{5A818927-1DE4-4989-AF59-BDCF088064E8}" srcId="{67B8AE19-FF22-4A2B-9FA6-9995A2CA6BC4}" destId="{E5F8323A-374E-4B86-9214-416B363BCFD7}" srcOrd="2" destOrd="0" parTransId="{3EEF3E73-6E13-4B5B-BF84-C9014F2424ED}" sibTransId="{1EC9BD78-6175-40FE-AAC0-B8EBA6C72C75}"/>
    <dgm:cxn modelId="{407FBE5E-9B99-4F04-8805-755A1ABD0360}" srcId="{C5BDDCC8-DCF2-481A-834B-134B72CB8606}" destId="{E9843685-BB81-4F69-9C49-0BE42C0A570D}" srcOrd="0" destOrd="0" parTransId="{7CA99C65-67AC-46DC-BDCB-2C8625D2EECF}" sibTransId="{BD4DA8E0-3EE0-4CEA-ADDF-44896DA90127}"/>
    <dgm:cxn modelId="{606E9A65-E479-48EF-9EB4-6CFF2EEB7CBE}" srcId="{C5BDDCC8-DCF2-481A-834B-134B72CB8606}" destId="{5E25D3AF-EF7E-4E79-8BC4-9BBB03355FC9}" srcOrd="1" destOrd="0" parTransId="{EA1A82B7-2446-48DA-A18F-E206D66261FD}" sibTransId="{A4E6A521-9C76-4E10-8EA2-6E2A89224B1B}"/>
    <dgm:cxn modelId="{AA94FD4C-A057-49E5-BCAD-66E975970205}" type="presOf" srcId="{C5BDDCC8-DCF2-481A-834B-134B72CB8606}" destId="{A4102828-4E85-415E-B7CD-33DD09949248}" srcOrd="0" destOrd="0" presId="urn:microsoft.com/office/officeart/2005/8/layout/process4"/>
    <dgm:cxn modelId="{FEDDB74E-5530-4F94-8A05-696FE1ADB8F6}" type="presOf" srcId="{C5BDDCC8-DCF2-481A-834B-134B72CB8606}" destId="{089EAD91-31F8-4049-A203-1181FF53D582}" srcOrd="1" destOrd="0" presId="urn:microsoft.com/office/officeart/2005/8/layout/process4"/>
    <dgm:cxn modelId="{14641158-EF8E-4CDB-92B2-C5093A92F782}" srcId="{67B8AE19-FF22-4A2B-9FA6-9995A2CA6BC4}" destId="{C5BDDCC8-DCF2-481A-834B-134B72CB8606}" srcOrd="0" destOrd="0" parTransId="{861EFF85-2689-4ED2-BED4-C48156613263}" sibTransId="{4CE8ED0B-A006-49DE-918B-6A49313FE406}"/>
    <dgm:cxn modelId="{1225DDA1-8914-4513-A67F-B12E8D53ABEF}" type="presOf" srcId="{67B8AE19-FF22-4A2B-9FA6-9995A2CA6BC4}" destId="{F8F197E1-83D8-4781-ADB7-617FEAEFCE94}" srcOrd="0" destOrd="0" presId="urn:microsoft.com/office/officeart/2005/8/layout/process4"/>
    <dgm:cxn modelId="{71BA74D7-E308-48DA-980B-4A62D0FB4CC2}" type="presOf" srcId="{17312487-3B1D-4A2E-88D1-197C6ED13DB7}" destId="{C3BA6317-8D56-456A-8BC9-51AAFD3B3ABF}" srcOrd="0" destOrd="0" presId="urn:microsoft.com/office/officeart/2005/8/layout/process4"/>
    <dgm:cxn modelId="{6A5119F3-D7B3-41BF-BB3F-FC6DECCCE8F6}" type="presOf" srcId="{E5F8323A-374E-4B86-9214-416B363BCFD7}" destId="{41EBB661-3371-41EE-984E-57583816C0C5}" srcOrd="0" destOrd="0" presId="urn:microsoft.com/office/officeart/2005/8/layout/process4"/>
    <dgm:cxn modelId="{4BFC63F8-04B9-4E50-838E-45C5CCCF6137}" type="presOf" srcId="{5E25D3AF-EF7E-4E79-8BC4-9BBB03355FC9}" destId="{5C6F777F-549D-45E2-8D99-373E601070D7}" srcOrd="0" destOrd="0" presId="urn:microsoft.com/office/officeart/2005/8/layout/process4"/>
    <dgm:cxn modelId="{EA94F989-EF02-4206-9D84-4962AB73967D}" type="presParOf" srcId="{F8F197E1-83D8-4781-ADB7-617FEAEFCE94}" destId="{88582B8F-B16A-4278-8C13-73565AAAE281}" srcOrd="0" destOrd="0" presId="urn:microsoft.com/office/officeart/2005/8/layout/process4"/>
    <dgm:cxn modelId="{A21BA8A6-DEE5-4801-ADEF-911001B755F5}" type="presParOf" srcId="{88582B8F-B16A-4278-8C13-73565AAAE281}" destId="{41EBB661-3371-41EE-984E-57583816C0C5}" srcOrd="0" destOrd="0" presId="urn:microsoft.com/office/officeart/2005/8/layout/process4"/>
    <dgm:cxn modelId="{0EAB0689-4F7D-43BC-998F-03E6D5F3CA63}" type="presParOf" srcId="{F8F197E1-83D8-4781-ADB7-617FEAEFCE94}" destId="{A8B4330F-0DC9-46F7-BFC5-6B76CDFC5806}" srcOrd="1" destOrd="0" presId="urn:microsoft.com/office/officeart/2005/8/layout/process4"/>
    <dgm:cxn modelId="{53C5717B-F904-4E9E-899D-B866A0F41BD7}" type="presParOf" srcId="{F8F197E1-83D8-4781-ADB7-617FEAEFCE94}" destId="{00287FB6-3233-4117-9745-D614978A777D}" srcOrd="2" destOrd="0" presId="urn:microsoft.com/office/officeart/2005/8/layout/process4"/>
    <dgm:cxn modelId="{A2747033-069E-40CC-A2BD-8DBD56A57C07}" type="presParOf" srcId="{00287FB6-3233-4117-9745-D614978A777D}" destId="{C3BA6317-8D56-456A-8BC9-51AAFD3B3ABF}" srcOrd="0" destOrd="0" presId="urn:microsoft.com/office/officeart/2005/8/layout/process4"/>
    <dgm:cxn modelId="{F5672137-8AFE-47DF-BF03-9268F774BDAB}" type="presParOf" srcId="{F8F197E1-83D8-4781-ADB7-617FEAEFCE94}" destId="{3576DE70-7E31-4315-B7C6-1825E934E120}" srcOrd="3" destOrd="0" presId="urn:microsoft.com/office/officeart/2005/8/layout/process4"/>
    <dgm:cxn modelId="{19D27743-5173-4B84-A011-A4F7EB75A556}" type="presParOf" srcId="{F8F197E1-83D8-4781-ADB7-617FEAEFCE94}" destId="{4FFACA62-AEB4-4259-B3FA-DEB64875CC45}" srcOrd="4" destOrd="0" presId="urn:microsoft.com/office/officeart/2005/8/layout/process4"/>
    <dgm:cxn modelId="{7BA0452A-2496-44B0-B241-F889C91DA822}" type="presParOf" srcId="{4FFACA62-AEB4-4259-B3FA-DEB64875CC45}" destId="{A4102828-4E85-415E-B7CD-33DD09949248}" srcOrd="0" destOrd="0" presId="urn:microsoft.com/office/officeart/2005/8/layout/process4"/>
    <dgm:cxn modelId="{FC1363F5-8858-49EC-8A8F-4F37C41C9E8D}" type="presParOf" srcId="{4FFACA62-AEB4-4259-B3FA-DEB64875CC45}" destId="{089EAD91-31F8-4049-A203-1181FF53D582}" srcOrd="1" destOrd="0" presId="urn:microsoft.com/office/officeart/2005/8/layout/process4"/>
    <dgm:cxn modelId="{9C93D2F6-C179-4DF5-948E-58D983D284D0}" type="presParOf" srcId="{4FFACA62-AEB4-4259-B3FA-DEB64875CC45}" destId="{3D6B7234-B1CC-4ED2-8A48-9A44831CD6D7}" srcOrd="2" destOrd="0" presId="urn:microsoft.com/office/officeart/2005/8/layout/process4"/>
    <dgm:cxn modelId="{239D9ECE-6F8F-4D6D-968E-EF55E6737B1C}" type="presParOf" srcId="{3D6B7234-B1CC-4ED2-8A48-9A44831CD6D7}" destId="{E3CF08CC-CDA5-431B-A91C-7C4F2F607041}" srcOrd="0" destOrd="0" presId="urn:microsoft.com/office/officeart/2005/8/layout/process4"/>
    <dgm:cxn modelId="{9B05D5AD-E386-4972-87D3-61494161E432}" type="presParOf" srcId="{3D6B7234-B1CC-4ED2-8A48-9A44831CD6D7}" destId="{5C6F777F-549D-45E2-8D99-373E601070D7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B8AE19-FF22-4A2B-9FA6-9995A2CA6BC4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BDDCC8-DCF2-481A-834B-134B72CB8606}">
      <dgm:prSet/>
      <dgm:spPr/>
      <dgm:t>
        <a:bodyPr/>
        <a:lstStyle/>
        <a:p>
          <a:r>
            <a:rPr lang="en-US" dirty="0"/>
            <a:t>Display the letters guessed as well as the number of correct and incorrect guesses</a:t>
          </a:r>
        </a:p>
      </dgm:t>
    </dgm:pt>
    <dgm:pt modelId="{861EFF85-2689-4ED2-BED4-C48156613263}" type="parTrans" cxnId="{14641158-EF8E-4CDB-92B2-C5093A92F782}">
      <dgm:prSet/>
      <dgm:spPr/>
      <dgm:t>
        <a:bodyPr/>
        <a:lstStyle/>
        <a:p>
          <a:endParaRPr lang="en-US"/>
        </a:p>
      </dgm:t>
    </dgm:pt>
    <dgm:pt modelId="{4CE8ED0B-A006-49DE-918B-6A49313FE406}" type="sibTrans" cxnId="{14641158-EF8E-4CDB-92B2-C5093A92F782}">
      <dgm:prSet/>
      <dgm:spPr/>
      <dgm:t>
        <a:bodyPr/>
        <a:lstStyle/>
        <a:p>
          <a:endParaRPr lang="en-US"/>
        </a:p>
      </dgm:t>
    </dgm:pt>
    <dgm:pt modelId="{2E5C71CC-59C9-4B9F-961F-04099238A6EE}">
      <dgm:prSet/>
      <dgm:spPr/>
      <dgm:t>
        <a:bodyPr/>
        <a:lstStyle/>
        <a:p>
          <a:r>
            <a:rPr lang="en-US" b="0" baseline="0" dirty="0"/>
            <a:t>Display the number of guesses remaining</a:t>
          </a:r>
          <a:endParaRPr lang="en-US" dirty="0"/>
        </a:p>
      </dgm:t>
    </dgm:pt>
    <dgm:pt modelId="{573D6498-4216-4921-929D-30A6BB00D5E1}" type="parTrans" cxnId="{A4154A7F-FB24-442F-9776-12C1AA94EEBC}">
      <dgm:prSet/>
      <dgm:spPr/>
      <dgm:t>
        <a:bodyPr/>
        <a:lstStyle/>
        <a:p>
          <a:endParaRPr lang="en-US"/>
        </a:p>
      </dgm:t>
    </dgm:pt>
    <dgm:pt modelId="{CD7F0650-3DF4-4B78-8FE9-321A39A1CE94}" type="sibTrans" cxnId="{A4154A7F-FB24-442F-9776-12C1AA94EEBC}">
      <dgm:prSet/>
      <dgm:spPr/>
      <dgm:t>
        <a:bodyPr/>
        <a:lstStyle/>
        <a:p>
          <a:endParaRPr lang="en-US"/>
        </a:p>
      </dgm:t>
    </dgm:pt>
    <dgm:pt modelId="{57CF24C2-DC68-4354-AB5C-29A52CEDDA96}">
      <dgm:prSet/>
      <dgm:spPr/>
      <dgm:t>
        <a:bodyPr/>
        <a:lstStyle/>
        <a:p>
          <a:r>
            <a:rPr lang="en-US" dirty="0"/>
            <a:t>Allow the user to play multiple times (Remember Part 2 of Lab #7?)</a:t>
          </a:r>
        </a:p>
      </dgm:t>
    </dgm:pt>
    <dgm:pt modelId="{D9FC635F-D61B-4061-9086-4E95DFC85475}" type="parTrans" cxnId="{FDF8B116-FDBA-4C7E-95AB-14D1165F3D2C}">
      <dgm:prSet/>
      <dgm:spPr/>
      <dgm:t>
        <a:bodyPr/>
        <a:lstStyle/>
        <a:p>
          <a:endParaRPr lang="en-US"/>
        </a:p>
      </dgm:t>
    </dgm:pt>
    <dgm:pt modelId="{848A0A86-6CEB-4EF0-B5FB-F00A9C7547F7}" type="sibTrans" cxnId="{FDF8B116-FDBA-4C7E-95AB-14D1165F3D2C}">
      <dgm:prSet/>
      <dgm:spPr/>
      <dgm:t>
        <a:bodyPr/>
        <a:lstStyle/>
        <a:p>
          <a:endParaRPr lang="en-US"/>
        </a:p>
      </dgm:t>
    </dgm:pt>
    <dgm:pt modelId="{E3A789A0-032F-466C-9075-05874EA2222F}">
      <dgm:prSet/>
      <dgm:spPr/>
      <dgm:t>
        <a:bodyPr/>
        <a:lstStyle/>
        <a:p>
          <a:r>
            <a:rPr lang="en-US" dirty="0"/>
            <a:t>Total guesses - How many lines to create the hangman?</a:t>
          </a:r>
        </a:p>
      </dgm:t>
    </dgm:pt>
    <dgm:pt modelId="{C94CF428-995C-409B-A248-F8A89BC2FFFC}" type="parTrans" cxnId="{619E8099-8433-4E58-AADB-4D6B33246D0C}">
      <dgm:prSet/>
      <dgm:spPr/>
      <dgm:t>
        <a:bodyPr/>
        <a:lstStyle/>
        <a:p>
          <a:endParaRPr lang="en-US"/>
        </a:p>
      </dgm:t>
    </dgm:pt>
    <dgm:pt modelId="{30AA5FC0-9735-48B3-8A60-9BDDDCECBE72}" type="sibTrans" cxnId="{619E8099-8433-4E58-AADB-4D6B33246D0C}">
      <dgm:prSet/>
      <dgm:spPr/>
      <dgm:t>
        <a:bodyPr/>
        <a:lstStyle/>
        <a:p>
          <a:endParaRPr lang="en-US"/>
        </a:p>
      </dgm:t>
    </dgm:pt>
    <dgm:pt modelId="{69DB4CFA-59B4-46E0-8C27-CE6FE0742ADC}">
      <dgm:prSet/>
      <dgm:spPr/>
      <dgm:t>
        <a:bodyPr/>
        <a:lstStyle/>
        <a:p>
          <a:r>
            <a:rPr lang="en-US" dirty="0"/>
            <a:t>Number of guesses remaining – Total guesses minus incorrect guesses</a:t>
          </a:r>
        </a:p>
      </dgm:t>
    </dgm:pt>
    <dgm:pt modelId="{FFEA4FC0-0CAA-4513-B50C-81979236B538}" type="parTrans" cxnId="{9C85015F-F808-40AE-BF0C-94817EBD9F26}">
      <dgm:prSet/>
      <dgm:spPr/>
      <dgm:t>
        <a:bodyPr/>
        <a:lstStyle/>
        <a:p>
          <a:endParaRPr lang="en-US"/>
        </a:p>
      </dgm:t>
    </dgm:pt>
    <dgm:pt modelId="{8562960A-F185-420C-BCBB-A3A005BC6F3C}" type="sibTrans" cxnId="{9C85015F-F808-40AE-BF0C-94817EBD9F26}">
      <dgm:prSet/>
      <dgm:spPr/>
      <dgm:t>
        <a:bodyPr/>
        <a:lstStyle/>
        <a:p>
          <a:endParaRPr lang="en-US"/>
        </a:p>
      </dgm:t>
    </dgm:pt>
    <dgm:pt modelId="{F8F197E1-83D8-4781-ADB7-617FEAEFCE94}" type="pres">
      <dgm:prSet presAssocID="{67B8AE19-FF22-4A2B-9FA6-9995A2CA6BC4}" presName="Name0" presStyleCnt="0">
        <dgm:presLayoutVars>
          <dgm:dir/>
          <dgm:animLvl val="lvl"/>
          <dgm:resizeHandles val="exact"/>
        </dgm:presLayoutVars>
      </dgm:prSet>
      <dgm:spPr/>
    </dgm:pt>
    <dgm:pt modelId="{DC862D7F-C267-4DD0-994A-0029BB1BB960}" type="pres">
      <dgm:prSet presAssocID="{57CF24C2-DC68-4354-AB5C-29A52CEDDA96}" presName="boxAndChildren" presStyleCnt="0"/>
      <dgm:spPr/>
    </dgm:pt>
    <dgm:pt modelId="{D9B907C2-758D-4B22-B854-878BDE2D7C0E}" type="pres">
      <dgm:prSet presAssocID="{57CF24C2-DC68-4354-AB5C-29A52CEDDA96}" presName="parentTextBox" presStyleLbl="node1" presStyleIdx="0" presStyleCnt="3"/>
      <dgm:spPr/>
    </dgm:pt>
    <dgm:pt modelId="{1919DE3F-3212-4299-B3E9-ED6A8BD41255}" type="pres">
      <dgm:prSet presAssocID="{CD7F0650-3DF4-4B78-8FE9-321A39A1CE94}" presName="sp" presStyleCnt="0"/>
      <dgm:spPr/>
    </dgm:pt>
    <dgm:pt modelId="{28F9C15A-6772-4D72-86D7-BD2AADB70429}" type="pres">
      <dgm:prSet presAssocID="{2E5C71CC-59C9-4B9F-961F-04099238A6EE}" presName="arrowAndChildren" presStyleCnt="0"/>
      <dgm:spPr/>
    </dgm:pt>
    <dgm:pt modelId="{9C6B99E3-5AC5-4256-9EC3-A0656630F232}" type="pres">
      <dgm:prSet presAssocID="{2E5C71CC-59C9-4B9F-961F-04099238A6EE}" presName="parentTextArrow" presStyleLbl="node1" presStyleIdx="0" presStyleCnt="3"/>
      <dgm:spPr/>
    </dgm:pt>
    <dgm:pt modelId="{B858981D-611C-4838-8B0E-DB0BF51D802A}" type="pres">
      <dgm:prSet presAssocID="{2E5C71CC-59C9-4B9F-961F-04099238A6EE}" presName="arrow" presStyleLbl="node1" presStyleIdx="1" presStyleCnt="3"/>
      <dgm:spPr/>
    </dgm:pt>
    <dgm:pt modelId="{0D5A61C6-45CD-4D7F-B8F3-808AEDA32143}" type="pres">
      <dgm:prSet presAssocID="{2E5C71CC-59C9-4B9F-961F-04099238A6EE}" presName="descendantArrow" presStyleCnt="0"/>
      <dgm:spPr/>
    </dgm:pt>
    <dgm:pt modelId="{EB6C73BA-EDBE-4EAF-9CBE-F8A93E997D57}" type="pres">
      <dgm:prSet presAssocID="{E3A789A0-032F-466C-9075-05874EA2222F}" presName="childTextArrow" presStyleLbl="fgAccFollowNode1" presStyleIdx="0" presStyleCnt="2">
        <dgm:presLayoutVars>
          <dgm:bulletEnabled val="1"/>
        </dgm:presLayoutVars>
      </dgm:prSet>
      <dgm:spPr/>
    </dgm:pt>
    <dgm:pt modelId="{547F55D7-00CF-41B0-BCC0-456D679DF59C}" type="pres">
      <dgm:prSet presAssocID="{69DB4CFA-59B4-46E0-8C27-CE6FE0742ADC}" presName="childTextArrow" presStyleLbl="fgAccFollowNode1" presStyleIdx="1" presStyleCnt="2">
        <dgm:presLayoutVars>
          <dgm:bulletEnabled val="1"/>
        </dgm:presLayoutVars>
      </dgm:prSet>
      <dgm:spPr/>
    </dgm:pt>
    <dgm:pt modelId="{A4E7F937-6799-4409-9116-DAC93A726EE3}" type="pres">
      <dgm:prSet presAssocID="{4CE8ED0B-A006-49DE-918B-6A49313FE406}" presName="sp" presStyleCnt="0"/>
      <dgm:spPr/>
    </dgm:pt>
    <dgm:pt modelId="{B33E12AA-AD94-44DD-B65D-5F63255A0A7C}" type="pres">
      <dgm:prSet presAssocID="{C5BDDCC8-DCF2-481A-834B-134B72CB8606}" presName="arrowAndChildren" presStyleCnt="0"/>
      <dgm:spPr/>
    </dgm:pt>
    <dgm:pt modelId="{960543C5-0980-4E70-96D2-30ABD08A0FDA}" type="pres">
      <dgm:prSet presAssocID="{C5BDDCC8-DCF2-481A-834B-134B72CB8606}" presName="parentTextArrow" presStyleLbl="node1" presStyleIdx="2" presStyleCnt="3"/>
      <dgm:spPr/>
    </dgm:pt>
  </dgm:ptLst>
  <dgm:cxnLst>
    <dgm:cxn modelId="{61F56801-5193-433D-B4A7-A584B8961924}" type="presOf" srcId="{2E5C71CC-59C9-4B9F-961F-04099238A6EE}" destId="{9C6B99E3-5AC5-4256-9EC3-A0656630F232}" srcOrd="0" destOrd="0" presId="urn:microsoft.com/office/officeart/2005/8/layout/process4"/>
    <dgm:cxn modelId="{FDF8B116-FDBA-4C7E-95AB-14D1165F3D2C}" srcId="{67B8AE19-FF22-4A2B-9FA6-9995A2CA6BC4}" destId="{57CF24C2-DC68-4354-AB5C-29A52CEDDA96}" srcOrd="2" destOrd="0" parTransId="{D9FC635F-D61B-4061-9086-4E95DFC85475}" sibTransId="{848A0A86-6CEB-4EF0-B5FB-F00A9C7547F7}"/>
    <dgm:cxn modelId="{B237F91A-8667-4BD3-AE31-C51ACA21833B}" type="presOf" srcId="{69DB4CFA-59B4-46E0-8C27-CE6FE0742ADC}" destId="{547F55D7-00CF-41B0-BCC0-456D679DF59C}" srcOrd="0" destOrd="0" presId="urn:microsoft.com/office/officeart/2005/8/layout/process4"/>
    <dgm:cxn modelId="{CD07381C-2424-4782-B66A-4AF909159FF6}" type="presOf" srcId="{57CF24C2-DC68-4354-AB5C-29A52CEDDA96}" destId="{D9B907C2-758D-4B22-B854-878BDE2D7C0E}" srcOrd="0" destOrd="0" presId="urn:microsoft.com/office/officeart/2005/8/layout/process4"/>
    <dgm:cxn modelId="{F67D8324-F272-407F-A5DC-A48D1A132179}" type="presOf" srcId="{C5BDDCC8-DCF2-481A-834B-134B72CB8606}" destId="{960543C5-0980-4E70-96D2-30ABD08A0FDA}" srcOrd="0" destOrd="0" presId="urn:microsoft.com/office/officeart/2005/8/layout/process4"/>
    <dgm:cxn modelId="{1E1CAB34-1187-4E2C-9BD3-D1423C3AF071}" type="presOf" srcId="{E3A789A0-032F-466C-9075-05874EA2222F}" destId="{EB6C73BA-EDBE-4EAF-9CBE-F8A93E997D57}" srcOrd="0" destOrd="0" presId="urn:microsoft.com/office/officeart/2005/8/layout/process4"/>
    <dgm:cxn modelId="{9C85015F-F808-40AE-BF0C-94817EBD9F26}" srcId="{2E5C71CC-59C9-4B9F-961F-04099238A6EE}" destId="{69DB4CFA-59B4-46E0-8C27-CE6FE0742ADC}" srcOrd="1" destOrd="0" parTransId="{FFEA4FC0-0CAA-4513-B50C-81979236B538}" sibTransId="{8562960A-F185-420C-BCBB-A3A005BC6F3C}"/>
    <dgm:cxn modelId="{9E73924E-4CB6-4A93-ADCC-C95C9491DB02}" type="presOf" srcId="{2E5C71CC-59C9-4B9F-961F-04099238A6EE}" destId="{B858981D-611C-4838-8B0E-DB0BF51D802A}" srcOrd="1" destOrd="0" presId="urn:microsoft.com/office/officeart/2005/8/layout/process4"/>
    <dgm:cxn modelId="{14641158-EF8E-4CDB-92B2-C5093A92F782}" srcId="{67B8AE19-FF22-4A2B-9FA6-9995A2CA6BC4}" destId="{C5BDDCC8-DCF2-481A-834B-134B72CB8606}" srcOrd="0" destOrd="0" parTransId="{861EFF85-2689-4ED2-BED4-C48156613263}" sibTransId="{4CE8ED0B-A006-49DE-918B-6A49313FE406}"/>
    <dgm:cxn modelId="{A4154A7F-FB24-442F-9776-12C1AA94EEBC}" srcId="{67B8AE19-FF22-4A2B-9FA6-9995A2CA6BC4}" destId="{2E5C71CC-59C9-4B9F-961F-04099238A6EE}" srcOrd="1" destOrd="0" parTransId="{573D6498-4216-4921-929D-30A6BB00D5E1}" sibTransId="{CD7F0650-3DF4-4B78-8FE9-321A39A1CE94}"/>
    <dgm:cxn modelId="{619E8099-8433-4E58-AADB-4D6B33246D0C}" srcId="{2E5C71CC-59C9-4B9F-961F-04099238A6EE}" destId="{E3A789A0-032F-466C-9075-05874EA2222F}" srcOrd="0" destOrd="0" parTransId="{C94CF428-995C-409B-A248-F8A89BC2FFFC}" sibTransId="{30AA5FC0-9735-48B3-8A60-9BDDDCECBE72}"/>
    <dgm:cxn modelId="{1225DDA1-8914-4513-A67F-B12E8D53ABEF}" type="presOf" srcId="{67B8AE19-FF22-4A2B-9FA6-9995A2CA6BC4}" destId="{F8F197E1-83D8-4781-ADB7-617FEAEFCE94}" srcOrd="0" destOrd="0" presId="urn:microsoft.com/office/officeart/2005/8/layout/process4"/>
    <dgm:cxn modelId="{19A4301B-F0AB-4CCB-959A-E95C08925D6A}" type="presParOf" srcId="{F8F197E1-83D8-4781-ADB7-617FEAEFCE94}" destId="{DC862D7F-C267-4DD0-994A-0029BB1BB960}" srcOrd="0" destOrd="0" presId="urn:microsoft.com/office/officeart/2005/8/layout/process4"/>
    <dgm:cxn modelId="{B82BBD48-7BC3-4564-AAA1-AB391476C402}" type="presParOf" srcId="{DC862D7F-C267-4DD0-994A-0029BB1BB960}" destId="{D9B907C2-758D-4B22-B854-878BDE2D7C0E}" srcOrd="0" destOrd="0" presId="urn:microsoft.com/office/officeart/2005/8/layout/process4"/>
    <dgm:cxn modelId="{60B0248A-B5A8-450C-A3B7-91B766DEA689}" type="presParOf" srcId="{F8F197E1-83D8-4781-ADB7-617FEAEFCE94}" destId="{1919DE3F-3212-4299-B3E9-ED6A8BD41255}" srcOrd="1" destOrd="0" presId="urn:microsoft.com/office/officeart/2005/8/layout/process4"/>
    <dgm:cxn modelId="{CB76710E-7684-4826-9CD5-13085AE77A7A}" type="presParOf" srcId="{F8F197E1-83D8-4781-ADB7-617FEAEFCE94}" destId="{28F9C15A-6772-4D72-86D7-BD2AADB70429}" srcOrd="2" destOrd="0" presId="urn:microsoft.com/office/officeart/2005/8/layout/process4"/>
    <dgm:cxn modelId="{91FC6977-5714-475E-AB2B-481D6AF68373}" type="presParOf" srcId="{28F9C15A-6772-4D72-86D7-BD2AADB70429}" destId="{9C6B99E3-5AC5-4256-9EC3-A0656630F232}" srcOrd="0" destOrd="0" presId="urn:microsoft.com/office/officeart/2005/8/layout/process4"/>
    <dgm:cxn modelId="{7FD00363-346B-4072-8D14-B6DF1B137BF7}" type="presParOf" srcId="{28F9C15A-6772-4D72-86D7-BD2AADB70429}" destId="{B858981D-611C-4838-8B0E-DB0BF51D802A}" srcOrd="1" destOrd="0" presId="urn:microsoft.com/office/officeart/2005/8/layout/process4"/>
    <dgm:cxn modelId="{B61F064E-A696-49AF-B41C-22FA703900BC}" type="presParOf" srcId="{28F9C15A-6772-4D72-86D7-BD2AADB70429}" destId="{0D5A61C6-45CD-4D7F-B8F3-808AEDA32143}" srcOrd="2" destOrd="0" presId="urn:microsoft.com/office/officeart/2005/8/layout/process4"/>
    <dgm:cxn modelId="{E3B8B435-779C-45AD-B7C0-4C64ECCC332D}" type="presParOf" srcId="{0D5A61C6-45CD-4D7F-B8F3-808AEDA32143}" destId="{EB6C73BA-EDBE-4EAF-9CBE-F8A93E997D57}" srcOrd="0" destOrd="0" presId="urn:microsoft.com/office/officeart/2005/8/layout/process4"/>
    <dgm:cxn modelId="{3BB9ADA1-F17D-4866-B40A-A1F304369D79}" type="presParOf" srcId="{0D5A61C6-45CD-4D7F-B8F3-808AEDA32143}" destId="{547F55D7-00CF-41B0-BCC0-456D679DF59C}" srcOrd="1" destOrd="0" presId="urn:microsoft.com/office/officeart/2005/8/layout/process4"/>
    <dgm:cxn modelId="{76004D34-7F37-4217-AF29-532200A2EFC5}" type="presParOf" srcId="{F8F197E1-83D8-4781-ADB7-617FEAEFCE94}" destId="{A4E7F937-6799-4409-9116-DAC93A726EE3}" srcOrd="3" destOrd="0" presId="urn:microsoft.com/office/officeart/2005/8/layout/process4"/>
    <dgm:cxn modelId="{05131048-67AD-427D-B60C-5E5C0A1389F8}" type="presParOf" srcId="{F8F197E1-83D8-4781-ADB7-617FEAEFCE94}" destId="{B33E12AA-AD94-44DD-B65D-5F63255A0A7C}" srcOrd="4" destOrd="0" presId="urn:microsoft.com/office/officeart/2005/8/layout/process4"/>
    <dgm:cxn modelId="{F47AD5B4-1E95-408D-AAD7-5E4B4486E121}" type="presParOf" srcId="{B33E12AA-AD94-44DD-B65D-5F63255A0A7C}" destId="{960543C5-0980-4E70-96D2-30ABD08A0FD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7B8AE19-FF22-4A2B-9FA6-9995A2CA6BC4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D1316F9-76F8-4D88-9B91-182DD3B644A1}">
      <dgm:prSet/>
      <dgm:spPr/>
      <dgm:t>
        <a:bodyPr/>
        <a:lstStyle/>
        <a:p>
          <a:r>
            <a:rPr lang="en-US" dirty="0"/>
            <a:t>Goal of this project:</a:t>
          </a:r>
        </a:p>
      </dgm:t>
    </dgm:pt>
    <dgm:pt modelId="{6B225147-E663-4215-9595-284D168E11D6}" type="parTrans" cxnId="{33B89BC9-8465-4C69-8C21-A3F7B2388E84}">
      <dgm:prSet/>
      <dgm:spPr/>
      <dgm:t>
        <a:bodyPr/>
        <a:lstStyle/>
        <a:p>
          <a:endParaRPr lang="en-US"/>
        </a:p>
      </dgm:t>
    </dgm:pt>
    <dgm:pt modelId="{C4D0141B-AD15-4089-90ED-9E30DA1C285B}" type="sibTrans" cxnId="{33B89BC9-8465-4C69-8C21-A3F7B2388E84}">
      <dgm:prSet/>
      <dgm:spPr/>
      <dgm:t>
        <a:bodyPr/>
        <a:lstStyle/>
        <a:p>
          <a:endParaRPr lang="en-US"/>
        </a:p>
      </dgm:t>
    </dgm:pt>
    <dgm:pt modelId="{CAEAA407-43B3-48FC-8EA8-193A90D660E9}">
      <dgm:prSet/>
      <dgm:spPr/>
      <dgm:t>
        <a:bodyPr/>
        <a:lstStyle/>
        <a:p>
          <a:r>
            <a:rPr lang="en-US" b="0" i="0" dirty="0"/>
            <a:t>Again, demonstrate what you learned during semester</a:t>
          </a:r>
          <a:endParaRPr lang="en-US" dirty="0"/>
        </a:p>
      </dgm:t>
    </dgm:pt>
    <dgm:pt modelId="{117D03FA-C213-4855-9513-319FEDBFF1C8}" type="parTrans" cxnId="{2AEBB77D-F365-4550-A0A6-42D5F087238C}">
      <dgm:prSet/>
      <dgm:spPr/>
      <dgm:t>
        <a:bodyPr/>
        <a:lstStyle/>
        <a:p>
          <a:endParaRPr lang="en-US"/>
        </a:p>
      </dgm:t>
    </dgm:pt>
    <dgm:pt modelId="{0BAE547A-F032-4606-9A5E-CFC242FB6447}" type="sibTrans" cxnId="{2AEBB77D-F365-4550-A0A6-42D5F087238C}">
      <dgm:prSet/>
      <dgm:spPr/>
      <dgm:t>
        <a:bodyPr/>
        <a:lstStyle/>
        <a:p>
          <a:endParaRPr lang="en-US"/>
        </a:p>
      </dgm:t>
    </dgm:pt>
    <dgm:pt modelId="{34CE4390-62A2-4A00-B96F-3A13B165D8F2}">
      <dgm:prSet/>
      <dgm:spPr/>
      <dgm:t>
        <a:bodyPr/>
        <a:lstStyle/>
        <a:p>
          <a:r>
            <a:rPr lang="en-US" b="0" i="0" dirty="0"/>
            <a:t>How to use files in coding</a:t>
          </a:r>
          <a:endParaRPr lang="en-US" dirty="0"/>
        </a:p>
      </dgm:t>
    </dgm:pt>
    <dgm:pt modelId="{8FE80ACB-DDE1-40AF-BAC9-F423B6430804}" type="parTrans" cxnId="{CF6FA4A5-1B13-44EB-8458-82BD99CBF4B6}">
      <dgm:prSet/>
      <dgm:spPr/>
      <dgm:t>
        <a:bodyPr/>
        <a:lstStyle/>
        <a:p>
          <a:endParaRPr lang="en-US"/>
        </a:p>
      </dgm:t>
    </dgm:pt>
    <dgm:pt modelId="{E32FCE7B-1DD8-4321-B8F6-1D742AEC8059}" type="sibTrans" cxnId="{CF6FA4A5-1B13-44EB-8458-82BD99CBF4B6}">
      <dgm:prSet/>
      <dgm:spPr/>
      <dgm:t>
        <a:bodyPr/>
        <a:lstStyle/>
        <a:p>
          <a:endParaRPr lang="en-US"/>
        </a:p>
      </dgm:t>
    </dgm:pt>
    <dgm:pt modelId="{D4A639D3-EADD-4A77-8826-2473DA7B521D}">
      <dgm:prSet/>
      <dgm:spPr/>
      <dgm:t>
        <a:bodyPr/>
        <a:lstStyle/>
        <a:p>
          <a:r>
            <a:rPr lang="en-US" b="0" i="0" dirty="0"/>
            <a:t>Programming with loops and decisions</a:t>
          </a:r>
          <a:endParaRPr lang="en-US" dirty="0"/>
        </a:p>
      </dgm:t>
    </dgm:pt>
    <dgm:pt modelId="{4B1DF396-6CE9-43C9-B38B-5392E2FB9FEA}" type="parTrans" cxnId="{237FD5FA-9E09-4204-87C1-9E0BA0059C7D}">
      <dgm:prSet/>
      <dgm:spPr/>
      <dgm:t>
        <a:bodyPr/>
        <a:lstStyle/>
        <a:p>
          <a:endParaRPr lang="en-US"/>
        </a:p>
      </dgm:t>
    </dgm:pt>
    <dgm:pt modelId="{D74E1A6E-9980-458E-85F3-8BC66988C919}" type="sibTrans" cxnId="{237FD5FA-9E09-4204-87C1-9E0BA0059C7D}">
      <dgm:prSet/>
      <dgm:spPr/>
      <dgm:t>
        <a:bodyPr/>
        <a:lstStyle/>
        <a:p>
          <a:endParaRPr lang="en-US"/>
        </a:p>
      </dgm:t>
    </dgm:pt>
    <dgm:pt modelId="{BC9EA151-DB6B-43AD-82EC-33E81B8326BF}">
      <dgm:prSet/>
      <dgm:spPr/>
      <dgm:t>
        <a:bodyPr/>
        <a:lstStyle/>
        <a:p>
          <a:r>
            <a:rPr lang="en-US" b="0" i="0" dirty="0"/>
            <a:t>Please do NOT run to the Web and copy/paste code!</a:t>
          </a:r>
          <a:endParaRPr lang="en-US" dirty="0"/>
        </a:p>
      </dgm:t>
    </dgm:pt>
    <dgm:pt modelId="{80307A2A-DF5B-4CA8-8FA5-27D1D3F4DC90}" type="parTrans" cxnId="{B4FE7521-9FC8-4D66-9CD7-5F61159F94C1}">
      <dgm:prSet/>
      <dgm:spPr/>
      <dgm:t>
        <a:bodyPr/>
        <a:lstStyle/>
        <a:p>
          <a:endParaRPr lang="en-US"/>
        </a:p>
      </dgm:t>
    </dgm:pt>
    <dgm:pt modelId="{A9A437CB-7DE4-4EC4-A3D7-C7E321D5C132}" type="sibTrans" cxnId="{B4FE7521-9FC8-4D66-9CD7-5F61159F94C1}">
      <dgm:prSet/>
      <dgm:spPr/>
      <dgm:t>
        <a:bodyPr/>
        <a:lstStyle/>
        <a:p>
          <a:endParaRPr lang="en-US"/>
        </a:p>
      </dgm:t>
    </dgm:pt>
    <dgm:pt modelId="{0B9BC506-416E-4ED7-8A7B-48812C5D63B8}">
      <dgm:prSet/>
      <dgm:spPr/>
      <dgm:t>
        <a:bodyPr/>
        <a:lstStyle/>
        <a:p>
          <a:r>
            <a:rPr lang="en-US" b="0" i="0" dirty="0"/>
            <a:t>If you need help, please set up a Zoom session with me and let’s talk about your questions.</a:t>
          </a:r>
          <a:endParaRPr lang="en-US" dirty="0"/>
        </a:p>
      </dgm:t>
    </dgm:pt>
    <dgm:pt modelId="{C8C4506A-42DF-48DF-922E-DC686D825C8B}" type="parTrans" cxnId="{5F104916-15E9-4CCE-A78D-2CEFBAD6E13A}">
      <dgm:prSet/>
      <dgm:spPr/>
      <dgm:t>
        <a:bodyPr/>
        <a:lstStyle/>
        <a:p>
          <a:endParaRPr lang="en-US"/>
        </a:p>
      </dgm:t>
    </dgm:pt>
    <dgm:pt modelId="{1B33167F-6199-4855-B11E-2E9DE6E9D3D4}" type="sibTrans" cxnId="{5F104916-15E9-4CCE-A78D-2CEFBAD6E13A}">
      <dgm:prSet/>
      <dgm:spPr/>
      <dgm:t>
        <a:bodyPr/>
        <a:lstStyle/>
        <a:p>
          <a:endParaRPr lang="en-US"/>
        </a:p>
      </dgm:t>
    </dgm:pt>
    <dgm:pt modelId="{F8F197E1-83D8-4781-ADB7-617FEAEFCE94}" type="pres">
      <dgm:prSet presAssocID="{67B8AE19-FF22-4A2B-9FA6-9995A2CA6BC4}" presName="Name0" presStyleCnt="0">
        <dgm:presLayoutVars>
          <dgm:dir/>
          <dgm:animLvl val="lvl"/>
          <dgm:resizeHandles val="exact"/>
        </dgm:presLayoutVars>
      </dgm:prSet>
      <dgm:spPr/>
    </dgm:pt>
    <dgm:pt modelId="{E3D17859-C490-4208-A977-2F99727E1930}" type="pres">
      <dgm:prSet presAssocID="{BD1316F9-76F8-4D88-9B91-182DD3B644A1}" presName="boxAndChildren" presStyleCnt="0"/>
      <dgm:spPr/>
    </dgm:pt>
    <dgm:pt modelId="{64442DE8-47EE-41AA-BCC6-84DB4DF7553E}" type="pres">
      <dgm:prSet presAssocID="{BD1316F9-76F8-4D88-9B91-182DD3B644A1}" presName="parentTextBox" presStyleLbl="node1" presStyleIdx="0" presStyleCnt="3"/>
      <dgm:spPr/>
    </dgm:pt>
    <dgm:pt modelId="{EB84E666-5CF3-4F96-BF96-A444329DDD59}" type="pres">
      <dgm:prSet presAssocID="{BD1316F9-76F8-4D88-9B91-182DD3B644A1}" presName="entireBox" presStyleLbl="node1" presStyleIdx="0" presStyleCnt="3"/>
      <dgm:spPr/>
    </dgm:pt>
    <dgm:pt modelId="{2FF02C96-1471-4B5C-93A3-370869A3DC22}" type="pres">
      <dgm:prSet presAssocID="{BD1316F9-76F8-4D88-9B91-182DD3B644A1}" presName="descendantBox" presStyleCnt="0"/>
      <dgm:spPr/>
    </dgm:pt>
    <dgm:pt modelId="{36020A83-5FCF-4582-97A1-11CEAB49DDF3}" type="pres">
      <dgm:prSet presAssocID="{CAEAA407-43B3-48FC-8EA8-193A90D660E9}" presName="childTextBox" presStyleLbl="fgAccFollowNode1" presStyleIdx="0" presStyleCnt="3">
        <dgm:presLayoutVars>
          <dgm:bulletEnabled val="1"/>
        </dgm:presLayoutVars>
      </dgm:prSet>
      <dgm:spPr/>
    </dgm:pt>
    <dgm:pt modelId="{AF30174D-8BD1-4BC1-ABB2-7DBE24DB3409}" type="pres">
      <dgm:prSet presAssocID="{34CE4390-62A2-4A00-B96F-3A13B165D8F2}" presName="childTextBox" presStyleLbl="fgAccFollowNode1" presStyleIdx="1" presStyleCnt="3">
        <dgm:presLayoutVars>
          <dgm:bulletEnabled val="1"/>
        </dgm:presLayoutVars>
      </dgm:prSet>
      <dgm:spPr/>
    </dgm:pt>
    <dgm:pt modelId="{A916D904-4FED-4415-A76C-631BED65451D}" type="pres">
      <dgm:prSet presAssocID="{D4A639D3-EADD-4A77-8826-2473DA7B521D}" presName="childTextBox" presStyleLbl="fgAccFollowNode1" presStyleIdx="2" presStyleCnt="3">
        <dgm:presLayoutVars>
          <dgm:bulletEnabled val="1"/>
        </dgm:presLayoutVars>
      </dgm:prSet>
      <dgm:spPr/>
    </dgm:pt>
    <dgm:pt modelId="{4AB79119-2155-4A01-B08B-03EB5EF22D7A}" type="pres">
      <dgm:prSet presAssocID="{1B33167F-6199-4855-B11E-2E9DE6E9D3D4}" presName="sp" presStyleCnt="0"/>
      <dgm:spPr/>
    </dgm:pt>
    <dgm:pt modelId="{1277ACB3-BD1D-4EB6-B610-6689639D633C}" type="pres">
      <dgm:prSet presAssocID="{0B9BC506-416E-4ED7-8A7B-48812C5D63B8}" presName="arrowAndChildren" presStyleCnt="0"/>
      <dgm:spPr/>
    </dgm:pt>
    <dgm:pt modelId="{BA017E87-9DAD-404D-9BAC-BDC918C25F1A}" type="pres">
      <dgm:prSet presAssocID="{0B9BC506-416E-4ED7-8A7B-48812C5D63B8}" presName="parentTextArrow" presStyleLbl="node1" presStyleIdx="1" presStyleCnt="3"/>
      <dgm:spPr/>
    </dgm:pt>
    <dgm:pt modelId="{1A5B68BB-5C24-4F05-BD85-B27B896F804D}" type="pres">
      <dgm:prSet presAssocID="{A9A437CB-7DE4-4EC4-A3D7-C7E321D5C132}" presName="sp" presStyleCnt="0"/>
      <dgm:spPr/>
    </dgm:pt>
    <dgm:pt modelId="{5E601518-5F6D-451D-931E-E3C1C4C7E100}" type="pres">
      <dgm:prSet presAssocID="{BC9EA151-DB6B-43AD-82EC-33E81B8326BF}" presName="arrowAndChildren" presStyleCnt="0"/>
      <dgm:spPr/>
    </dgm:pt>
    <dgm:pt modelId="{385C6D71-1CE9-4CA3-91A7-DA7E4C9C6E40}" type="pres">
      <dgm:prSet presAssocID="{BC9EA151-DB6B-43AD-82EC-33E81B8326BF}" presName="parentTextArrow" presStyleLbl="node1" presStyleIdx="2" presStyleCnt="3"/>
      <dgm:spPr/>
    </dgm:pt>
  </dgm:ptLst>
  <dgm:cxnLst>
    <dgm:cxn modelId="{7AE0350A-D461-4DE5-9005-7BD1C3052C22}" type="presOf" srcId="{0B9BC506-416E-4ED7-8A7B-48812C5D63B8}" destId="{BA017E87-9DAD-404D-9BAC-BDC918C25F1A}" srcOrd="0" destOrd="0" presId="urn:microsoft.com/office/officeart/2005/8/layout/process4"/>
    <dgm:cxn modelId="{5F104916-15E9-4CCE-A78D-2CEFBAD6E13A}" srcId="{67B8AE19-FF22-4A2B-9FA6-9995A2CA6BC4}" destId="{0B9BC506-416E-4ED7-8A7B-48812C5D63B8}" srcOrd="1" destOrd="0" parTransId="{C8C4506A-42DF-48DF-922E-DC686D825C8B}" sibTransId="{1B33167F-6199-4855-B11E-2E9DE6E9D3D4}"/>
    <dgm:cxn modelId="{B4FE7521-9FC8-4D66-9CD7-5F61159F94C1}" srcId="{67B8AE19-FF22-4A2B-9FA6-9995A2CA6BC4}" destId="{BC9EA151-DB6B-43AD-82EC-33E81B8326BF}" srcOrd="0" destOrd="0" parTransId="{80307A2A-DF5B-4CA8-8FA5-27D1D3F4DC90}" sibTransId="{A9A437CB-7DE4-4EC4-A3D7-C7E321D5C132}"/>
    <dgm:cxn modelId="{F56AE12B-DCB3-4CB4-A2AA-BE9BA6BB9445}" type="presOf" srcId="{34CE4390-62A2-4A00-B96F-3A13B165D8F2}" destId="{AF30174D-8BD1-4BC1-ABB2-7DBE24DB3409}" srcOrd="0" destOrd="0" presId="urn:microsoft.com/office/officeart/2005/8/layout/process4"/>
    <dgm:cxn modelId="{B664E662-2D19-4C5E-94F0-E6840E48278B}" type="presOf" srcId="{CAEAA407-43B3-48FC-8EA8-193A90D660E9}" destId="{36020A83-5FCF-4582-97A1-11CEAB49DDF3}" srcOrd="0" destOrd="0" presId="urn:microsoft.com/office/officeart/2005/8/layout/process4"/>
    <dgm:cxn modelId="{2AEBB77D-F365-4550-A0A6-42D5F087238C}" srcId="{BD1316F9-76F8-4D88-9B91-182DD3B644A1}" destId="{CAEAA407-43B3-48FC-8EA8-193A90D660E9}" srcOrd="0" destOrd="0" parTransId="{117D03FA-C213-4855-9513-319FEDBFF1C8}" sibTransId="{0BAE547A-F032-4606-9A5E-CFC242FB6447}"/>
    <dgm:cxn modelId="{DDC41880-0CE7-4B08-B7A1-4B4C41E65387}" type="presOf" srcId="{BD1316F9-76F8-4D88-9B91-182DD3B644A1}" destId="{EB84E666-5CF3-4F96-BF96-A444329DDD59}" srcOrd="1" destOrd="0" presId="urn:microsoft.com/office/officeart/2005/8/layout/process4"/>
    <dgm:cxn modelId="{F8EC9D95-BB82-4A0B-B800-259247B6A602}" type="presOf" srcId="{BD1316F9-76F8-4D88-9B91-182DD3B644A1}" destId="{64442DE8-47EE-41AA-BCC6-84DB4DF7553E}" srcOrd="0" destOrd="0" presId="urn:microsoft.com/office/officeart/2005/8/layout/process4"/>
    <dgm:cxn modelId="{8A25BD96-E5D0-4948-AB0C-2FA0BD0ECFAB}" type="presOf" srcId="{BC9EA151-DB6B-43AD-82EC-33E81B8326BF}" destId="{385C6D71-1CE9-4CA3-91A7-DA7E4C9C6E40}" srcOrd="0" destOrd="0" presId="urn:microsoft.com/office/officeart/2005/8/layout/process4"/>
    <dgm:cxn modelId="{F5714D99-7357-493C-9817-1F9FAF040BC4}" type="presOf" srcId="{D4A639D3-EADD-4A77-8826-2473DA7B521D}" destId="{A916D904-4FED-4415-A76C-631BED65451D}" srcOrd="0" destOrd="0" presId="urn:microsoft.com/office/officeart/2005/8/layout/process4"/>
    <dgm:cxn modelId="{1225DDA1-8914-4513-A67F-B12E8D53ABEF}" type="presOf" srcId="{67B8AE19-FF22-4A2B-9FA6-9995A2CA6BC4}" destId="{F8F197E1-83D8-4781-ADB7-617FEAEFCE94}" srcOrd="0" destOrd="0" presId="urn:microsoft.com/office/officeart/2005/8/layout/process4"/>
    <dgm:cxn modelId="{CF6FA4A5-1B13-44EB-8458-82BD99CBF4B6}" srcId="{BD1316F9-76F8-4D88-9B91-182DD3B644A1}" destId="{34CE4390-62A2-4A00-B96F-3A13B165D8F2}" srcOrd="1" destOrd="0" parTransId="{8FE80ACB-DDE1-40AF-BAC9-F423B6430804}" sibTransId="{E32FCE7B-1DD8-4321-B8F6-1D742AEC8059}"/>
    <dgm:cxn modelId="{33B89BC9-8465-4C69-8C21-A3F7B2388E84}" srcId="{67B8AE19-FF22-4A2B-9FA6-9995A2CA6BC4}" destId="{BD1316F9-76F8-4D88-9B91-182DD3B644A1}" srcOrd="2" destOrd="0" parTransId="{6B225147-E663-4215-9595-284D168E11D6}" sibTransId="{C4D0141B-AD15-4089-90ED-9E30DA1C285B}"/>
    <dgm:cxn modelId="{237FD5FA-9E09-4204-87C1-9E0BA0059C7D}" srcId="{BD1316F9-76F8-4D88-9B91-182DD3B644A1}" destId="{D4A639D3-EADD-4A77-8826-2473DA7B521D}" srcOrd="2" destOrd="0" parTransId="{4B1DF396-6CE9-43C9-B38B-5392E2FB9FEA}" sibTransId="{D74E1A6E-9980-458E-85F3-8BC66988C919}"/>
    <dgm:cxn modelId="{90B24385-ED91-427F-A3B6-ED8BFCC43EAA}" type="presParOf" srcId="{F8F197E1-83D8-4781-ADB7-617FEAEFCE94}" destId="{E3D17859-C490-4208-A977-2F99727E1930}" srcOrd="0" destOrd="0" presId="urn:microsoft.com/office/officeart/2005/8/layout/process4"/>
    <dgm:cxn modelId="{3089BE88-00FD-48D4-90A7-2DCBD0C9557C}" type="presParOf" srcId="{E3D17859-C490-4208-A977-2F99727E1930}" destId="{64442DE8-47EE-41AA-BCC6-84DB4DF7553E}" srcOrd="0" destOrd="0" presId="urn:microsoft.com/office/officeart/2005/8/layout/process4"/>
    <dgm:cxn modelId="{3973A0D7-D0EB-4A6D-BC14-C833F10A52B4}" type="presParOf" srcId="{E3D17859-C490-4208-A977-2F99727E1930}" destId="{EB84E666-5CF3-4F96-BF96-A444329DDD59}" srcOrd="1" destOrd="0" presId="urn:microsoft.com/office/officeart/2005/8/layout/process4"/>
    <dgm:cxn modelId="{1464551F-19FE-41E9-BB81-DB91476144CB}" type="presParOf" srcId="{E3D17859-C490-4208-A977-2F99727E1930}" destId="{2FF02C96-1471-4B5C-93A3-370869A3DC22}" srcOrd="2" destOrd="0" presId="urn:microsoft.com/office/officeart/2005/8/layout/process4"/>
    <dgm:cxn modelId="{90AEA36B-2288-49EB-8683-E6EA9A6CA2E8}" type="presParOf" srcId="{2FF02C96-1471-4B5C-93A3-370869A3DC22}" destId="{36020A83-5FCF-4582-97A1-11CEAB49DDF3}" srcOrd="0" destOrd="0" presId="urn:microsoft.com/office/officeart/2005/8/layout/process4"/>
    <dgm:cxn modelId="{878C5C6A-9323-490F-9F9E-A82FD6919410}" type="presParOf" srcId="{2FF02C96-1471-4B5C-93A3-370869A3DC22}" destId="{AF30174D-8BD1-4BC1-ABB2-7DBE24DB3409}" srcOrd="1" destOrd="0" presId="urn:microsoft.com/office/officeart/2005/8/layout/process4"/>
    <dgm:cxn modelId="{BAD47CE2-4E5F-411D-A3AE-82DB0B70C305}" type="presParOf" srcId="{2FF02C96-1471-4B5C-93A3-370869A3DC22}" destId="{A916D904-4FED-4415-A76C-631BED65451D}" srcOrd="2" destOrd="0" presId="urn:microsoft.com/office/officeart/2005/8/layout/process4"/>
    <dgm:cxn modelId="{C30B9CBE-0565-4B54-B234-41A4D94D9ACF}" type="presParOf" srcId="{F8F197E1-83D8-4781-ADB7-617FEAEFCE94}" destId="{4AB79119-2155-4A01-B08B-03EB5EF22D7A}" srcOrd="1" destOrd="0" presId="urn:microsoft.com/office/officeart/2005/8/layout/process4"/>
    <dgm:cxn modelId="{D56DCB63-3F54-4852-A090-CEE3EE522A4E}" type="presParOf" srcId="{F8F197E1-83D8-4781-ADB7-617FEAEFCE94}" destId="{1277ACB3-BD1D-4EB6-B610-6689639D633C}" srcOrd="2" destOrd="0" presId="urn:microsoft.com/office/officeart/2005/8/layout/process4"/>
    <dgm:cxn modelId="{A1801633-0ED7-4FBE-948E-6461AAC0E141}" type="presParOf" srcId="{1277ACB3-BD1D-4EB6-B610-6689639D633C}" destId="{BA017E87-9DAD-404D-9BAC-BDC918C25F1A}" srcOrd="0" destOrd="0" presId="urn:microsoft.com/office/officeart/2005/8/layout/process4"/>
    <dgm:cxn modelId="{CF2A722D-167C-4E2A-BA49-B81E65C92E67}" type="presParOf" srcId="{F8F197E1-83D8-4781-ADB7-617FEAEFCE94}" destId="{1A5B68BB-5C24-4F05-BD85-B27B896F804D}" srcOrd="3" destOrd="0" presId="urn:microsoft.com/office/officeart/2005/8/layout/process4"/>
    <dgm:cxn modelId="{4A5FAE9F-2329-4905-B120-E5F8A4161162}" type="presParOf" srcId="{F8F197E1-83D8-4781-ADB7-617FEAEFCE94}" destId="{5E601518-5F6D-451D-931E-E3C1C4C7E100}" srcOrd="4" destOrd="0" presId="urn:microsoft.com/office/officeart/2005/8/layout/process4"/>
    <dgm:cxn modelId="{8F5476D2-843B-494D-A3C6-A0CEAA108791}" type="presParOf" srcId="{5E601518-5F6D-451D-931E-E3C1C4C7E100}" destId="{385C6D71-1CE9-4CA3-91A7-DA7E4C9C6E4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B8AE19-FF22-4A2B-9FA6-9995A2CA6BC4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BDDCC8-DCF2-481A-834B-134B72CB8606}">
      <dgm:prSet/>
      <dgm:spPr/>
      <dgm:t>
        <a:bodyPr/>
        <a:lstStyle/>
        <a:p>
          <a:r>
            <a:rPr lang="en-US" dirty="0"/>
            <a:t>Introduction</a:t>
          </a:r>
        </a:p>
      </dgm:t>
    </dgm:pt>
    <dgm:pt modelId="{861EFF85-2689-4ED2-BED4-C48156613263}" type="parTrans" cxnId="{14641158-EF8E-4CDB-92B2-C5093A92F782}">
      <dgm:prSet/>
      <dgm:spPr/>
      <dgm:t>
        <a:bodyPr/>
        <a:lstStyle/>
        <a:p>
          <a:endParaRPr lang="en-US"/>
        </a:p>
      </dgm:t>
    </dgm:pt>
    <dgm:pt modelId="{4CE8ED0B-A006-49DE-918B-6A49313FE406}" type="sibTrans" cxnId="{14641158-EF8E-4CDB-92B2-C5093A92F782}">
      <dgm:prSet/>
      <dgm:spPr/>
      <dgm:t>
        <a:bodyPr/>
        <a:lstStyle/>
        <a:p>
          <a:endParaRPr lang="en-US"/>
        </a:p>
      </dgm:t>
    </dgm:pt>
    <dgm:pt modelId="{981F5427-18D9-4367-87FF-876B85D52678}">
      <dgm:prSet/>
      <dgm:spPr/>
      <dgm:t>
        <a:bodyPr/>
        <a:lstStyle/>
        <a:p>
          <a:r>
            <a:rPr lang="en-US" dirty="0"/>
            <a:t>Techniques</a:t>
          </a:r>
        </a:p>
      </dgm:t>
    </dgm:pt>
    <dgm:pt modelId="{E39D0472-B7D4-43A4-96F2-E2BCFEDC93C8}" type="parTrans" cxnId="{AF682CC5-5AAB-4A3B-93BB-D99ADFECBEF9}">
      <dgm:prSet/>
      <dgm:spPr/>
      <dgm:t>
        <a:bodyPr/>
        <a:lstStyle/>
        <a:p>
          <a:endParaRPr lang="en-US"/>
        </a:p>
      </dgm:t>
    </dgm:pt>
    <dgm:pt modelId="{E32288A7-C334-4C79-BE1A-B8700CC7AB23}" type="sibTrans" cxnId="{AF682CC5-5AAB-4A3B-93BB-D99ADFECBEF9}">
      <dgm:prSet/>
      <dgm:spPr/>
      <dgm:t>
        <a:bodyPr/>
        <a:lstStyle/>
        <a:p>
          <a:endParaRPr lang="en-US"/>
        </a:p>
      </dgm:t>
    </dgm:pt>
    <dgm:pt modelId="{CA0F85FA-11B1-450E-BB0F-5D16597B6F04}">
      <dgm:prSet/>
      <dgm:spPr/>
      <dgm:t>
        <a:bodyPr/>
        <a:lstStyle/>
        <a:p>
          <a:r>
            <a:rPr lang="en-US" dirty="0"/>
            <a:t>Conclusion</a:t>
          </a:r>
        </a:p>
      </dgm:t>
    </dgm:pt>
    <dgm:pt modelId="{07E6194C-DE48-4CDB-BFA3-3541B38CF432}" type="parTrans" cxnId="{5AB4B707-A7D2-41C0-B84E-A80CF516645E}">
      <dgm:prSet/>
      <dgm:spPr/>
      <dgm:t>
        <a:bodyPr/>
        <a:lstStyle/>
        <a:p>
          <a:endParaRPr lang="en-US"/>
        </a:p>
      </dgm:t>
    </dgm:pt>
    <dgm:pt modelId="{2B7FF834-5AB2-4966-9011-9D95FC1CEB39}" type="sibTrans" cxnId="{5AB4B707-A7D2-41C0-B84E-A80CF516645E}">
      <dgm:prSet/>
      <dgm:spPr/>
      <dgm:t>
        <a:bodyPr/>
        <a:lstStyle/>
        <a:p>
          <a:endParaRPr lang="en-US"/>
        </a:p>
      </dgm:t>
    </dgm:pt>
    <dgm:pt modelId="{1D863709-DEFE-4AE9-9C4B-533B85129B99}">
      <dgm:prSet/>
      <dgm:spPr/>
      <dgm:t>
        <a:bodyPr/>
        <a:lstStyle/>
        <a:p>
          <a:r>
            <a:rPr lang="en-US" dirty="0"/>
            <a:t>Appendix (for your code)</a:t>
          </a:r>
        </a:p>
      </dgm:t>
    </dgm:pt>
    <dgm:pt modelId="{B1234C5D-3CD1-4EB5-BB00-4E4F17755F83}" type="parTrans" cxnId="{29033397-8416-4A62-8901-8C758ADEA766}">
      <dgm:prSet/>
      <dgm:spPr/>
      <dgm:t>
        <a:bodyPr/>
        <a:lstStyle/>
        <a:p>
          <a:endParaRPr lang="en-US"/>
        </a:p>
      </dgm:t>
    </dgm:pt>
    <dgm:pt modelId="{C03E5421-ADC2-413B-AE70-90254295E0D8}" type="sibTrans" cxnId="{29033397-8416-4A62-8901-8C758ADEA766}">
      <dgm:prSet/>
      <dgm:spPr/>
      <dgm:t>
        <a:bodyPr/>
        <a:lstStyle/>
        <a:p>
          <a:endParaRPr lang="en-US"/>
        </a:p>
      </dgm:t>
    </dgm:pt>
    <dgm:pt modelId="{F8F197E1-83D8-4781-ADB7-617FEAEFCE94}" type="pres">
      <dgm:prSet presAssocID="{67B8AE19-FF22-4A2B-9FA6-9995A2CA6BC4}" presName="Name0" presStyleCnt="0">
        <dgm:presLayoutVars>
          <dgm:dir/>
          <dgm:animLvl val="lvl"/>
          <dgm:resizeHandles val="exact"/>
        </dgm:presLayoutVars>
      </dgm:prSet>
      <dgm:spPr/>
    </dgm:pt>
    <dgm:pt modelId="{1CCAD505-53E7-44F2-9296-CDE093E6D5B7}" type="pres">
      <dgm:prSet presAssocID="{1D863709-DEFE-4AE9-9C4B-533B85129B99}" presName="boxAndChildren" presStyleCnt="0"/>
      <dgm:spPr/>
    </dgm:pt>
    <dgm:pt modelId="{1AD1A503-5295-4C95-B6ED-5168848FA6B7}" type="pres">
      <dgm:prSet presAssocID="{1D863709-DEFE-4AE9-9C4B-533B85129B99}" presName="parentTextBox" presStyleLbl="node1" presStyleIdx="0" presStyleCnt="4"/>
      <dgm:spPr/>
    </dgm:pt>
    <dgm:pt modelId="{4614EB67-9C75-4EA8-8176-987CDF037311}" type="pres">
      <dgm:prSet presAssocID="{2B7FF834-5AB2-4966-9011-9D95FC1CEB39}" presName="sp" presStyleCnt="0"/>
      <dgm:spPr/>
    </dgm:pt>
    <dgm:pt modelId="{AF180903-6FB5-4DED-9C25-83D5EA5518D9}" type="pres">
      <dgm:prSet presAssocID="{CA0F85FA-11B1-450E-BB0F-5D16597B6F04}" presName="arrowAndChildren" presStyleCnt="0"/>
      <dgm:spPr/>
    </dgm:pt>
    <dgm:pt modelId="{E43B153B-088E-4333-937A-266F8BCCC2C8}" type="pres">
      <dgm:prSet presAssocID="{CA0F85FA-11B1-450E-BB0F-5D16597B6F04}" presName="parentTextArrow" presStyleLbl="node1" presStyleIdx="1" presStyleCnt="4"/>
      <dgm:spPr/>
    </dgm:pt>
    <dgm:pt modelId="{8F665CB4-558C-4B71-B309-B2E7D5140BD9}" type="pres">
      <dgm:prSet presAssocID="{E32288A7-C334-4C79-BE1A-B8700CC7AB23}" presName="sp" presStyleCnt="0"/>
      <dgm:spPr/>
    </dgm:pt>
    <dgm:pt modelId="{91903584-585F-4B3B-9796-CB4C73D9247C}" type="pres">
      <dgm:prSet presAssocID="{981F5427-18D9-4367-87FF-876B85D52678}" presName="arrowAndChildren" presStyleCnt="0"/>
      <dgm:spPr/>
    </dgm:pt>
    <dgm:pt modelId="{9020DC99-29BA-47FA-A363-DA5A649BE019}" type="pres">
      <dgm:prSet presAssocID="{981F5427-18D9-4367-87FF-876B85D52678}" presName="parentTextArrow" presStyleLbl="node1" presStyleIdx="2" presStyleCnt="4"/>
      <dgm:spPr/>
    </dgm:pt>
    <dgm:pt modelId="{3576DE70-7E31-4315-B7C6-1825E934E120}" type="pres">
      <dgm:prSet presAssocID="{4CE8ED0B-A006-49DE-918B-6A49313FE406}" presName="sp" presStyleCnt="0"/>
      <dgm:spPr/>
    </dgm:pt>
    <dgm:pt modelId="{4FFACA62-AEB4-4259-B3FA-DEB64875CC45}" type="pres">
      <dgm:prSet presAssocID="{C5BDDCC8-DCF2-481A-834B-134B72CB8606}" presName="arrowAndChildren" presStyleCnt="0"/>
      <dgm:spPr/>
    </dgm:pt>
    <dgm:pt modelId="{A4102828-4E85-415E-B7CD-33DD09949248}" type="pres">
      <dgm:prSet presAssocID="{C5BDDCC8-DCF2-481A-834B-134B72CB8606}" presName="parentTextArrow" presStyleLbl="node1" presStyleIdx="3" presStyleCnt="4" custLinFactNeighborX="444" custLinFactNeighborY="1326"/>
      <dgm:spPr/>
    </dgm:pt>
  </dgm:ptLst>
  <dgm:cxnLst>
    <dgm:cxn modelId="{5AB4B707-A7D2-41C0-B84E-A80CF516645E}" srcId="{67B8AE19-FF22-4A2B-9FA6-9995A2CA6BC4}" destId="{CA0F85FA-11B1-450E-BB0F-5D16597B6F04}" srcOrd="2" destOrd="0" parTransId="{07E6194C-DE48-4CDB-BFA3-3541B38CF432}" sibTransId="{2B7FF834-5AB2-4966-9011-9D95FC1CEB39}"/>
    <dgm:cxn modelId="{98E2DA3F-9A2A-43D5-8CF4-40F3F29748FE}" type="presOf" srcId="{981F5427-18D9-4367-87FF-876B85D52678}" destId="{9020DC99-29BA-47FA-A363-DA5A649BE019}" srcOrd="0" destOrd="0" presId="urn:microsoft.com/office/officeart/2005/8/layout/process4"/>
    <dgm:cxn modelId="{AA94FD4C-A057-49E5-BCAD-66E975970205}" type="presOf" srcId="{C5BDDCC8-DCF2-481A-834B-134B72CB8606}" destId="{A4102828-4E85-415E-B7CD-33DD09949248}" srcOrd="0" destOrd="0" presId="urn:microsoft.com/office/officeart/2005/8/layout/process4"/>
    <dgm:cxn modelId="{BACE1B70-800C-476E-A953-AA2092B41849}" type="presOf" srcId="{1D863709-DEFE-4AE9-9C4B-533B85129B99}" destId="{1AD1A503-5295-4C95-B6ED-5168848FA6B7}" srcOrd="0" destOrd="0" presId="urn:microsoft.com/office/officeart/2005/8/layout/process4"/>
    <dgm:cxn modelId="{14641158-EF8E-4CDB-92B2-C5093A92F782}" srcId="{67B8AE19-FF22-4A2B-9FA6-9995A2CA6BC4}" destId="{C5BDDCC8-DCF2-481A-834B-134B72CB8606}" srcOrd="0" destOrd="0" parTransId="{861EFF85-2689-4ED2-BED4-C48156613263}" sibTransId="{4CE8ED0B-A006-49DE-918B-6A49313FE406}"/>
    <dgm:cxn modelId="{29033397-8416-4A62-8901-8C758ADEA766}" srcId="{67B8AE19-FF22-4A2B-9FA6-9995A2CA6BC4}" destId="{1D863709-DEFE-4AE9-9C4B-533B85129B99}" srcOrd="3" destOrd="0" parTransId="{B1234C5D-3CD1-4EB5-BB00-4E4F17755F83}" sibTransId="{C03E5421-ADC2-413B-AE70-90254295E0D8}"/>
    <dgm:cxn modelId="{1225DDA1-8914-4513-A67F-B12E8D53ABEF}" type="presOf" srcId="{67B8AE19-FF22-4A2B-9FA6-9995A2CA6BC4}" destId="{F8F197E1-83D8-4781-ADB7-617FEAEFCE94}" srcOrd="0" destOrd="0" presId="urn:microsoft.com/office/officeart/2005/8/layout/process4"/>
    <dgm:cxn modelId="{AF682CC5-5AAB-4A3B-93BB-D99ADFECBEF9}" srcId="{67B8AE19-FF22-4A2B-9FA6-9995A2CA6BC4}" destId="{981F5427-18D9-4367-87FF-876B85D52678}" srcOrd="1" destOrd="0" parTransId="{E39D0472-B7D4-43A4-96F2-E2BCFEDC93C8}" sibTransId="{E32288A7-C334-4C79-BE1A-B8700CC7AB23}"/>
    <dgm:cxn modelId="{D1C91AF4-C4DE-43D2-93F2-72BB99F403CA}" type="presOf" srcId="{CA0F85FA-11B1-450E-BB0F-5D16597B6F04}" destId="{E43B153B-088E-4333-937A-266F8BCCC2C8}" srcOrd="0" destOrd="0" presId="urn:microsoft.com/office/officeart/2005/8/layout/process4"/>
    <dgm:cxn modelId="{44D0CC19-468B-41D7-A1F1-F49007922888}" type="presParOf" srcId="{F8F197E1-83D8-4781-ADB7-617FEAEFCE94}" destId="{1CCAD505-53E7-44F2-9296-CDE093E6D5B7}" srcOrd="0" destOrd="0" presId="urn:microsoft.com/office/officeart/2005/8/layout/process4"/>
    <dgm:cxn modelId="{33402F49-7B1F-43A3-8609-29B3D7606474}" type="presParOf" srcId="{1CCAD505-53E7-44F2-9296-CDE093E6D5B7}" destId="{1AD1A503-5295-4C95-B6ED-5168848FA6B7}" srcOrd="0" destOrd="0" presId="urn:microsoft.com/office/officeart/2005/8/layout/process4"/>
    <dgm:cxn modelId="{08E3EF2A-A68E-4D4F-9894-B86D001BCC12}" type="presParOf" srcId="{F8F197E1-83D8-4781-ADB7-617FEAEFCE94}" destId="{4614EB67-9C75-4EA8-8176-987CDF037311}" srcOrd="1" destOrd="0" presId="urn:microsoft.com/office/officeart/2005/8/layout/process4"/>
    <dgm:cxn modelId="{B757F762-3D34-4FF6-9482-E2E20C97B433}" type="presParOf" srcId="{F8F197E1-83D8-4781-ADB7-617FEAEFCE94}" destId="{AF180903-6FB5-4DED-9C25-83D5EA5518D9}" srcOrd="2" destOrd="0" presId="urn:microsoft.com/office/officeart/2005/8/layout/process4"/>
    <dgm:cxn modelId="{9CCE37CF-23E3-47DA-BDEF-17809687793F}" type="presParOf" srcId="{AF180903-6FB5-4DED-9C25-83D5EA5518D9}" destId="{E43B153B-088E-4333-937A-266F8BCCC2C8}" srcOrd="0" destOrd="0" presId="urn:microsoft.com/office/officeart/2005/8/layout/process4"/>
    <dgm:cxn modelId="{92F28C7E-D3E9-4DD1-B9AE-DB307B58F339}" type="presParOf" srcId="{F8F197E1-83D8-4781-ADB7-617FEAEFCE94}" destId="{8F665CB4-558C-4B71-B309-B2E7D5140BD9}" srcOrd="3" destOrd="0" presId="urn:microsoft.com/office/officeart/2005/8/layout/process4"/>
    <dgm:cxn modelId="{B0EE8D39-C6BF-4C72-B3C4-889536A0C6B7}" type="presParOf" srcId="{F8F197E1-83D8-4781-ADB7-617FEAEFCE94}" destId="{91903584-585F-4B3B-9796-CB4C73D9247C}" srcOrd="4" destOrd="0" presId="urn:microsoft.com/office/officeart/2005/8/layout/process4"/>
    <dgm:cxn modelId="{81CBFD6E-DC54-4D85-969C-CBA54911F3FD}" type="presParOf" srcId="{91903584-585F-4B3B-9796-CB4C73D9247C}" destId="{9020DC99-29BA-47FA-A363-DA5A649BE019}" srcOrd="0" destOrd="0" presId="urn:microsoft.com/office/officeart/2005/8/layout/process4"/>
    <dgm:cxn modelId="{F5672137-8AFE-47DF-BF03-9268F774BDAB}" type="presParOf" srcId="{F8F197E1-83D8-4781-ADB7-617FEAEFCE94}" destId="{3576DE70-7E31-4315-B7C6-1825E934E120}" srcOrd="5" destOrd="0" presId="urn:microsoft.com/office/officeart/2005/8/layout/process4"/>
    <dgm:cxn modelId="{19D27743-5173-4B84-A011-A4F7EB75A556}" type="presParOf" srcId="{F8F197E1-83D8-4781-ADB7-617FEAEFCE94}" destId="{4FFACA62-AEB4-4259-B3FA-DEB64875CC45}" srcOrd="6" destOrd="0" presId="urn:microsoft.com/office/officeart/2005/8/layout/process4"/>
    <dgm:cxn modelId="{7BA0452A-2496-44B0-B241-F889C91DA822}" type="presParOf" srcId="{4FFACA62-AEB4-4259-B3FA-DEB64875CC45}" destId="{A4102828-4E85-415E-B7CD-33DD0994924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74F590-3648-4283-A20C-F5E9626F4E24}">
      <dsp:nvSpPr>
        <dsp:cNvPr id="0" name=""/>
        <dsp:cNvSpPr/>
      </dsp:nvSpPr>
      <dsp:spPr>
        <a:xfrm>
          <a:off x="0" y="108793"/>
          <a:ext cx="5031485" cy="8950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Select from one of the two options presented on Final Project Moodle page</a:t>
          </a:r>
        </a:p>
      </dsp:txBody>
      <dsp:txXfrm>
        <a:off x="43693" y="152486"/>
        <a:ext cx="4944099" cy="807664"/>
      </dsp:txXfrm>
    </dsp:sp>
    <dsp:sp modelId="{FD9DCF11-EC04-47ED-8250-59E632BF0F5B}">
      <dsp:nvSpPr>
        <dsp:cNvPr id="0" name=""/>
        <dsp:cNvSpPr/>
      </dsp:nvSpPr>
      <dsp:spPr>
        <a:xfrm>
          <a:off x="0" y="1003843"/>
          <a:ext cx="5031485" cy="652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50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/>
            <a:t>Image manipulation portfolio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/>
            <a:t>Hangman game</a:t>
          </a:r>
        </a:p>
      </dsp:txBody>
      <dsp:txXfrm>
        <a:off x="0" y="1003843"/>
        <a:ext cx="5031485" cy="652050"/>
      </dsp:txXfrm>
    </dsp:sp>
    <dsp:sp modelId="{A2B1860E-C914-4610-9CE9-B119425C52E5}">
      <dsp:nvSpPr>
        <dsp:cNvPr id="0" name=""/>
        <dsp:cNvSpPr/>
      </dsp:nvSpPr>
      <dsp:spPr>
        <a:xfrm>
          <a:off x="0" y="1655893"/>
          <a:ext cx="5031485" cy="895050"/>
        </a:xfrm>
        <a:prstGeom prst="roundRect">
          <a:avLst/>
        </a:prstGeom>
        <a:solidFill>
          <a:schemeClr val="accent2">
            <a:hueOff val="-504494"/>
            <a:satOff val="-1972"/>
            <a:lumOff val="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Documentation requirements for each discussed on Final Project Moodle page</a:t>
          </a:r>
        </a:p>
      </dsp:txBody>
      <dsp:txXfrm>
        <a:off x="43693" y="1699586"/>
        <a:ext cx="4944099" cy="807664"/>
      </dsp:txXfrm>
    </dsp:sp>
    <dsp:sp modelId="{773C64F6-F365-48B7-8A02-298B10826D6A}">
      <dsp:nvSpPr>
        <dsp:cNvPr id="0" name=""/>
        <dsp:cNvSpPr/>
      </dsp:nvSpPr>
      <dsp:spPr>
        <a:xfrm>
          <a:off x="0" y="2550943"/>
          <a:ext cx="5031485" cy="652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50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Provide as much detail in your discussion as possible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/>
            <a:t>Helps me to know that you learned something</a:t>
          </a:r>
        </a:p>
      </dsp:txBody>
      <dsp:txXfrm>
        <a:off x="0" y="2550943"/>
        <a:ext cx="5031485" cy="652050"/>
      </dsp:txXfrm>
    </dsp:sp>
    <dsp:sp modelId="{96498722-6A6D-46B7-84F7-C5FAF840FDDF}">
      <dsp:nvSpPr>
        <dsp:cNvPr id="0" name=""/>
        <dsp:cNvSpPr/>
      </dsp:nvSpPr>
      <dsp:spPr>
        <a:xfrm>
          <a:off x="0" y="3202994"/>
          <a:ext cx="5031485" cy="895050"/>
        </a:xfrm>
        <a:prstGeom prst="roundRect">
          <a:avLst/>
        </a:prstGeom>
        <a:solidFill>
          <a:schemeClr val="accent2">
            <a:hueOff val="-1008988"/>
            <a:satOff val="-3943"/>
            <a:lumOff val="7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Please submit documentation to Moodle in PDF format</a:t>
          </a:r>
        </a:p>
      </dsp:txBody>
      <dsp:txXfrm>
        <a:off x="43693" y="3246687"/>
        <a:ext cx="4944099" cy="807664"/>
      </dsp:txXfrm>
    </dsp:sp>
    <dsp:sp modelId="{181FEE76-C014-4107-B6AB-7B6BD4623C23}">
      <dsp:nvSpPr>
        <dsp:cNvPr id="0" name=""/>
        <dsp:cNvSpPr/>
      </dsp:nvSpPr>
      <dsp:spPr>
        <a:xfrm>
          <a:off x="0" y="4154432"/>
          <a:ext cx="5031485" cy="895050"/>
        </a:xfrm>
        <a:prstGeom prst="roundRect">
          <a:avLst/>
        </a:prstGeom>
        <a:solidFill>
          <a:schemeClr val="accent2">
            <a:hueOff val="-1513482"/>
            <a:satOff val="-591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Final project due at 11:59pm on 12/04/2020</a:t>
          </a:r>
        </a:p>
      </dsp:txBody>
      <dsp:txXfrm>
        <a:off x="43693" y="4198125"/>
        <a:ext cx="4944099" cy="8076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D7449-F291-476E-B07E-7238FB162A06}">
      <dsp:nvSpPr>
        <dsp:cNvPr id="0" name=""/>
        <dsp:cNvSpPr/>
      </dsp:nvSpPr>
      <dsp:spPr>
        <a:xfrm>
          <a:off x="0" y="4066017"/>
          <a:ext cx="5488599" cy="133455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Create 10 images using the methods above AND using your own flavor</a:t>
          </a:r>
        </a:p>
      </dsp:txBody>
      <dsp:txXfrm>
        <a:off x="0" y="4066017"/>
        <a:ext cx="5488599" cy="720661"/>
      </dsp:txXfrm>
    </dsp:sp>
    <dsp:sp modelId="{82E5581F-7C90-4577-B251-5BB19FABA91F}">
      <dsp:nvSpPr>
        <dsp:cNvPr id="0" name=""/>
        <dsp:cNvSpPr/>
      </dsp:nvSpPr>
      <dsp:spPr>
        <a:xfrm>
          <a:off x="0" y="4759987"/>
          <a:ext cx="2744299" cy="61389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/>
            <a:t>Four techniques explained in class</a:t>
          </a:r>
          <a:endParaRPr lang="en-US" sz="1200" kern="1200" dirty="0"/>
        </a:p>
      </dsp:txBody>
      <dsp:txXfrm>
        <a:off x="0" y="4759987"/>
        <a:ext cx="2744299" cy="613896"/>
      </dsp:txXfrm>
    </dsp:sp>
    <dsp:sp modelId="{773EA548-BEA4-44E0-AB4F-89D9EC69B1D6}">
      <dsp:nvSpPr>
        <dsp:cNvPr id="0" name=""/>
        <dsp:cNvSpPr/>
      </dsp:nvSpPr>
      <dsp:spPr>
        <a:xfrm>
          <a:off x="2744299" y="4759987"/>
          <a:ext cx="2744299" cy="613896"/>
        </a:xfrm>
        <a:prstGeom prst="rect">
          <a:avLst/>
        </a:prstGeom>
        <a:solidFill>
          <a:schemeClr val="accent2">
            <a:tint val="40000"/>
            <a:alpha val="90000"/>
            <a:hueOff val="-334358"/>
            <a:satOff val="-862"/>
            <a:lumOff val="33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334358"/>
              <a:satOff val="-862"/>
              <a:lumOff val="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/>
            <a:t>Two techniques NOT explained in class</a:t>
          </a:r>
          <a:endParaRPr lang="en-US" sz="1200" kern="1200" dirty="0"/>
        </a:p>
      </dsp:txBody>
      <dsp:txXfrm>
        <a:off x="2744299" y="4759987"/>
        <a:ext cx="2744299" cy="613896"/>
      </dsp:txXfrm>
    </dsp:sp>
    <dsp:sp modelId="{ABD389A0-01A5-41CF-B23C-99851F4CCB99}">
      <dsp:nvSpPr>
        <dsp:cNvPr id="0" name=""/>
        <dsp:cNvSpPr/>
      </dsp:nvSpPr>
      <dsp:spPr>
        <a:xfrm rot="10800000">
          <a:off x="0" y="2033486"/>
          <a:ext cx="5488599" cy="2052549"/>
        </a:xfrm>
        <a:prstGeom prst="upArrowCallout">
          <a:avLst/>
        </a:prstGeom>
        <a:solidFill>
          <a:schemeClr val="accent2">
            <a:hueOff val="-756741"/>
            <a:satOff val="-2957"/>
            <a:lumOff val="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baseline="0" dirty="0"/>
            <a:t>Methods we discussed:</a:t>
          </a:r>
          <a:endParaRPr lang="en-US" sz="1200" kern="1200" dirty="0"/>
        </a:p>
      </dsp:txBody>
      <dsp:txXfrm rot="-10800000">
        <a:off x="0" y="2033486"/>
        <a:ext cx="5488599" cy="720444"/>
      </dsp:txXfrm>
    </dsp:sp>
    <dsp:sp modelId="{98EE4F3C-3EC3-4280-9AE3-A6D6C0C1F3D0}">
      <dsp:nvSpPr>
        <dsp:cNvPr id="0" name=""/>
        <dsp:cNvSpPr/>
      </dsp:nvSpPr>
      <dsp:spPr>
        <a:xfrm>
          <a:off x="0" y="2753931"/>
          <a:ext cx="1372149" cy="613712"/>
        </a:xfrm>
        <a:prstGeom prst="rect">
          <a:avLst/>
        </a:prstGeom>
        <a:solidFill>
          <a:schemeClr val="accent2">
            <a:tint val="40000"/>
            <a:alpha val="90000"/>
            <a:hueOff val="-668715"/>
            <a:satOff val="-1724"/>
            <a:lumOff val="6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668715"/>
              <a:satOff val="-1724"/>
              <a:lumOff val="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Grayscale</a:t>
          </a:r>
        </a:p>
      </dsp:txBody>
      <dsp:txXfrm>
        <a:off x="0" y="2753931"/>
        <a:ext cx="1372149" cy="613712"/>
      </dsp:txXfrm>
    </dsp:sp>
    <dsp:sp modelId="{6040BE36-0A22-4AFE-BDEF-578F0ADBC7A2}">
      <dsp:nvSpPr>
        <dsp:cNvPr id="0" name=""/>
        <dsp:cNvSpPr/>
      </dsp:nvSpPr>
      <dsp:spPr>
        <a:xfrm>
          <a:off x="1372149" y="2753931"/>
          <a:ext cx="1372149" cy="613712"/>
        </a:xfrm>
        <a:prstGeom prst="rect">
          <a:avLst/>
        </a:prstGeom>
        <a:solidFill>
          <a:schemeClr val="accent2">
            <a:tint val="40000"/>
            <a:alpha val="90000"/>
            <a:hueOff val="-1003073"/>
            <a:satOff val="-2586"/>
            <a:lumOff val="10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003073"/>
              <a:satOff val="-2586"/>
              <a:lumOff val="1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Sepia</a:t>
          </a:r>
        </a:p>
      </dsp:txBody>
      <dsp:txXfrm>
        <a:off x="1372149" y="2753931"/>
        <a:ext cx="1372149" cy="613712"/>
      </dsp:txXfrm>
    </dsp:sp>
    <dsp:sp modelId="{C00B35C2-6C43-44C8-98F9-AEE53B520D4E}">
      <dsp:nvSpPr>
        <dsp:cNvPr id="0" name=""/>
        <dsp:cNvSpPr/>
      </dsp:nvSpPr>
      <dsp:spPr>
        <a:xfrm>
          <a:off x="2744299" y="2753931"/>
          <a:ext cx="1372149" cy="613712"/>
        </a:xfrm>
        <a:prstGeom prst="rect">
          <a:avLst/>
        </a:prstGeom>
        <a:solidFill>
          <a:schemeClr val="accent2">
            <a:tint val="40000"/>
            <a:alpha val="90000"/>
            <a:hueOff val="-1337431"/>
            <a:satOff val="-3448"/>
            <a:lumOff val="133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337431"/>
              <a:satOff val="-3448"/>
              <a:lumOff val="1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Negative</a:t>
          </a:r>
        </a:p>
      </dsp:txBody>
      <dsp:txXfrm>
        <a:off x="2744299" y="2753931"/>
        <a:ext cx="1372149" cy="613712"/>
      </dsp:txXfrm>
    </dsp:sp>
    <dsp:sp modelId="{C7B959F1-60B9-4559-990D-B7278CE4D6F6}">
      <dsp:nvSpPr>
        <dsp:cNvPr id="0" name=""/>
        <dsp:cNvSpPr/>
      </dsp:nvSpPr>
      <dsp:spPr>
        <a:xfrm>
          <a:off x="4116449" y="2753931"/>
          <a:ext cx="1372149" cy="613712"/>
        </a:xfrm>
        <a:prstGeom prst="rect">
          <a:avLst/>
        </a:prstGeom>
        <a:solidFill>
          <a:schemeClr val="accent2">
            <a:tint val="40000"/>
            <a:alpha val="90000"/>
            <a:hueOff val="-1671789"/>
            <a:satOff val="-4310"/>
            <a:lumOff val="16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671789"/>
              <a:satOff val="-4310"/>
              <a:lumOff val="1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Simulating Sunset</a:t>
          </a:r>
        </a:p>
      </dsp:txBody>
      <dsp:txXfrm>
        <a:off x="4116449" y="2753931"/>
        <a:ext cx="1372149" cy="613712"/>
      </dsp:txXfrm>
    </dsp:sp>
    <dsp:sp modelId="{A4102828-4E85-415E-B7CD-33DD09949248}">
      <dsp:nvSpPr>
        <dsp:cNvPr id="0" name=""/>
        <dsp:cNvSpPr/>
      </dsp:nvSpPr>
      <dsp:spPr>
        <a:xfrm rot="10800000">
          <a:off x="0" y="954"/>
          <a:ext cx="5488599" cy="2052549"/>
        </a:xfrm>
        <a:prstGeom prst="upArrowCallout">
          <a:avLst/>
        </a:prstGeom>
        <a:solidFill>
          <a:schemeClr val="accent2">
            <a:hueOff val="-1513482"/>
            <a:satOff val="-591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baseline="0"/>
            <a:t>Review the Image Manipulation Lecture from Week 5 of class</a:t>
          </a:r>
          <a:endParaRPr lang="en-US" sz="1200" kern="1200"/>
        </a:p>
      </dsp:txBody>
      <dsp:txXfrm rot="10800000">
        <a:off x="0" y="954"/>
        <a:ext cx="5488599" cy="13336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84E666-5CF3-4F96-BF96-A444329DDD59}">
      <dsp:nvSpPr>
        <dsp:cNvPr id="0" name=""/>
        <dsp:cNvSpPr/>
      </dsp:nvSpPr>
      <dsp:spPr>
        <a:xfrm>
          <a:off x="0" y="3105333"/>
          <a:ext cx="5031485" cy="203743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Goal of this project:</a:t>
          </a:r>
        </a:p>
      </dsp:txBody>
      <dsp:txXfrm>
        <a:off x="0" y="3105333"/>
        <a:ext cx="5031485" cy="1100214"/>
      </dsp:txXfrm>
    </dsp:sp>
    <dsp:sp modelId="{36020A83-5FCF-4582-97A1-11CEAB49DDF3}">
      <dsp:nvSpPr>
        <dsp:cNvPr id="0" name=""/>
        <dsp:cNvSpPr/>
      </dsp:nvSpPr>
      <dsp:spPr>
        <a:xfrm>
          <a:off x="2456" y="4164799"/>
          <a:ext cx="1675523" cy="93721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 dirty="0"/>
            <a:t>Demonstrate what you learned</a:t>
          </a:r>
          <a:endParaRPr lang="en-US" sz="1000" kern="1200" dirty="0"/>
        </a:p>
      </dsp:txBody>
      <dsp:txXfrm>
        <a:off x="2456" y="4164799"/>
        <a:ext cx="1675523" cy="937219"/>
      </dsp:txXfrm>
    </dsp:sp>
    <dsp:sp modelId="{49975D4E-9423-43DB-9F85-4674D28E9427}">
      <dsp:nvSpPr>
        <dsp:cNvPr id="0" name=""/>
        <dsp:cNvSpPr/>
      </dsp:nvSpPr>
      <dsp:spPr>
        <a:xfrm>
          <a:off x="1677980" y="4164799"/>
          <a:ext cx="1675523" cy="937219"/>
        </a:xfrm>
        <a:prstGeom prst="rect">
          <a:avLst/>
        </a:prstGeom>
        <a:solidFill>
          <a:schemeClr val="accent2">
            <a:tint val="40000"/>
            <a:alpha val="90000"/>
            <a:hueOff val="-278631"/>
            <a:satOff val="-718"/>
            <a:lumOff val="2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278631"/>
              <a:satOff val="-718"/>
              <a:lumOff val="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 dirty="0"/>
            <a:t>Show understanding with programming basic image manipulation</a:t>
          </a:r>
          <a:endParaRPr lang="en-US" sz="1000" kern="1200" dirty="0"/>
        </a:p>
      </dsp:txBody>
      <dsp:txXfrm>
        <a:off x="1677980" y="4164799"/>
        <a:ext cx="1675523" cy="937219"/>
      </dsp:txXfrm>
    </dsp:sp>
    <dsp:sp modelId="{94C04A26-7DEB-4D48-88D6-AB241662928B}">
      <dsp:nvSpPr>
        <dsp:cNvPr id="0" name=""/>
        <dsp:cNvSpPr/>
      </dsp:nvSpPr>
      <dsp:spPr>
        <a:xfrm>
          <a:off x="3353504" y="4164799"/>
          <a:ext cx="1675523" cy="937219"/>
        </a:xfrm>
        <a:prstGeom prst="rect">
          <a:avLst/>
        </a:prstGeom>
        <a:solidFill>
          <a:schemeClr val="accent2">
            <a:tint val="40000"/>
            <a:alpha val="90000"/>
            <a:hueOff val="-557263"/>
            <a:satOff val="-1437"/>
            <a:lumOff val="5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557263"/>
              <a:satOff val="-1437"/>
              <a:lumOff val="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Show your creativity</a:t>
          </a:r>
        </a:p>
      </dsp:txBody>
      <dsp:txXfrm>
        <a:off x="3353504" y="4164799"/>
        <a:ext cx="1675523" cy="937219"/>
      </dsp:txXfrm>
    </dsp:sp>
    <dsp:sp modelId="{D2E345EA-03A6-4DC4-BB37-634A039758D4}">
      <dsp:nvSpPr>
        <dsp:cNvPr id="0" name=""/>
        <dsp:cNvSpPr/>
      </dsp:nvSpPr>
      <dsp:spPr>
        <a:xfrm rot="10800000">
          <a:off x="0" y="2320"/>
          <a:ext cx="5031485" cy="3133574"/>
        </a:xfrm>
        <a:prstGeom prst="upArrowCallout">
          <a:avLst/>
        </a:prstGeom>
        <a:solidFill>
          <a:schemeClr val="accent2">
            <a:hueOff val="-1513482"/>
            <a:satOff val="-591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Examples of adding your flavor:</a:t>
          </a:r>
        </a:p>
      </dsp:txBody>
      <dsp:txXfrm rot="-10800000">
        <a:off x="0" y="2320"/>
        <a:ext cx="5031485" cy="1099884"/>
      </dsp:txXfrm>
    </dsp:sp>
    <dsp:sp modelId="{C9256B1E-B76A-43D7-AE06-10A5D6FE7B31}">
      <dsp:nvSpPr>
        <dsp:cNvPr id="0" name=""/>
        <dsp:cNvSpPr/>
      </dsp:nvSpPr>
      <dsp:spPr>
        <a:xfrm>
          <a:off x="0" y="1102204"/>
          <a:ext cx="1257871" cy="936938"/>
        </a:xfrm>
        <a:prstGeom prst="rect">
          <a:avLst/>
        </a:prstGeom>
        <a:solidFill>
          <a:schemeClr val="accent2">
            <a:tint val="40000"/>
            <a:alpha val="90000"/>
            <a:hueOff val="-835894"/>
            <a:satOff val="-2155"/>
            <a:lumOff val="83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35894"/>
              <a:satOff val="-2155"/>
              <a:lumOff val="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Gold “frame” around image</a:t>
          </a:r>
        </a:p>
      </dsp:txBody>
      <dsp:txXfrm>
        <a:off x="0" y="1102204"/>
        <a:ext cx="1257871" cy="936938"/>
      </dsp:txXfrm>
    </dsp:sp>
    <dsp:sp modelId="{BECAECC0-A3EF-4B14-B22D-9EBAA9B33533}">
      <dsp:nvSpPr>
        <dsp:cNvPr id="0" name=""/>
        <dsp:cNvSpPr/>
      </dsp:nvSpPr>
      <dsp:spPr>
        <a:xfrm>
          <a:off x="1257871" y="1102204"/>
          <a:ext cx="1257871" cy="936938"/>
        </a:xfrm>
        <a:prstGeom prst="rect">
          <a:avLst/>
        </a:prstGeom>
        <a:solidFill>
          <a:schemeClr val="accent2">
            <a:tint val="40000"/>
            <a:alpha val="90000"/>
            <a:hueOff val="-1114526"/>
            <a:satOff val="-2873"/>
            <a:lumOff val="111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114526"/>
              <a:satOff val="-2873"/>
              <a:lumOff val="1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One quarter of image is negative</a:t>
          </a:r>
        </a:p>
      </dsp:txBody>
      <dsp:txXfrm>
        <a:off x="1257871" y="1102204"/>
        <a:ext cx="1257871" cy="936938"/>
      </dsp:txXfrm>
    </dsp:sp>
    <dsp:sp modelId="{F5B18F03-4CCA-4A7B-8AB9-BD1B2DA98539}">
      <dsp:nvSpPr>
        <dsp:cNvPr id="0" name=""/>
        <dsp:cNvSpPr/>
      </dsp:nvSpPr>
      <dsp:spPr>
        <a:xfrm>
          <a:off x="2515742" y="1102204"/>
          <a:ext cx="1257871" cy="936938"/>
        </a:xfrm>
        <a:prstGeom prst="rect">
          <a:avLst/>
        </a:prstGeom>
        <a:solidFill>
          <a:schemeClr val="accent2">
            <a:tint val="40000"/>
            <a:alpha val="90000"/>
            <a:hueOff val="-1393157"/>
            <a:satOff val="-3592"/>
            <a:lumOff val="13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393157"/>
              <a:satOff val="-3592"/>
              <a:lumOff val="1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Image is your favorite color (not all black or all white)</a:t>
          </a:r>
        </a:p>
      </dsp:txBody>
      <dsp:txXfrm>
        <a:off x="2515742" y="1102204"/>
        <a:ext cx="1257871" cy="936938"/>
      </dsp:txXfrm>
    </dsp:sp>
    <dsp:sp modelId="{90E842B7-B0E9-4555-A9B5-51B5FC686CD8}">
      <dsp:nvSpPr>
        <dsp:cNvPr id="0" name=""/>
        <dsp:cNvSpPr/>
      </dsp:nvSpPr>
      <dsp:spPr>
        <a:xfrm>
          <a:off x="3773613" y="1102204"/>
          <a:ext cx="1257871" cy="936938"/>
        </a:xfrm>
        <a:prstGeom prst="rect">
          <a:avLst/>
        </a:prstGeom>
        <a:solidFill>
          <a:schemeClr val="accent2">
            <a:tint val="40000"/>
            <a:alpha val="90000"/>
            <a:hueOff val="-1671789"/>
            <a:satOff val="-4310"/>
            <a:lumOff val="16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671789"/>
              <a:satOff val="-4310"/>
              <a:lumOff val="1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Create interesting color scheme of your own</a:t>
          </a:r>
        </a:p>
      </dsp:txBody>
      <dsp:txXfrm>
        <a:off x="3773613" y="1102204"/>
        <a:ext cx="1257871" cy="9369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456684-84EE-4B86-B1DD-35C494B7CFB1}">
      <dsp:nvSpPr>
        <dsp:cNvPr id="0" name=""/>
        <dsp:cNvSpPr/>
      </dsp:nvSpPr>
      <dsp:spPr>
        <a:xfrm>
          <a:off x="0" y="4220086"/>
          <a:ext cx="5031485" cy="9232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Sepia – Slide 27</a:t>
          </a:r>
        </a:p>
      </dsp:txBody>
      <dsp:txXfrm>
        <a:off x="0" y="4220086"/>
        <a:ext cx="5031485" cy="498556"/>
      </dsp:txXfrm>
    </dsp:sp>
    <dsp:sp modelId="{47B66628-70A2-4552-A291-42D572AB7CA5}">
      <dsp:nvSpPr>
        <dsp:cNvPr id="0" name=""/>
        <dsp:cNvSpPr/>
      </dsp:nvSpPr>
      <dsp:spPr>
        <a:xfrm>
          <a:off x="0" y="4700177"/>
          <a:ext cx="2515742" cy="42469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What code do you start with?</a:t>
          </a:r>
        </a:p>
      </dsp:txBody>
      <dsp:txXfrm>
        <a:off x="0" y="4700177"/>
        <a:ext cx="2515742" cy="424695"/>
      </dsp:txXfrm>
    </dsp:sp>
    <dsp:sp modelId="{000A0CBF-4C5E-4508-92E7-94770901FEC9}">
      <dsp:nvSpPr>
        <dsp:cNvPr id="0" name=""/>
        <dsp:cNvSpPr/>
      </dsp:nvSpPr>
      <dsp:spPr>
        <a:xfrm>
          <a:off x="2515742" y="4700177"/>
          <a:ext cx="2515742" cy="424695"/>
        </a:xfrm>
        <a:prstGeom prst="rect">
          <a:avLst/>
        </a:prstGeom>
        <a:solidFill>
          <a:schemeClr val="accent2">
            <a:tint val="40000"/>
            <a:alpha val="90000"/>
            <a:hueOff val="-417947"/>
            <a:satOff val="-1077"/>
            <a:lumOff val="41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417947"/>
              <a:satOff val="-1077"/>
              <a:lumOff val="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What do you do with R, G, B?</a:t>
          </a:r>
        </a:p>
      </dsp:txBody>
      <dsp:txXfrm>
        <a:off x="2515742" y="4700177"/>
        <a:ext cx="2515742" cy="424695"/>
      </dsp:txXfrm>
    </dsp:sp>
    <dsp:sp modelId="{BDE9EB41-7FF4-4580-91FB-ABDF3B2B9F65}">
      <dsp:nvSpPr>
        <dsp:cNvPr id="0" name=""/>
        <dsp:cNvSpPr/>
      </dsp:nvSpPr>
      <dsp:spPr>
        <a:xfrm rot="10800000">
          <a:off x="0" y="2813974"/>
          <a:ext cx="5031485" cy="1419961"/>
        </a:xfrm>
        <a:prstGeom prst="upArrowCallout">
          <a:avLst/>
        </a:prstGeom>
        <a:solidFill>
          <a:schemeClr val="accent2">
            <a:hueOff val="-504494"/>
            <a:satOff val="-1972"/>
            <a:lumOff val="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Negative – Slide 17</a:t>
          </a:r>
        </a:p>
      </dsp:txBody>
      <dsp:txXfrm rot="-10800000">
        <a:off x="0" y="2813974"/>
        <a:ext cx="5031485" cy="498406"/>
      </dsp:txXfrm>
    </dsp:sp>
    <dsp:sp modelId="{3B7A70CC-1F0A-4B0D-B2D7-E9B06C4ABFFE}">
      <dsp:nvSpPr>
        <dsp:cNvPr id="0" name=""/>
        <dsp:cNvSpPr/>
      </dsp:nvSpPr>
      <dsp:spPr>
        <a:xfrm>
          <a:off x="0" y="3312380"/>
          <a:ext cx="5031485" cy="424568"/>
        </a:xfrm>
        <a:prstGeom prst="rect">
          <a:avLst/>
        </a:prstGeom>
        <a:solidFill>
          <a:schemeClr val="accent2">
            <a:tint val="40000"/>
            <a:alpha val="90000"/>
            <a:hueOff val="-835894"/>
            <a:satOff val="-2155"/>
            <a:lumOff val="83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35894"/>
              <a:satOff val="-2155"/>
              <a:lumOff val="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What do you do with R, G, B?</a:t>
          </a:r>
          <a:endParaRPr lang="en-US" sz="1200" kern="1200" dirty="0"/>
        </a:p>
      </dsp:txBody>
      <dsp:txXfrm>
        <a:off x="0" y="3312380"/>
        <a:ext cx="5031485" cy="424568"/>
      </dsp:txXfrm>
    </dsp:sp>
    <dsp:sp modelId="{04471152-BA8A-43ED-B523-3E39BA9EADDB}">
      <dsp:nvSpPr>
        <dsp:cNvPr id="0" name=""/>
        <dsp:cNvSpPr/>
      </dsp:nvSpPr>
      <dsp:spPr>
        <a:xfrm rot="10800000">
          <a:off x="0" y="1407861"/>
          <a:ext cx="5031485" cy="1419961"/>
        </a:xfrm>
        <a:prstGeom prst="upArrowCallout">
          <a:avLst/>
        </a:prstGeom>
        <a:solidFill>
          <a:schemeClr val="accent2">
            <a:hueOff val="-1008988"/>
            <a:satOff val="-3943"/>
            <a:lumOff val="7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Simulating Sunset – Slide 16</a:t>
          </a:r>
        </a:p>
      </dsp:txBody>
      <dsp:txXfrm rot="-10800000">
        <a:off x="0" y="1407861"/>
        <a:ext cx="5031485" cy="498406"/>
      </dsp:txXfrm>
    </dsp:sp>
    <dsp:sp modelId="{3C065D1C-2CB8-4757-B3D9-41D00597BD36}">
      <dsp:nvSpPr>
        <dsp:cNvPr id="0" name=""/>
        <dsp:cNvSpPr/>
      </dsp:nvSpPr>
      <dsp:spPr>
        <a:xfrm>
          <a:off x="0" y="1906268"/>
          <a:ext cx="5031485" cy="424568"/>
        </a:xfrm>
        <a:prstGeom prst="rect">
          <a:avLst/>
        </a:prstGeom>
        <a:solidFill>
          <a:schemeClr val="accent2">
            <a:tint val="40000"/>
            <a:alpha val="90000"/>
            <a:hueOff val="-1253841"/>
            <a:satOff val="-3232"/>
            <a:lumOff val="124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253841"/>
              <a:satOff val="-3232"/>
              <a:lumOff val="1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What do you do with R, G, B?</a:t>
          </a:r>
        </a:p>
      </dsp:txBody>
      <dsp:txXfrm>
        <a:off x="0" y="1906268"/>
        <a:ext cx="5031485" cy="424568"/>
      </dsp:txXfrm>
    </dsp:sp>
    <dsp:sp modelId="{A067D1F8-2864-4FDB-9642-D177B300A791}">
      <dsp:nvSpPr>
        <dsp:cNvPr id="0" name=""/>
        <dsp:cNvSpPr/>
      </dsp:nvSpPr>
      <dsp:spPr>
        <a:xfrm rot="10800000">
          <a:off x="0" y="1749"/>
          <a:ext cx="5031485" cy="1419961"/>
        </a:xfrm>
        <a:prstGeom prst="upArrowCallout">
          <a:avLst/>
        </a:prstGeom>
        <a:solidFill>
          <a:schemeClr val="accent2">
            <a:hueOff val="-1513482"/>
            <a:satOff val="-591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baseline="0" dirty="0"/>
            <a:t>Grayscale – Slide 15</a:t>
          </a:r>
          <a:endParaRPr lang="en-US" sz="1300" kern="1200" dirty="0"/>
        </a:p>
      </dsp:txBody>
      <dsp:txXfrm rot="-10800000">
        <a:off x="0" y="1749"/>
        <a:ext cx="5031485" cy="498406"/>
      </dsp:txXfrm>
    </dsp:sp>
    <dsp:sp modelId="{8195CE6E-BDF1-4FBF-A63D-DEC42FF365CE}">
      <dsp:nvSpPr>
        <dsp:cNvPr id="0" name=""/>
        <dsp:cNvSpPr/>
      </dsp:nvSpPr>
      <dsp:spPr>
        <a:xfrm>
          <a:off x="0" y="500155"/>
          <a:ext cx="5031485" cy="424568"/>
        </a:xfrm>
        <a:prstGeom prst="rect">
          <a:avLst/>
        </a:prstGeom>
        <a:solidFill>
          <a:schemeClr val="accent2">
            <a:tint val="40000"/>
            <a:alpha val="90000"/>
            <a:hueOff val="-1671789"/>
            <a:satOff val="-4310"/>
            <a:lumOff val="16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671789"/>
              <a:satOff val="-4310"/>
              <a:lumOff val="1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What do you do with R, G, B?</a:t>
          </a:r>
        </a:p>
      </dsp:txBody>
      <dsp:txXfrm>
        <a:off x="0" y="500155"/>
        <a:ext cx="5031485" cy="424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D1A503-5295-4C95-B6ED-5168848FA6B7}">
      <dsp:nvSpPr>
        <dsp:cNvPr id="0" name=""/>
        <dsp:cNvSpPr/>
      </dsp:nvSpPr>
      <dsp:spPr>
        <a:xfrm>
          <a:off x="0" y="4991282"/>
          <a:ext cx="5438042" cy="6551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Appendix (for your code)</a:t>
          </a:r>
        </a:p>
      </dsp:txBody>
      <dsp:txXfrm>
        <a:off x="0" y="4991282"/>
        <a:ext cx="5438042" cy="655103"/>
      </dsp:txXfrm>
    </dsp:sp>
    <dsp:sp modelId="{E43B153B-088E-4333-937A-266F8BCCC2C8}">
      <dsp:nvSpPr>
        <dsp:cNvPr id="0" name=""/>
        <dsp:cNvSpPr/>
      </dsp:nvSpPr>
      <dsp:spPr>
        <a:xfrm rot="10800000">
          <a:off x="0" y="3993560"/>
          <a:ext cx="5438042" cy="1007548"/>
        </a:xfrm>
        <a:prstGeom prst="upArrowCallout">
          <a:avLst/>
        </a:prstGeom>
        <a:solidFill>
          <a:schemeClr val="accent2">
            <a:hueOff val="-302696"/>
            <a:satOff val="-1183"/>
            <a:lumOff val="2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Conclusion</a:t>
          </a:r>
        </a:p>
      </dsp:txBody>
      <dsp:txXfrm rot="10800000">
        <a:off x="0" y="3993560"/>
        <a:ext cx="5438042" cy="654674"/>
      </dsp:txXfrm>
    </dsp:sp>
    <dsp:sp modelId="{9020DC99-29BA-47FA-A363-DA5A649BE019}">
      <dsp:nvSpPr>
        <dsp:cNvPr id="0" name=""/>
        <dsp:cNvSpPr/>
      </dsp:nvSpPr>
      <dsp:spPr>
        <a:xfrm rot="10800000">
          <a:off x="0" y="2995838"/>
          <a:ext cx="5438042" cy="1007548"/>
        </a:xfrm>
        <a:prstGeom prst="upArrowCallout">
          <a:avLst/>
        </a:prstGeom>
        <a:solidFill>
          <a:schemeClr val="accent2">
            <a:hueOff val="-605393"/>
            <a:satOff val="-2366"/>
            <a:lumOff val="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Techniques</a:t>
          </a:r>
        </a:p>
      </dsp:txBody>
      <dsp:txXfrm rot="10800000">
        <a:off x="0" y="2995838"/>
        <a:ext cx="5438042" cy="654674"/>
      </dsp:txXfrm>
    </dsp:sp>
    <dsp:sp modelId="{5ECAE57C-BB0E-4A73-982E-99586D6F2364}">
      <dsp:nvSpPr>
        <dsp:cNvPr id="0" name=""/>
        <dsp:cNvSpPr/>
      </dsp:nvSpPr>
      <dsp:spPr>
        <a:xfrm rot="10800000">
          <a:off x="0" y="1998116"/>
          <a:ext cx="5438042" cy="1007548"/>
        </a:xfrm>
        <a:prstGeom prst="upArrowCallout">
          <a:avLst/>
        </a:prstGeom>
        <a:solidFill>
          <a:schemeClr val="accent2">
            <a:hueOff val="-908089"/>
            <a:satOff val="-3549"/>
            <a:lumOff val="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New Images</a:t>
          </a:r>
        </a:p>
      </dsp:txBody>
      <dsp:txXfrm rot="-10800000">
        <a:off x="0" y="1998116"/>
        <a:ext cx="5438042" cy="353649"/>
      </dsp:txXfrm>
    </dsp:sp>
    <dsp:sp modelId="{06A1B13C-F4D9-442B-A787-7FB240F68561}">
      <dsp:nvSpPr>
        <dsp:cNvPr id="0" name=""/>
        <dsp:cNvSpPr/>
      </dsp:nvSpPr>
      <dsp:spPr>
        <a:xfrm>
          <a:off x="0" y="2351765"/>
          <a:ext cx="5438042" cy="30125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One page or separate pages</a:t>
          </a:r>
        </a:p>
      </dsp:txBody>
      <dsp:txXfrm>
        <a:off x="0" y="2351765"/>
        <a:ext cx="5438042" cy="301257"/>
      </dsp:txXfrm>
    </dsp:sp>
    <dsp:sp modelId="{17AB3710-C41E-4376-A8DC-97E41E67F438}">
      <dsp:nvSpPr>
        <dsp:cNvPr id="0" name=""/>
        <dsp:cNvSpPr/>
      </dsp:nvSpPr>
      <dsp:spPr>
        <a:xfrm rot="10800000">
          <a:off x="0" y="1000394"/>
          <a:ext cx="5438042" cy="1007548"/>
        </a:xfrm>
        <a:prstGeom prst="upArrowCallout">
          <a:avLst/>
        </a:prstGeom>
        <a:solidFill>
          <a:schemeClr val="accent2">
            <a:hueOff val="-1210786"/>
            <a:satOff val="-4732"/>
            <a:lumOff val="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Original Images</a:t>
          </a:r>
        </a:p>
      </dsp:txBody>
      <dsp:txXfrm rot="-10800000">
        <a:off x="0" y="1000394"/>
        <a:ext cx="5438042" cy="353649"/>
      </dsp:txXfrm>
    </dsp:sp>
    <dsp:sp modelId="{437E58A1-B62D-49B4-95FA-5C3B11069C1C}">
      <dsp:nvSpPr>
        <dsp:cNvPr id="0" name=""/>
        <dsp:cNvSpPr/>
      </dsp:nvSpPr>
      <dsp:spPr>
        <a:xfrm>
          <a:off x="0" y="1354043"/>
          <a:ext cx="5438042" cy="301257"/>
        </a:xfrm>
        <a:prstGeom prst="rect">
          <a:avLst/>
        </a:prstGeom>
        <a:solidFill>
          <a:schemeClr val="accent2">
            <a:tint val="40000"/>
            <a:alpha val="90000"/>
            <a:hueOff val="-1671789"/>
            <a:satOff val="-4310"/>
            <a:lumOff val="16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671789"/>
              <a:satOff val="-4310"/>
              <a:lumOff val="1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One page or separate pages</a:t>
          </a:r>
        </a:p>
      </dsp:txBody>
      <dsp:txXfrm>
        <a:off x="0" y="1354043"/>
        <a:ext cx="5438042" cy="301257"/>
      </dsp:txXfrm>
    </dsp:sp>
    <dsp:sp modelId="{A4102828-4E85-415E-B7CD-33DD09949248}">
      <dsp:nvSpPr>
        <dsp:cNvPr id="0" name=""/>
        <dsp:cNvSpPr/>
      </dsp:nvSpPr>
      <dsp:spPr>
        <a:xfrm rot="10800000">
          <a:off x="0" y="16032"/>
          <a:ext cx="5438042" cy="1007548"/>
        </a:xfrm>
        <a:prstGeom prst="upArrowCallout">
          <a:avLst/>
        </a:prstGeom>
        <a:solidFill>
          <a:schemeClr val="accent2">
            <a:hueOff val="-1513482"/>
            <a:satOff val="-591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Introduction</a:t>
          </a:r>
        </a:p>
      </dsp:txBody>
      <dsp:txXfrm rot="10800000">
        <a:off x="0" y="16032"/>
        <a:ext cx="5438042" cy="6546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BB661-3371-41EE-984E-57583816C0C5}">
      <dsp:nvSpPr>
        <dsp:cNvPr id="0" name=""/>
        <dsp:cNvSpPr/>
      </dsp:nvSpPr>
      <dsp:spPr>
        <a:xfrm>
          <a:off x="0" y="3954514"/>
          <a:ext cx="5156689" cy="12979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Display the appropriate number of dashes for the user to guess</a:t>
          </a:r>
        </a:p>
      </dsp:txBody>
      <dsp:txXfrm>
        <a:off x="0" y="3954514"/>
        <a:ext cx="5156689" cy="1297959"/>
      </dsp:txXfrm>
    </dsp:sp>
    <dsp:sp modelId="{C3BA6317-8D56-456A-8BC9-51AAFD3B3ABF}">
      <dsp:nvSpPr>
        <dsp:cNvPr id="0" name=""/>
        <dsp:cNvSpPr/>
      </dsp:nvSpPr>
      <dsp:spPr>
        <a:xfrm rot="10800000">
          <a:off x="0" y="1977721"/>
          <a:ext cx="5156689" cy="1996262"/>
        </a:xfrm>
        <a:prstGeom prst="upArrowCallout">
          <a:avLst/>
        </a:prstGeom>
        <a:solidFill>
          <a:schemeClr val="accent2">
            <a:hueOff val="-756741"/>
            <a:satOff val="-2957"/>
            <a:lumOff val="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dirty="0"/>
            <a:t>Program randomly chooses a word from the attached dictionary file</a:t>
          </a:r>
          <a:endParaRPr lang="en-US" sz="1800" kern="1200" dirty="0"/>
        </a:p>
      </dsp:txBody>
      <dsp:txXfrm rot="10800000">
        <a:off x="0" y="1977721"/>
        <a:ext cx="5156689" cy="1297111"/>
      </dsp:txXfrm>
    </dsp:sp>
    <dsp:sp modelId="{089EAD91-31F8-4049-A203-1181FF53D582}">
      <dsp:nvSpPr>
        <dsp:cNvPr id="0" name=""/>
        <dsp:cNvSpPr/>
      </dsp:nvSpPr>
      <dsp:spPr>
        <a:xfrm rot="10800000">
          <a:off x="0" y="928"/>
          <a:ext cx="5156689" cy="1996262"/>
        </a:xfrm>
        <a:prstGeom prst="upArrowCallout">
          <a:avLst/>
        </a:prstGeom>
        <a:solidFill>
          <a:schemeClr val="accent2">
            <a:hueOff val="-1513482"/>
            <a:satOff val="-591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baseline="0" dirty="0"/>
            <a:t>Review two items:</a:t>
          </a:r>
          <a:endParaRPr lang="en-US" sz="1800" kern="1200" dirty="0"/>
        </a:p>
      </dsp:txBody>
      <dsp:txXfrm rot="-10800000">
        <a:off x="0" y="928"/>
        <a:ext cx="5156689" cy="700688"/>
      </dsp:txXfrm>
    </dsp:sp>
    <dsp:sp modelId="{E3CF08CC-CDA5-431B-A91C-7C4F2F607041}">
      <dsp:nvSpPr>
        <dsp:cNvPr id="0" name=""/>
        <dsp:cNvSpPr/>
      </dsp:nvSpPr>
      <dsp:spPr>
        <a:xfrm>
          <a:off x="0" y="701616"/>
          <a:ext cx="2578344" cy="59688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Tic Tac Toe code and Lab #7 from Week 7 of class</a:t>
          </a:r>
        </a:p>
      </dsp:txBody>
      <dsp:txXfrm>
        <a:off x="0" y="701616"/>
        <a:ext cx="2578344" cy="596882"/>
      </dsp:txXfrm>
    </dsp:sp>
    <dsp:sp modelId="{5C6F777F-549D-45E2-8D99-373E601070D7}">
      <dsp:nvSpPr>
        <dsp:cNvPr id="0" name=""/>
        <dsp:cNvSpPr/>
      </dsp:nvSpPr>
      <dsp:spPr>
        <a:xfrm>
          <a:off x="2578344" y="701616"/>
          <a:ext cx="2578344" cy="596882"/>
        </a:xfrm>
        <a:prstGeom prst="rect">
          <a:avLst/>
        </a:prstGeom>
        <a:solidFill>
          <a:schemeClr val="accent2">
            <a:tint val="40000"/>
            <a:alpha val="90000"/>
            <a:hueOff val="-1671789"/>
            <a:satOff val="-4310"/>
            <a:lumOff val="16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671789"/>
              <a:satOff val="-4310"/>
              <a:lumOff val="1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Lecture about Files from Week 9 of class</a:t>
          </a:r>
        </a:p>
      </dsp:txBody>
      <dsp:txXfrm>
        <a:off x="2578344" y="701616"/>
        <a:ext cx="2578344" cy="5968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B907C2-758D-4B22-B854-878BDE2D7C0E}">
      <dsp:nvSpPr>
        <dsp:cNvPr id="0" name=""/>
        <dsp:cNvSpPr/>
      </dsp:nvSpPr>
      <dsp:spPr>
        <a:xfrm>
          <a:off x="0" y="3901567"/>
          <a:ext cx="5077558" cy="12805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Allow the user to play multiple times (Remember Part 2 of Lab #7?)</a:t>
          </a:r>
        </a:p>
      </dsp:txBody>
      <dsp:txXfrm>
        <a:off x="0" y="3901567"/>
        <a:ext cx="5077558" cy="1280581"/>
      </dsp:txXfrm>
    </dsp:sp>
    <dsp:sp modelId="{B858981D-611C-4838-8B0E-DB0BF51D802A}">
      <dsp:nvSpPr>
        <dsp:cNvPr id="0" name=""/>
        <dsp:cNvSpPr/>
      </dsp:nvSpPr>
      <dsp:spPr>
        <a:xfrm rot="10800000">
          <a:off x="0" y="1951241"/>
          <a:ext cx="5077558" cy="1969534"/>
        </a:xfrm>
        <a:prstGeom prst="upArrowCallout">
          <a:avLst/>
        </a:prstGeom>
        <a:solidFill>
          <a:schemeClr val="accent2">
            <a:hueOff val="-756741"/>
            <a:satOff val="-2957"/>
            <a:lumOff val="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baseline="0" dirty="0"/>
            <a:t>Display the number of guesses remaining</a:t>
          </a:r>
          <a:endParaRPr lang="en-US" sz="1800" kern="1200" dirty="0"/>
        </a:p>
      </dsp:txBody>
      <dsp:txXfrm rot="-10800000">
        <a:off x="0" y="1951241"/>
        <a:ext cx="5077558" cy="691306"/>
      </dsp:txXfrm>
    </dsp:sp>
    <dsp:sp modelId="{EB6C73BA-EDBE-4EAF-9CBE-F8A93E997D57}">
      <dsp:nvSpPr>
        <dsp:cNvPr id="0" name=""/>
        <dsp:cNvSpPr/>
      </dsp:nvSpPr>
      <dsp:spPr>
        <a:xfrm>
          <a:off x="0" y="2642548"/>
          <a:ext cx="2538779" cy="5888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Total guesses - How many lines to create the hangman?</a:t>
          </a:r>
        </a:p>
      </dsp:txBody>
      <dsp:txXfrm>
        <a:off x="0" y="2642548"/>
        <a:ext cx="2538779" cy="588890"/>
      </dsp:txXfrm>
    </dsp:sp>
    <dsp:sp modelId="{547F55D7-00CF-41B0-BCC0-456D679DF59C}">
      <dsp:nvSpPr>
        <dsp:cNvPr id="0" name=""/>
        <dsp:cNvSpPr/>
      </dsp:nvSpPr>
      <dsp:spPr>
        <a:xfrm>
          <a:off x="2538779" y="2642548"/>
          <a:ext cx="2538779" cy="588890"/>
        </a:xfrm>
        <a:prstGeom prst="rect">
          <a:avLst/>
        </a:prstGeom>
        <a:solidFill>
          <a:schemeClr val="accent2">
            <a:tint val="40000"/>
            <a:alpha val="90000"/>
            <a:hueOff val="-1671789"/>
            <a:satOff val="-4310"/>
            <a:lumOff val="16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671789"/>
              <a:satOff val="-4310"/>
              <a:lumOff val="1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Number of guesses remaining – Total guesses minus incorrect guesses</a:t>
          </a:r>
        </a:p>
      </dsp:txBody>
      <dsp:txXfrm>
        <a:off x="2538779" y="2642548"/>
        <a:ext cx="2538779" cy="588890"/>
      </dsp:txXfrm>
    </dsp:sp>
    <dsp:sp modelId="{960543C5-0980-4E70-96D2-30ABD08A0FDA}">
      <dsp:nvSpPr>
        <dsp:cNvPr id="0" name=""/>
        <dsp:cNvSpPr/>
      </dsp:nvSpPr>
      <dsp:spPr>
        <a:xfrm rot="10800000">
          <a:off x="0" y="916"/>
          <a:ext cx="5077558" cy="1969534"/>
        </a:xfrm>
        <a:prstGeom prst="upArrowCallout">
          <a:avLst/>
        </a:prstGeom>
        <a:solidFill>
          <a:schemeClr val="accent2">
            <a:hueOff val="-1513482"/>
            <a:satOff val="-591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Display the letters guessed as well as the number of correct and incorrect guesses</a:t>
          </a:r>
        </a:p>
      </dsp:txBody>
      <dsp:txXfrm rot="10800000">
        <a:off x="0" y="916"/>
        <a:ext cx="5077558" cy="12797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84E666-5CF3-4F96-BF96-A444329DDD59}">
      <dsp:nvSpPr>
        <dsp:cNvPr id="0" name=""/>
        <dsp:cNvSpPr/>
      </dsp:nvSpPr>
      <dsp:spPr>
        <a:xfrm>
          <a:off x="0" y="3977679"/>
          <a:ext cx="5732585" cy="13055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Goal of this project:</a:t>
          </a:r>
        </a:p>
      </dsp:txBody>
      <dsp:txXfrm>
        <a:off x="0" y="3977679"/>
        <a:ext cx="5732585" cy="705004"/>
      </dsp:txXfrm>
    </dsp:sp>
    <dsp:sp modelId="{36020A83-5FCF-4582-97A1-11CEAB49DDF3}">
      <dsp:nvSpPr>
        <dsp:cNvPr id="0" name=""/>
        <dsp:cNvSpPr/>
      </dsp:nvSpPr>
      <dsp:spPr>
        <a:xfrm>
          <a:off x="2799" y="4656572"/>
          <a:ext cx="1908995" cy="60055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11430" rIns="64008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0" i="0" kern="1200" dirty="0"/>
            <a:t>Again, demonstrate what you learned during semester</a:t>
          </a:r>
          <a:endParaRPr lang="en-US" sz="900" kern="1200" dirty="0"/>
        </a:p>
      </dsp:txBody>
      <dsp:txXfrm>
        <a:off x="2799" y="4656572"/>
        <a:ext cx="1908995" cy="600559"/>
      </dsp:txXfrm>
    </dsp:sp>
    <dsp:sp modelId="{AF30174D-8BD1-4BC1-ABB2-7DBE24DB3409}">
      <dsp:nvSpPr>
        <dsp:cNvPr id="0" name=""/>
        <dsp:cNvSpPr/>
      </dsp:nvSpPr>
      <dsp:spPr>
        <a:xfrm>
          <a:off x="1911794" y="4656572"/>
          <a:ext cx="1908995" cy="600559"/>
        </a:xfrm>
        <a:prstGeom prst="rect">
          <a:avLst/>
        </a:prstGeom>
        <a:solidFill>
          <a:schemeClr val="accent2">
            <a:tint val="40000"/>
            <a:alpha val="90000"/>
            <a:hueOff val="-835894"/>
            <a:satOff val="-2155"/>
            <a:lumOff val="83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35894"/>
              <a:satOff val="-2155"/>
              <a:lumOff val="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11430" rIns="64008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0" i="0" kern="1200" dirty="0"/>
            <a:t>How to use files in coding</a:t>
          </a:r>
          <a:endParaRPr lang="en-US" sz="900" kern="1200" dirty="0"/>
        </a:p>
      </dsp:txBody>
      <dsp:txXfrm>
        <a:off x="1911794" y="4656572"/>
        <a:ext cx="1908995" cy="600559"/>
      </dsp:txXfrm>
    </dsp:sp>
    <dsp:sp modelId="{A916D904-4FED-4415-A76C-631BED65451D}">
      <dsp:nvSpPr>
        <dsp:cNvPr id="0" name=""/>
        <dsp:cNvSpPr/>
      </dsp:nvSpPr>
      <dsp:spPr>
        <a:xfrm>
          <a:off x="3820790" y="4656572"/>
          <a:ext cx="1908995" cy="600559"/>
        </a:xfrm>
        <a:prstGeom prst="rect">
          <a:avLst/>
        </a:prstGeom>
        <a:solidFill>
          <a:schemeClr val="accent2">
            <a:tint val="40000"/>
            <a:alpha val="90000"/>
            <a:hueOff val="-1671789"/>
            <a:satOff val="-4310"/>
            <a:lumOff val="16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671789"/>
              <a:satOff val="-4310"/>
              <a:lumOff val="1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11430" rIns="64008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0" i="0" kern="1200" dirty="0"/>
            <a:t>Programming with loops and decisions</a:t>
          </a:r>
          <a:endParaRPr lang="en-US" sz="900" kern="1200" dirty="0"/>
        </a:p>
      </dsp:txBody>
      <dsp:txXfrm>
        <a:off x="3820790" y="4656572"/>
        <a:ext cx="1908995" cy="600559"/>
      </dsp:txXfrm>
    </dsp:sp>
    <dsp:sp modelId="{BA017E87-9DAD-404D-9BAC-BDC918C25F1A}">
      <dsp:nvSpPr>
        <dsp:cNvPr id="0" name=""/>
        <dsp:cNvSpPr/>
      </dsp:nvSpPr>
      <dsp:spPr>
        <a:xfrm rot="10800000">
          <a:off x="0" y="1989306"/>
          <a:ext cx="5732585" cy="2007956"/>
        </a:xfrm>
        <a:prstGeom prst="upArrowCallout">
          <a:avLst/>
        </a:prstGeom>
        <a:solidFill>
          <a:schemeClr val="accent2">
            <a:hueOff val="-756741"/>
            <a:satOff val="-2957"/>
            <a:lumOff val="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dirty="0"/>
            <a:t>If you need help, please set up a Zoom session with me and let’s talk about your questions.</a:t>
          </a:r>
          <a:endParaRPr lang="en-US" sz="1800" kern="1200" dirty="0"/>
        </a:p>
      </dsp:txBody>
      <dsp:txXfrm rot="10800000">
        <a:off x="0" y="1989306"/>
        <a:ext cx="5732585" cy="1304710"/>
      </dsp:txXfrm>
    </dsp:sp>
    <dsp:sp modelId="{385C6D71-1CE9-4CA3-91A7-DA7E4C9C6E40}">
      <dsp:nvSpPr>
        <dsp:cNvPr id="0" name=""/>
        <dsp:cNvSpPr/>
      </dsp:nvSpPr>
      <dsp:spPr>
        <a:xfrm rot="10800000">
          <a:off x="0" y="934"/>
          <a:ext cx="5732585" cy="2007956"/>
        </a:xfrm>
        <a:prstGeom prst="upArrowCallout">
          <a:avLst/>
        </a:prstGeom>
        <a:solidFill>
          <a:schemeClr val="accent2">
            <a:hueOff val="-1513482"/>
            <a:satOff val="-591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dirty="0"/>
            <a:t>Please do NOT run to the Web and copy/paste code!</a:t>
          </a:r>
          <a:endParaRPr lang="en-US" sz="1800" kern="1200" dirty="0"/>
        </a:p>
      </dsp:txBody>
      <dsp:txXfrm rot="10800000">
        <a:off x="0" y="934"/>
        <a:ext cx="5732585" cy="130471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D1A503-5295-4C95-B6ED-5168848FA6B7}">
      <dsp:nvSpPr>
        <dsp:cNvPr id="0" name=""/>
        <dsp:cNvSpPr/>
      </dsp:nvSpPr>
      <dsp:spPr>
        <a:xfrm>
          <a:off x="0" y="4633451"/>
          <a:ext cx="5438042" cy="10136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Appendix (for your code)</a:t>
          </a:r>
        </a:p>
      </dsp:txBody>
      <dsp:txXfrm>
        <a:off x="0" y="4633451"/>
        <a:ext cx="5438042" cy="1013685"/>
      </dsp:txXfrm>
    </dsp:sp>
    <dsp:sp modelId="{E43B153B-088E-4333-937A-266F8BCCC2C8}">
      <dsp:nvSpPr>
        <dsp:cNvPr id="0" name=""/>
        <dsp:cNvSpPr/>
      </dsp:nvSpPr>
      <dsp:spPr>
        <a:xfrm rot="10800000">
          <a:off x="0" y="3089607"/>
          <a:ext cx="5438042" cy="1559048"/>
        </a:xfrm>
        <a:prstGeom prst="upArrowCallout">
          <a:avLst/>
        </a:prstGeom>
        <a:solidFill>
          <a:schemeClr val="accent2">
            <a:hueOff val="-504494"/>
            <a:satOff val="-1972"/>
            <a:lumOff val="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Conclusion</a:t>
          </a:r>
        </a:p>
      </dsp:txBody>
      <dsp:txXfrm rot="10800000">
        <a:off x="0" y="3089607"/>
        <a:ext cx="5438042" cy="1013023"/>
      </dsp:txXfrm>
    </dsp:sp>
    <dsp:sp modelId="{9020DC99-29BA-47FA-A363-DA5A649BE019}">
      <dsp:nvSpPr>
        <dsp:cNvPr id="0" name=""/>
        <dsp:cNvSpPr/>
      </dsp:nvSpPr>
      <dsp:spPr>
        <a:xfrm rot="10800000">
          <a:off x="0" y="1545764"/>
          <a:ext cx="5438042" cy="1559048"/>
        </a:xfrm>
        <a:prstGeom prst="upArrowCallout">
          <a:avLst/>
        </a:prstGeom>
        <a:solidFill>
          <a:schemeClr val="accent2">
            <a:hueOff val="-1008988"/>
            <a:satOff val="-3943"/>
            <a:lumOff val="7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Techniques</a:t>
          </a:r>
        </a:p>
      </dsp:txBody>
      <dsp:txXfrm rot="10800000">
        <a:off x="0" y="1545764"/>
        <a:ext cx="5438042" cy="1013023"/>
      </dsp:txXfrm>
    </dsp:sp>
    <dsp:sp modelId="{A4102828-4E85-415E-B7CD-33DD09949248}">
      <dsp:nvSpPr>
        <dsp:cNvPr id="0" name=""/>
        <dsp:cNvSpPr/>
      </dsp:nvSpPr>
      <dsp:spPr>
        <a:xfrm rot="10800000">
          <a:off x="0" y="22593"/>
          <a:ext cx="5438042" cy="1559048"/>
        </a:xfrm>
        <a:prstGeom prst="upArrowCallout">
          <a:avLst/>
        </a:prstGeom>
        <a:solidFill>
          <a:schemeClr val="accent2">
            <a:hueOff val="-1513482"/>
            <a:satOff val="-5915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Introduction</a:t>
          </a:r>
        </a:p>
      </dsp:txBody>
      <dsp:txXfrm rot="10800000">
        <a:off x="0" y="22593"/>
        <a:ext cx="5438042" cy="1013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11/8/2020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8977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11/8/2020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279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11/8/2020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5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11/8/2020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26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11/8/2020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11/8/2020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83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11/8/2020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18556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11/8/2020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755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11/8/2020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52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11/8/2020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66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11/8/2020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921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11/8/2020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912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C8EEB0F-BA72-49AC-956F-331B60FDE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A3D695-B1E5-4EF4-B976-0F7B4DFB32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9" r="-1" b="14419"/>
          <a:stretch/>
        </p:blipFill>
        <p:spPr>
          <a:xfrm>
            <a:off x="1524" y="10"/>
            <a:ext cx="12188952" cy="685799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B8CE58F-407C-497E-B723-21FD8C6D35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09937" y="721297"/>
            <a:ext cx="5565913" cy="5415406"/>
            <a:chOff x="797792" y="912854"/>
            <a:chExt cx="5298208" cy="503229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BE70332-ECAF-47BB-8C7B-BD049452F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1439" y="1056388"/>
              <a:ext cx="4968823" cy="4748064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16D9361-A35A-4DC8-AAB9-04FD2D6FEE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7792" y="912854"/>
              <a:ext cx="5298208" cy="5032292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7FC31AD-FBB3-4219-A758-D6F7594A0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671" y="1232452"/>
              <a:ext cx="4715122" cy="4439901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0B9C515-5F21-4721-BF40-760CC16C6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1463" y="1685677"/>
            <a:ext cx="4181444" cy="2362673"/>
          </a:xfrm>
        </p:spPr>
        <p:txBody>
          <a:bodyPr anchor="b">
            <a:normAutofit/>
          </a:bodyPr>
          <a:lstStyle/>
          <a:p>
            <a:pPr algn="ctr"/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Final Project Discussion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143C9-C2EF-4A27-AAF8-A5674D12BF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240" y="4048350"/>
            <a:ext cx="3283888" cy="816301"/>
          </a:xfrm>
        </p:spPr>
        <p:txBody>
          <a:bodyPr anchor="t">
            <a:norm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CAC 180</a:t>
            </a:r>
          </a:p>
        </p:txBody>
      </p:sp>
    </p:spTree>
    <p:extLst>
      <p:ext uri="{BB962C8B-B14F-4D97-AF65-F5344CB8AC3E}">
        <p14:creationId xmlns:p14="http://schemas.microsoft.com/office/powerpoint/2010/main" val="2442411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7F1C7-7FE1-4CBD-9B74-9CD06A264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Hangman Game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CF3B3-040B-4C88-8328-9F4B9AF974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371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648A7A-5D87-49E9-BDAA-CE01A3706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</p:spPr>
        <p:txBody>
          <a:bodyPr anchor="ctr">
            <a:normAutofit/>
          </a:bodyPr>
          <a:lstStyle/>
          <a:p>
            <a:r>
              <a:rPr lang="en-US" sz="2700" dirty="0"/>
              <a:t>Hangman Game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42520C6-D81A-4BB7-81CA-EFBAC3501C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4385688"/>
              </p:ext>
            </p:extLst>
          </p:nvPr>
        </p:nvGraphicFramePr>
        <p:xfrm>
          <a:off x="6242538" y="531935"/>
          <a:ext cx="5156689" cy="5253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0672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45583-223A-4660-8A93-F832319EC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Python How To:</a:t>
            </a:r>
            <a:br>
              <a:rPr lang="en-US" dirty="0"/>
            </a:br>
            <a:r>
              <a:rPr lang="en-US" dirty="0"/>
              <a:t>Read Random Line from a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8C7A1-7909-41D6-8AF6-14A4E92A2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5"/>
            <a:ext cx="8770571" cy="4237993"/>
          </a:xfrm>
        </p:spPr>
        <p:txBody>
          <a:bodyPr>
            <a:normAutofit/>
          </a:bodyPr>
          <a:lstStyle/>
          <a:p>
            <a:r>
              <a:rPr lang="en-US" dirty="0"/>
              <a:t>This function is printing the randomly chosen line to the screen, but for Hangman – we don’t want to </a:t>
            </a:r>
            <a:r>
              <a:rPr lang="en-US" b="1" i="1" dirty="0"/>
              <a:t>print</a:t>
            </a:r>
            <a:r>
              <a:rPr lang="en-US" dirty="0"/>
              <a:t> the line, do we??</a:t>
            </a:r>
          </a:p>
          <a:p>
            <a:endParaRPr lang="en-US" dirty="0"/>
          </a:p>
          <a:p>
            <a:r>
              <a:rPr lang="en-US" b="1" dirty="0"/>
              <a:t>import random</a:t>
            </a:r>
          </a:p>
          <a:p>
            <a:r>
              <a:rPr lang="en-US" b="1" dirty="0"/>
              <a:t>def </a:t>
            </a:r>
            <a:r>
              <a:rPr lang="en-US" b="1" dirty="0" err="1"/>
              <a:t>random_line</a:t>
            </a:r>
            <a:r>
              <a:rPr lang="en-US" b="1" dirty="0"/>
              <a:t>(</a:t>
            </a:r>
            <a:r>
              <a:rPr lang="en-US" b="1" dirty="0" err="1"/>
              <a:t>fname</a:t>
            </a:r>
            <a:r>
              <a:rPr lang="en-US" b="1" dirty="0"/>
              <a:t>):</a:t>
            </a:r>
          </a:p>
          <a:p>
            <a:r>
              <a:rPr lang="en-US" b="1" dirty="0"/>
              <a:t>    lines = open(</a:t>
            </a:r>
            <a:r>
              <a:rPr lang="en-US" b="1" dirty="0" err="1"/>
              <a:t>fname</a:t>
            </a:r>
            <a:r>
              <a:rPr lang="en-US" b="1" dirty="0"/>
              <a:t>).read().</a:t>
            </a:r>
            <a:r>
              <a:rPr lang="en-US" b="1" dirty="0" err="1"/>
              <a:t>splitlines</a:t>
            </a:r>
            <a:r>
              <a:rPr lang="en-US" b="1" dirty="0"/>
              <a:t>()</a:t>
            </a:r>
          </a:p>
          <a:p>
            <a:r>
              <a:rPr lang="en-US" b="1" dirty="0"/>
              <a:t>    return </a:t>
            </a:r>
            <a:r>
              <a:rPr lang="en-US" b="1" dirty="0" err="1"/>
              <a:t>random.choice</a:t>
            </a:r>
            <a:r>
              <a:rPr lang="en-US" b="1" dirty="0"/>
              <a:t>(lines)</a:t>
            </a:r>
          </a:p>
          <a:p>
            <a:r>
              <a:rPr lang="en-US" b="1" dirty="0"/>
              <a:t>print(</a:t>
            </a:r>
            <a:r>
              <a:rPr lang="en-US" b="1" dirty="0" err="1"/>
              <a:t>random_line</a:t>
            </a:r>
            <a:r>
              <a:rPr lang="en-US" b="1" dirty="0"/>
              <a:t>('test.txt'))</a:t>
            </a:r>
          </a:p>
        </p:txBody>
      </p:sp>
    </p:spTree>
    <p:extLst>
      <p:ext uri="{BB962C8B-B14F-4D97-AF65-F5344CB8AC3E}">
        <p14:creationId xmlns:p14="http://schemas.microsoft.com/office/powerpoint/2010/main" val="493949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648A7A-5D87-49E9-BDAA-CE01A3706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</p:spPr>
        <p:txBody>
          <a:bodyPr anchor="ctr">
            <a:normAutofit/>
          </a:bodyPr>
          <a:lstStyle/>
          <a:p>
            <a:r>
              <a:rPr lang="en-US" sz="2700" dirty="0"/>
              <a:t>Hangman Game (continued)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42520C6-D81A-4BB7-81CA-EFBAC3501C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2477435"/>
              </p:ext>
            </p:extLst>
          </p:nvPr>
        </p:nvGraphicFramePr>
        <p:xfrm>
          <a:off x="6242538" y="589085"/>
          <a:ext cx="5077558" cy="5183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6629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648A7A-5D87-49E9-BDAA-CE01A3706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</p:spPr>
        <p:txBody>
          <a:bodyPr anchor="ctr">
            <a:normAutofit/>
          </a:bodyPr>
          <a:lstStyle/>
          <a:p>
            <a:r>
              <a:rPr lang="en-US" sz="2700" dirty="0"/>
              <a:t>Hangman Game (continued)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42520C6-D81A-4BB7-81CA-EFBAC3501C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1817115"/>
              </p:ext>
            </p:extLst>
          </p:nvPr>
        </p:nvGraphicFramePr>
        <p:xfrm>
          <a:off x="6128238" y="562708"/>
          <a:ext cx="5732585" cy="5284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6844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648A7A-5D87-49E9-BDAA-CE01A3706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478" y="1105232"/>
            <a:ext cx="3375408" cy="4277802"/>
          </a:xfrm>
        </p:spPr>
        <p:txBody>
          <a:bodyPr anchor="ctr">
            <a:normAutofit/>
          </a:bodyPr>
          <a:lstStyle/>
          <a:p>
            <a:r>
              <a:rPr lang="en-US" sz="2700" dirty="0"/>
              <a:t>Hangman Game Documentation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42520C6-D81A-4BB7-81CA-EFBAC3501C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0805519"/>
              </p:ext>
            </p:extLst>
          </p:nvPr>
        </p:nvGraphicFramePr>
        <p:xfrm>
          <a:off x="6044712" y="312127"/>
          <a:ext cx="5438042" cy="5649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8259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C3FF29-45E5-4E6A-A041-05EEA718C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518" y="442913"/>
            <a:ext cx="5271804" cy="1639888"/>
          </a:xfrm>
        </p:spPr>
        <p:txBody>
          <a:bodyPr anchor="b">
            <a:normAutofit/>
          </a:bodyPr>
          <a:lstStyle/>
          <a:p>
            <a:r>
              <a:rPr lang="en-US" dirty="0"/>
              <a:t>Option 2 Grading Rubric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426248-BD37-44DE-B2FC-3DF519AC25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519" y="2312988"/>
            <a:ext cx="5271804" cy="3651250"/>
          </a:xfrm>
        </p:spPr>
        <p:txBody>
          <a:bodyPr>
            <a:normAutofit lnSpcReduction="10000"/>
          </a:bodyPr>
          <a:lstStyle/>
          <a:p>
            <a:r>
              <a:rPr lang="en-US" sz="1600" dirty="0"/>
              <a:t>Program executes successfully – 40 points</a:t>
            </a:r>
          </a:p>
          <a:p>
            <a:r>
              <a:rPr lang="en-US" sz="1600" dirty="0"/>
              <a:t>Documentation has all sections and has appropriate information – 25 points</a:t>
            </a:r>
          </a:p>
          <a:p>
            <a:r>
              <a:rPr lang="en-US" sz="1600" dirty="0"/>
              <a:t>Program output labels “Letters Used”, “Correct Guesses”, and “Incorrect Guesses” – 15 points</a:t>
            </a:r>
          </a:p>
          <a:p>
            <a:r>
              <a:rPr lang="en-US" sz="1600" dirty="0"/>
              <a:t>Program clearly asks user for input – 10 points</a:t>
            </a:r>
          </a:p>
          <a:p>
            <a:r>
              <a:rPr lang="en-US" sz="1600" dirty="0"/>
              <a:t>Program is well commented – 10 points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7748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5C54A75-E44A-4147-B9D0-FF46CFD31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54925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95AB42-74FF-4BC6-8478-E4D69684BB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450" r="-1" b="-1"/>
          <a:stretch/>
        </p:blipFill>
        <p:spPr>
          <a:xfrm>
            <a:off x="7203882" y="10"/>
            <a:ext cx="4988118" cy="6857990"/>
          </a:xfrm>
          <a:custGeom>
            <a:avLst/>
            <a:gdLst/>
            <a:ahLst/>
            <a:cxnLst/>
            <a:rect l="l" t="t" r="r" b="b"/>
            <a:pathLst>
              <a:path w="4901771" h="6858000">
                <a:moveTo>
                  <a:pt x="1623023" y="0"/>
                </a:moveTo>
                <a:lnTo>
                  <a:pt x="2716256" y="0"/>
                </a:lnTo>
                <a:lnTo>
                  <a:pt x="3496422" y="0"/>
                </a:lnTo>
                <a:lnTo>
                  <a:pt x="4544484" y="0"/>
                </a:lnTo>
                <a:lnTo>
                  <a:pt x="4710787" y="0"/>
                </a:lnTo>
                <a:lnTo>
                  <a:pt x="4901771" y="0"/>
                </a:lnTo>
                <a:lnTo>
                  <a:pt x="4901771" y="6858000"/>
                </a:lnTo>
                <a:lnTo>
                  <a:pt x="4710787" y="6858000"/>
                </a:lnTo>
                <a:lnTo>
                  <a:pt x="4544484" y="6858000"/>
                </a:lnTo>
                <a:lnTo>
                  <a:pt x="3496422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4412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B0F7D69-D93C-4C38-A23D-76E000D69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CD419D4-EA9D-42D9-BF62-B07F0B7B6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C6FEC9B-9608-4181-A9E5-A1B80E720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B1564ED-F26F-451D-97D6-A6EC3E83FD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CA184B6-3482-4F43-87F0-BC765DCFD8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C869923-8380-4244-9548-802C330638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06255F2-BC67-4DDE-B34E-AC4BA2183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5169443-FCCD-4C0A-8C69-18CD3FA096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C8EEB0F-BA72-49AC-956F-331B60FDE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5" name="Content Placeholder 4" descr="Question mark on green pastel background">
            <a:extLst>
              <a:ext uri="{FF2B5EF4-FFF2-40B4-BE49-F238E27FC236}">
                <a16:creationId xmlns:a16="http://schemas.microsoft.com/office/drawing/2014/main" id="{B6DCD096-366B-4EE8-9DEE-80C457CD4E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9" r="-1" b="20451"/>
          <a:stretch/>
        </p:blipFill>
        <p:spPr>
          <a:xfrm>
            <a:off x="1524" y="10"/>
            <a:ext cx="12188952" cy="685799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FB8CE58F-407C-497E-B723-21FD8C6D35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09937" y="721297"/>
            <a:ext cx="5565913" cy="5415406"/>
            <a:chOff x="797792" y="912854"/>
            <a:chExt cx="5298208" cy="5032292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BE70332-ECAF-47BB-8C7B-BD049452F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1439" y="1056388"/>
              <a:ext cx="4968823" cy="4748064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16D9361-A35A-4DC8-AAB9-04FD2D6FEE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7792" y="912854"/>
              <a:ext cx="5298208" cy="5032292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7FC31AD-FBB3-4219-A758-D6F7594A0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671" y="1232452"/>
              <a:ext cx="4715122" cy="4439901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ED4E8D-C976-4611-B121-363143F41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463" y="1685677"/>
            <a:ext cx="4181444" cy="2362673"/>
          </a:xfrm>
        </p:spPr>
        <p:txBody>
          <a:bodyPr vert="horz" lIns="109728" tIns="109728" rIns="109728" bIns="91440" rtlCol="0" anchor="b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480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425331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FAC61F-529B-40D9-A964-635B5E2D4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</p:spPr>
        <p:txBody>
          <a:bodyPr anchor="ctr">
            <a:normAutofit/>
          </a:bodyPr>
          <a:lstStyle/>
          <a:p>
            <a:r>
              <a:rPr lang="en-US" dirty="0"/>
              <a:t>Final Project Details</a:t>
            </a:r>
          </a:p>
        </p:txBody>
      </p:sp>
      <p:grpSp>
        <p:nvGrpSpPr>
          <p:cNvPr id="18" name="Group 10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2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A03A3256-84CC-4DCD-A26B-177333620C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4300697"/>
              </p:ext>
            </p:extLst>
          </p:nvPr>
        </p:nvGraphicFramePr>
        <p:xfrm>
          <a:off x="5972174" y="819150"/>
          <a:ext cx="5031485" cy="5145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8864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7F1C7-7FE1-4CBD-9B74-9CD06A264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Manipulation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CF3B3-040B-4C88-8328-9F4B9AF974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580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648A7A-5D87-49E9-BDAA-CE01A3706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</p:spPr>
        <p:txBody>
          <a:bodyPr anchor="ctr">
            <a:normAutofit/>
          </a:bodyPr>
          <a:lstStyle/>
          <a:p>
            <a:r>
              <a:rPr lang="en-US" sz="2700"/>
              <a:t>Image Manipulation Portfolio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42520C6-D81A-4BB7-81CA-EFBAC3501C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640548"/>
              </p:ext>
            </p:extLst>
          </p:nvPr>
        </p:nvGraphicFramePr>
        <p:xfrm>
          <a:off x="5972174" y="562708"/>
          <a:ext cx="5488599" cy="5401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1710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648A7A-5D87-49E9-BDAA-CE01A3706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</p:spPr>
        <p:txBody>
          <a:bodyPr anchor="ctr">
            <a:normAutofit/>
          </a:bodyPr>
          <a:lstStyle/>
          <a:p>
            <a:r>
              <a:rPr lang="en-US" sz="2700" dirty="0"/>
              <a:t>Image Manipulation Portfolio (continued)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42520C6-D81A-4BB7-81CA-EFBAC3501C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429957"/>
              </p:ext>
            </p:extLst>
          </p:nvPr>
        </p:nvGraphicFramePr>
        <p:xfrm>
          <a:off x="5972174" y="819150"/>
          <a:ext cx="5031485" cy="5145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4234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328D30-2DEF-4A14-82DA-B95EF6ABE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</p:spPr>
        <p:txBody>
          <a:bodyPr anchor="ctr">
            <a:normAutofit/>
          </a:bodyPr>
          <a:lstStyle/>
          <a:p>
            <a:r>
              <a:rPr lang="en-US" dirty="0"/>
              <a:t>Quick Reminder: Grayscale Code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99BBC-2CC1-4EBB-A123-ECEABABAF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8442" y="207391"/>
            <a:ext cx="5962452" cy="6315958"/>
          </a:xfrm>
        </p:spPr>
        <p:txBody>
          <a:bodyPr anchor="ctr"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900" dirty="0"/>
              <a:t>#Import the Image library that will allow us to access images from PIL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import Image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#Open an image from a file </a:t>
            </a:r>
          </a:p>
          <a:p>
            <a:pPr>
              <a:lnSpc>
                <a:spcPct val="130000"/>
              </a:lnSpc>
            </a:pPr>
            <a:r>
              <a:rPr lang="en-US" sz="900" dirty="0" err="1"/>
              <a:t>img</a:t>
            </a:r>
            <a:r>
              <a:rPr lang="en-US" sz="900" dirty="0"/>
              <a:t> = </a:t>
            </a:r>
            <a:r>
              <a:rPr lang="en-US" sz="900" dirty="0" err="1"/>
              <a:t>Image.open</a:t>
            </a:r>
            <a:r>
              <a:rPr lang="en-US" sz="900" dirty="0"/>
              <a:t>('tundra.jpg’)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#Get all of the pixels (stored in a two dimensional array - matrix)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pixels = </a:t>
            </a:r>
            <a:r>
              <a:rPr lang="en-US" sz="900" dirty="0" err="1"/>
              <a:t>img.load</a:t>
            </a:r>
            <a:r>
              <a:rPr lang="en-US" sz="900" dirty="0"/>
              <a:t>()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#Loop through all of the pixels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for </a:t>
            </a:r>
            <a:r>
              <a:rPr lang="en-US" sz="900" dirty="0" err="1"/>
              <a:t>i</a:t>
            </a:r>
            <a:r>
              <a:rPr lang="en-US" sz="900" dirty="0"/>
              <a:t> in range(</a:t>
            </a:r>
            <a:r>
              <a:rPr lang="en-US" sz="900" dirty="0" err="1"/>
              <a:t>img.size</a:t>
            </a:r>
            <a:r>
              <a:rPr lang="en-US" sz="900" dirty="0"/>
              <a:t>[0]): #Loops through columns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       for j in range(</a:t>
            </a:r>
            <a:r>
              <a:rPr lang="en-US" sz="900" dirty="0" err="1"/>
              <a:t>img.size</a:t>
            </a:r>
            <a:r>
              <a:rPr lang="en-US" sz="900" dirty="0"/>
              <a:t>[1]): #Loops through rows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             #Get the </a:t>
            </a:r>
            <a:r>
              <a:rPr lang="en-US" sz="900" dirty="0" err="1"/>
              <a:t>rgb</a:t>
            </a:r>
            <a:r>
              <a:rPr lang="en-US" sz="900" dirty="0"/>
              <a:t> value of the pixel at (</a:t>
            </a:r>
            <a:r>
              <a:rPr lang="en-US" sz="900" dirty="0" err="1"/>
              <a:t>i,j</a:t>
            </a:r>
            <a:r>
              <a:rPr lang="en-US" sz="900" dirty="0"/>
              <a:t>)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             </a:t>
            </a:r>
            <a:r>
              <a:rPr lang="en-US" sz="900" dirty="0" err="1"/>
              <a:t>r,g,b</a:t>
            </a:r>
            <a:r>
              <a:rPr lang="en-US" sz="900" dirty="0"/>
              <a:t> = </a:t>
            </a:r>
            <a:r>
              <a:rPr lang="en-US" sz="900" dirty="0" err="1"/>
              <a:t>img.getpixel</a:t>
            </a:r>
            <a:r>
              <a:rPr lang="en-US" sz="900" dirty="0"/>
              <a:t>((</a:t>
            </a:r>
            <a:r>
              <a:rPr lang="en-US" sz="900" dirty="0" err="1"/>
              <a:t>i,j</a:t>
            </a:r>
            <a:r>
              <a:rPr lang="en-US" sz="900" dirty="0"/>
              <a:t>))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             #Calculate average intensity of pixel, value must be an int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             intensity = int((r + g + b)/3)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             #Set the red, green, and blue values to the average intensity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             pixels[</a:t>
            </a:r>
            <a:r>
              <a:rPr lang="en-US" sz="900" dirty="0" err="1"/>
              <a:t>i,j</a:t>
            </a:r>
            <a:r>
              <a:rPr lang="en-US" sz="900" dirty="0"/>
              <a:t>] = (intensity, intensity, intensity) </a:t>
            </a:r>
          </a:p>
          <a:p>
            <a:pPr>
              <a:lnSpc>
                <a:spcPct val="130000"/>
              </a:lnSpc>
            </a:pPr>
            <a:r>
              <a:rPr lang="en-US" sz="900" dirty="0"/>
              <a:t>#Save the image in a new file </a:t>
            </a:r>
          </a:p>
          <a:p>
            <a:pPr>
              <a:lnSpc>
                <a:spcPct val="130000"/>
              </a:lnSpc>
            </a:pPr>
            <a:r>
              <a:rPr lang="en-US" sz="900" dirty="0" err="1"/>
              <a:t>img.save</a:t>
            </a:r>
            <a:r>
              <a:rPr lang="en-US" sz="900" dirty="0"/>
              <a:t>('tundraGrayscale.jpg')</a:t>
            </a:r>
          </a:p>
        </p:txBody>
      </p:sp>
    </p:spTree>
    <p:extLst>
      <p:ext uri="{BB962C8B-B14F-4D97-AF65-F5344CB8AC3E}">
        <p14:creationId xmlns:p14="http://schemas.microsoft.com/office/powerpoint/2010/main" val="2221187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648A7A-5D87-49E9-BDAA-CE01A3706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</p:spPr>
        <p:txBody>
          <a:bodyPr anchor="ctr">
            <a:normAutofit/>
          </a:bodyPr>
          <a:lstStyle/>
          <a:p>
            <a:r>
              <a:rPr lang="en-US" sz="2700" dirty="0"/>
              <a:t>Review the following slides in that lecture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42520C6-D81A-4BB7-81CA-EFBAC3501C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3983259"/>
              </p:ext>
            </p:extLst>
          </p:nvPr>
        </p:nvGraphicFramePr>
        <p:xfrm>
          <a:off x="5972174" y="819150"/>
          <a:ext cx="5031485" cy="5145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0491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648A7A-5D87-49E9-BDAA-CE01A3706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478" y="1105232"/>
            <a:ext cx="3375408" cy="4277802"/>
          </a:xfrm>
        </p:spPr>
        <p:txBody>
          <a:bodyPr anchor="ctr">
            <a:normAutofit/>
          </a:bodyPr>
          <a:lstStyle/>
          <a:p>
            <a:r>
              <a:rPr lang="en-US" sz="2700" dirty="0"/>
              <a:t>Image Manipulation Portfolio Documentation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42520C6-D81A-4BB7-81CA-EFBAC3501C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243676"/>
              </p:ext>
            </p:extLst>
          </p:nvPr>
        </p:nvGraphicFramePr>
        <p:xfrm>
          <a:off x="6044712" y="312127"/>
          <a:ext cx="5438042" cy="5649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6594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C3FF29-45E5-4E6A-A041-05EEA718C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518" y="442913"/>
            <a:ext cx="5271804" cy="1639888"/>
          </a:xfrm>
        </p:spPr>
        <p:txBody>
          <a:bodyPr anchor="b">
            <a:normAutofit/>
          </a:bodyPr>
          <a:lstStyle/>
          <a:p>
            <a:r>
              <a:rPr lang="en-US" dirty="0"/>
              <a:t>Option 1 Grading Rubric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426248-BD37-44DE-B2FC-3DF519AC25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519" y="2312988"/>
            <a:ext cx="5271804" cy="3651250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sz="1500" dirty="0"/>
              <a:t>Documentation has all sections and has appropriate information – 25 points</a:t>
            </a:r>
          </a:p>
          <a:p>
            <a:pPr>
              <a:lnSpc>
                <a:spcPct val="130000"/>
              </a:lnSpc>
            </a:pPr>
            <a:r>
              <a:rPr lang="en-US" sz="1500" dirty="0"/>
              <a:t>Program executes successfully </a:t>
            </a:r>
            <a:r>
              <a:rPr lang="en-US" sz="1500"/>
              <a:t>– 25 </a:t>
            </a:r>
            <a:r>
              <a:rPr lang="en-US" sz="1500" dirty="0"/>
              <a:t>points</a:t>
            </a:r>
          </a:p>
          <a:p>
            <a:pPr>
              <a:lnSpc>
                <a:spcPct val="130000"/>
              </a:lnSpc>
            </a:pPr>
            <a:r>
              <a:rPr lang="en-US" sz="1500" dirty="0"/>
              <a:t>Two new techniques for manipulating images are used – 20 points</a:t>
            </a:r>
          </a:p>
          <a:p>
            <a:pPr>
              <a:lnSpc>
                <a:spcPct val="130000"/>
              </a:lnSpc>
            </a:pPr>
            <a:r>
              <a:rPr lang="en-US" sz="1500" dirty="0"/>
              <a:t>Documentation contains 10 images in “Original Images” section – 10 points </a:t>
            </a:r>
          </a:p>
          <a:p>
            <a:pPr>
              <a:lnSpc>
                <a:spcPct val="130000"/>
              </a:lnSpc>
            </a:pPr>
            <a:r>
              <a:rPr lang="en-US" sz="1500" dirty="0"/>
              <a:t>Documentation contains 10 altered images in “New Images” section – 10 points</a:t>
            </a:r>
          </a:p>
          <a:p>
            <a:pPr>
              <a:lnSpc>
                <a:spcPct val="130000"/>
              </a:lnSpc>
            </a:pPr>
            <a:r>
              <a:rPr lang="en-US" sz="1500" dirty="0"/>
              <a:t>Program is well commented – 10 points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7748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5C54A75-E44A-4147-B9D0-FF46CFD31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54925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95AB42-74FF-4BC6-8478-E4D69684BB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450" r="-1" b="-1"/>
          <a:stretch/>
        </p:blipFill>
        <p:spPr>
          <a:xfrm>
            <a:off x="7203882" y="10"/>
            <a:ext cx="4988118" cy="6857990"/>
          </a:xfrm>
          <a:custGeom>
            <a:avLst/>
            <a:gdLst/>
            <a:ahLst/>
            <a:cxnLst/>
            <a:rect l="l" t="t" r="r" b="b"/>
            <a:pathLst>
              <a:path w="4901771" h="6858000">
                <a:moveTo>
                  <a:pt x="1623023" y="0"/>
                </a:moveTo>
                <a:lnTo>
                  <a:pt x="2716256" y="0"/>
                </a:lnTo>
                <a:lnTo>
                  <a:pt x="3496422" y="0"/>
                </a:lnTo>
                <a:lnTo>
                  <a:pt x="4544484" y="0"/>
                </a:lnTo>
                <a:lnTo>
                  <a:pt x="4710787" y="0"/>
                </a:lnTo>
                <a:lnTo>
                  <a:pt x="4901771" y="0"/>
                </a:lnTo>
                <a:lnTo>
                  <a:pt x="4901771" y="6858000"/>
                </a:lnTo>
                <a:lnTo>
                  <a:pt x="4710787" y="6858000"/>
                </a:lnTo>
                <a:lnTo>
                  <a:pt x="4544484" y="6858000"/>
                </a:lnTo>
                <a:lnTo>
                  <a:pt x="3496422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414235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AnalogousFromLightSeedLeftStep">
      <a:dk1>
        <a:srgbClr val="000000"/>
      </a:dk1>
      <a:lt1>
        <a:srgbClr val="FFFFFF"/>
      </a:lt1>
      <a:dk2>
        <a:srgbClr val="243341"/>
      </a:dk2>
      <a:lt2>
        <a:srgbClr val="E8E5E2"/>
      </a:lt2>
      <a:accent1>
        <a:srgbClr val="87A5BE"/>
      </a:accent1>
      <a:accent2>
        <a:srgbClr val="77ABAE"/>
      </a:accent2>
      <a:accent3>
        <a:srgbClr val="81AA9B"/>
      </a:accent3>
      <a:accent4>
        <a:srgbClr val="77AF84"/>
      </a:accent4>
      <a:accent5>
        <a:srgbClr val="89AA81"/>
      </a:accent5>
      <a:accent6>
        <a:srgbClr val="94A873"/>
      </a:accent6>
      <a:hlink>
        <a:srgbClr val="A07C5D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867</Words>
  <Application>Microsoft Office PowerPoint</Application>
  <PresentationFormat>Widescreen</PresentationFormat>
  <Paragraphs>116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Meiryo</vt:lpstr>
      <vt:lpstr>Corbel</vt:lpstr>
      <vt:lpstr>SketchLinesVTI</vt:lpstr>
      <vt:lpstr>Final Project Discussion</vt:lpstr>
      <vt:lpstr>Final Project Details</vt:lpstr>
      <vt:lpstr>Image Manipulation Portfolio</vt:lpstr>
      <vt:lpstr>Image Manipulation Portfolio</vt:lpstr>
      <vt:lpstr>Image Manipulation Portfolio (continued)</vt:lpstr>
      <vt:lpstr>Quick Reminder: Grayscale Code</vt:lpstr>
      <vt:lpstr>Review the following slides in that lecture</vt:lpstr>
      <vt:lpstr>Image Manipulation Portfolio Documentation</vt:lpstr>
      <vt:lpstr>Option 1 Grading Rubric</vt:lpstr>
      <vt:lpstr>Hangman Game</vt:lpstr>
      <vt:lpstr>Hangman Game</vt:lpstr>
      <vt:lpstr>Python How To: Read Random Line from a File</vt:lpstr>
      <vt:lpstr>Hangman Game (continued)</vt:lpstr>
      <vt:lpstr>Hangman Game (continued)</vt:lpstr>
      <vt:lpstr>Hangman Game Documentation</vt:lpstr>
      <vt:lpstr>Option 2 Grading Rubric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Project Discussion</dc:title>
  <dc:creator>Anthony Winchester</dc:creator>
  <cp:lastModifiedBy>Anthony Winchester</cp:lastModifiedBy>
  <cp:revision>5</cp:revision>
  <dcterms:created xsi:type="dcterms:W3CDTF">2020-11-09T05:01:36Z</dcterms:created>
  <dcterms:modified xsi:type="dcterms:W3CDTF">2020-11-09T05:47:32Z</dcterms:modified>
</cp:coreProperties>
</file>