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52" d="100"/>
          <a:sy n="52" d="100"/>
        </p:scale>
        <p:origin x="1147" y="79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9B4CA6-D4B8-46E1-90F3-D958B9825DE4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B1AC15A1-F553-4AA9-987F-8B59EBC74F59}">
      <dgm:prSet/>
      <dgm:spPr/>
      <dgm:t>
        <a:bodyPr/>
        <a:lstStyle/>
        <a:p>
          <a:r>
            <a:rPr lang="en-US"/>
            <a:t>WE EXPLAIN</a:t>
          </a:r>
        </a:p>
      </dgm:t>
    </dgm:pt>
    <dgm:pt modelId="{BA084798-3D38-48AE-80FD-0D348BB74215}" type="parTrans" cxnId="{BD71D7B4-82A4-46EB-B3E5-6F5E6162D1FA}">
      <dgm:prSet/>
      <dgm:spPr/>
      <dgm:t>
        <a:bodyPr/>
        <a:lstStyle/>
        <a:p>
          <a:endParaRPr lang="en-US"/>
        </a:p>
      </dgm:t>
    </dgm:pt>
    <dgm:pt modelId="{094CC1B5-F66D-4FF2-985C-B5B0001D3B79}" type="sibTrans" cxnId="{BD71D7B4-82A4-46EB-B3E5-6F5E6162D1FA}">
      <dgm:prSet/>
      <dgm:spPr/>
      <dgm:t>
        <a:bodyPr/>
        <a:lstStyle/>
        <a:p>
          <a:endParaRPr lang="en-US"/>
        </a:p>
      </dgm:t>
    </dgm:pt>
    <dgm:pt modelId="{810FC272-CF62-4C13-A911-8541F6280D13}">
      <dgm:prSet/>
      <dgm:spPr/>
      <dgm:t>
        <a:bodyPr/>
        <a:lstStyle/>
        <a:p>
          <a:r>
            <a:rPr lang="en-US"/>
            <a:t>WE MODEL</a:t>
          </a:r>
        </a:p>
      </dgm:t>
    </dgm:pt>
    <dgm:pt modelId="{F4221737-3803-4C98-8DC8-25055D394240}" type="parTrans" cxnId="{F1A9455E-CEE0-4198-B023-8E12FD27C940}">
      <dgm:prSet/>
      <dgm:spPr/>
      <dgm:t>
        <a:bodyPr/>
        <a:lstStyle/>
        <a:p>
          <a:endParaRPr lang="en-US"/>
        </a:p>
      </dgm:t>
    </dgm:pt>
    <dgm:pt modelId="{22995F39-8321-435F-B90F-AE6BBE1890AC}" type="sibTrans" cxnId="{F1A9455E-CEE0-4198-B023-8E12FD27C940}">
      <dgm:prSet/>
      <dgm:spPr/>
      <dgm:t>
        <a:bodyPr/>
        <a:lstStyle/>
        <a:p>
          <a:endParaRPr lang="en-US"/>
        </a:p>
      </dgm:t>
    </dgm:pt>
    <dgm:pt modelId="{C438D794-89ED-4C97-903C-B6B1EC9228DB}">
      <dgm:prSet/>
      <dgm:spPr/>
      <dgm:t>
        <a:bodyPr/>
        <a:lstStyle/>
        <a:p>
          <a:r>
            <a:rPr lang="en-US"/>
            <a:t>STUDENTS TRY</a:t>
          </a:r>
        </a:p>
      </dgm:t>
    </dgm:pt>
    <dgm:pt modelId="{EC014D63-4489-4D2F-97EC-476FC055F54D}" type="parTrans" cxnId="{BA7936A9-1EDD-4BB8-BFF3-1B7C486FF1AC}">
      <dgm:prSet/>
      <dgm:spPr/>
      <dgm:t>
        <a:bodyPr/>
        <a:lstStyle/>
        <a:p>
          <a:endParaRPr lang="en-US"/>
        </a:p>
      </dgm:t>
    </dgm:pt>
    <dgm:pt modelId="{1CADE3ED-29B2-428B-957B-10FA906F00BD}" type="sibTrans" cxnId="{BA7936A9-1EDD-4BB8-BFF3-1B7C486FF1AC}">
      <dgm:prSet/>
      <dgm:spPr/>
      <dgm:t>
        <a:bodyPr/>
        <a:lstStyle/>
        <a:p>
          <a:endParaRPr lang="en-US"/>
        </a:p>
      </dgm:t>
    </dgm:pt>
    <dgm:pt modelId="{CE82D407-4E5F-4C51-9005-7B630C2010DC}">
      <dgm:prSet/>
      <dgm:spPr/>
      <dgm:t>
        <a:bodyPr/>
        <a:lstStyle/>
        <a:p>
          <a:r>
            <a:rPr lang="en-US"/>
            <a:t>STUDENTS REFLECT</a:t>
          </a:r>
        </a:p>
      </dgm:t>
    </dgm:pt>
    <dgm:pt modelId="{F6E451E7-6F28-4AA8-9395-58F6C7CA8229}" type="parTrans" cxnId="{5ACE5940-C6D9-4FFE-9CFA-1A05DE6748B7}">
      <dgm:prSet/>
      <dgm:spPr/>
      <dgm:t>
        <a:bodyPr/>
        <a:lstStyle/>
        <a:p>
          <a:endParaRPr lang="en-US"/>
        </a:p>
      </dgm:t>
    </dgm:pt>
    <dgm:pt modelId="{A7A9158A-581D-4E73-9D00-C44906CB97E0}" type="sibTrans" cxnId="{5ACE5940-C6D9-4FFE-9CFA-1A05DE6748B7}">
      <dgm:prSet/>
      <dgm:spPr/>
      <dgm:t>
        <a:bodyPr/>
        <a:lstStyle/>
        <a:p>
          <a:endParaRPr lang="en-US"/>
        </a:p>
      </dgm:t>
    </dgm:pt>
    <dgm:pt modelId="{7D291B38-890A-4FDC-A6DA-CCB55232711C}">
      <dgm:prSet/>
      <dgm:spPr/>
      <dgm:t>
        <a:bodyPr/>
        <a:lstStyle/>
        <a:p>
          <a:r>
            <a:rPr lang="en-US"/>
            <a:t>HOW DOES THIS QUESTION SUPPORT METACOGNITIVE THINKING?</a:t>
          </a:r>
        </a:p>
      </dgm:t>
    </dgm:pt>
    <dgm:pt modelId="{C47B7081-24C6-46FC-A5B2-085503D56903}" type="parTrans" cxnId="{B7162415-C2BD-4A97-B0F3-812582407FFD}">
      <dgm:prSet/>
      <dgm:spPr/>
      <dgm:t>
        <a:bodyPr/>
        <a:lstStyle/>
        <a:p>
          <a:endParaRPr lang="en-US"/>
        </a:p>
      </dgm:t>
    </dgm:pt>
    <dgm:pt modelId="{E4D640C3-B5CD-4F61-B758-8AD60DE145E3}" type="sibTrans" cxnId="{B7162415-C2BD-4A97-B0F3-812582407FFD}">
      <dgm:prSet/>
      <dgm:spPr/>
      <dgm:t>
        <a:bodyPr/>
        <a:lstStyle/>
        <a:p>
          <a:endParaRPr lang="en-US"/>
        </a:p>
      </dgm:t>
    </dgm:pt>
    <dgm:pt modelId="{6FE5D5A3-AF47-4DE0-AEF2-724C5783B82F}">
      <dgm:prSet/>
      <dgm:spPr/>
      <dgm:t>
        <a:bodyPr/>
        <a:lstStyle/>
        <a:p>
          <a:r>
            <a:rPr lang="en-US"/>
            <a:t>HOW DOES IT SUPPORT INDEPENDENT READING OF NONFICTION TEXTS?</a:t>
          </a:r>
        </a:p>
      </dgm:t>
    </dgm:pt>
    <dgm:pt modelId="{95A6B482-EAAE-46F7-90FE-C4CAFCCBE3DA}" type="parTrans" cxnId="{F385A4B5-9296-4700-8BDD-367216E2751B}">
      <dgm:prSet/>
      <dgm:spPr/>
      <dgm:t>
        <a:bodyPr/>
        <a:lstStyle/>
        <a:p>
          <a:endParaRPr lang="en-US"/>
        </a:p>
      </dgm:t>
    </dgm:pt>
    <dgm:pt modelId="{91BFDEE5-B6FA-4BF6-BA43-1CDEC85FA19A}" type="sibTrans" cxnId="{F385A4B5-9296-4700-8BDD-367216E2751B}">
      <dgm:prSet/>
      <dgm:spPr/>
      <dgm:t>
        <a:bodyPr/>
        <a:lstStyle/>
        <a:p>
          <a:endParaRPr lang="en-US"/>
        </a:p>
      </dgm:t>
    </dgm:pt>
    <dgm:pt modelId="{94D32963-3C6E-4DFF-AEBF-E56199B6C480}">
      <dgm:prSet/>
      <dgm:spPr/>
      <dgm:t>
        <a:bodyPr/>
        <a:lstStyle/>
        <a:p>
          <a:r>
            <a:rPr lang="en-US"/>
            <a:t>(WATCH THE EXAMPLE ON PAGE 97)</a:t>
          </a:r>
        </a:p>
      </dgm:t>
    </dgm:pt>
    <dgm:pt modelId="{CA181940-DC6E-4EB8-A370-FE131B13F20A}" type="parTrans" cxnId="{5E82B133-E150-4985-9130-CC5D3F0F8BC6}">
      <dgm:prSet/>
      <dgm:spPr/>
      <dgm:t>
        <a:bodyPr/>
        <a:lstStyle/>
        <a:p>
          <a:endParaRPr lang="en-US"/>
        </a:p>
      </dgm:t>
    </dgm:pt>
    <dgm:pt modelId="{6407583A-5569-4EAB-AE0F-3D44E7821675}" type="sibTrans" cxnId="{5E82B133-E150-4985-9130-CC5D3F0F8BC6}">
      <dgm:prSet/>
      <dgm:spPr/>
      <dgm:t>
        <a:bodyPr/>
        <a:lstStyle/>
        <a:p>
          <a:endParaRPr lang="en-US"/>
        </a:p>
      </dgm:t>
    </dgm:pt>
    <dgm:pt modelId="{96EDDFC2-7873-40CC-97AD-56BC8FE3B39E}" type="pres">
      <dgm:prSet presAssocID="{F69B4CA6-D4B8-46E1-90F3-D958B9825DE4}" presName="linear" presStyleCnt="0">
        <dgm:presLayoutVars>
          <dgm:animLvl val="lvl"/>
          <dgm:resizeHandles val="exact"/>
        </dgm:presLayoutVars>
      </dgm:prSet>
      <dgm:spPr/>
    </dgm:pt>
    <dgm:pt modelId="{4878C611-1675-4D2B-A056-9D432A5D0083}" type="pres">
      <dgm:prSet presAssocID="{B1AC15A1-F553-4AA9-987F-8B59EBC74F59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92D0B2B5-C19E-40D4-AB4E-17E68502F2AC}" type="pres">
      <dgm:prSet presAssocID="{094CC1B5-F66D-4FF2-985C-B5B0001D3B79}" presName="spacer" presStyleCnt="0"/>
      <dgm:spPr/>
    </dgm:pt>
    <dgm:pt modelId="{4D258B99-20B1-4311-A94B-8095D0AC51BB}" type="pres">
      <dgm:prSet presAssocID="{810FC272-CF62-4C13-A911-8541F6280D13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889BCA9B-F529-4E2A-8270-17A390624119}" type="pres">
      <dgm:prSet presAssocID="{22995F39-8321-435F-B90F-AE6BBE1890AC}" presName="spacer" presStyleCnt="0"/>
      <dgm:spPr/>
    </dgm:pt>
    <dgm:pt modelId="{EC5F5A34-EA0F-4974-A8A7-939C7ACAC959}" type="pres">
      <dgm:prSet presAssocID="{C438D794-89ED-4C97-903C-B6B1EC9228DB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9F8B4528-F5EB-48BB-BB8E-32192E5FD0EA}" type="pres">
      <dgm:prSet presAssocID="{1CADE3ED-29B2-428B-957B-10FA906F00BD}" presName="spacer" presStyleCnt="0"/>
      <dgm:spPr/>
    </dgm:pt>
    <dgm:pt modelId="{95C937E7-D98B-493F-9172-6C92A01F6FBA}" type="pres">
      <dgm:prSet presAssocID="{CE82D407-4E5F-4C51-9005-7B630C2010DC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BC385008-83C1-42C5-980D-5899A38FC9A9}" type="pres">
      <dgm:prSet presAssocID="{CE82D407-4E5F-4C51-9005-7B630C2010DC}" presName="childText" presStyleLbl="revTx" presStyleIdx="0" presStyleCnt="1">
        <dgm:presLayoutVars>
          <dgm:bulletEnabled val="1"/>
        </dgm:presLayoutVars>
      </dgm:prSet>
      <dgm:spPr/>
    </dgm:pt>
    <dgm:pt modelId="{098666A3-DACC-4484-8EED-E6A2C7C5D8A7}" type="pres">
      <dgm:prSet presAssocID="{94D32963-3C6E-4DFF-AEBF-E56199B6C480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B7162415-C2BD-4A97-B0F3-812582407FFD}" srcId="{CE82D407-4E5F-4C51-9005-7B630C2010DC}" destId="{7D291B38-890A-4FDC-A6DA-CCB55232711C}" srcOrd="0" destOrd="0" parTransId="{C47B7081-24C6-46FC-A5B2-085503D56903}" sibTransId="{E4D640C3-B5CD-4F61-B758-8AD60DE145E3}"/>
    <dgm:cxn modelId="{4E157B2B-B47C-43C0-A307-A791CE715772}" type="presOf" srcId="{7D291B38-890A-4FDC-A6DA-CCB55232711C}" destId="{BC385008-83C1-42C5-980D-5899A38FC9A9}" srcOrd="0" destOrd="0" presId="urn:microsoft.com/office/officeart/2005/8/layout/vList2"/>
    <dgm:cxn modelId="{0414C62D-E401-40D8-8D60-B6BC8C7A8042}" type="presOf" srcId="{94D32963-3C6E-4DFF-AEBF-E56199B6C480}" destId="{098666A3-DACC-4484-8EED-E6A2C7C5D8A7}" srcOrd="0" destOrd="0" presId="urn:microsoft.com/office/officeart/2005/8/layout/vList2"/>
    <dgm:cxn modelId="{5E82B133-E150-4985-9130-CC5D3F0F8BC6}" srcId="{F69B4CA6-D4B8-46E1-90F3-D958B9825DE4}" destId="{94D32963-3C6E-4DFF-AEBF-E56199B6C480}" srcOrd="4" destOrd="0" parTransId="{CA181940-DC6E-4EB8-A370-FE131B13F20A}" sibTransId="{6407583A-5569-4EAB-AE0F-3D44E7821675}"/>
    <dgm:cxn modelId="{5ACE5940-C6D9-4FFE-9CFA-1A05DE6748B7}" srcId="{F69B4CA6-D4B8-46E1-90F3-D958B9825DE4}" destId="{CE82D407-4E5F-4C51-9005-7B630C2010DC}" srcOrd="3" destOrd="0" parTransId="{F6E451E7-6F28-4AA8-9395-58F6C7CA8229}" sibTransId="{A7A9158A-581D-4E73-9D00-C44906CB97E0}"/>
    <dgm:cxn modelId="{F1A9455E-CEE0-4198-B023-8E12FD27C940}" srcId="{F69B4CA6-D4B8-46E1-90F3-D958B9825DE4}" destId="{810FC272-CF62-4C13-A911-8541F6280D13}" srcOrd="1" destOrd="0" parTransId="{F4221737-3803-4C98-8DC8-25055D394240}" sibTransId="{22995F39-8321-435F-B90F-AE6BBE1890AC}"/>
    <dgm:cxn modelId="{1FB28594-4311-4D9F-880F-81AEA259FDAE}" type="presOf" srcId="{CE82D407-4E5F-4C51-9005-7B630C2010DC}" destId="{95C937E7-D98B-493F-9172-6C92A01F6FBA}" srcOrd="0" destOrd="0" presId="urn:microsoft.com/office/officeart/2005/8/layout/vList2"/>
    <dgm:cxn modelId="{A104AEA7-1CC0-422E-9779-CDCAEAA4BED7}" type="presOf" srcId="{F69B4CA6-D4B8-46E1-90F3-D958B9825DE4}" destId="{96EDDFC2-7873-40CC-97AD-56BC8FE3B39E}" srcOrd="0" destOrd="0" presId="urn:microsoft.com/office/officeart/2005/8/layout/vList2"/>
    <dgm:cxn modelId="{BA7936A9-1EDD-4BB8-BFF3-1B7C486FF1AC}" srcId="{F69B4CA6-D4B8-46E1-90F3-D958B9825DE4}" destId="{C438D794-89ED-4C97-903C-B6B1EC9228DB}" srcOrd="2" destOrd="0" parTransId="{EC014D63-4489-4D2F-97EC-476FC055F54D}" sibTransId="{1CADE3ED-29B2-428B-957B-10FA906F00BD}"/>
    <dgm:cxn modelId="{03069AAD-18BF-4952-A61F-331EF9F0C0CA}" type="presOf" srcId="{C438D794-89ED-4C97-903C-B6B1EC9228DB}" destId="{EC5F5A34-EA0F-4974-A8A7-939C7ACAC959}" srcOrd="0" destOrd="0" presId="urn:microsoft.com/office/officeart/2005/8/layout/vList2"/>
    <dgm:cxn modelId="{BD71D7B4-82A4-46EB-B3E5-6F5E6162D1FA}" srcId="{F69B4CA6-D4B8-46E1-90F3-D958B9825DE4}" destId="{B1AC15A1-F553-4AA9-987F-8B59EBC74F59}" srcOrd="0" destOrd="0" parTransId="{BA084798-3D38-48AE-80FD-0D348BB74215}" sibTransId="{094CC1B5-F66D-4FF2-985C-B5B0001D3B79}"/>
    <dgm:cxn modelId="{F385A4B5-9296-4700-8BDD-367216E2751B}" srcId="{CE82D407-4E5F-4C51-9005-7B630C2010DC}" destId="{6FE5D5A3-AF47-4DE0-AEF2-724C5783B82F}" srcOrd="1" destOrd="0" parTransId="{95A6B482-EAAE-46F7-90FE-C4CAFCCBE3DA}" sibTransId="{91BFDEE5-B6FA-4BF6-BA43-1CDEC85FA19A}"/>
    <dgm:cxn modelId="{EC483CE3-8CBC-4AB6-BD8F-7F41F2FD07A1}" type="presOf" srcId="{6FE5D5A3-AF47-4DE0-AEF2-724C5783B82F}" destId="{BC385008-83C1-42C5-980D-5899A38FC9A9}" srcOrd="0" destOrd="1" presId="urn:microsoft.com/office/officeart/2005/8/layout/vList2"/>
    <dgm:cxn modelId="{259399FD-5282-47BA-B424-ABAAA2BB8B84}" type="presOf" srcId="{810FC272-CF62-4C13-A911-8541F6280D13}" destId="{4D258B99-20B1-4311-A94B-8095D0AC51BB}" srcOrd="0" destOrd="0" presId="urn:microsoft.com/office/officeart/2005/8/layout/vList2"/>
    <dgm:cxn modelId="{09F3A7FF-223F-4EF1-8789-BF88E35D7CAF}" type="presOf" srcId="{B1AC15A1-F553-4AA9-987F-8B59EBC74F59}" destId="{4878C611-1675-4D2B-A056-9D432A5D0083}" srcOrd="0" destOrd="0" presId="urn:microsoft.com/office/officeart/2005/8/layout/vList2"/>
    <dgm:cxn modelId="{8FB9DA3F-5CA3-4871-82D5-FD027D462DD3}" type="presParOf" srcId="{96EDDFC2-7873-40CC-97AD-56BC8FE3B39E}" destId="{4878C611-1675-4D2B-A056-9D432A5D0083}" srcOrd="0" destOrd="0" presId="urn:microsoft.com/office/officeart/2005/8/layout/vList2"/>
    <dgm:cxn modelId="{37FC4F79-1D5B-41AF-AD22-AC50BA22C993}" type="presParOf" srcId="{96EDDFC2-7873-40CC-97AD-56BC8FE3B39E}" destId="{92D0B2B5-C19E-40D4-AB4E-17E68502F2AC}" srcOrd="1" destOrd="0" presId="urn:microsoft.com/office/officeart/2005/8/layout/vList2"/>
    <dgm:cxn modelId="{BF1FC92A-E87D-433A-BBB7-91A2B07CC3FE}" type="presParOf" srcId="{96EDDFC2-7873-40CC-97AD-56BC8FE3B39E}" destId="{4D258B99-20B1-4311-A94B-8095D0AC51BB}" srcOrd="2" destOrd="0" presId="urn:microsoft.com/office/officeart/2005/8/layout/vList2"/>
    <dgm:cxn modelId="{C4E19A19-7283-450A-BE07-E53FCE8E8F73}" type="presParOf" srcId="{96EDDFC2-7873-40CC-97AD-56BC8FE3B39E}" destId="{889BCA9B-F529-4E2A-8270-17A390624119}" srcOrd="3" destOrd="0" presId="urn:microsoft.com/office/officeart/2005/8/layout/vList2"/>
    <dgm:cxn modelId="{7C857FB8-6D34-4498-81D6-B6A873821021}" type="presParOf" srcId="{96EDDFC2-7873-40CC-97AD-56BC8FE3B39E}" destId="{EC5F5A34-EA0F-4974-A8A7-939C7ACAC959}" srcOrd="4" destOrd="0" presId="urn:microsoft.com/office/officeart/2005/8/layout/vList2"/>
    <dgm:cxn modelId="{B43B2FBB-D765-466B-A2C2-3506280710EA}" type="presParOf" srcId="{96EDDFC2-7873-40CC-97AD-56BC8FE3B39E}" destId="{9F8B4528-F5EB-48BB-BB8E-32192E5FD0EA}" srcOrd="5" destOrd="0" presId="urn:microsoft.com/office/officeart/2005/8/layout/vList2"/>
    <dgm:cxn modelId="{9AB6B306-C1A7-4B19-87A8-8E2DB5F7ADAC}" type="presParOf" srcId="{96EDDFC2-7873-40CC-97AD-56BC8FE3B39E}" destId="{95C937E7-D98B-493F-9172-6C92A01F6FBA}" srcOrd="6" destOrd="0" presId="urn:microsoft.com/office/officeart/2005/8/layout/vList2"/>
    <dgm:cxn modelId="{07713AE9-69CD-4333-9568-F9DFAAE04EA3}" type="presParOf" srcId="{96EDDFC2-7873-40CC-97AD-56BC8FE3B39E}" destId="{BC385008-83C1-42C5-980D-5899A38FC9A9}" srcOrd="7" destOrd="0" presId="urn:microsoft.com/office/officeart/2005/8/layout/vList2"/>
    <dgm:cxn modelId="{68012804-213C-4656-B9AB-8B567BFE8770}" type="presParOf" srcId="{96EDDFC2-7873-40CC-97AD-56BC8FE3B39E}" destId="{098666A3-DACC-4484-8EED-E6A2C7C5D8A7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E6B25D4-6705-497D-8BE7-7998963001D0}" type="doc">
      <dgm:prSet loTypeId="urn:microsoft.com/office/officeart/2016/7/layout/VerticalDownArrowProcess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0FD0D06D-E2D0-4E95-9435-9A9CB6CA5A76}">
      <dgm:prSet/>
      <dgm:spPr/>
      <dgm:t>
        <a:bodyPr/>
        <a:lstStyle/>
        <a:p>
          <a:r>
            <a:rPr lang="en-US"/>
            <a:t>WE EXPLAIN</a:t>
          </a:r>
        </a:p>
      </dgm:t>
    </dgm:pt>
    <dgm:pt modelId="{F8FDC70E-6088-4BEB-967A-D4EB6CE30744}" type="parTrans" cxnId="{BCBE7CA7-2095-415A-9788-F8D6DEDCAB99}">
      <dgm:prSet/>
      <dgm:spPr/>
      <dgm:t>
        <a:bodyPr/>
        <a:lstStyle/>
        <a:p>
          <a:endParaRPr lang="en-US"/>
        </a:p>
      </dgm:t>
    </dgm:pt>
    <dgm:pt modelId="{8F89385A-CBC6-42E7-9335-9FCD8735CB73}" type="sibTrans" cxnId="{BCBE7CA7-2095-415A-9788-F8D6DEDCAB99}">
      <dgm:prSet/>
      <dgm:spPr/>
      <dgm:t>
        <a:bodyPr/>
        <a:lstStyle/>
        <a:p>
          <a:endParaRPr lang="en-US"/>
        </a:p>
      </dgm:t>
    </dgm:pt>
    <dgm:pt modelId="{C11D72C9-9B60-4313-A974-670489236FCC}">
      <dgm:prSet/>
      <dgm:spPr/>
      <dgm:t>
        <a:bodyPr/>
        <a:lstStyle/>
        <a:p>
          <a:r>
            <a:rPr lang="en-US"/>
            <a:t>WE MODEL</a:t>
          </a:r>
        </a:p>
      </dgm:t>
    </dgm:pt>
    <dgm:pt modelId="{06F5CFE6-68E9-483B-A770-59CEF27B1D2B}" type="parTrans" cxnId="{25CFF9D0-6D70-4901-9849-5147FC6195D8}">
      <dgm:prSet/>
      <dgm:spPr/>
      <dgm:t>
        <a:bodyPr/>
        <a:lstStyle/>
        <a:p>
          <a:endParaRPr lang="en-US"/>
        </a:p>
      </dgm:t>
    </dgm:pt>
    <dgm:pt modelId="{E8781C8D-12F4-4BDA-A697-4DDDCC0681BB}" type="sibTrans" cxnId="{25CFF9D0-6D70-4901-9849-5147FC6195D8}">
      <dgm:prSet/>
      <dgm:spPr/>
      <dgm:t>
        <a:bodyPr/>
        <a:lstStyle/>
        <a:p>
          <a:endParaRPr lang="en-US"/>
        </a:p>
      </dgm:t>
    </dgm:pt>
    <dgm:pt modelId="{E0597DDD-CAFB-4E8D-A20B-248C594862AB}">
      <dgm:prSet/>
      <dgm:spPr/>
      <dgm:t>
        <a:bodyPr/>
        <a:lstStyle/>
        <a:p>
          <a:r>
            <a:rPr lang="en-US"/>
            <a:t>STUDENTS TRY</a:t>
          </a:r>
        </a:p>
      </dgm:t>
    </dgm:pt>
    <dgm:pt modelId="{C070FE2E-B5A7-408C-8889-FAFD72D7AD02}" type="parTrans" cxnId="{226E93A3-F174-448C-9493-3E2034AD3FE9}">
      <dgm:prSet/>
      <dgm:spPr/>
      <dgm:t>
        <a:bodyPr/>
        <a:lstStyle/>
        <a:p>
          <a:endParaRPr lang="en-US"/>
        </a:p>
      </dgm:t>
    </dgm:pt>
    <dgm:pt modelId="{ACD9D79E-700E-4B27-86EB-D74888617A9C}" type="sibTrans" cxnId="{226E93A3-F174-448C-9493-3E2034AD3FE9}">
      <dgm:prSet/>
      <dgm:spPr/>
      <dgm:t>
        <a:bodyPr/>
        <a:lstStyle/>
        <a:p>
          <a:endParaRPr lang="en-US"/>
        </a:p>
      </dgm:t>
    </dgm:pt>
    <dgm:pt modelId="{FE9FD24C-3D9B-40C1-91F7-B443684A99D9}">
      <dgm:prSet/>
      <dgm:spPr/>
      <dgm:t>
        <a:bodyPr/>
        <a:lstStyle/>
        <a:p>
          <a:r>
            <a:rPr lang="en-US"/>
            <a:t>STUDENTS REFLECT</a:t>
          </a:r>
        </a:p>
      </dgm:t>
    </dgm:pt>
    <dgm:pt modelId="{472BA4B5-9A28-48A3-9CFD-1CE6508F0C77}" type="parTrans" cxnId="{C25CC427-5F61-404D-A83D-67A75F77152A}">
      <dgm:prSet/>
      <dgm:spPr/>
      <dgm:t>
        <a:bodyPr/>
        <a:lstStyle/>
        <a:p>
          <a:endParaRPr lang="en-US"/>
        </a:p>
      </dgm:t>
    </dgm:pt>
    <dgm:pt modelId="{103FF084-E6F8-4022-A21E-5DE6AF4027FC}" type="sibTrans" cxnId="{C25CC427-5F61-404D-A83D-67A75F77152A}">
      <dgm:prSet/>
      <dgm:spPr/>
      <dgm:t>
        <a:bodyPr/>
        <a:lstStyle/>
        <a:p>
          <a:endParaRPr lang="en-US"/>
        </a:p>
      </dgm:t>
    </dgm:pt>
    <dgm:pt modelId="{3EBB95F4-4300-4E6F-95BF-2E01D9D970FA}">
      <dgm:prSet/>
      <dgm:spPr/>
      <dgm:t>
        <a:bodyPr/>
        <a:lstStyle/>
        <a:p>
          <a:r>
            <a:rPr lang="en-US"/>
            <a:t>WATCH THE EXAMPLE ON PAGE 105</a:t>
          </a:r>
        </a:p>
      </dgm:t>
    </dgm:pt>
    <dgm:pt modelId="{E82CB5CE-1EF1-4365-B40F-71BCE3F10F1A}" type="parTrans" cxnId="{2F4C6B23-2853-4F3C-9532-9E9B1325A524}">
      <dgm:prSet/>
      <dgm:spPr/>
      <dgm:t>
        <a:bodyPr/>
        <a:lstStyle/>
        <a:p>
          <a:endParaRPr lang="en-US"/>
        </a:p>
      </dgm:t>
    </dgm:pt>
    <dgm:pt modelId="{E408C58A-52CA-4EDF-8919-BCDB08C2757A}" type="sibTrans" cxnId="{2F4C6B23-2853-4F3C-9532-9E9B1325A524}">
      <dgm:prSet/>
      <dgm:spPr/>
      <dgm:t>
        <a:bodyPr/>
        <a:lstStyle/>
        <a:p>
          <a:endParaRPr lang="en-US"/>
        </a:p>
      </dgm:t>
    </dgm:pt>
    <dgm:pt modelId="{D4A0CAFE-90C9-4573-B2F0-168CC96167A9}" type="pres">
      <dgm:prSet presAssocID="{5E6B25D4-6705-497D-8BE7-7998963001D0}" presName="Name0" presStyleCnt="0">
        <dgm:presLayoutVars>
          <dgm:dir/>
          <dgm:animLvl val="lvl"/>
          <dgm:resizeHandles val="exact"/>
        </dgm:presLayoutVars>
      </dgm:prSet>
      <dgm:spPr/>
    </dgm:pt>
    <dgm:pt modelId="{C59CB918-C783-4C1A-8C67-BF3245AFBF7B}" type="pres">
      <dgm:prSet presAssocID="{FE9FD24C-3D9B-40C1-91F7-B443684A99D9}" presName="boxAndChildren" presStyleCnt="0"/>
      <dgm:spPr/>
    </dgm:pt>
    <dgm:pt modelId="{3E65DFF3-A24C-407D-9B9F-96F0DC833A94}" type="pres">
      <dgm:prSet presAssocID="{FE9FD24C-3D9B-40C1-91F7-B443684A99D9}" presName="parentTextBox" presStyleLbl="alignNode1" presStyleIdx="0" presStyleCnt="4"/>
      <dgm:spPr/>
    </dgm:pt>
    <dgm:pt modelId="{95EE04A2-ED56-4C0B-874E-0E9306FA8229}" type="pres">
      <dgm:prSet presAssocID="{FE9FD24C-3D9B-40C1-91F7-B443684A99D9}" presName="descendantBox" presStyleLbl="bgAccFollowNode1" presStyleIdx="0" presStyleCnt="4"/>
      <dgm:spPr/>
    </dgm:pt>
    <dgm:pt modelId="{195F0908-8586-488C-830A-EDCC823AD7CA}" type="pres">
      <dgm:prSet presAssocID="{ACD9D79E-700E-4B27-86EB-D74888617A9C}" presName="sp" presStyleCnt="0"/>
      <dgm:spPr/>
    </dgm:pt>
    <dgm:pt modelId="{AF8E3AF6-A9B0-4433-BABB-5ED5211C3090}" type="pres">
      <dgm:prSet presAssocID="{E0597DDD-CAFB-4E8D-A20B-248C594862AB}" presName="arrowAndChildren" presStyleCnt="0"/>
      <dgm:spPr/>
    </dgm:pt>
    <dgm:pt modelId="{A64A8175-4B77-4DD8-A30C-EB635DBC2C5A}" type="pres">
      <dgm:prSet presAssocID="{E0597DDD-CAFB-4E8D-A20B-248C594862AB}" presName="parentTextArrow" presStyleLbl="node1" presStyleIdx="0" presStyleCnt="3"/>
      <dgm:spPr/>
    </dgm:pt>
    <dgm:pt modelId="{FA842668-81B6-4D3C-B940-29F437112AC3}" type="pres">
      <dgm:prSet presAssocID="{E0597DDD-CAFB-4E8D-A20B-248C594862AB}" presName="arrow" presStyleLbl="alignNode1" presStyleIdx="1" presStyleCnt="4"/>
      <dgm:spPr/>
    </dgm:pt>
    <dgm:pt modelId="{1E8C2DCA-E456-4F08-A54E-2FD1D1E3FEC4}" type="pres">
      <dgm:prSet presAssocID="{E0597DDD-CAFB-4E8D-A20B-248C594862AB}" presName="descendantArrow" presStyleLbl="bgAccFollowNode1" presStyleIdx="1" presStyleCnt="4"/>
      <dgm:spPr/>
    </dgm:pt>
    <dgm:pt modelId="{ECDC0794-5F96-4E7F-8467-A719868B5490}" type="pres">
      <dgm:prSet presAssocID="{E8781C8D-12F4-4BDA-A697-4DDDCC0681BB}" presName="sp" presStyleCnt="0"/>
      <dgm:spPr/>
    </dgm:pt>
    <dgm:pt modelId="{55E8451C-EDA9-47E0-94CE-20DA7880DC68}" type="pres">
      <dgm:prSet presAssocID="{C11D72C9-9B60-4313-A974-670489236FCC}" presName="arrowAndChildren" presStyleCnt="0"/>
      <dgm:spPr/>
    </dgm:pt>
    <dgm:pt modelId="{CA57F907-0D05-4907-9330-377AE4ABE28E}" type="pres">
      <dgm:prSet presAssocID="{C11D72C9-9B60-4313-A974-670489236FCC}" presName="parentTextArrow" presStyleLbl="node1" presStyleIdx="1" presStyleCnt="3"/>
      <dgm:spPr/>
    </dgm:pt>
    <dgm:pt modelId="{D607A1A7-F349-4F09-A595-E1D5FE09FE99}" type="pres">
      <dgm:prSet presAssocID="{C11D72C9-9B60-4313-A974-670489236FCC}" presName="arrow" presStyleLbl="alignNode1" presStyleIdx="2" presStyleCnt="4"/>
      <dgm:spPr/>
    </dgm:pt>
    <dgm:pt modelId="{5C031E72-F782-4CC6-9B69-E3BAC07C1D45}" type="pres">
      <dgm:prSet presAssocID="{C11D72C9-9B60-4313-A974-670489236FCC}" presName="descendantArrow" presStyleLbl="bgAccFollowNode1" presStyleIdx="2" presStyleCnt="4"/>
      <dgm:spPr/>
    </dgm:pt>
    <dgm:pt modelId="{086D4137-5622-41AD-82D5-4E8FC493F366}" type="pres">
      <dgm:prSet presAssocID="{8F89385A-CBC6-42E7-9335-9FCD8735CB73}" presName="sp" presStyleCnt="0"/>
      <dgm:spPr/>
    </dgm:pt>
    <dgm:pt modelId="{5F827986-909E-4B26-B981-7DCFB58E4358}" type="pres">
      <dgm:prSet presAssocID="{0FD0D06D-E2D0-4E95-9435-9A9CB6CA5A76}" presName="arrowAndChildren" presStyleCnt="0"/>
      <dgm:spPr/>
    </dgm:pt>
    <dgm:pt modelId="{AF94A198-BCE3-464D-9DAA-6EBB57EEE432}" type="pres">
      <dgm:prSet presAssocID="{0FD0D06D-E2D0-4E95-9435-9A9CB6CA5A76}" presName="parentTextArrow" presStyleLbl="node1" presStyleIdx="2" presStyleCnt="3"/>
      <dgm:spPr/>
    </dgm:pt>
    <dgm:pt modelId="{2AD239DB-62A3-4D9E-BBE4-E4E4253FE23A}" type="pres">
      <dgm:prSet presAssocID="{0FD0D06D-E2D0-4E95-9435-9A9CB6CA5A76}" presName="arrow" presStyleLbl="alignNode1" presStyleIdx="3" presStyleCnt="4"/>
      <dgm:spPr/>
    </dgm:pt>
    <dgm:pt modelId="{3F6037EF-E3E7-40F4-9277-3C181BAAC596}" type="pres">
      <dgm:prSet presAssocID="{0FD0D06D-E2D0-4E95-9435-9A9CB6CA5A76}" presName="descendantArrow" presStyleLbl="bgAccFollowNode1" presStyleIdx="3" presStyleCnt="4"/>
      <dgm:spPr/>
    </dgm:pt>
  </dgm:ptLst>
  <dgm:cxnLst>
    <dgm:cxn modelId="{F024D60D-18A4-4486-A353-31542AB4BF34}" type="presOf" srcId="{3EBB95F4-4300-4E6F-95BF-2E01D9D970FA}" destId="{95EE04A2-ED56-4C0B-874E-0E9306FA8229}" srcOrd="0" destOrd="0" presId="urn:microsoft.com/office/officeart/2016/7/layout/VerticalDownArrowProcess"/>
    <dgm:cxn modelId="{7EB5C814-555D-4390-BFFF-D26DA72D9F5F}" type="presOf" srcId="{0FD0D06D-E2D0-4E95-9435-9A9CB6CA5A76}" destId="{AF94A198-BCE3-464D-9DAA-6EBB57EEE432}" srcOrd="0" destOrd="0" presId="urn:microsoft.com/office/officeart/2016/7/layout/VerticalDownArrowProcess"/>
    <dgm:cxn modelId="{2F4C6B23-2853-4F3C-9532-9E9B1325A524}" srcId="{FE9FD24C-3D9B-40C1-91F7-B443684A99D9}" destId="{3EBB95F4-4300-4E6F-95BF-2E01D9D970FA}" srcOrd="0" destOrd="0" parTransId="{E82CB5CE-1EF1-4365-B40F-71BCE3F10F1A}" sibTransId="{E408C58A-52CA-4EDF-8919-BCDB08C2757A}"/>
    <dgm:cxn modelId="{C25CC427-5F61-404D-A83D-67A75F77152A}" srcId="{5E6B25D4-6705-497D-8BE7-7998963001D0}" destId="{FE9FD24C-3D9B-40C1-91F7-B443684A99D9}" srcOrd="3" destOrd="0" parTransId="{472BA4B5-9A28-48A3-9CFD-1CE6508F0C77}" sibTransId="{103FF084-E6F8-4022-A21E-5DE6AF4027FC}"/>
    <dgm:cxn modelId="{4D73B239-27E6-4255-8244-FFC1CB2A4E83}" type="presOf" srcId="{5E6B25D4-6705-497D-8BE7-7998963001D0}" destId="{D4A0CAFE-90C9-4573-B2F0-168CC96167A9}" srcOrd="0" destOrd="0" presId="urn:microsoft.com/office/officeart/2016/7/layout/VerticalDownArrowProcess"/>
    <dgm:cxn modelId="{33F6F96D-D565-4FD0-AC58-D49050381C4C}" type="presOf" srcId="{E0597DDD-CAFB-4E8D-A20B-248C594862AB}" destId="{A64A8175-4B77-4DD8-A30C-EB635DBC2C5A}" srcOrd="0" destOrd="0" presId="urn:microsoft.com/office/officeart/2016/7/layout/VerticalDownArrowProcess"/>
    <dgm:cxn modelId="{A6720E6F-615A-46D4-A9DC-577DE344E7B4}" type="presOf" srcId="{FE9FD24C-3D9B-40C1-91F7-B443684A99D9}" destId="{3E65DFF3-A24C-407D-9B9F-96F0DC833A94}" srcOrd="0" destOrd="0" presId="urn:microsoft.com/office/officeart/2016/7/layout/VerticalDownArrowProcess"/>
    <dgm:cxn modelId="{27A23377-29D6-4204-B8BF-31582213A732}" type="presOf" srcId="{0FD0D06D-E2D0-4E95-9435-9A9CB6CA5A76}" destId="{2AD239DB-62A3-4D9E-BBE4-E4E4253FE23A}" srcOrd="1" destOrd="0" presId="urn:microsoft.com/office/officeart/2016/7/layout/VerticalDownArrowProcess"/>
    <dgm:cxn modelId="{D0E66C57-A3B6-4525-9FAE-595C87D286C5}" type="presOf" srcId="{C11D72C9-9B60-4313-A974-670489236FCC}" destId="{D607A1A7-F349-4F09-A595-E1D5FE09FE99}" srcOrd="1" destOrd="0" presId="urn:microsoft.com/office/officeart/2016/7/layout/VerticalDownArrowProcess"/>
    <dgm:cxn modelId="{449EE582-EE5C-4FB4-B778-3F3AB424F14D}" type="presOf" srcId="{C11D72C9-9B60-4313-A974-670489236FCC}" destId="{CA57F907-0D05-4907-9330-377AE4ABE28E}" srcOrd="0" destOrd="0" presId="urn:microsoft.com/office/officeart/2016/7/layout/VerticalDownArrowProcess"/>
    <dgm:cxn modelId="{98EAA386-815D-4039-A1D1-6187455AD360}" type="presOf" srcId="{E0597DDD-CAFB-4E8D-A20B-248C594862AB}" destId="{FA842668-81B6-4D3C-B940-29F437112AC3}" srcOrd="1" destOrd="0" presId="urn:microsoft.com/office/officeart/2016/7/layout/VerticalDownArrowProcess"/>
    <dgm:cxn modelId="{226E93A3-F174-448C-9493-3E2034AD3FE9}" srcId="{5E6B25D4-6705-497D-8BE7-7998963001D0}" destId="{E0597DDD-CAFB-4E8D-A20B-248C594862AB}" srcOrd="2" destOrd="0" parTransId="{C070FE2E-B5A7-408C-8889-FAFD72D7AD02}" sibTransId="{ACD9D79E-700E-4B27-86EB-D74888617A9C}"/>
    <dgm:cxn modelId="{BCBE7CA7-2095-415A-9788-F8D6DEDCAB99}" srcId="{5E6B25D4-6705-497D-8BE7-7998963001D0}" destId="{0FD0D06D-E2D0-4E95-9435-9A9CB6CA5A76}" srcOrd="0" destOrd="0" parTransId="{F8FDC70E-6088-4BEB-967A-D4EB6CE30744}" sibTransId="{8F89385A-CBC6-42E7-9335-9FCD8735CB73}"/>
    <dgm:cxn modelId="{25CFF9D0-6D70-4901-9849-5147FC6195D8}" srcId="{5E6B25D4-6705-497D-8BE7-7998963001D0}" destId="{C11D72C9-9B60-4313-A974-670489236FCC}" srcOrd="1" destOrd="0" parTransId="{06F5CFE6-68E9-483B-A770-59CEF27B1D2B}" sibTransId="{E8781C8D-12F4-4BDA-A697-4DDDCC0681BB}"/>
    <dgm:cxn modelId="{275835B6-7A6F-4483-91FE-18A239275661}" type="presParOf" srcId="{D4A0CAFE-90C9-4573-B2F0-168CC96167A9}" destId="{C59CB918-C783-4C1A-8C67-BF3245AFBF7B}" srcOrd="0" destOrd="0" presId="urn:microsoft.com/office/officeart/2016/7/layout/VerticalDownArrowProcess"/>
    <dgm:cxn modelId="{EE901110-8AEB-49A8-A71A-42799051264C}" type="presParOf" srcId="{C59CB918-C783-4C1A-8C67-BF3245AFBF7B}" destId="{3E65DFF3-A24C-407D-9B9F-96F0DC833A94}" srcOrd="0" destOrd="0" presId="urn:microsoft.com/office/officeart/2016/7/layout/VerticalDownArrowProcess"/>
    <dgm:cxn modelId="{59D1082A-D126-4106-9EE2-C3576F85A82E}" type="presParOf" srcId="{C59CB918-C783-4C1A-8C67-BF3245AFBF7B}" destId="{95EE04A2-ED56-4C0B-874E-0E9306FA8229}" srcOrd="1" destOrd="0" presId="urn:microsoft.com/office/officeart/2016/7/layout/VerticalDownArrowProcess"/>
    <dgm:cxn modelId="{500E1A46-3AF5-4B8B-B103-F231C770F736}" type="presParOf" srcId="{D4A0CAFE-90C9-4573-B2F0-168CC96167A9}" destId="{195F0908-8586-488C-830A-EDCC823AD7CA}" srcOrd="1" destOrd="0" presId="urn:microsoft.com/office/officeart/2016/7/layout/VerticalDownArrowProcess"/>
    <dgm:cxn modelId="{78B3E5B9-8CDC-48ED-92CA-99E8AC9A58E0}" type="presParOf" srcId="{D4A0CAFE-90C9-4573-B2F0-168CC96167A9}" destId="{AF8E3AF6-A9B0-4433-BABB-5ED5211C3090}" srcOrd="2" destOrd="0" presId="urn:microsoft.com/office/officeart/2016/7/layout/VerticalDownArrowProcess"/>
    <dgm:cxn modelId="{CC46D227-C219-49D4-AD5E-BB50A17E3499}" type="presParOf" srcId="{AF8E3AF6-A9B0-4433-BABB-5ED5211C3090}" destId="{A64A8175-4B77-4DD8-A30C-EB635DBC2C5A}" srcOrd="0" destOrd="0" presId="urn:microsoft.com/office/officeart/2016/7/layout/VerticalDownArrowProcess"/>
    <dgm:cxn modelId="{A560761B-3D41-4785-B62F-BBFE2E3BD71F}" type="presParOf" srcId="{AF8E3AF6-A9B0-4433-BABB-5ED5211C3090}" destId="{FA842668-81B6-4D3C-B940-29F437112AC3}" srcOrd="1" destOrd="0" presId="urn:microsoft.com/office/officeart/2016/7/layout/VerticalDownArrowProcess"/>
    <dgm:cxn modelId="{C6729EF7-7E87-4BFB-A722-797A83279A40}" type="presParOf" srcId="{AF8E3AF6-A9B0-4433-BABB-5ED5211C3090}" destId="{1E8C2DCA-E456-4F08-A54E-2FD1D1E3FEC4}" srcOrd="2" destOrd="0" presId="urn:microsoft.com/office/officeart/2016/7/layout/VerticalDownArrowProcess"/>
    <dgm:cxn modelId="{529E561C-DCFA-4717-97E5-4CB5ADCAFB6A}" type="presParOf" srcId="{D4A0CAFE-90C9-4573-B2F0-168CC96167A9}" destId="{ECDC0794-5F96-4E7F-8467-A719868B5490}" srcOrd="3" destOrd="0" presId="urn:microsoft.com/office/officeart/2016/7/layout/VerticalDownArrowProcess"/>
    <dgm:cxn modelId="{8921CA42-7E9F-4282-88D7-D51099E89207}" type="presParOf" srcId="{D4A0CAFE-90C9-4573-B2F0-168CC96167A9}" destId="{55E8451C-EDA9-47E0-94CE-20DA7880DC68}" srcOrd="4" destOrd="0" presId="urn:microsoft.com/office/officeart/2016/7/layout/VerticalDownArrowProcess"/>
    <dgm:cxn modelId="{A699AD61-2EC1-4D06-AE17-DCA280D6DE49}" type="presParOf" srcId="{55E8451C-EDA9-47E0-94CE-20DA7880DC68}" destId="{CA57F907-0D05-4907-9330-377AE4ABE28E}" srcOrd="0" destOrd="0" presId="urn:microsoft.com/office/officeart/2016/7/layout/VerticalDownArrowProcess"/>
    <dgm:cxn modelId="{F3834BCD-36DE-4115-8056-84BCB5AB960A}" type="presParOf" srcId="{55E8451C-EDA9-47E0-94CE-20DA7880DC68}" destId="{D607A1A7-F349-4F09-A595-E1D5FE09FE99}" srcOrd="1" destOrd="0" presId="urn:microsoft.com/office/officeart/2016/7/layout/VerticalDownArrowProcess"/>
    <dgm:cxn modelId="{6CCCB5D0-06C3-4898-9D98-EDB52D29B195}" type="presParOf" srcId="{55E8451C-EDA9-47E0-94CE-20DA7880DC68}" destId="{5C031E72-F782-4CC6-9B69-E3BAC07C1D45}" srcOrd="2" destOrd="0" presId="urn:microsoft.com/office/officeart/2016/7/layout/VerticalDownArrowProcess"/>
    <dgm:cxn modelId="{AEA3540B-7410-4C02-8EF6-816E27C5F040}" type="presParOf" srcId="{D4A0CAFE-90C9-4573-B2F0-168CC96167A9}" destId="{086D4137-5622-41AD-82D5-4E8FC493F366}" srcOrd="5" destOrd="0" presId="urn:microsoft.com/office/officeart/2016/7/layout/VerticalDownArrowProcess"/>
    <dgm:cxn modelId="{8E446D6D-498E-46A6-933F-F436252A5829}" type="presParOf" srcId="{D4A0CAFE-90C9-4573-B2F0-168CC96167A9}" destId="{5F827986-909E-4B26-B981-7DCFB58E4358}" srcOrd="6" destOrd="0" presId="urn:microsoft.com/office/officeart/2016/7/layout/VerticalDownArrowProcess"/>
    <dgm:cxn modelId="{014E0CAB-784E-4E99-AF13-1145928FA2B1}" type="presParOf" srcId="{5F827986-909E-4B26-B981-7DCFB58E4358}" destId="{AF94A198-BCE3-464D-9DAA-6EBB57EEE432}" srcOrd="0" destOrd="0" presId="urn:microsoft.com/office/officeart/2016/7/layout/VerticalDownArrowProcess"/>
    <dgm:cxn modelId="{2AF97D65-4195-454F-B7A3-B5410B81405D}" type="presParOf" srcId="{5F827986-909E-4B26-B981-7DCFB58E4358}" destId="{2AD239DB-62A3-4D9E-BBE4-E4E4253FE23A}" srcOrd="1" destOrd="0" presId="urn:microsoft.com/office/officeart/2016/7/layout/VerticalDownArrowProcess"/>
    <dgm:cxn modelId="{9F328232-78BE-486C-BA85-7BF2B9AC2AE8}" type="presParOf" srcId="{5F827986-909E-4B26-B981-7DCFB58E4358}" destId="{3F6037EF-E3E7-40F4-9277-3C181BAAC596}" srcOrd="2" destOrd="0" presId="urn:microsoft.com/office/officeart/2016/7/layout/VerticalDown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B1B9E37-EFBC-4270-A3E4-AC473F926336}" type="doc">
      <dgm:prSet loTypeId="urn:microsoft.com/office/officeart/2016/7/layout/LinearBlockProcessNumbered" loCatId="process" qsTypeId="urn:microsoft.com/office/officeart/2005/8/quickstyle/simple4" qsCatId="simple" csTypeId="urn:microsoft.com/office/officeart/2005/8/colors/accent5_2" csCatId="accent5"/>
      <dgm:spPr/>
      <dgm:t>
        <a:bodyPr/>
        <a:lstStyle/>
        <a:p>
          <a:endParaRPr lang="en-US"/>
        </a:p>
      </dgm:t>
    </dgm:pt>
    <dgm:pt modelId="{1909F620-1BE5-4CA0-8CD0-BE53B01A3D0C}">
      <dgm:prSet/>
      <dgm:spPr/>
      <dgm:t>
        <a:bodyPr/>
        <a:lstStyle/>
        <a:p>
          <a:r>
            <a:rPr lang="en-US"/>
            <a:t>READ THIS ARTICLE</a:t>
          </a:r>
        </a:p>
      </dgm:t>
    </dgm:pt>
    <dgm:pt modelId="{64B57B0F-E6E5-4E40-899C-23B82000A260}" type="parTrans" cxnId="{3856B111-F9F8-4768-8984-7B298AFB9FF9}">
      <dgm:prSet/>
      <dgm:spPr/>
      <dgm:t>
        <a:bodyPr/>
        <a:lstStyle/>
        <a:p>
          <a:endParaRPr lang="en-US"/>
        </a:p>
      </dgm:t>
    </dgm:pt>
    <dgm:pt modelId="{7F74D23A-FA1E-4609-9AD5-08E1D7EDE907}" type="sibTrans" cxnId="{3856B111-F9F8-4768-8984-7B298AFB9FF9}">
      <dgm:prSet phldrT="01" phldr="0"/>
      <dgm:spPr/>
      <dgm:t>
        <a:bodyPr/>
        <a:lstStyle/>
        <a:p>
          <a:r>
            <a:rPr lang="en-US"/>
            <a:t>01</a:t>
          </a:r>
        </a:p>
      </dgm:t>
    </dgm:pt>
    <dgm:pt modelId="{2D2B4F33-956B-4292-9F72-62703C605157}">
      <dgm:prSet/>
      <dgm:spPr/>
      <dgm:t>
        <a:bodyPr/>
        <a:lstStyle/>
        <a:p>
          <a:r>
            <a:rPr lang="en-US"/>
            <a:t>THINK OF HOW YOU WOULD USE IT TO TEACH ONE OF THE BIG QUESTIONS</a:t>
          </a:r>
        </a:p>
      </dgm:t>
    </dgm:pt>
    <dgm:pt modelId="{51F38847-0127-413E-8029-B773F7658CBF}" type="parTrans" cxnId="{E9F88DBA-7755-46CB-8376-B26A5A6183B3}">
      <dgm:prSet/>
      <dgm:spPr/>
      <dgm:t>
        <a:bodyPr/>
        <a:lstStyle/>
        <a:p>
          <a:endParaRPr lang="en-US"/>
        </a:p>
      </dgm:t>
    </dgm:pt>
    <dgm:pt modelId="{A233E3F1-8946-49F3-A102-0B19B39733F3}" type="sibTrans" cxnId="{E9F88DBA-7755-46CB-8376-B26A5A6183B3}">
      <dgm:prSet phldrT="02" phldr="0"/>
      <dgm:spPr/>
      <dgm:t>
        <a:bodyPr/>
        <a:lstStyle/>
        <a:p>
          <a:r>
            <a:rPr lang="en-US"/>
            <a:t>02</a:t>
          </a:r>
        </a:p>
      </dgm:t>
    </dgm:pt>
    <dgm:pt modelId="{2B9ED49F-1F7C-4F5A-96DD-710EA608CAAB}">
      <dgm:prSet/>
      <dgm:spPr/>
      <dgm:t>
        <a:bodyPr/>
        <a:lstStyle/>
        <a:p>
          <a:r>
            <a:rPr lang="en-US"/>
            <a:t>SKETCH OUT A “SCRIPT” OF EXPLAIN, MODEL, AND STUDENT WORK</a:t>
          </a:r>
        </a:p>
      </dgm:t>
    </dgm:pt>
    <dgm:pt modelId="{455E2B58-CA2D-44EE-8AFD-F2E81BE52EAE}" type="parTrans" cxnId="{393545D9-A493-45B1-BA33-95E0B95D628B}">
      <dgm:prSet/>
      <dgm:spPr/>
      <dgm:t>
        <a:bodyPr/>
        <a:lstStyle/>
        <a:p>
          <a:endParaRPr lang="en-US"/>
        </a:p>
      </dgm:t>
    </dgm:pt>
    <dgm:pt modelId="{7B2D9181-19BD-4CED-9341-99BDE2352E93}" type="sibTrans" cxnId="{393545D9-A493-45B1-BA33-95E0B95D628B}">
      <dgm:prSet phldrT="03" phldr="0"/>
      <dgm:spPr/>
      <dgm:t>
        <a:bodyPr/>
        <a:lstStyle/>
        <a:p>
          <a:r>
            <a:rPr lang="en-US"/>
            <a:t>03</a:t>
          </a:r>
        </a:p>
      </dgm:t>
    </dgm:pt>
    <dgm:pt modelId="{F3AEDB91-FEC1-4485-9403-5045E028EE88}" type="pres">
      <dgm:prSet presAssocID="{2B1B9E37-EFBC-4270-A3E4-AC473F926336}" presName="Name0" presStyleCnt="0">
        <dgm:presLayoutVars>
          <dgm:animLvl val="lvl"/>
          <dgm:resizeHandles val="exact"/>
        </dgm:presLayoutVars>
      </dgm:prSet>
      <dgm:spPr/>
    </dgm:pt>
    <dgm:pt modelId="{9D27D012-2A64-44A6-A6AB-8B193DFE1B75}" type="pres">
      <dgm:prSet presAssocID="{1909F620-1BE5-4CA0-8CD0-BE53B01A3D0C}" presName="compositeNode" presStyleCnt="0">
        <dgm:presLayoutVars>
          <dgm:bulletEnabled val="1"/>
        </dgm:presLayoutVars>
      </dgm:prSet>
      <dgm:spPr/>
    </dgm:pt>
    <dgm:pt modelId="{A699027E-F44F-4D10-94A0-0EDDC9EEA8CF}" type="pres">
      <dgm:prSet presAssocID="{1909F620-1BE5-4CA0-8CD0-BE53B01A3D0C}" presName="bgRect" presStyleLbl="alignNode1" presStyleIdx="0" presStyleCnt="3"/>
      <dgm:spPr/>
    </dgm:pt>
    <dgm:pt modelId="{8D1732A3-0D96-4D1D-8843-B24CFB5C702E}" type="pres">
      <dgm:prSet presAssocID="{7F74D23A-FA1E-4609-9AD5-08E1D7EDE907}" presName="sibTransNodeRect" presStyleLbl="alignNode1" presStyleIdx="0" presStyleCnt="3">
        <dgm:presLayoutVars>
          <dgm:chMax val="0"/>
          <dgm:bulletEnabled val="1"/>
        </dgm:presLayoutVars>
      </dgm:prSet>
      <dgm:spPr/>
    </dgm:pt>
    <dgm:pt modelId="{E6DAA017-CB44-4DD5-9339-46D9D613FCC4}" type="pres">
      <dgm:prSet presAssocID="{1909F620-1BE5-4CA0-8CD0-BE53B01A3D0C}" presName="nodeRect" presStyleLbl="alignNode1" presStyleIdx="0" presStyleCnt="3">
        <dgm:presLayoutVars>
          <dgm:bulletEnabled val="1"/>
        </dgm:presLayoutVars>
      </dgm:prSet>
      <dgm:spPr/>
    </dgm:pt>
    <dgm:pt modelId="{87473B62-D748-4D2D-86F5-8D3D568CBD39}" type="pres">
      <dgm:prSet presAssocID="{7F74D23A-FA1E-4609-9AD5-08E1D7EDE907}" presName="sibTrans" presStyleCnt="0"/>
      <dgm:spPr/>
    </dgm:pt>
    <dgm:pt modelId="{FD58B43D-ED11-498D-BEF3-0176E63C094E}" type="pres">
      <dgm:prSet presAssocID="{2D2B4F33-956B-4292-9F72-62703C605157}" presName="compositeNode" presStyleCnt="0">
        <dgm:presLayoutVars>
          <dgm:bulletEnabled val="1"/>
        </dgm:presLayoutVars>
      </dgm:prSet>
      <dgm:spPr/>
    </dgm:pt>
    <dgm:pt modelId="{6C23272A-BF62-448F-A78C-654AB1D9E7C0}" type="pres">
      <dgm:prSet presAssocID="{2D2B4F33-956B-4292-9F72-62703C605157}" presName="bgRect" presStyleLbl="alignNode1" presStyleIdx="1" presStyleCnt="3"/>
      <dgm:spPr/>
    </dgm:pt>
    <dgm:pt modelId="{A8E3EC8E-69AD-40EA-8205-FA9A588C3325}" type="pres">
      <dgm:prSet presAssocID="{A233E3F1-8946-49F3-A102-0B19B39733F3}" presName="sibTransNodeRect" presStyleLbl="alignNode1" presStyleIdx="1" presStyleCnt="3">
        <dgm:presLayoutVars>
          <dgm:chMax val="0"/>
          <dgm:bulletEnabled val="1"/>
        </dgm:presLayoutVars>
      </dgm:prSet>
      <dgm:spPr/>
    </dgm:pt>
    <dgm:pt modelId="{C9B33E88-A5A4-4EE5-A551-F28CE6415979}" type="pres">
      <dgm:prSet presAssocID="{2D2B4F33-956B-4292-9F72-62703C605157}" presName="nodeRect" presStyleLbl="alignNode1" presStyleIdx="1" presStyleCnt="3">
        <dgm:presLayoutVars>
          <dgm:bulletEnabled val="1"/>
        </dgm:presLayoutVars>
      </dgm:prSet>
      <dgm:spPr/>
    </dgm:pt>
    <dgm:pt modelId="{AE047322-F66C-4F9C-BD84-B503F26B08FB}" type="pres">
      <dgm:prSet presAssocID="{A233E3F1-8946-49F3-A102-0B19B39733F3}" presName="sibTrans" presStyleCnt="0"/>
      <dgm:spPr/>
    </dgm:pt>
    <dgm:pt modelId="{D16F5617-28F3-43D0-81F9-C2C06617FD8F}" type="pres">
      <dgm:prSet presAssocID="{2B9ED49F-1F7C-4F5A-96DD-710EA608CAAB}" presName="compositeNode" presStyleCnt="0">
        <dgm:presLayoutVars>
          <dgm:bulletEnabled val="1"/>
        </dgm:presLayoutVars>
      </dgm:prSet>
      <dgm:spPr/>
    </dgm:pt>
    <dgm:pt modelId="{1B503F4D-D18A-425B-83D8-BB99FFACB4DE}" type="pres">
      <dgm:prSet presAssocID="{2B9ED49F-1F7C-4F5A-96DD-710EA608CAAB}" presName="bgRect" presStyleLbl="alignNode1" presStyleIdx="2" presStyleCnt="3"/>
      <dgm:spPr/>
    </dgm:pt>
    <dgm:pt modelId="{1713450E-9636-4663-869B-79E0E93A583B}" type="pres">
      <dgm:prSet presAssocID="{7B2D9181-19BD-4CED-9341-99BDE2352E93}" presName="sibTransNodeRect" presStyleLbl="alignNode1" presStyleIdx="2" presStyleCnt="3">
        <dgm:presLayoutVars>
          <dgm:chMax val="0"/>
          <dgm:bulletEnabled val="1"/>
        </dgm:presLayoutVars>
      </dgm:prSet>
      <dgm:spPr/>
    </dgm:pt>
    <dgm:pt modelId="{7F3214FB-E8C2-4DE4-9FDC-3CA60445F7D2}" type="pres">
      <dgm:prSet presAssocID="{2B9ED49F-1F7C-4F5A-96DD-710EA608CAAB}" presName="nodeRect" presStyleLbl="alignNode1" presStyleIdx="2" presStyleCnt="3">
        <dgm:presLayoutVars>
          <dgm:bulletEnabled val="1"/>
        </dgm:presLayoutVars>
      </dgm:prSet>
      <dgm:spPr/>
    </dgm:pt>
  </dgm:ptLst>
  <dgm:cxnLst>
    <dgm:cxn modelId="{3616E50C-C5EE-478E-A19F-025D53AD9801}" type="presOf" srcId="{2B9ED49F-1F7C-4F5A-96DD-710EA608CAAB}" destId="{7F3214FB-E8C2-4DE4-9FDC-3CA60445F7D2}" srcOrd="1" destOrd="0" presId="urn:microsoft.com/office/officeart/2016/7/layout/LinearBlockProcessNumbered"/>
    <dgm:cxn modelId="{3856B111-F9F8-4768-8984-7B298AFB9FF9}" srcId="{2B1B9E37-EFBC-4270-A3E4-AC473F926336}" destId="{1909F620-1BE5-4CA0-8CD0-BE53B01A3D0C}" srcOrd="0" destOrd="0" parTransId="{64B57B0F-E6E5-4E40-899C-23B82000A260}" sibTransId="{7F74D23A-FA1E-4609-9AD5-08E1D7EDE907}"/>
    <dgm:cxn modelId="{D55CF030-69F0-4A89-BF3B-8C79DA6D8FCD}" type="presOf" srcId="{7B2D9181-19BD-4CED-9341-99BDE2352E93}" destId="{1713450E-9636-4663-869B-79E0E93A583B}" srcOrd="0" destOrd="0" presId="urn:microsoft.com/office/officeart/2016/7/layout/LinearBlockProcessNumbered"/>
    <dgm:cxn modelId="{FE39BF5E-8BBA-4157-B8F6-32BC682648B3}" type="presOf" srcId="{2B9ED49F-1F7C-4F5A-96DD-710EA608CAAB}" destId="{1B503F4D-D18A-425B-83D8-BB99FFACB4DE}" srcOrd="0" destOrd="0" presId="urn:microsoft.com/office/officeart/2016/7/layout/LinearBlockProcessNumbered"/>
    <dgm:cxn modelId="{07621A63-35B7-4C7E-833E-9112B7559223}" type="presOf" srcId="{1909F620-1BE5-4CA0-8CD0-BE53B01A3D0C}" destId="{A699027E-F44F-4D10-94A0-0EDDC9EEA8CF}" srcOrd="0" destOrd="0" presId="urn:microsoft.com/office/officeart/2016/7/layout/LinearBlockProcessNumbered"/>
    <dgm:cxn modelId="{432CC244-B4F6-4B32-8AAA-8408E3125637}" type="presOf" srcId="{2D2B4F33-956B-4292-9F72-62703C605157}" destId="{6C23272A-BF62-448F-A78C-654AB1D9E7C0}" srcOrd="0" destOrd="0" presId="urn:microsoft.com/office/officeart/2016/7/layout/LinearBlockProcessNumbered"/>
    <dgm:cxn modelId="{48B53946-1D92-4C9E-8DF6-4D31926EFF1F}" type="presOf" srcId="{1909F620-1BE5-4CA0-8CD0-BE53B01A3D0C}" destId="{E6DAA017-CB44-4DD5-9339-46D9D613FCC4}" srcOrd="1" destOrd="0" presId="urn:microsoft.com/office/officeart/2016/7/layout/LinearBlockProcessNumbered"/>
    <dgm:cxn modelId="{DE011183-B7D3-47BC-B324-8BB273592BA5}" type="presOf" srcId="{2B1B9E37-EFBC-4270-A3E4-AC473F926336}" destId="{F3AEDB91-FEC1-4485-9403-5045E028EE88}" srcOrd="0" destOrd="0" presId="urn:microsoft.com/office/officeart/2016/7/layout/LinearBlockProcessNumbered"/>
    <dgm:cxn modelId="{83B16486-5EC2-4E67-A4D0-9AC21174ADD0}" type="presOf" srcId="{2D2B4F33-956B-4292-9F72-62703C605157}" destId="{C9B33E88-A5A4-4EE5-A551-F28CE6415979}" srcOrd="1" destOrd="0" presId="urn:microsoft.com/office/officeart/2016/7/layout/LinearBlockProcessNumbered"/>
    <dgm:cxn modelId="{67C4F79E-6418-42FA-A1B9-411FD3B92CAF}" type="presOf" srcId="{A233E3F1-8946-49F3-A102-0B19B39733F3}" destId="{A8E3EC8E-69AD-40EA-8205-FA9A588C3325}" srcOrd="0" destOrd="0" presId="urn:microsoft.com/office/officeart/2016/7/layout/LinearBlockProcessNumbered"/>
    <dgm:cxn modelId="{E9F88DBA-7755-46CB-8376-B26A5A6183B3}" srcId="{2B1B9E37-EFBC-4270-A3E4-AC473F926336}" destId="{2D2B4F33-956B-4292-9F72-62703C605157}" srcOrd="1" destOrd="0" parTransId="{51F38847-0127-413E-8029-B773F7658CBF}" sibTransId="{A233E3F1-8946-49F3-A102-0B19B39733F3}"/>
    <dgm:cxn modelId="{937114C8-B599-4566-A808-BAE38BFDE3D3}" type="presOf" srcId="{7F74D23A-FA1E-4609-9AD5-08E1D7EDE907}" destId="{8D1732A3-0D96-4D1D-8843-B24CFB5C702E}" srcOrd="0" destOrd="0" presId="urn:microsoft.com/office/officeart/2016/7/layout/LinearBlockProcessNumbered"/>
    <dgm:cxn modelId="{393545D9-A493-45B1-BA33-95E0B95D628B}" srcId="{2B1B9E37-EFBC-4270-A3E4-AC473F926336}" destId="{2B9ED49F-1F7C-4F5A-96DD-710EA608CAAB}" srcOrd="2" destOrd="0" parTransId="{455E2B58-CA2D-44EE-8AFD-F2E81BE52EAE}" sibTransId="{7B2D9181-19BD-4CED-9341-99BDE2352E93}"/>
    <dgm:cxn modelId="{F5852969-3129-4EDD-9D6F-F47D1D9CD6A5}" type="presParOf" srcId="{F3AEDB91-FEC1-4485-9403-5045E028EE88}" destId="{9D27D012-2A64-44A6-A6AB-8B193DFE1B75}" srcOrd="0" destOrd="0" presId="urn:microsoft.com/office/officeart/2016/7/layout/LinearBlockProcessNumbered"/>
    <dgm:cxn modelId="{1C35D1D8-7DED-44B6-B2A5-FAD0C29B3506}" type="presParOf" srcId="{9D27D012-2A64-44A6-A6AB-8B193DFE1B75}" destId="{A699027E-F44F-4D10-94A0-0EDDC9EEA8CF}" srcOrd="0" destOrd="0" presId="urn:microsoft.com/office/officeart/2016/7/layout/LinearBlockProcessNumbered"/>
    <dgm:cxn modelId="{A34B72F7-1807-4B06-85E1-65CAE0AD58F8}" type="presParOf" srcId="{9D27D012-2A64-44A6-A6AB-8B193DFE1B75}" destId="{8D1732A3-0D96-4D1D-8843-B24CFB5C702E}" srcOrd="1" destOrd="0" presId="urn:microsoft.com/office/officeart/2016/7/layout/LinearBlockProcessNumbered"/>
    <dgm:cxn modelId="{0545FA47-C1D0-47B6-BAB0-77CA55B64444}" type="presParOf" srcId="{9D27D012-2A64-44A6-A6AB-8B193DFE1B75}" destId="{E6DAA017-CB44-4DD5-9339-46D9D613FCC4}" srcOrd="2" destOrd="0" presId="urn:microsoft.com/office/officeart/2016/7/layout/LinearBlockProcessNumbered"/>
    <dgm:cxn modelId="{847D49DC-35AF-42BF-A6A1-0AAEF7096198}" type="presParOf" srcId="{F3AEDB91-FEC1-4485-9403-5045E028EE88}" destId="{87473B62-D748-4D2D-86F5-8D3D568CBD39}" srcOrd="1" destOrd="0" presId="urn:microsoft.com/office/officeart/2016/7/layout/LinearBlockProcessNumbered"/>
    <dgm:cxn modelId="{829279D2-179D-446D-8833-0081FDE8936D}" type="presParOf" srcId="{F3AEDB91-FEC1-4485-9403-5045E028EE88}" destId="{FD58B43D-ED11-498D-BEF3-0176E63C094E}" srcOrd="2" destOrd="0" presId="urn:microsoft.com/office/officeart/2016/7/layout/LinearBlockProcessNumbered"/>
    <dgm:cxn modelId="{E4368229-A229-4B0E-923C-D759B1C4E42F}" type="presParOf" srcId="{FD58B43D-ED11-498D-BEF3-0176E63C094E}" destId="{6C23272A-BF62-448F-A78C-654AB1D9E7C0}" srcOrd="0" destOrd="0" presId="urn:microsoft.com/office/officeart/2016/7/layout/LinearBlockProcessNumbered"/>
    <dgm:cxn modelId="{1BA4377B-6CC4-4D6C-9F3B-858763F39E83}" type="presParOf" srcId="{FD58B43D-ED11-498D-BEF3-0176E63C094E}" destId="{A8E3EC8E-69AD-40EA-8205-FA9A588C3325}" srcOrd="1" destOrd="0" presId="urn:microsoft.com/office/officeart/2016/7/layout/LinearBlockProcessNumbered"/>
    <dgm:cxn modelId="{500CE894-9F06-40AE-999A-A9AA8BF4CDD5}" type="presParOf" srcId="{FD58B43D-ED11-498D-BEF3-0176E63C094E}" destId="{C9B33E88-A5A4-4EE5-A551-F28CE6415979}" srcOrd="2" destOrd="0" presId="urn:microsoft.com/office/officeart/2016/7/layout/LinearBlockProcessNumbered"/>
    <dgm:cxn modelId="{6D5AA4FE-AAA2-4D5C-AC70-D62EDE943003}" type="presParOf" srcId="{F3AEDB91-FEC1-4485-9403-5045E028EE88}" destId="{AE047322-F66C-4F9C-BD84-B503F26B08FB}" srcOrd="3" destOrd="0" presId="urn:microsoft.com/office/officeart/2016/7/layout/LinearBlockProcessNumbered"/>
    <dgm:cxn modelId="{47C51F28-5843-4C83-9F9A-6E32B85B2D0D}" type="presParOf" srcId="{F3AEDB91-FEC1-4485-9403-5045E028EE88}" destId="{D16F5617-28F3-43D0-81F9-C2C06617FD8F}" srcOrd="4" destOrd="0" presId="urn:microsoft.com/office/officeart/2016/7/layout/LinearBlockProcessNumbered"/>
    <dgm:cxn modelId="{6DB6A5C9-A2A7-4EBD-8CB4-8FB12366107A}" type="presParOf" srcId="{D16F5617-28F3-43D0-81F9-C2C06617FD8F}" destId="{1B503F4D-D18A-425B-83D8-BB99FFACB4DE}" srcOrd="0" destOrd="0" presId="urn:microsoft.com/office/officeart/2016/7/layout/LinearBlockProcessNumbered"/>
    <dgm:cxn modelId="{5135294E-B385-4888-A7C1-4C9E8D38511A}" type="presParOf" srcId="{D16F5617-28F3-43D0-81F9-C2C06617FD8F}" destId="{1713450E-9636-4663-869B-79E0E93A583B}" srcOrd="1" destOrd="0" presId="urn:microsoft.com/office/officeart/2016/7/layout/LinearBlockProcessNumbered"/>
    <dgm:cxn modelId="{E9E77C2A-60F0-41ED-A5B6-2D4437A1008E}" type="presParOf" srcId="{D16F5617-28F3-43D0-81F9-C2C06617FD8F}" destId="{7F3214FB-E8C2-4DE4-9FDC-3CA60445F7D2}" srcOrd="2" destOrd="0" presId="urn:microsoft.com/office/officeart/2016/7/layout/LinearBlockProcessNumbered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78C611-1675-4D2B-A056-9D432A5D0083}">
      <dsp:nvSpPr>
        <dsp:cNvPr id="0" name=""/>
        <dsp:cNvSpPr/>
      </dsp:nvSpPr>
      <dsp:spPr>
        <a:xfrm>
          <a:off x="0" y="245846"/>
          <a:ext cx="5029199" cy="59962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WE EXPLAIN</a:t>
          </a:r>
        </a:p>
      </dsp:txBody>
      <dsp:txXfrm>
        <a:off x="29271" y="275117"/>
        <a:ext cx="4970657" cy="541083"/>
      </dsp:txXfrm>
    </dsp:sp>
    <dsp:sp modelId="{4D258B99-20B1-4311-A94B-8095D0AC51BB}">
      <dsp:nvSpPr>
        <dsp:cNvPr id="0" name=""/>
        <dsp:cNvSpPr/>
      </dsp:nvSpPr>
      <dsp:spPr>
        <a:xfrm>
          <a:off x="0" y="917471"/>
          <a:ext cx="5029199" cy="599625"/>
        </a:xfrm>
        <a:prstGeom prst="roundRect">
          <a:avLst/>
        </a:prstGeom>
        <a:solidFill>
          <a:schemeClr val="accent5">
            <a:hueOff val="-1689636"/>
            <a:satOff val="-4355"/>
            <a:lumOff val="-29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WE MODEL</a:t>
          </a:r>
        </a:p>
      </dsp:txBody>
      <dsp:txXfrm>
        <a:off x="29271" y="946742"/>
        <a:ext cx="4970657" cy="541083"/>
      </dsp:txXfrm>
    </dsp:sp>
    <dsp:sp modelId="{EC5F5A34-EA0F-4974-A8A7-939C7ACAC959}">
      <dsp:nvSpPr>
        <dsp:cNvPr id="0" name=""/>
        <dsp:cNvSpPr/>
      </dsp:nvSpPr>
      <dsp:spPr>
        <a:xfrm>
          <a:off x="0" y="1589096"/>
          <a:ext cx="5029199" cy="599625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STUDENTS TRY</a:t>
          </a:r>
        </a:p>
      </dsp:txBody>
      <dsp:txXfrm>
        <a:off x="29271" y="1618367"/>
        <a:ext cx="4970657" cy="541083"/>
      </dsp:txXfrm>
    </dsp:sp>
    <dsp:sp modelId="{95C937E7-D98B-493F-9172-6C92A01F6FBA}">
      <dsp:nvSpPr>
        <dsp:cNvPr id="0" name=""/>
        <dsp:cNvSpPr/>
      </dsp:nvSpPr>
      <dsp:spPr>
        <a:xfrm>
          <a:off x="0" y="2260721"/>
          <a:ext cx="5029199" cy="599625"/>
        </a:xfrm>
        <a:prstGeom prst="roundRect">
          <a:avLst/>
        </a:prstGeom>
        <a:solidFill>
          <a:schemeClr val="accent5">
            <a:hueOff val="-5068907"/>
            <a:satOff val="-13064"/>
            <a:lumOff val="-88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STUDENTS REFLECT</a:t>
          </a:r>
        </a:p>
      </dsp:txBody>
      <dsp:txXfrm>
        <a:off x="29271" y="2289992"/>
        <a:ext cx="4970657" cy="541083"/>
      </dsp:txXfrm>
    </dsp:sp>
    <dsp:sp modelId="{BC385008-83C1-42C5-980D-5899A38FC9A9}">
      <dsp:nvSpPr>
        <dsp:cNvPr id="0" name=""/>
        <dsp:cNvSpPr/>
      </dsp:nvSpPr>
      <dsp:spPr>
        <a:xfrm>
          <a:off x="0" y="2860346"/>
          <a:ext cx="5029199" cy="124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9677" tIns="31750" rIns="177800" bIns="3175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kern="1200"/>
            <a:t>HOW DOES THIS QUESTION SUPPORT METACOGNITIVE THINKING?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kern="1200"/>
            <a:t>HOW DOES IT SUPPORT INDEPENDENT READING OF NONFICTION TEXTS?</a:t>
          </a:r>
        </a:p>
      </dsp:txBody>
      <dsp:txXfrm>
        <a:off x="0" y="2860346"/>
        <a:ext cx="5029199" cy="1242000"/>
      </dsp:txXfrm>
    </dsp:sp>
    <dsp:sp modelId="{098666A3-DACC-4484-8EED-E6A2C7C5D8A7}">
      <dsp:nvSpPr>
        <dsp:cNvPr id="0" name=""/>
        <dsp:cNvSpPr/>
      </dsp:nvSpPr>
      <dsp:spPr>
        <a:xfrm>
          <a:off x="0" y="4102346"/>
          <a:ext cx="5029199" cy="599625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(WATCH THE EXAMPLE ON PAGE 97)</a:t>
          </a:r>
        </a:p>
      </dsp:txBody>
      <dsp:txXfrm>
        <a:off x="29271" y="4131617"/>
        <a:ext cx="4970657" cy="54108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65DFF3-A24C-407D-9B9F-96F0DC833A94}">
      <dsp:nvSpPr>
        <dsp:cNvPr id="0" name=""/>
        <dsp:cNvSpPr/>
      </dsp:nvSpPr>
      <dsp:spPr>
        <a:xfrm>
          <a:off x="0" y="4672538"/>
          <a:ext cx="1529333" cy="102223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766" tIns="120904" rIns="108766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STUDENTS REFLECT</a:t>
          </a:r>
        </a:p>
      </dsp:txBody>
      <dsp:txXfrm>
        <a:off x="0" y="4672538"/>
        <a:ext cx="1529333" cy="1022237"/>
      </dsp:txXfrm>
    </dsp:sp>
    <dsp:sp modelId="{95EE04A2-ED56-4C0B-874E-0E9306FA8229}">
      <dsp:nvSpPr>
        <dsp:cNvPr id="0" name=""/>
        <dsp:cNvSpPr/>
      </dsp:nvSpPr>
      <dsp:spPr>
        <a:xfrm>
          <a:off x="1529333" y="4672538"/>
          <a:ext cx="4588002" cy="1022237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3066" tIns="215900" rIns="93066" bIns="21590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WATCH THE EXAMPLE ON PAGE 105</a:t>
          </a:r>
        </a:p>
      </dsp:txBody>
      <dsp:txXfrm>
        <a:off x="1529333" y="4672538"/>
        <a:ext cx="4588002" cy="1022237"/>
      </dsp:txXfrm>
    </dsp:sp>
    <dsp:sp modelId="{A64A8175-4B77-4DD8-A30C-EB635DBC2C5A}">
      <dsp:nvSpPr>
        <dsp:cNvPr id="0" name=""/>
        <dsp:cNvSpPr/>
      </dsp:nvSpPr>
      <dsp:spPr>
        <a:xfrm rot="10800000">
          <a:off x="0" y="3115671"/>
          <a:ext cx="1529333" cy="1021930"/>
        </a:xfrm>
        <a:prstGeom prst="upArrowCallou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766" tIns="120904" rIns="108766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STUDENTS TRY</a:t>
          </a:r>
        </a:p>
      </dsp:txBody>
      <dsp:txXfrm rot="10800000">
        <a:off x="0" y="3115671"/>
        <a:ext cx="1529333" cy="664019"/>
      </dsp:txXfrm>
    </dsp:sp>
    <dsp:sp modelId="{FA842668-81B6-4D3C-B940-29F437112AC3}">
      <dsp:nvSpPr>
        <dsp:cNvPr id="0" name=""/>
        <dsp:cNvSpPr/>
      </dsp:nvSpPr>
      <dsp:spPr>
        <a:xfrm rot="10800000">
          <a:off x="0" y="3115671"/>
          <a:ext cx="1529333" cy="1572200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2700" cap="flat" cmpd="sng" algn="ctr">
          <a:solidFill>
            <a:schemeClr val="accent5">
              <a:hueOff val="-2252848"/>
              <a:satOff val="-5806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766" tIns="120904" rIns="108766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STUDENTS TRY</a:t>
          </a:r>
        </a:p>
      </dsp:txBody>
      <dsp:txXfrm rot="10800000">
        <a:off x="0" y="3115671"/>
        <a:ext cx="1529333" cy="664019"/>
      </dsp:txXfrm>
    </dsp:sp>
    <dsp:sp modelId="{1E8C2DCA-E456-4F08-A54E-2FD1D1E3FEC4}">
      <dsp:nvSpPr>
        <dsp:cNvPr id="0" name=""/>
        <dsp:cNvSpPr/>
      </dsp:nvSpPr>
      <dsp:spPr>
        <a:xfrm>
          <a:off x="1529333" y="3115671"/>
          <a:ext cx="4588002" cy="1021930"/>
        </a:xfrm>
        <a:prstGeom prst="rect">
          <a:avLst/>
        </a:prstGeom>
        <a:solidFill>
          <a:schemeClr val="accent5">
            <a:tint val="40000"/>
            <a:alpha val="90000"/>
            <a:hueOff val="-2246587"/>
            <a:satOff val="-7611"/>
            <a:lumOff val="-976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2246587"/>
              <a:satOff val="-7611"/>
              <a:lumOff val="-97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57F907-0D05-4907-9330-377AE4ABE28E}">
      <dsp:nvSpPr>
        <dsp:cNvPr id="0" name=""/>
        <dsp:cNvSpPr/>
      </dsp:nvSpPr>
      <dsp:spPr>
        <a:xfrm rot="10800000">
          <a:off x="0" y="1558803"/>
          <a:ext cx="1529333" cy="1021930"/>
        </a:xfrm>
        <a:prstGeom prst="upArrowCallou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766" tIns="120904" rIns="108766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WE MODEL</a:t>
          </a:r>
        </a:p>
      </dsp:txBody>
      <dsp:txXfrm rot="10800000">
        <a:off x="0" y="1558803"/>
        <a:ext cx="1529333" cy="664019"/>
      </dsp:txXfrm>
    </dsp:sp>
    <dsp:sp modelId="{D607A1A7-F349-4F09-A595-E1D5FE09FE99}">
      <dsp:nvSpPr>
        <dsp:cNvPr id="0" name=""/>
        <dsp:cNvSpPr/>
      </dsp:nvSpPr>
      <dsp:spPr>
        <a:xfrm rot="10800000">
          <a:off x="0" y="1558803"/>
          <a:ext cx="1529333" cy="1572200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2700" cap="flat" cmpd="sng" algn="ctr">
          <a:solidFill>
            <a:schemeClr val="accent5">
              <a:hueOff val="-4505695"/>
              <a:satOff val="-11613"/>
              <a:lumOff val="-784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766" tIns="120904" rIns="108766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WE MODEL</a:t>
          </a:r>
        </a:p>
      </dsp:txBody>
      <dsp:txXfrm rot="10800000">
        <a:off x="0" y="1558803"/>
        <a:ext cx="1529333" cy="664019"/>
      </dsp:txXfrm>
    </dsp:sp>
    <dsp:sp modelId="{5C031E72-F782-4CC6-9B69-E3BAC07C1D45}">
      <dsp:nvSpPr>
        <dsp:cNvPr id="0" name=""/>
        <dsp:cNvSpPr/>
      </dsp:nvSpPr>
      <dsp:spPr>
        <a:xfrm>
          <a:off x="1529333" y="1558803"/>
          <a:ext cx="4588002" cy="1021930"/>
        </a:xfrm>
        <a:prstGeom prst="rect">
          <a:avLst/>
        </a:prstGeom>
        <a:solidFill>
          <a:schemeClr val="accent5">
            <a:tint val="40000"/>
            <a:alpha val="90000"/>
            <a:hueOff val="-4493175"/>
            <a:satOff val="-15221"/>
            <a:lumOff val="-1952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4493175"/>
              <a:satOff val="-15221"/>
              <a:lumOff val="-195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94A198-BCE3-464D-9DAA-6EBB57EEE432}">
      <dsp:nvSpPr>
        <dsp:cNvPr id="0" name=""/>
        <dsp:cNvSpPr/>
      </dsp:nvSpPr>
      <dsp:spPr>
        <a:xfrm rot="10800000">
          <a:off x="0" y="1936"/>
          <a:ext cx="1529333" cy="1021930"/>
        </a:xfrm>
        <a:prstGeom prst="upArrowCallou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766" tIns="120904" rIns="108766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WE EXPLAIN</a:t>
          </a:r>
        </a:p>
      </dsp:txBody>
      <dsp:txXfrm rot="10800000">
        <a:off x="0" y="1936"/>
        <a:ext cx="1529333" cy="664019"/>
      </dsp:txXfrm>
    </dsp:sp>
    <dsp:sp modelId="{2AD239DB-62A3-4D9E-BBE4-E4E4253FE23A}">
      <dsp:nvSpPr>
        <dsp:cNvPr id="0" name=""/>
        <dsp:cNvSpPr/>
      </dsp:nvSpPr>
      <dsp:spPr>
        <a:xfrm rot="10800000">
          <a:off x="0" y="1936"/>
          <a:ext cx="1529333" cy="1572200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766" tIns="120904" rIns="108766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WE EXPLAIN</a:t>
          </a:r>
        </a:p>
      </dsp:txBody>
      <dsp:txXfrm rot="10800000">
        <a:off x="0" y="1936"/>
        <a:ext cx="1529333" cy="664019"/>
      </dsp:txXfrm>
    </dsp:sp>
    <dsp:sp modelId="{3F6037EF-E3E7-40F4-9277-3C181BAAC596}">
      <dsp:nvSpPr>
        <dsp:cNvPr id="0" name=""/>
        <dsp:cNvSpPr/>
      </dsp:nvSpPr>
      <dsp:spPr>
        <a:xfrm>
          <a:off x="1529333" y="1936"/>
          <a:ext cx="4588002" cy="1021930"/>
        </a:xfrm>
        <a:prstGeom prst="rect">
          <a:avLst/>
        </a:prstGeom>
        <a:solidFill>
          <a:schemeClr val="accent5">
            <a:tint val="40000"/>
            <a:alpha val="90000"/>
            <a:hueOff val="-6739762"/>
            <a:satOff val="-22832"/>
            <a:lumOff val="-2928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6739762"/>
              <a:satOff val="-22832"/>
              <a:lumOff val="-29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99027E-F44F-4D10-94A0-0EDDC9EEA8CF}">
      <dsp:nvSpPr>
        <dsp:cNvPr id="0" name=""/>
        <dsp:cNvSpPr/>
      </dsp:nvSpPr>
      <dsp:spPr>
        <a:xfrm>
          <a:off x="367" y="1000857"/>
          <a:ext cx="1489261" cy="178711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7106" tIns="0" rIns="147106" bIns="33020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READ THIS ARTICLE</a:t>
          </a:r>
        </a:p>
      </dsp:txBody>
      <dsp:txXfrm>
        <a:off x="367" y="1715703"/>
        <a:ext cx="1489261" cy="1072268"/>
      </dsp:txXfrm>
    </dsp:sp>
    <dsp:sp modelId="{8D1732A3-0D96-4D1D-8843-B24CFB5C702E}">
      <dsp:nvSpPr>
        <dsp:cNvPr id="0" name=""/>
        <dsp:cNvSpPr/>
      </dsp:nvSpPr>
      <dsp:spPr>
        <a:xfrm>
          <a:off x="367" y="1000857"/>
          <a:ext cx="1489261" cy="714845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7106" tIns="165100" rIns="147106" bIns="16510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01</a:t>
          </a:r>
        </a:p>
      </dsp:txBody>
      <dsp:txXfrm>
        <a:off x="367" y="1000857"/>
        <a:ext cx="1489261" cy="714845"/>
      </dsp:txXfrm>
    </dsp:sp>
    <dsp:sp modelId="{6C23272A-BF62-448F-A78C-654AB1D9E7C0}">
      <dsp:nvSpPr>
        <dsp:cNvPr id="0" name=""/>
        <dsp:cNvSpPr/>
      </dsp:nvSpPr>
      <dsp:spPr>
        <a:xfrm>
          <a:off x="1608770" y="1000857"/>
          <a:ext cx="1489261" cy="178711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7106" tIns="0" rIns="147106" bIns="33020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THINK OF HOW YOU WOULD USE IT TO TEACH ONE OF THE BIG QUESTIONS</a:t>
          </a:r>
        </a:p>
      </dsp:txBody>
      <dsp:txXfrm>
        <a:off x="1608770" y="1715703"/>
        <a:ext cx="1489261" cy="1072268"/>
      </dsp:txXfrm>
    </dsp:sp>
    <dsp:sp modelId="{A8E3EC8E-69AD-40EA-8205-FA9A588C3325}">
      <dsp:nvSpPr>
        <dsp:cNvPr id="0" name=""/>
        <dsp:cNvSpPr/>
      </dsp:nvSpPr>
      <dsp:spPr>
        <a:xfrm>
          <a:off x="1608770" y="1000857"/>
          <a:ext cx="1489261" cy="714845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7106" tIns="165100" rIns="147106" bIns="16510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02</a:t>
          </a:r>
        </a:p>
      </dsp:txBody>
      <dsp:txXfrm>
        <a:off x="1608770" y="1000857"/>
        <a:ext cx="1489261" cy="714845"/>
      </dsp:txXfrm>
    </dsp:sp>
    <dsp:sp modelId="{1B503F4D-D18A-425B-83D8-BB99FFACB4DE}">
      <dsp:nvSpPr>
        <dsp:cNvPr id="0" name=""/>
        <dsp:cNvSpPr/>
      </dsp:nvSpPr>
      <dsp:spPr>
        <a:xfrm>
          <a:off x="3217173" y="1000857"/>
          <a:ext cx="1489261" cy="178711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7106" tIns="0" rIns="147106" bIns="33020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SKETCH OUT A “SCRIPT” OF EXPLAIN, MODEL, AND STUDENT WORK</a:t>
          </a:r>
        </a:p>
      </dsp:txBody>
      <dsp:txXfrm>
        <a:off x="3217173" y="1715703"/>
        <a:ext cx="1489261" cy="1072268"/>
      </dsp:txXfrm>
    </dsp:sp>
    <dsp:sp modelId="{1713450E-9636-4663-869B-79E0E93A583B}">
      <dsp:nvSpPr>
        <dsp:cNvPr id="0" name=""/>
        <dsp:cNvSpPr/>
      </dsp:nvSpPr>
      <dsp:spPr>
        <a:xfrm>
          <a:off x="3217173" y="1000857"/>
          <a:ext cx="1489261" cy="714845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7106" tIns="165100" rIns="147106" bIns="16510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03</a:t>
          </a:r>
        </a:p>
      </dsp:txBody>
      <dsp:txXfrm>
        <a:off x="3217173" y="1000857"/>
        <a:ext cx="1489261" cy="7148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VerticalDownArrowProcess">
  <dgm:title val="Vertical Down Arrow Process"/>
  <dgm:desc val="Use to show a progression; a timeline; sequential steps in a task, process, or workflow; or to emphasize movement or direction. Level 1 text appears inside an arrow shape while Level 2 text appears below the arrow shapes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36"/>
      <dgm:constr type="primFontSz" for="des" forName="parentTextArrow" refType="primFontSz" refFor="des" refForName="parentTextBox" op="equ"/>
      <dgm:constr type="primFontSz" for="des" forName="descendantArrow" val="24"/>
      <dgm:constr type="primFontSz" for="des" forName="descendantArrow" refType="primFontSz" refFor="des" refForName="parentTextArrow" op="lte"/>
      <dgm:constr type="primFontSz" for="des" forName="descendantBox" refType="primFontSz" refFor="des" refForName="parentTextArrow" op="lte"/>
      <dgm:constr type="primFontSz" for="des" forName="descendantBox" refType="primFontSz" refFor="des" refForName="parentTextBox" op="lte"/>
      <dgm:constr type="primFontSz" for="des" forName="descendantArrow" refType="primFontSz" refFor="des" refForName="parentTextBox" op="lte"/>
      <dgm:constr type="primFontSz" for="des" forName="descendantBox" refType="primFontSz" refFor="des" refForName="descendan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parentTextBox" refType="w" fact="0.25"/>
              <dgm:constr type="h" for="ch" forName="parentTextBox" refType="h"/>
              <dgm:constr type="t" for="ch" forName="parentTextBox"/>
              <dgm:constr type="w" for="ch" forName="descendantBox" refType="w" fact="0.75"/>
              <dgm:constr type="l" for="ch" forName="descendantBox" refType="w" fact="0.25"/>
              <dgm:constr type="b" for="ch" forName="descendantBox" refType="h"/>
              <dgm:constr type="h" for="ch" forName="descendantBox" refType="h"/>
            </dgm:constrLst>
            <dgm:ruleLst/>
            <dgm:layoutNode name="parentTextBox" styleLbl="alignNode1">
              <dgm:alg type="tx"/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primFontSz" refType="h" op="lte" fact="0.5"/>
                <dgm:constr type="lMarg" refType="w" fact="0.2016"/>
                <dgm:constr type="rMarg" refType="w" fact="0.2016"/>
              </dgm:constrLst>
              <dgm:ruleLst>
                <dgm:rule type="primFontSz" val="13" fact="NaN" max="NaN"/>
              </dgm:ruleLst>
            </dgm:layoutNode>
            <dgm:layoutNode name="descendantBox" styleLbl="bgAccFollowNode1">
              <dgm:alg type="tx">
                <dgm:param type="stBulletLvl" val="0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/>
              <dgm:constrLst>
                <dgm:constr type="tMarg" refType="primFontSz"/>
                <dgm:constr type="bMarg" refType="primFontSz"/>
                <dgm:constr type="lMarg" refType="w" fact="0.0575"/>
                <dgm:constr type="rMarg" refType="w" fact="0.0575"/>
              </dgm:constrLst>
              <dgm:presOf axis="des" ptType="node"/>
              <dgm:ruleLst>
                <dgm:rule type="primFontSz" val="11" fact="NaN" max="NaN"/>
              </dgm:ruleLst>
            </dgm:layoutNod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parentTextArrow" refType="w" fact="0.25"/>
              <dgm:constr type="t" for="ch" forName="parentTextArrow"/>
              <dgm:constr type="h" for="ch" forName="parentTextArrow" refType="h" fact="0.65"/>
              <dgm:constr type="w" for="ch" forName="arrow" refType="w" fact="0.25"/>
              <dgm:constr type="h" for="ch" forName="arrow" refType="h"/>
              <dgm:constr type="l" for="ch" forName="descendantArrow" refType="w" fact="0.25"/>
              <dgm:constr type="w" for="ch" forName="descendantArrow" refType="w" fact="0.75"/>
              <dgm:constr type="b" for="ch" forName="descendantArrow" refType="h" fact="0.65"/>
              <dgm:constr type="h" for="ch" forName="descendantArrow" refType="h" fact="0.65"/>
            </dgm:constrLst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>
                <dgm:constr type="primFontSz" refType="h" op="lte" fact="0.5"/>
                <dgm:constr type="lMarg" refType="w" fact="0.2016"/>
                <dgm:constr type="rMarg" refType="w" fact="0.2016"/>
              </dgm:constrLst>
              <dgm:ruleLst>
                <dgm:rule type="primFontSz" val="13" fact="NaN" max="NaN"/>
              </dgm:ruleLst>
            </dgm:layoutNode>
            <dgm:layoutNode name="arrow" styleLbl="alignNode1">
              <dgm:alg type="sp"/>
              <dgm:shape xmlns:r="http://schemas.openxmlformats.org/officeDocument/2006/relationships" rot="180" type="upArrowCallout" r:blip="">
                <dgm:adjLst>
                  <dgm:adj idx="1" val="0.05"/>
                  <dgm:adj idx="2" val="0.1"/>
                  <dgm:adj idx="3" val="0.15"/>
                </dgm:adjLst>
              </dgm:shape>
              <dgm:presOf axis="self"/>
              <dgm:constrLst/>
              <dgm:ruleLst/>
            </dgm:layoutNode>
            <dgm:layoutNode name="descendantArrow" styleLbl="bgAccFollowNode1">
              <dgm:alg type="tx">
                <dgm:param type="stBulletLvl" val="0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tMarg" refType="primFontSz"/>
                <dgm:constr type="bMarg" refType="primFontSz"/>
                <dgm:constr type="lMarg" refType="w" fact="0.0575"/>
                <dgm:constr type="rMarg" refType="w" fact="0.0575"/>
              </dgm:constrLst>
              <dgm:ruleLst>
                <dgm:rule type="primFontSz" val="11" fact="NaN" max="NaN"/>
              </dgm:ruleLst>
            </dgm:layoutNod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6/7/layout/LinearBlockProcessNumbered">
  <dgm:title val="Linear Block Process Numbered"/>
  <dgm:desc val="Used to show a progression; a timeline; sequential steps in a task, process, or workflow; or to emphasize movement or direction. Automatic numbers have been introduced to show the steps of the process. Level 1 text and Level 2 text both appears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01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02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03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08"/>
      <dgm:constr type="primFontSz" for="des" forName="sibTransNodeRect" op="equ"/>
      <dgm:constr type="primFontSz" for="des" forName="nodeRect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2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w" for="ch" forName="sibTransNodeRect" refType="w" refFor="ch" refForName="bgRect"/>
          <dgm:constr type="h" for="ch" forName="sibTransNodeRect" refType="h" refFor="ch" refForName="bgRect" fact="0.4"/>
          <dgm:constr type="t" for="ch" forName="sibTransNodeRect"/>
          <dgm:constr type="l" for="ch" forName="sibTransNodeRect"/>
          <dgm:constr type="r" for="ch" forName="nodeRect" refType="r" refFor="ch" refForName="bgRect"/>
          <dgm:constr type="h" for="ch" forName="nodeRect" refType="h" refFor="ch" refForName="bgRect" fact="0.6"/>
          <dgm:constr type="t" for="ch" forName="nodeRect" refType="b" refFor="ch" refForName="sibTransNodeRect"/>
          <dgm:constr type="l" for="ch" forName="nodeRect" refType="l" refFor="ch" refForName="bgRect"/>
        </dgm:constrLst>
        <dgm:ruleLst>
          <dgm:rule type="w" for="ch" forName="nodeRect" val="NaN" fact="NaN" max="30"/>
        </dgm:ruleLst>
        <dgm:layoutNode name="bgRect" styleLbl="alignNode1">
          <dgm:alg type="sp"/>
          <dgm:shape xmlns:r="http://schemas.openxmlformats.org/officeDocument/2006/relationships" type="rect" r:blip="">
            <dgm:adjLst>
              <dgm:adj idx="1" val="0.05"/>
            </dgm:adjLst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Rect" styleLbl="alignNode1">
            <dgm:varLst>
              <dgm:chMax val="0"/>
              <dgm:bulletEnabled val="1"/>
            </dgm:varLst>
            <dgm:presOf axis="self"/>
            <dgm:alg type="tx">
              <dgm:param type="parTxLTRAlign" val="l"/>
              <dgm:param type="parTxRTLAlign" val="l"/>
            </dgm:alg>
            <dgm:shape xmlns:r="http://schemas.openxmlformats.org/officeDocument/2006/relationships" type="rect" r:blip="" hideGeom="1">
              <dgm:adjLst/>
            </dgm:shape>
            <dgm:constrLst>
              <dgm:constr type="primFontSz" val="66"/>
              <dgm:constr type="tMarg" val="13"/>
              <dgm:constr type="lMarg" refType="w" fact="0.28"/>
              <dgm:constr type="rMarg" refType="w" fact="0.28"/>
              <dgm:constr type="bMarg" val="13"/>
            </dgm:constrLst>
            <dgm:ruleLst>
              <dgm:rule type="primFontSz" val="14" fact="NaN" max="NaN"/>
              <dgm:rule type="tMarg" val="13" fact="NaN" max="NaN"/>
            </dgm:ruleLst>
          </dgm:layoutNode>
        </dgm:forEach>
        <dgm:layoutNode name="nodeRect" styleLbl="align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  <dgm:param type="stBulletLvl" val="2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26"/>
            <dgm:constr type="tMarg"/>
            <dgm:constr type="lMarg" refType="w" fact="0.28"/>
            <dgm:constr type="rMarg" refType="w" fact="0.28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1">
            <a:buAutoNum type="arabicParenBoth"/>
          </dgm1611:buPr>
        </dgm1611:autoBuNodeInfo>
      </dgm1611:autoBuNodeInfoLst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20B5D-7FCB-4C5D-8ACC-5EEC68D0C1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061DAB-6377-4504-84E0-CCB68D15DA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0AB75D-A4FE-4892-B1AE-59C2B261D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9336-C0FC-4A69-B14C-5EBF6AB08F8C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FF3AF-4703-4432-A0FC-FDD8BA97C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0B6564-4DE9-46B2-8862-4CE481640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FD4A-7D60-4672-89DA-BB9B2EAF8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713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FAE05-CAC7-43C3-B4F2-4B171C8C7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3D21FB-43D2-46A3-AFED-A4D5EEC264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6F4314-8B89-4F3E-B73F-83226BBBD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9336-C0FC-4A69-B14C-5EBF6AB08F8C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9A62FC-4F7D-46FC-8D22-7E44AED43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BA85C1-CFD3-40EB-BEA9-94A23A04E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FD4A-7D60-4672-89DA-BB9B2EAF8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215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AED00DB-42F6-4B72-9E8D-58B2B0EE02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D12431-BC9B-4D30-A710-422A87C80B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3694BE-0103-46C3-A139-EE8CD4A3C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9336-C0FC-4A69-B14C-5EBF6AB08F8C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E4D9C0-7F98-441A-AA5D-6B9902B4A3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9680D4-B527-489E-96CE-1751617C6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FD4A-7D60-4672-89DA-BB9B2EAF8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272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BB62FF-B65B-4AF3-B72D-B4A5E309A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2C2B31-BD07-4E93-9767-46ADCBC308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8DC3E6-AEE9-4035-9BF6-686384D82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9336-C0FC-4A69-B14C-5EBF6AB08F8C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EC575-003E-4F25-8B77-320E42B41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BCF413-7776-47EA-8EF4-96E9061B7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FD4A-7D60-4672-89DA-BB9B2EAF8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835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2C417-995A-48A2-AA16-B3B34C699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30DC04-4631-4116-BDED-4AF1281225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CB5AF5-44F4-450D-8B16-DF4BDAFED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9336-C0FC-4A69-B14C-5EBF6AB08F8C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3335FA-E205-49CA-B98D-BC767F33E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A0AE66-A97D-4915-A981-3CF16D01F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FD4A-7D60-4672-89DA-BB9B2EAF8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825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106D81-D889-4A2B-9BF9-8613CC66D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EA1BF4-4028-484E-960E-6A3C68CF68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EAB63D-1E36-4D7E-9731-F65256CC8A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7B7D7D-A8B0-46EC-880D-F6849443F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9336-C0FC-4A69-B14C-5EBF6AB08F8C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DB60B2-1FF5-49AD-96A2-C542E16AB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ACEFD6-3047-4A3C-BB8B-1ADA2CEB6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FD4A-7D60-4672-89DA-BB9B2EAF8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508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A7FFBB-C919-4989-B617-9DEFA5CC5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5730B7-EAEF-40B0-959D-9F8B337D6C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9C5624-84C0-4F25-9149-2B63330244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599C96-9278-49C6-A60D-61045ADE42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3DF033-CA2D-40F5-A1B3-29176B7159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DCB6E3-DABD-4CF5-8DE1-9646F473D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9336-C0FC-4A69-B14C-5EBF6AB08F8C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0F9431-1813-4ED0-9CED-C88BF3CBE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D8D576-6A6E-4811-9DCF-57348E3A6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FD4A-7D60-4672-89DA-BB9B2EAF8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394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3D6FC-1376-4CA7-B945-9D583A0B9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6C742C-173F-4274-9F5F-7B1664D0B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9336-C0FC-4A69-B14C-5EBF6AB08F8C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9EDEFE-2E9E-43F7-A994-A30291A0F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971857-7C85-4A92-B049-AAA43E894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FD4A-7D60-4672-89DA-BB9B2EAF8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599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D190B10-BCB7-4A50-840D-BDEE072DE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9336-C0FC-4A69-B14C-5EBF6AB08F8C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16E0B3-A7D5-4928-97D1-261D3E9B5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68CDC6-D8F6-49E3-8F8B-86EE14419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FD4A-7D60-4672-89DA-BB9B2EAF8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562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7522C-777C-4E6E-A9BA-EA85AA2E9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77F7DA-019D-450C-982B-E04C58778E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1BCC65-96E0-4198-A9BC-CB1D190D63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E7A326-C6D4-432F-AA21-1A26EE52E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9336-C0FC-4A69-B14C-5EBF6AB08F8C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0DAC77-5E8D-4FA5-9B72-CB5F1BA86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743B62-CDB6-41AA-B182-655638129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FD4A-7D60-4672-89DA-BB9B2EAF8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387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039FA-8CAB-4A3B-8CA7-B464D826BB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B79AE2-875F-4DDC-9809-9AAFD93FD3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C77339-8847-4729-93C7-E07C42E32F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FA1795-6557-43E6-9FA3-97AFE7C11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9336-C0FC-4A69-B14C-5EBF6AB08F8C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850F03-C863-41E7-A2EC-7E42053B9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9B8AF0-3673-4837-AA20-C15376BFF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EFD4A-7D60-4672-89DA-BB9B2EAF8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535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A516545-B273-48E5-ADB0-01282A4E1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207A6D-5FA3-443A-87AD-B9FD53414D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6823E8-A9D4-4CBE-BECA-C035C3BA35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A9336-C0FC-4A69-B14C-5EBF6AB08F8C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AFDF6-1C2A-45BE-8DCF-B8DAB18D89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7ECCB2-EFBD-4317-B789-09ED23847F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EFD4A-7D60-4672-89DA-BB9B2EAF8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44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3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19">
            <a:extLst>
              <a:ext uri="{FF2B5EF4-FFF2-40B4-BE49-F238E27FC236}">
                <a16:creationId xmlns:a16="http://schemas.microsoft.com/office/drawing/2014/main" id="{0BC9EFE1-D8CB-4668-9980-DB108327A7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20431" y="0"/>
            <a:ext cx="6271569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1">
            <a:extLst>
              <a:ext uri="{FF2B5EF4-FFF2-40B4-BE49-F238E27FC236}">
                <a16:creationId xmlns:a16="http://schemas.microsoft.com/office/drawing/2014/main" id="{7CBAE1BD-B8E4-4029-8AA2-C77E4FED98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FE12D8-975A-4A44-9C34-DA01E5898F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9817" y="2770632"/>
            <a:ext cx="4672584" cy="2101070"/>
          </a:xfrm>
        </p:spPr>
        <p:txBody>
          <a:bodyPr anchor="t">
            <a:normAutofit/>
          </a:bodyPr>
          <a:lstStyle/>
          <a:p>
            <a:pPr algn="l"/>
            <a:r>
              <a:rPr lang="en-US" sz="4400">
                <a:solidFill>
                  <a:srgbClr val="000000"/>
                </a:solidFill>
              </a:rPr>
              <a:t>CREATING A QUESTIONING STANCE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8EC660-DD33-49D1-8BE3-2939A41241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0122" y="1938528"/>
            <a:ext cx="4672280" cy="838831"/>
          </a:xfrm>
        </p:spPr>
        <p:txBody>
          <a:bodyPr anchor="b">
            <a:normAutofit/>
          </a:bodyPr>
          <a:lstStyle/>
          <a:p>
            <a:pPr algn="l"/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30" name="Freeform 49">
            <a:extLst>
              <a:ext uri="{FF2B5EF4-FFF2-40B4-BE49-F238E27FC236}">
                <a16:creationId xmlns:a16="http://schemas.microsoft.com/office/drawing/2014/main" id="{77DA6D33-2D62-458C-BF5D-DBF612FD55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713915" y="590635"/>
            <a:ext cx="5478085" cy="6276841"/>
          </a:xfrm>
          <a:custGeom>
            <a:avLst/>
            <a:gdLst>
              <a:gd name="connsiteX0" fmla="*/ 2178155 w 5478085"/>
              <a:gd name="connsiteY0" fmla="*/ 0 h 6276841"/>
              <a:gd name="connsiteX1" fmla="*/ 5478085 w 5478085"/>
              <a:gd name="connsiteY1" fmla="*/ 3299930 h 6276841"/>
              <a:gd name="connsiteX2" fmla="*/ 3751098 w 5478085"/>
              <a:gd name="connsiteY2" fmla="*/ 6201577 h 6276841"/>
              <a:gd name="connsiteX3" fmla="*/ 3594858 w 5478085"/>
              <a:gd name="connsiteY3" fmla="*/ 6276841 h 6276841"/>
              <a:gd name="connsiteX4" fmla="*/ 761453 w 5478085"/>
              <a:gd name="connsiteY4" fmla="*/ 6276841 h 6276841"/>
              <a:gd name="connsiteX5" fmla="*/ 605213 w 5478085"/>
              <a:gd name="connsiteY5" fmla="*/ 6201577 h 6276841"/>
              <a:gd name="connsiteX6" fmla="*/ 79093 w 5478085"/>
              <a:gd name="connsiteY6" fmla="*/ 5846317 h 6276841"/>
              <a:gd name="connsiteX7" fmla="*/ 0 w 5478085"/>
              <a:gd name="connsiteY7" fmla="*/ 5774432 h 6276841"/>
              <a:gd name="connsiteX8" fmla="*/ 0 w 5478085"/>
              <a:gd name="connsiteY8" fmla="*/ 825429 h 6276841"/>
              <a:gd name="connsiteX9" fmla="*/ 79093 w 5478085"/>
              <a:gd name="connsiteY9" fmla="*/ 753544 h 6276841"/>
              <a:gd name="connsiteX10" fmla="*/ 2178155 w 5478085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78085" h="6276841">
                <a:moveTo>
                  <a:pt x="2178155" y="0"/>
                </a:moveTo>
                <a:cubicBezTo>
                  <a:pt x="4000656" y="0"/>
                  <a:pt x="5478085" y="1477429"/>
                  <a:pt x="5478085" y="3299930"/>
                </a:cubicBezTo>
                <a:cubicBezTo>
                  <a:pt x="5478085" y="4552900"/>
                  <a:pt x="4779769" y="5642769"/>
                  <a:pt x="3751098" y="6201577"/>
                </a:cubicBezTo>
                <a:lnTo>
                  <a:pt x="3594858" y="6276841"/>
                </a:lnTo>
                <a:lnTo>
                  <a:pt x="761453" y="6276841"/>
                </a:lnTo>
                <a:lnTo>
                  <a:pt x="605213" y="6201577"/>
                </a:lnTo>
                <a:cubicBezTo>
                  <a:pt x="418182" y="6099975"/>
                  <a:pt x="242071" y="5980818"/>
                  <a:pt x="79093" y="5846317"/>
                </a:cubicBezTo>
                <a:lnTo>
                  <a:pt x="0" y="5774432"/>
                </a:lnTo>
                <a:lnTo>
                  <a:pt x="0" y="825429"/>
                </a:lnTo>
                <a:lnTo>
                  <a:pt x="79093" y="753544"/>
                </a:lnTo>
                <a:cubicBezTo>
                  <a:pt x="649516" y="282789"/>
                  <a:pt x="1380811" y="0"/>
                  <a:pt x="2178155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accent3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F837CC5-CF62-4EF0-AD66-4316E4048A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770" r="13055" b="1"/>
          <a:stretch/>
        </p:blipFill>
        <p:spPr>
          <a:xfrm>
            <a:off x="6893318" y="770037"/>
            <a:ext cx="5298683" cy="6097438"/>
          </a:xfrm>
          <a:custGeom>
            <a:avLst/>
            <a:gdLst/>
            <a:ahLst/>
            <a:cxnLst/>
            <a:rect l="l" t="t" r="r" b="b"/>
            <a:pathLst>
              <a:path w="5298683" h="6097438">
                <a:moveTo>
                  <a:pt x="3120528" y="0"/>
                </a:moveTo>
                <a:cubicBezTo>
                  <a:pt x="3874524" y="0"/>
                  <a:pt x="4566062" y="267415"/>
                  <a:pt x="5105473" y="712577"/>
                </a:cubicBezTo>
                <a:lnTo>
                  <a:pt x="5298683" y="888178"/>
                </a:lnTo>
                <a:lnTo>
                  <a:pt x="5298683" y="5352876"/>
                </a:lnTo>
                <a:lnTo>
                  <a:pt x="5105473" y="5528477"/>
                </a:lnTo>
                <a:cubicBezTo>
                  <a:pt x="4874296" y="5719261"/>
                  <a:pt x="4615179" y="5877397"/>
                  <a:pt x="4335177" y="5995828"/>
                </a:cubicBezTo>
                <a:lnTo>
                  <a:pt x="4057556" y="6097438"/>
                </a:lnTo>
                <a:lnTo>
                  <a:pt x="2183499" y="6097438"/>
                </a:lnTo>
                <a:lnTo>
                  <a:pt x="1905878" y="5995828"/>
                </a:lnTo>
                <a:cubicBezTo>
                  <a:pt x="785873" y="5522106"/>
                  <a:pt x="0" y="4413092"/>
                  <a:pt x="0" y="3120527"/>
                </a:cubicBezTo>
                <a:cubicBezTo>
                  <a:pt x="0" y="1397108"/>
                  <a:pt x="1397108" y="0"/>
                  <a:pt x="312052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567868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5555856-9970-4BC3-9AA9-6A917F53AF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421721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487851-BFAF-46D8-A1ED-50CAD6E46F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16C66E8-DCCA-4A79-B34C-9DEA20420B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0662" y="4267832"/>
            <a:ext cx="4805996" cy="129711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700" kern="120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WHAT IS “STANCE”?  WHY IS IT IMPORTANT?</a:t>
            </a:r>
          </a:p>
        </p:txBody>
      </p:sp>
      <p:sp>
        <p:nvSpPr>
          <p:cNvPr id="14" name="Freeform 50">
            <a:extLst>
              <a:ext uri="{FF2B5EF4-FFF2-40B4-BE49-F238E27FC236}">
                <a16:creationId xmlns:a16="http://schemas.microsoft.com/office/drawing/2014/main" id="{13722DD7-BA73-4776-93A3-94491FEF72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1159"/>
            <a:ext cx="5464879" cy="6276841"/>
          </a:xfrm>
          <a:custGeom>
            <a:avLst/>
            <a:gdLst>
              <a:gd name="connsiteX0" fmla="*/ 3299930 w 5464879"/>
              <a:gd name="connsiteY0" fmla="*/ 0 h 6276841"/>
              <a:gd name="connsiteX1" fmla="*/ 5398992 w 5464879"/>
              <a:gd name="connsiteY1" fmla="*/ 753544 h 6276841"/>
              <a:gd name="connsiteX2" fmla="*/ 5464879 w 5464879"/>
              <a:gd name="connsiteY2" fmla="*/ 813426 h 6276841"/>
              <a:gd name="connsiteX3" fmla="*/ 5464879 w 5464879"/>
              <a:gd name="connsiteY3" fmla="*/ 5786434 h 6276841"/>
              <a:gd name="connsiteX4" fmla="*/ 5398992 w 5464879"/>
              <a:gd name="connsiteY4" fmla="*/ 5846317 h 6276841"/>
              <a:gd name="connsiteX5" fmla="*/ 4872873 w 5464879"/>
              <a:gd name="connsiteY5" fmla="*/ 6201577 h 6276841"/>
              <a:gd name="connsiteX6" fmla="*/ 4716632 w 5464879"/>
              <a:gd name="connsiteY6" fmla="*/ 6276841 h 6276841"/>
              <a:gd name="connsiteX7" fmla="*/ 1883227 w 5464879"/>
              <a:gd name="connsiteY7" fmla="*/ 6276841 h 6276841"/>
              <a:gd name="connsiteX8" fmla="*/ 1726987 w 5464879"/>
              <a:gd name="connsiteY8" fmla="*/ 6201577 h 6276841"/>
              <a:gd name="connsiteX9" fmla="*/ 0 w 5464879"/>
              <a:gd name="connsiteY9" fmla="*/ 3299930 h 6276841"/>
              <a:gd name="connsiteX10" fmla="*/ 3299930 w 5464879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64879" h="6276841">
                <a:moveTo>
                  <a:pt x="3299930" y="0"/>
                </a:moveTo>
                <a:cubicBezTo>
                  <a:pt x="4097274" y="0"/>
                  <a:pt x="4828569" y="282789"/>
                  <a:pt x="5398992" y="753544"/>
                </a:cubicBezTo>
                <a:lnTo>
                  <a:pt x="5464879" y="813426"/>
                </a:lnTo>
                <a:lnTo>
                  <a:pt x="5464879" y="5786434"/>
                </a:lnTo>
                <a:lnTo>
                  <a:pt x="5398992" y="5846317"/>
                </a:lnTo>
                <a:cubicBezTo>
                  <a:pt x="5236014" y="5980818"/>
                  <a:pt x="5059904" y="6099975"/>
                  <a:pt x="4872873" y="6201577"/>
                </a:cubicBezTo>
                <a:lnTo>
                  <a:pt x="4716632" y="6276841"/>
                </a:lnTo>
                <a:lnTo>
                  <a:pt x="1883227" y="6276841"/>
                </a:lnTo>
                <a:lnTo>
                  <a:pt x="1726987" y="6201577"/>
                </a:lnTo>
                <a:cubicBezTo>
                  <a:pt x="698316" y="5642769"/>
                  <a:pt x="0" y="4552900"/>
                  <a:pt x="0" y="3299930"/>
                </a:cubicBezTo>
                <a:cubicBezTo>
                  <a:pt x="0" y="1477429"/>
                  <a:pt x="1477429" y="0"/>
                  <a:pt x="3299930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75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Graphic 6" descr="Right Pointing Backhand Index">
            <a:extLst>
              <a:ext uri="{FF2B5EF4-FFF2-40B4-BE49-F238E27FC236}">
                <a16:creationId xmlns:a16="http://schemas.microsoft.com/office/drawing/2014/main" id="{AB5D5AC2-0C0B-44BB-A1E0-32E523DC0F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0470" y="1815320"/>
            <a:ext cx="4141760" cy="4141760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55590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FA67CD3-AB4E-4A7A-BEB8-53C445D8C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77125" y="3726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7CF545F-9C2E-4446-97CD-AD92990C2B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F8A0013-DE91-4BF1-B7B8-660509DBF9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340" y="802955"/>
            <a:ext cx="4977976" cy="1454051"/>
          </a:xfrm>
        </p:spPr>
        <p:txBody>
          <a:bodyPr>
            <a:normAutofit/>
          </a:bodyPr>
          <a:lstStyle/>
          <a:p>
            <a:r>
              <a:rPr lang="en-US" sz="3100">
                <a:solidFill>
                  <a:srgbClr val="000000"/>
                </a:solidFill>
              </a:rPr>
              <a:t>THE THREE BIG QUESTIONS (AND THE EXPECTATIONS THEY SET)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4F5956-13F8-4C20-8BC1-24D3B0C30B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7809" y="2421682"/>
            <a:ext cx="4977578" cy="3639289"/>
          </a:xfrm>
        </p:spPr>
        <p:txBody>
          <a:bodyPr anchor="ctr">
            <a:normAutofit/>
          </a:bodyPr>
          <a:lstStyle/>
          <a:p>
            <a:r>
              <a:rPr lang="en-US" sz="2000">
                <a:solidFill>
                  <a:srgbClr val="000000"/>
                </a:solidFill>
              </a:rPr>
              <a:t>WHAT SURPRISED ME?</a:t>
            </a:r>
          </a:p>
          <a:p>
            <a:endParaRPr lang="en-US" sz="2000">
              <a:solidFill>
                <a:srgbClr val="000000"/>
              </a:solidFill>
            </a:endParaRPr>
          </a:p>
          <a:p>
            <a:pPr lvl="1"/>
            <a:r>
              <a:rPr lang="en-US" sz="2000">
                <a:solidFill>
                  <a:srgbClr val="000000"/>
                </a:solidFill>
              </a:rPr>
              <a:t>WHY SHOULD WE TEACH THIS BIG QUESTION?</a:t>
            </a:r>
          </a:p>
          <a:p>
            <a:pPr lvl="1"/>
            <a:r>
              <a:rPr lang="en-US" sz="2000">
                <a:solidFill>
                  <a:srgbClr val="000000"/>
                </a:solidFill>
              </a:rPr>
              <a:t>DON’T STUDENTS ALREADY KNOW HOW TO DO THIS?</a:t>
            </a:r>
          </a:p>
          <a:p>
            <a:pPr lvl="1"/>
            <a:endParaRPr lang="en-US" sz="2000">
              <a:solidFill>
                <a:srgbClr val="000000"/>
              </a:solidFill>
            </a:endParaRPr>
          </a:p>
          <a:p>
            <a:pPr lvl="1"/>
            <a:endParaRPr lang="en-US" sz="2000">
              <a:solidFill>
                <a:srgbClr val="000000"/>
              </a:solidFill>
            </a:endParaRPr>
          </a:p>
        </p:txBody>
      </p:sp>
      <p:sp>
        <p:nvSpPr>
          <p:cNvPr id="14" name="Freeform 62">
            <a:extLst>
              <a:ext uri="{FF2B5EF4-FFF2-40B4-BE49-F238E27FC236}">
                <a16:creationId xmlns:a16="http://schemas.microsoft.com/office/drawing/2014/main" id="{339C8D78-A644-462F-B674-F440635E5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191562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5000"/>
                  </a:schemeClr>
                </a:gs>
                <a:gs pos="100000">
                  <a:schemeClr val="bg2">
                    <a:lumMod val="8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Graphic 6" descr="Confused Person">
            <a:extLst>
              <a:ext uri="{FF2B5EF4-FFF2-40B4-BE49-F238E27FC236}">
                <a16:creationId xmlns:a16="http://schemas.microsoft.com/office/drawing/2014/main" id="{65EAC4B2-8159-4243-BBB1-9E525D9238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21726" y="1629089"/>
            <a:ext cx="3620021" cy="3620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615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C2B351-2E12-4950-A85B-7A44E1A16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053641"/>
            <a:ext cx="3669161" cy="2760098"/>
          </a:xfrm>
        </p:spPr>
        <p:txBody>
          <a:bodyPr>
            <a:normAutofit/>
          </a:bodyPr>
          <a:lstStyle/>
          <a:p>
            <a:r>
              <a:rPr lang="en-US" sz="3700">
                <a:solidFill>
                  <a:srgbClr val="FFFFFF"/>
                </a:solidFill>
              </a:rPr>
              <a:t>THE BIG QUESTIONS AND METACOGNITIVE THINKING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B62BC0-DE40-4E8D-BFDF-74F634E239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801866"/>
            <a:ext cx="5306084" cy="5230634"/>
          </a:xfrm>
        </p:spPr>
        <p:txBody>
          <a:bodyPr anchor="ctr">
            <a:normAutofit/>
          </a:bodyPr>
          <a:lstStyle/>
          <a:p>
            <a:r>
              <a:rPr lang="en-US" sz="2000">
                <a:solidFill>
                  <a:srgbClr val="000000"/>
                </a:solidFill>
              </a:rPr>
              <a:t>HOW DO WE TEACH “WHAT SURPRISED ME?”</a:t>
            </a:r>
          </a:p>
          <a:p>
            <a:endParaRPr lang="en-US" sz="2000">
              <a:solidFill>
                <a:srgbClr val="000000"/>
              </a:solidFill>
            </a:endParaRPr>
          </a:p>
          <a:p>
            <a:pPr lvl="1"/>
            <a:r>
              <a:rPr lang="en-US" sz="2000">
                <a:solidFill>
                  <a:srgbClr val="000000"/>
                </a:solidFill>
              </a:rPr>
              <a:t>WE EXPLAIN</a:t>
            </a:r>
          </a:p>
          <a:p>
            <a:pPr lvl="1"/>
            <a:r>
              <a:rPr lang="en-US" sz="2000">
                <a:solidFill>
                  <a:srgbClr val="000000"/>
                </a:solidFill>
              </a:rPr>
              <a:t>WE MODEL</a:t>
            </a:r>
          </a:p>
          <a:p>
            <a:pPr lvl="1"/>
            <a:r>
              <a:rPr lang="en-US" sz="2000">
                <a:solidFill>
                  <a:srgbClr val="000000"/>
                </a:solidFill>
              </a:rPr>
              <a:t>STUDENTS TRY</a:t>
            </a:r>
          </a:p>
          <a:p>
            <a:pPr lvl="2"/>
            <a:r>
              <a:rPr lang="en-US">
                <a:solidFill>
                  <a:srgbClr val="000000"/>
                </a:solidFill>
              </a:rPr>
              <a:t>SETTING EXPECTATIONS FOR MARK-UPS (ANNOTATION)</a:t>
            </a:r>
          </a:p>
          <a:p>
            <a:pPr marL="457200" lvl="1" indent="0">
              <a:buNone/>
            </a:pPr>
            <a:r>
              <a:rPr lang="en-US" sz="2000">
                <a:solidFill>
                  <a:srgbClr val="000000"/>
                </a:solidFill>
              </a:rPr>
              <a:t>		LOOK AT THE SIDE BARS ON PAGE 85 – WHAT SURPRISED YOU 			ABOUT THE CONTENT OF THESE TWO PASSAGES?</a:t>
            </a:r>
          </a:p>
          <a:p>
            <a:pPr lvl="1"/>
            <a:r>
              <a:rPr lang="en-US" sz="2000">
                <a:solidFill>
                  <a:srgbClr val="000000"/>
                </a:solidFill>
              </a:rPr>
              <a:t>STUDENTS REFLECT</a:t>
            </a:r>
          </a:p>
          <a:p>
            <a:pPr lvl="1"/>
            <a:endParaRPr lang="en-US" sz="2000">
              <a:solidFill>
                <a:srgbClr val="000000"/>
              </a:solidFill>
            </a:endParaRPr>
          </a:p>
          <a:p>
            <a:pPr lvl="1"/>
            <a:r>
              <a:rPr lang="en-US" sz="2000">
                <a:solidFill>
                  <a:srgbClr val="000000"/>
                </a:solidFill>
              </a:rPr>
              <a:t>(WATCH THE EXAMPLE – PAGE 88)</a:t>
            </a:r>
          </a:p>
        </p:txBody>
      </p:sp>
    </p:spTree>
    <p:extLst>
      <p:ext uri="{BB962C8B-B14F-4D97-AF65-F5344CB8AC3E}">
        <p14:creationId xmlns:p14="http://schemas.microsoft.com/office/powerpoint/2010/main" val="4003177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57D4A72-F4F1-498A-B083-59E8C50B78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5"/>
              </a:gs>
              <a:gs pos="25000">
                <a:schemeClr val="accent5"/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7FF3303-6FC3-4637-A201-B4CCC1C992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0636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AC8662-E79B-4712-992B-43895B5AC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023236"/>
            <a:ext cx="3659777" cy="2820908"/>
          </a:xfrm>
        </p:spPr>
        <p:txBody>
          <a:bodyPr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WHAT DID THE AUTHOR THINK I ALREADY KNEW?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CEBEBB9-A153-4732-8C84-C6F66D35517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0564277"/>
              </p:ext>
            </p:extLst>
          </p:nvPr>
        </p:nvGraphicFramePr>
        <p:xfrm>
          <a:off x="6355080" y="955653"/>
          <a:ext cx="5029200" cy="4947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27858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55CD764-972B-4CA5-A885-53E55C63E1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4165AB3-7006-4430-BCE3-25476BE133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020887" cy="64916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0FA9C5-1D05-433D-AF91-8A8EFA6B7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1209086"/>
            <a:ext cx="3876848" cy="4064925"/>
          </a:xfrm>
        </p:spPr>
        <p:txBody>
          <a:bodyPr anchor="ctr">
            <a:normAutofit/>
          </a:bodyPr>
          <a:lstStyle/>
          <a:p>
            <a:r>
              <a:rPr lang="en-US" sz="3900"/>
              <a:t>WHAT CHALLENGED, CHANGED, OR CONIRMED WHAT I ALREADY KNEW?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2725F33-435F-480E-996D-205671CDC4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94360" y="73152"/>
            <a:ext cx="1178966" cy="232963"/>
            <a:chOff x="594360" y="73152"/>
            <a:chExt cx="1178966" cy="232963"/>
          </a:xfrm>
        </p:grpSpPr>
        <p:sp>
          <p:nvSpPr>
            <p:cNvPr id="14" name="Rectangle 64">
              <a:extLst>
                <a:ext uri="{FF2B5EF4-FFF2-40B4-BE49-F238E27FC236}">
                  <a16:creationId xmlns:a16="http://schemas.microsoft.com/office/drawing/2014/main" id="{07687CC5-056E-447F-A348-E9196E738B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181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66">
              <a:extLst>
                <a:ext uri="{FF2B5EF4-FFF2-40B4-BE49-F238E27FC236}">
                  <a16:creationId xmlns:a16="http://schemas.microsoft.com/office/drawing/2014/main" id="{4B7194FF-E2A4-49A6-A54A-A0B6A1AC24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181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64">
              <a:extLst>
                <a:ext uri="{FF2B5EF4-FFF2-40B4-BE49-F238E27FC236}">
                  <a16:creationId xmlns:a16="http://schemas.microsoft.com/office/drawing/2014/main" id="{7ED6E1D0-56BF-487D-9BD1-5D8FD79389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9226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66">
              <a:extLst>
                <a:ext uri="{FF2B5EF4-FFF2-40B4-BE49-F238E27FC236}">
                  <a16:creationId xmlns:a16="http://schemas.microsoft.com/office/drawing/2014/main" id="{AD27C1B6-91C6-4DFC-99E9-F0B83DC5DC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9226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64">
              <a:extLst>
                <a:ext uri="{FF2B5EF4-FFF2-40B4-BE49-F238E27FC236}">
                  <a16:creationId xmlns:a16="http://schemas.microsoft.com/office/drawing/2014/main" id="{B4A16B45-8536-4A38-B36E-A26F7ACEDA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44271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66">
              <a:extLst>
                <a:ext uri="{FF2B5EF4-FFF2-40B4-BE49-F238E27FC236}">
                  <a16:creationId xmlns:a16="http://schemas.microsoft.com/office/drawing/2014/main" id="{F64F5F52-7BB7-4B43-BB5B-67DB666895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44271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64">
              <a:extLst>
                <a:ext uri="{FF2B5EF4-FFF2-40B4-BE49-F238E27FC236}">
                  <a16:creationId xmlns:a16="http://schemas.microsoft.com/office/drawing/2014/main" id="{789C00E1-E374-485E-A40E-BCF0E6C8AD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19315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66">
              <a:extLst>
                <a:ext uri="{FF2B5EF4-FFF2-40B4-BE49-F238E27FC236}">
                  <a16:creationId xmlns:a16="http://schemas.microsoft.com/office/drawing/2014/main" id="{9AEDDA19-1BE9-4BD1-A087-1107139056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19315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64">
              <a:extLst>
                <a:ext uri="{FF2B5EF4-FFF2-40B4-BE49-F238E27FC236}">
                  <a16:creationId xmlns:a16="http://schemas.microsoft.com/office/drawing/2014/main" id="{9BF3970B-5A82-4527-AB38-536DF5FCFD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4360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66">
              <a:extLst>
                <a:ext uri="{FF2B5EF4-FFF2-40B4-BE49-F238E27FC236}">
                  <a16:creationId xmlns:a16="http://schemas.microsoft.com/office/drawing/2014/main" id="{B0A9D7D8-F150-43E1-83AD-CE553B3BD7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4360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64">
              <a:extLst>
                <a:ext uri="{FF2B5EF4-FFF2-40B4-BE49-F238E27FC236}">
                  <a16:creationId xmlns:a16="http://schemas.microsoft.com/office/drawing/2014/main" id="{5F94325E-CD9B-4404-A2CF-D130B5387D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18958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66">
              <a:extLst>
                <a:ext uri="{FF2B5EF4-FFF2-40B4-BE49-F238E27FC236}">
                  <a16:creationId xmlns:a16="http://schemas.microsoft.com/office/drawing/2014/main" id="{7E5DF248-D56C-4D96-920E-D1FC7FDDA6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18958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64">
              <a:extLst>
                <a:ext uri="{FF2B5EF4-FFF2-40B4-BE49-F238E27FC236}">
                  <a16:creationId xmlns:a16="http://schemas.microsoft.com/office/drawing/2014/main" id="{C0B1AD48-9001-4AEF-AA30-56CAEC2B73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4003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66">
              <a:extLst>
                <a:ext uri="{FF2B5EF4-FFF2-40B4-BE49-F238E27FC236}">
                  <a16:creationId xmlns:a16="http://schemas.microsoft.com/office/drawing/2014/main" id="{4864399F-6339-4CD7-A92C-52BA2D57AA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4003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64">
              <a:extLst>
                <a:ext uri="{FF2B5EF4-FFF2-40B4-BE49-F238E27FC236}">
                  <a16:creationId xmlns:a16="http://schemas.microsoft.com/office/drawing/2014/main" id="{BA4AC9BF-79DA-4D77-8227-BC5CC7563E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469048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66">
              <a:extLst>
                <a:ext uri="{FF2B5EF4-FFF2-40B4-BE49-F238E27FC236}">
                  <a16:creationId xmlns:a16="http://schemas.microsoft.com/office/drawing/2014/main" id="{84310BC6-6BB6-49A0-88BA-4302E8E4F8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469048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64">
              <a:extLst>
                <a:ext uri="{FF2B5EF4-FFF2-40B4-BE49-F238E27FC236}">
                  <a16:creationId xmlns:a16="http://schemas.microsoft.com/office/drawing/2014/main" id="{4840B5CD-1F12-405E-89D3-92A9D17389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44092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66">
              <a:extLst>
                <a:ext uri="{FF2B5EF4-FFF2-40B4-BE49-F238E27FC236}">
                  <a16:creationId xmlns:a16="http://schemas.microsoft.com/office/drawing/2014/main" id="{AD8181A7-FF60-4734-B51C-E622917E1B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44092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64">
              <a:extLst>
                <a:ext uri="{FF2B5EF4-FFF2-40B4-BE49-F238E27FC236}">
                  <a16:creationId xmlns:a16="http://schemas.microsoft.com/office/drawing/2014/main" id="{BF5BAC90-7E94-452F-B85C-17EB7C2486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19137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66">
              <a:extLst>
                <a:ext uri="{FF2B5EF4-FFF2-40B4-BE49-F238E27FC236}">
                  <a16:creationId xmlns:a16="http://schemas.microsoft.com/office/drawing/2014/main" id="{7DABFDCB-F31D-4192-A6C4-9841F0E4E5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19137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E3E51905-F374-4E1A-97CF-B741584B74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01384"/>
            <a:ext cx="12192000" cy="35661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4021D07-5098-4EBC-8379-68DE3EAF598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573880"/>
              </p:ext>
            </p:extLst>
          </p:nvPr>
        </p:nvGraphicFramePr>
        <p:xfrm>
          <a:off x="5614416" y="457200"/>
          <a:ext cx="6117336" cy="5696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153702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1C9CC24-B375-4226-BF2B-61FADBBA6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D70A28E-4FD8-4474-A206-E15B5EBB30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1084747"/>
            <a:ext cx="12188952" cy="3294207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9647E21-5366-4638-AC97-D8CD4111E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5" r="8214" b="45501"/>
          <a:stretch>
            <a:fillRect/>
          </a:stretch>
        </p:blipFill>
        <p:spPr>
          <a:xfrm flipV="1">
            <a:off x="0" y="0"/>
            <a:ext cx="12191999" cy="4473360"/>
          </a:xfrm>
          <a:custGeom>
            <a:avLst/>
            <a:gdLst>
              <a:gd name="connsiteX0" fmla="*/ 0 w 12191999"/>
              <a:gd name="connsiteY0" fmla="*/ 4473360 h 4473360"/>
              <a:gd name="connsiteX1" fmla="*/ 12191999 w 12191999"/>
              <a:gd name="connsiteY1" fmla="*/ 4473360 h 4473360"/>
              <a:gd name="connsiteX2" fmla="*/ 12191999 w 12191999"/>
              <a:gd name="connsiteY2" fmla="*/ 0 h 4473360"/>
              <a:gd name="connsiteX3" fmla="*/ 0 w 12191999"/>
              <a:gd name="connsiteY3" fmla="*/ 0 h 4473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4473360">
                <a:moveTo>
                  <a:pt x="0" y="4473360"/>
                </a:moveTo>
                <a:lnTo>
                  <a:pt x="12191999" y="4473360"/>
                </a:lnTo>
                <a:lnTo>
                  <a:pt x="12191999" y="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8C42AFC-7439-4D2C-9C2E-B5DDC2223D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3925" y="2076450"/>
            <a:ext cx="10684151" cy="1345134"/>
          </a:xfrm>
        </p:spPr>
        <p:txBody>
          <a:bodyPr anchor="ctr">
            <a:normAutofit/>
          </a:bodyPr>
          <a:lstStyle/>
          <a:p>
            <a:r>
              <a:rPr lang="en-US" sz="5200">
                <a:solidFill>
                  <a:srgbClr val="FFFFFF"/>
                </a:solidFill>
              </a:rPr>
              <a:t>LOOK AT THE “CLASSROOM CLOSEUP”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077646-1EE8-44FA-A3EB-CF821248B2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71575" y="4473360"/>
            <a:ext cx="9469211" cy="865639"/>
          </a:xfrm>
        </p:spPr>
        <p:txBody>
          <a:bodyPr anchor="ctr">
            <a:norm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APPLY THE THREE QUESTIONS TO THIS SECTION</a:t>
            </a:r>
          </a:p>
          <a:p>
            <a:endParaRPr lang="en-US" sz="2800" dirty="0">
              <a:solidFill>
                <a:srgbClr val="000000"/>
              </a:solidFill>
            </a:endParaRPr>
          </a:p>
          <a:p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59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CF3B1F6-5A13-4160-9756-B4D92D8100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34249" r="3515" b="-1"/>
          <a:stretch/>
        </p:blipFill>
        <p:spPr>
          <a:xfrm>
            <a:off x="5797543" y="10"/>
            <a:ext cx="6394152" cy="685799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4DDEBDD-D8BD-41A6-8A0D-B00E3768B0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517C47B-2C59-411A-9E91-3AA0B39E5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998" y="798445"/>
            <a:ext cx="4803636" cy="1311664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000000"/>
                </a:solidFill>
              </a:rPr>
              <a:t>THEY CALL THEM APACHES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00F5ED5-C1A8-424B-9824-C290B98AD4A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7635088"/>
              </p:ext>
            </p:extLst>
          </p:nvPr>
        </p:nvGraphicFramePr>
        <p:xfrm>
          <a:off x="804997" y="2272143"/>
          <a:ext cx="4706803" cy="37888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9501008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230</Words>
  <Application>Microsoft Office PowerPoint</Application>
  <PresentationFormat>Widescreen</PresentationFormat>
  <Paragraphs>41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CREATING A QUESTIONING STANCE</vt:lpstr>
      <vt:lpstr>WHAT IS “STANCE”?  WHY IS IT IMPORTANT?</vt:lpstr>
      <vt:lpstr>THE THREE BIG QUESTIONS (AND THE EXPECTATIONS THEY SET)</vt:lpstr>
      <vt:lpstr>THE BIG QUESTIONS AND METACOGNITIVE THINKING</vt:lpstr>
      <vt:lpstr>WHAT DID THE AUTHOR THINK I ALREADY KNEW?</vt:lpstr>
      <vt:lpstr>WHAT CHALLENGED, CHANGED, OR CONIRMED WHAT I ALREADY KNEW?</vt:lpstr>
      <vt:lpstr>LOOK AT THE “CLASSROOM CLOSEUP”</vt:lpstr>
      <vt:lpstr>THEY CALL THEM APACHES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CREATING A QUESTIONING STANCE</dc:title>
  <dc:creator>Louanne Jacobs</dc:creator>
  <cp:lastModifiedBy>Louanne Jacobs</cp:lastModifiedBy>
  <cp:revision>1</cp:revision>
  <dcterms:created xsi:type="dcterms:W3CDTF">2020-11-09T14:20:27Z</dcterms:created>
  <dcterms:modified xsi:type="dcterms:W3CDTF">2020-11-09T14:21:25Z</dcterms:modified>
</cp:coreProperties>
</file>