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048630-FFA4-43FE-B38E-C9CB7E005205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BC42363-F199-4225-9472-D6A24E8934FA}">
      <dgm:prSet/>
      <dgm:spPr/>
      <dgm:t>
        <a:bodyPr/>
        <a:lstStyle/>
        <a:p>
          <a:r>
            <a:rPr lang="en-US" dirty="0"/>
            <a:t>4 spaces provide a nice compromise between little indentation (as it allows better nesting depth) and pretty large indentation (as it is simpler to read).</a:t>
          </a:r>
        </a:p>
      </dgm:t>
    </dgm:pt>
    <dgm:pt modelId="{FE1C7524-8F5C-41EE-A32D-AECBCFA002DB}" type="parTrans" cxnId="{432F8D3A-E247-42DC-B81E-1030117BD127}">
      <dgm:prSet/>
      <dgm:spPr/>
      <dgm:t>
        <a:bodyPr/>
        <a:lstStyle/>
        <a:p>
          <a:endParaRPr lang="en-US"/>
        </a:p>
      </dgm:t>
    </dgm:pt>
    <dgm:pt modelId="{AF4DCC48-991B-43FB-9A08-2AAD5C4D0C03}" type="sibTrans" cxnId="{432F8D3A-E247-42DC-B81E-1030117BD127}">
      <dgm:prSet/>
      <dgm:spPr/>
      <dgm:t>
        <a:bodyPr/>
        <a:lstStyle/>
        <a:p>
          <a:endParaRPr lang="en-US"/>
        </a:p>
      </dgm:t>
    </dgm:pt>
    <dgm:pt modelId="{62117259-3692-40E9-BEC2-AF965F05C6CD}">
      <dgm:prSet/>
      <dgm:spPr/>
      <dgm:t>
        <a:bodyPr/>
        <a:lstStyle/>
        <a:p>
          <a:r>
            <a:rPr lang="en-US"/>
            <a:t>Tabs only bring in confusion and it is best to leave them out</a:t>
          </a:r>
        </a:p>
      </dgm:t>
    </dgm:pt>
    <dgm:pt modelId="{BA664A02-3444-4B32-8B10-E3D3E02E1C75}" type="parTrans" cxnId="{3FEFCA99-353F-4D88-93BE-2B7457F75BBE}">
      <dgm:prSet/>
      <dgm:spPr/>
      <dgm:t>
        <a:bodyPr/>
        <a:lstStyle/>
        <a:p>
          <a:endParaRPr lang="en-US"/>
        </a:p>
      </dgm:t>
    </dgm:pt>
    <dgm:pt modelId="{3D1B03D5-FF81-4E36-BC02-676C73819203}" type="sibTrans" cxnId="{3FEFCA99-353F-4D88-93BE-2B7457F75BBE}">
      <dgm:prSet/>
      <dgm:spPr/>
      <dgm:t>
        <a:bodyPr/>
        <a:lstStyle/>
        <a:p>
          <a:endParaRPr lang="en-US"/>
        </a:p>
      </dgm:t>
    </dgm:pt>
    <dgm:pt modelId="{338424F2-A166-43EA-BA32-09E50B5418FD}" type="pres">
      <dgm:prSet presAssocID="{C8048630-FFA4-43FE-B38E-C9CB7E005205}" presName="Name0" presStyleCnt="0">
        <dgm:presLayoutVars>
          <dgm:dir/>
          <dgm:animLvl val="lvl"/>
          <dgm:resizeHandles val="exact"/>
        </dgm:presLayoutVars>
      </dgm:prSet>
      <dgm:spPr/>
    </dgm:pt>
    <dgm:pt modelId="{C12853F7-A347-4EEF-B099-E33914F9D7B2}" type="pres">
      <dgm:prSet presAssocID="{62117259-3692-40E9-BEC2-AF965F05C6CD}" presName="boxAndChildren" presStyleCnt="0"/>
      <dgm:spPr/>
    </dgm:pt>
    <dgm:pt modelId="{7A7E4314-7E63-487F-8CBC-6622EFF19EF1}" type="pres">
      <dgm:prSet presAssocID="{62117259-3692-40E9-BEC2-AF965F05C6CD}" presName="parentTextBox" presStyleLbl="node1" presStyleIdx="0" presStyleCnt="2"/>
      <dgm:spPr/>
    </dgm:pt>
    <dgm:pt modelId="{13D29F10-23EF-437B-BDFD-9D189328C407}" type="pres">
      <dgm:prSet presAssocID="{AF4DCC48-991B-43FB-9A08-2AAD5C4D0C03}" presName="sp" presStyleCnt="0"/>
      <dgm:spPr/>
    </dgm:pt>
    <dgm:pt modelId="{D07724C5-18F9-4645-AC6F-7DD69B6B8E7C}" type="pres">
      <dgm:prSet presAssocID="{9BC42363-F199-4225-9472-D6A24E8934FA}" presName="arrowAndChildren" presStyleCnt="0"/>
      <dgm:spPr/>
    </dgm:pt>
    <dgm:pt modelId="{73992003-C250-41A2-91E9-788F6A9951C0}" type="pres">
      <dgm:prSet presAssocID="{9BC42363-F199-4225-9472-D6A24E8934FA}" presName="parentTextArrow" presStyleLbl="node1" presStyleIdx="1" presStyleCnt="2"/>
      <dgm:spPr/>
    </dgm:pt>
  </dgm:ptLst>
  <dgm:cxnLst>
    <dgm:cxn modelId="{432F8D3A-E247-42DC-B81E-1030117BD127}" srcId="{C8048630-FFA4-43FE-B38E-C9CB7E005205}" destId="{9BC42363-F199-4225-9472-D6A24E8934FA}" srcOrd="0" destOrd="0" parTransId="{FE1C7524-8F5C-41EE-A32D-AECBCFA002DB}" sibTransId="{AF4DCC48-991B-43FB-9A08-2AAD5C4D0C03}"/>
    <dgm:cxn modelId="{A2691F95-AEF3-4940-A824-8F702F840C2E}" type="presOf" srcId="{62117259-3692-40E9-BEC2-AF965F05C6CD}" destId="{7A7E4314-7E63-487F-8CBC-6622EFF19EF1}" srcOrd="0" destOrd="0" presId="urn:microsoft.com/office/officeart/2005/8/layout/process4"/>
    <dgm:cxn modelId="{3FEFCA99-353F-4D88-93BE-2B7457F75BBE}" srcId="{C8048630-FFA4-43FE-B38E-C9CB7E005205}" destId="{62117259-3692-40E9-BEC2-AF965F05C6CD}" srcOrd="1" destOrd="0" parTransId="{BA664A02-3444-4B32-8B10-E3D3E02E1C75}" sibTransId="{3D1B03D5-FF81-4E36-BC02-676C73819203}"/>
    <dgm:cxn modelId="{05E775E2-6547-4D8F-816B-EE7A480FC6DD}" type="presOf" srcId="{9BC42363-F199-4225-9472-D6A24E8934FA}" destId="{73992003-C250-41A2-91E9-788F6A9951C0}" srcOrd="0" destOrd="0" presId="urn:microsoft.com/office/officeart/2005/8/layout/process4"/>
    <dgm:cxn modelId="{C8B146E8-056B-4E1C-8639-BF34C6E291CD}" type="presOf" srcId="{C8048630-FFA4-43FE-B38E-C9CB7E005205}" destId="{338424F2-A166-43EA-BA32-09E50B5418FD}" srcOrd="0" destOrd="0" presId="urn:microsoft.com/office/officeart/2005/8/layout/process4"/>
    <dgm:cxn modelId="{E6154221-ADB5-4DC8-8879-9D3DAA142537}" type="presParOf" srcId="{338424F2-A166-43EA-BA32-09E50B5418FD}" destId="{C12853F7-A347-4EEF-B099-E33914F9D7B2}" srcOrd="0" destOrd="0" presId="urn:microsoft.com/office/officeart/2005/8/layout/process4"/>
    <dgm:cxn modelId="{EB2A65B1-CC61-4B5B-9B9B-3287F71F915A}" type="presParOf" srcId="{C12853F7-A347-4EEF-B099-E33914F9D7B2}" destId="{7A7E4314-7E63-487F-8CBC-6622EFF19EF1}" srcOrd="0" destOrd="0" presId="urn:microsoft.com/office/officeart/2005/8/layout/process4"/>
    <dgm:cxn modelId="{0D42E934-7E68-45AC-998D-B41EB7821B84}" type="presParOf" srcId="{338424F2-A166-43EA-BA32-09E50B5418FD}" destId="{13D29F10-23EF-437B-BDFD-9D189328C407}" srcOrd="1" destOrd="0" presId="urn:microsoft.com/office/officeart/2005/8/layout/process4"/>
    <dgm:cxn modelId="{58DD2F86-3543-4624-870B-601B623A80F6}" type="presParOf" srcId="{338424F2-A166-43EA-BA32-09E50B5418FD}" destId="{D07724C5-18F9-4645-AC6F-7DD69B6B8E7C}" srcOrd="2" destOrd="0" presId="urn:microsoft.com/office/officeart/2005/8/layout/process4"/>
    <dgm:cxn modelId="{5AED45F8-686B-43E7-9345-5AF0FD0C768D}" type="presParOf" srcId="{D07724C5-18F9-4645-AC6F-7DD69B6B8E7C}" destId="{73992003-C250-41A2-91E9-788F6A9951C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7E4314-7E63-487F-8CBC-6622EFF19EF1}">
      <dsp:nvSpPr>
        <dsp:cNvPr id="0" name=""/>
        <dsp:cNvSpPr/>
      </dsp:nvSpPr>
      <dsp:spPr>
        <a:xfrm>
          <a:off x="0" y="3341354"/>
          <a:ext cx="6900512" cy="219229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Tabs only bring in confusion and it is best to leave them out</a:t>
          </a:r>
        </a:p>
      </dsp:txBody>
      <dsp:txXfrm>
        <a:off x="0" y="3341354"/>
        <a:ext cx="6900512" cy="2192290"/>
      </dsp:txXfrm>
    </dsp:sp>
    <dsp:sp modelId="{73992003-C250-41A2-91E9-788F6A9951C0}">
      <dsp:nvSpPr>
        <dsp:cNvPr id="0" name=""/>
        <dsp:cNvSpPr/>
      </dsp:nvSpPr>
      <dsp:spPr>
        <a:xfrm rot="10800000">
          <a:off x="0" y="2496"/>
          <a:ext cx="6900512" cy="3371742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4 spaces provide a nice compromise between little indentation (as it allows better nesting depth) and pretty large indentation (as it is simpler to read).</a:t>
          </a:r>
        </a:p>
      </dsp:txBody>
      <dsp:txXfrm rot="10800000">
        <a:off x="0" y="2496"/>
        <a:ext cx="6900512" cy="21908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1T07:07:36.37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0 128,'0'6'0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68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9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89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073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533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91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468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070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051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04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83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11/11/2020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26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D35AE2F-5E3A-49D9-8DE1-8A333BA408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Video 3">
            <a:extLst>
              <a:ext uri="{FF2B5EF4-FFF2-40B4-BE49-F238E27FC236}">
                <a16:creationId xmlns:a16="http://schemas.microsoft.com/office/drawing/2014/main" id="{B867C045-C0A3-4A82-A7AE-61130CA929D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>
            <a:alphaModFix/>
          </a:blip>
          <a:srcRect t="259" r="-1" b="-1"/>
          <a:stretch/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11" name="Rectangle 6">
            <a:extLst>
              <a:ext uri="{FF2B5EF4-FFF2-40B4-BE49-F238E27FC236}">
                <a16:creationId xmlns:a16="http://schemas.microsoft.com/office/drawing/2014/main" id="{79EB4626-023C-436D-9F57-9EB4608090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38200" y="720953"/>
            <a:ext cx="10515600" cy="5416094"/>
          </a:xfrm>
          <a:custGeom>
            <a:avLst/>
            <a:gdLst>
              <a:gd name="connsiteX0" fmla="*/ 0 w 10515600"/>
              <a:gd name="connsiteY0" fmla="*/ 902700 h 5416094"/>
              <a:gd name="connsiteX1" fmla="*/ 902700 w 10515600"/>
              <a:gd name="connsiteY1" fmla="*/ 0 h 5416094"/>
              <a:gd name="connsiteX2" fmla="*/ 1746919 w 10515600"/>
              <a:gd name="connsiteY2" fmla="*/ 0 h 5416094"/>
              <a:gd name="connsiteX3" fmla="*/ 2242731 w 10515600"/>
              <a:gd name="connsiteY3" fmla="*/ 0 h 5416094"/>
              <a:gd name="connsiteX4" fmla="*/ 2912746 w 10515600"/>
              <a:gd name="connsiteY4" fmla="*/ 0 h 5416094"/>
              <a:gd name="connsiteX5" fmla="*/ 3321456 w 10515600"/>
              <a:gd name="connsiteY5" fmla="*/ 0 h 5416094"/>
              <a:gd name="connsiteX6" fmla="*/ 4165675 w 10515600"/>
              <a:gd name="connsiteY6" fmla="*/ 0 h 5416094"/>
              <a:gd name="connsiteX7" fmla="*/ 4835690 w 10515600"/>
              <a:gd name="connsiteY7" fmla="*/ 0 h 5416094"/>
              <a:gd name="connsiteX8" fmla="*/ 5679910 w 10515600"/>
              <a:gd name="connsiteY8" fmla="*/ 0 h 5416094"/>
              <a:gd name="connsiteX9" fmla="*/ 6262823 w 10515600"/>
              <a:gd name="connsiteY9" fmla="*/ 0 h 5416094"/>
              <a:gd name="connsiteX10" fmla="*/ 6758634 w 10515600"/>
              <a:gd name="connsiteY10" fmla="*/ 0 h 5416094"/>
              <a:gd name="connsiteX11" fmla="*/ 7428650 w 10515600"/>
              <a:gd name="connsiteY11" fmla="*/ 0 h 5416094"/>
              <a:gd name="connsiteX12" fmla="*/ 8185767 w 10515600"/>
              <a:gd name="connsiteY12" fmla="*/ 0 h 5416094"/>
              <a:gd name="connsiteX13" fmla="*/ 9029987 w 10515600"/>
              <a:gd name="connsiteY13" fmla="*/ 0 h 5416094"/>
              <a:gd name="connsiteX14" fmla="*/ 9612900 w 10515600"/>
              <a:gd name="connsiteY14" fmla="*/ 0 h 5416094"/>
              <a:gd name="connsiteX15" fmla="*/ 10515600 w 10515600"/>
              <a:gd name="connsiteY15" fmla="*/ 902700 h 5416094"/>
              <a:gd name="connsiteX16" fmla="*/ 10515600 w 10515600"/>
              <a:gd name="connsiteY16" fmla="*/ 1396162 h 5416094"/>
              <a:gd name="connsiteX17" fmla="*/ 10515600 w 10515600"/>
              <a:gd name="connsiteY17" fmla="*/ 2034051 h 5416094"/>
              <a:gd name="connsiteX18" fmla="*/ 10515600 w 10515600"/>
              <a:gd name="connsiteY18" fmla="*/ 2599726 h 5416094"/>
              <a:gd name="connsiteX19" fmla="*/ 10515600 w 10515600"/>
              <a:gd name="connsiteY19" fmla="*/ 3129295 h 5416094"/>
              <a:gd name="connsiteX20" fmla="*/ 10515600 w 10515600"/>
              <a:gd name="connsiteY20" fmla="*/ 3622756 h 5416094"/>
              <a:gd name="connsiteX21" fmla="*/ 10515600 w 10515600"/>
              <a:gd name="connsiteY21" fmla="*/ 4513394 h 5416094"/>
              <a:gd name="connsiteX22" fmla="*/ 9612900 w 10515600"/>
              <a:gd name="connsiteY22" fmla="*/ 5416094 h 5416094"/>
              <a:gd name="connsiteX23" fmla="*/ 8855783 w 10515600"/>
              <a:gd name="connsiteY23" fmla="*/ 5416094 h 5416094"/>
              <a:gd name="connsiteX24" fmla="*/ 8272869 w 10515600"/>
              <a:gd name="connsiteY24" fmla="*/ 5416094 h 5416094"/>
              <a:gd name="connsiteX25" fmla="*/ 7428650 w 10515600"/>
              <a:gd name="connsiteY25" fmla="*/ 5416094 h 5416094"/>
              <a:gd name="connsiteX26" fmla="*/ 6932838 w 10515600"/>
              <a:gd name="connsiteY26" fmla="*/ 5416094 h 5416094"/>
              <a:gd name="connsiteX27" fmla="*/ 6088619 w 10515600"/>
              <a:gd name="connsiteY27" fmla="*/ 5416094 h 5416094"/>
              <a:gd name="connsiteX28" fmla="*/ 5592808 w 10515600"/>
              <a:gd name="connsiteY28" fmla="*/ 5416094 h 5416094"/>
              <a:gd name="connsiteX29" fmla="*/ 4835690 w 10515600"/>
              <a:gd name="connsiteY29" fmla="*/ 5416094 h 5416094"/>
              <a:gd name="connsiteX30" fmla="*/ 3991471 w 10515600"/>
              <a:gd name="connsiteY30" fmla="*/ 5416094 h 5416094"/>
              <a:gd name="connsiteX31" fmla="*/ 3582762 w 10515600"/>
              <a:gd name="connsiteY31" fmla="*/ 5416094 h 5416094"/>
              <a:gd name="connsiteX32" fmla="*/ 2738542 w 10515600"/>
              <a:gd name="connsiteY32" fmla="*/ 5416094 h 5416094"/>
              <a:gd name="connsiteX33" fmla="*/ 1894323 w 10515600"/>
              <a:gd name="connsiteY33" fmla="*/ 5416094 h 5416094"/>
              <a:gd name="connsiteX34" fmla="*/ 1485613 w 10515600"/>
              <a:gd name="connsiteY34" fmla="*/ 5416094 h 5416094"/>
              <a:gd name="connsiteX35" fmla="*/ 902700 w 10515600"/>
              <a:gd name="connsiteY35" fmla="*/ 5416094 h 5416094"/>
              <a:gd name="connsiteX36" fmla="*/ 0 w 10515600"/>
              <a:gd name="connsiteY36" fmla="*/ 4513394 h 5416094"/>
              <a:gd name="connsiteX37" fmla="*/ 0 w 10515600"/>
              <a:gd name="connsiteY37" fmla="*/ 3983826 h 5416094"/>
              <a:gd name="connsiteX38" fmla="*/ 0 w 10515600"/>
              <a:gd name="connsiteY38" fmla="*/ 3490364 h 5416094"/>
              <a:gd name="connsiteX39" fmla="*/ 0 w 10515600"/>
              <a:gd name="connsiteY39" fmla="*/ 2816368 h 5416094"/>
              <a:gd name="connsiteX40" fmla="*/ 0 w 10515600"/>
              <a:gd name="connsiteY40" fmla="*/ 2142372 h 5416094"/>
              <a:gd name="connsiteX41" fmla="*/ 0 w 10515600"/>
              <a:gd name="connsiteY41" fmla="*/ 1648910 h 5416094"/>
              <a:gd name="connsiteX42" fmla="*/ 0 w 10515600"/>
              <a:gd name="connsiteY42" fmla="*/ 902700 h 541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0515600" h="5416094" fill="none" extrusionOk="0">
                <a:moveTo>
                  <a:pt x="0" y="902700"/>
                </a:moveTo>
                <a:cubicBezTo>
                  <a:pt x="-19339" y="382027"/>
                  <a:pt x="461614" y="-62174"/>
                  <a:pt x="902700" y="0"/>
                </a:cubicBezTo>
                <a:cubicBezTo>
                  <a:pt x="1262668" y="8044"/>
                  <a:pt x="1440695" y="-31846"/>
                  <a:pt x="1746919" y="0"/>
                </a:cubicBezTo>
                <a:cubicBezTo>
                  <a:pt x="2053143" y="31846"/>
                  <a:pt x="2032928" y="-12671"/>
                  <a:pt x="2242731" y="0"/>
                </a:cubicBezTo>
                <a:cubicBezTo>
                  <a:pt x="2452534" y="12671"/>
                  <a:pt x="2641794" y="-21752"/>
                  <a:pt x="2912746" y="0"/>
                </a:cubicBezTo>
                <a:cubicBezTo>
                  <a:pt x="3183699" y="21752"/>
                  <a:pt x="3189987" y="20419"/>
                  <a:pt x="3321456" y="0"/>
                </a:cubicBezTo>
                <a:cubicBezTo>
                  <a:pt x="3452925" y="-20419"/>
                  <a:pt x="3775727" y="742"/>
                  <a:pt x="4165675" y="0"/>
                </a:cubicBezTo>
                <a:cubicBezTo>
                  <a:pt x="4555623" y="-742"/>
                  <a:pt x="4540466" y="25386"/>
                  <a:pt x="4835690" y="0"/>
                </a:cubicBezTo>
                <a:cubicBezTo>
                  <a:pt x="5130914" y="-25386"/>
                  <a:pt x="5430015" y="14537"/>
                  <a:pt x="5679910" y="0"/>
                </a:cubicBezTo>
                <a:cubicBezTo>
                  <a:pt x="5929805" y="-14537"/>
                  <a:pt x="5992815" y="15277"/>
                  <a:pt x="6262823" y="0"/>
                </a:cubicBezTo>
                <a:cubicBezTo>
                  <a:pt x="6532831" y="-15277"/>
                  <a:pt x="6584465" y="-1217"/>
                  <a:pt x="6758634" y="0"/>
                </a:cubicBezTo>
                <a:cubicBezTo>
                  <a:pt x="6932803" y="1217"/>
                  <a:pt x="7223295" y="29394"/>
                  <a:pt x="7428650" y="0"/>
                </a:cubicBezTo>
                <a:cubicBezTo>
                  <a:pt x="7634005" y="-29394"/>
                  <a:pt x="7995773" y="8897"/>
                  <a:pt x="8185767" y="0"/>
                </a:cubicBezTo>
                <a:cubicBezTo>
                  <a:pt x="8375761" y="-8897"/>
                  <a:pt x="8805707" y="34597"/>
                  <a:pt x="9029987" y="0"/>
                </a:cubicBezTo>
                <a:cubicBezTo>
                  <a:pt x="9254267" y="-34597"/>
                  <a:pt x="9324614" y="-16829"/>
                  <a:pt x="9612900" y="0"/>
                </a:cubicBezTo>
                <a:cubicBezTo>
                  <a:pt x="10155739" y="86128"/>
                  <a:pt x="10564208" y="390468"/>
                  <a:pt x="10515600" y="902700"/>
                </a:cubicBezTo>
                <a:cubicBezTo>
                  <a:pt x="10506536" y="1129738"/>
                  <a:pt x="10511576" y="1179574"/>
                  <a:pt x="10515600" y="1396162"/>
                </a:cubicBezTo>
                <a:cubicBezTo>
                  <a:pt x="10519624" y="1612750"/>
                  <a:pt x="10523491" y="1748819"/>
                  <a:pt x="10515600" y="2034051"/>
                </a:cubicBezTo>
                <a:cubicBezTo>
                  <a:pt x="10507709" y="2319283"/>
                  <a:pt x="10516247" y="2386435"/>
                  <a:pt x="10515600" y="2599726"/>
                </a:cubicBezTo>
                <a:cubicBezTo>
                  <a:pt x="10514953" y="2813018"/>
                  <a:pt x="10537663" y="2917734"/>
                  <a:pt x="10515600" y="3129295"/>
                </a:cubicBezTo>
                <a:cubicBezTo>
                  <a:pt x="10493537" y="3340856"/>
                  <a:pt x="10505648" y="3444110"/>
                  <a:pt x="10515600" y="3622756"/>
                </a:cubicBezTo>
                <a:cubicBezTo>
                  <a:pt x="10525552" y="3801402"/>
                  <a:pt x="10536187" y="4161567"/>
                  <a:pt x="10515600" y="4513394"/>
                </a:cubicBezTo>
                <a:cubicBezTo>
                  <a:pt x="10500032" y="5008650"/>
                  <a:pt x="10187846" y="5431372"/>
                  <a:pt x="9612900" y="5416094"/>
                </a:cubicBezTo>
                <a:cubicBezTo>
                  <a:pt x="9285478" y="5425165"/>
                  <a:pt x="9106842" y="5381882"/>
                  <a:pt x="8855783" y="5416094"/>
                </a:cubicBezTo>
                <a:cubicBezTo>
                  <a:pt x="8604724" y="5450306"/>
                  <a:pt x="8395568" y="5391734"/>
                  <a:pt x="8272869" y="5416094"/>
                </a:cubicBezTo>
                <a:cubicBezTo>
                  <a:pt x="8150170" y="5440454"/>
                  <a:pt x="7650175" y="5418370"/>
                  <a:pt x="7428650" y="5416094"/>
                </a:cubicBezTo>
                <a:cubicBezTo>
                  <a:pt x="7207125" y="5413818"/>
                  <a:pt x="7054368" y="5412852"/>
                  <a:pt x="6932838" y="5416094"/>
                </a:cubicBezTo>
                <a:cubicBezTo>
                  <a:pt x="6811308" y="5419336"/>
                  <a:pt x="6283286" y="5378872"/>
                  <a:pt x="6088619" y="5416094"/>
                </a:cubicBezTo>
                <a:cubicBezTo>
                  <a:pt x="5893952" y="5453316"/>
                  <a:pt x="5785181" y="5416866"/>
                  <a:pt x="5592808" y="5416094"/>
                </a:cubicBezTo>
                <a:cubicBezTo>
                  <a:pt x="5400435" y="5415322"/>
                  <a:pt x="5118546" y="5450296"/>
                  <a:pt x="4835690" y="5416094"/>
                </a:cubicBezTo>
                <a:cubicBezTo>
                  <a:pt x="4552834" y="5381892"/>
                  <a:pt x="4334158" y="5455657"/>
                  <a:pt x="3991471" y="5416094"/>
                </a:cubicBezTo>
                <a:cubicBezTo>
                  <a:pt x="3648784" y="5376531"/>
                  <a:pt x="3714393" y="5419602"/>
                  <a:pt x="3582762" y="5416094"/>
                </a:cubicBezTo>
                <a:cubicBezTo>
                  <a:pt x="3451131" y="5412586"/>
                  <a:pt x="3139831" y="5440765"/>
                  <a:pt x="2738542" y="5416094"/>
                </a:cubicBezTo>
                <a:cubicBezTo>
                  <a:pt x="2337253" y="5391423"/>
                  <a:pt x="2190895" y="5414277"/>
                  <a:pt x="1894323" y="5416094"/>
                </a:cubicBezTo>
                <a:cubicBezTo>
                  <a:pt x="1597751" y="5417911"/>
                  <a:pt x="1581359" y="5415686"/>
                  <a:pt x="1485613" y="5416094"/>
                </a:cubicBezTo>
                <a:cubicBezTo>
                  <a:pt x="1389867" y="5416503"/>
                  <a:pt x="1024032" y="5431199"/>
                  <a:pt x="902700" y="5416094"/>
                </a:cubicBezTo>
                <a:cubicBezTo>
                  <a:pt x="528543" y="5413384"/>
                  <a:pt x="72262" y="4937846"/>
                  <a:pt x="0" y="4513394"/>
                </a:cubicBezTo>
                <a:cubicBezTo>
                  <a:pt x="19061" y="4384908"/>
                  <a:pt x="-14688" y="4099856"/>
                  <a:pt x="0" y="3983826"/>
                </a:cubicBezTo>
                <a:cubicBezTo>
                  <a:pt x="14688" y="3867796"/>
                  <a:pt x="23320" y="3727066"/>
                  <a:pt x="0" y="3490364"/>
                </a:cubicBezTo>
                <a:cubicBezTo>
                  <a:pt x="-23320" y="3253662"/>
                  <a:pt x="28367" y="3042836"/>
                  <a:pt x="0" y="2816368"/>
                </a:cubicBezTo>
                <a:cubicBezTo>
                  <a:pt x="-28367" y="2589900"/>
                  <a:pt x="26490" y="2414375"/>
                  <a:pt x="0" y="2142372"/>
                </a:cubicBezTo>
                <a:cubicBezTo>
                  <a:pt x="-26490" y="1870369"/>
                  <a:pt x="-12149" y="1868714"/>
                  <a:pt x="0" y="1648910"/>
                </a:cubicBezTo>
                <a:cubicBezTo>
                  <a:pt x="12149" y="1429106"/>
                  <a:pt x="-30083" y="1234771"/>
                  <a:pt x="0" y="902700"/>
                </a:cubicBezTo>
                <a:close/>
              </a:path>
              <a:path w="10515600" h="5416094" stroke="0" extrusionOk="0">
                <a:moveTo>
                  <a:pt x="0" y="902700"/>
                </a:moveTo>
                <a:cubicBezTo>
                  <a:pt x="-57306" y="368805"/>
                  <a:pt x="305054" y="37193"/>
                  <a:pt x="902700" y="0"/>
                </a:cubicBezTo>
                <a:cubicBezTo>
                  <a:pt x="1280419" y="-35006"/>
                  <a:pt x="1407743" y="-35339"/>
                  <a:pt x="1746919" y="0"/>
                </a:cubicBezTo>
                <a:cubicBezTo>
                  <a:pt x="2086095" y="35339"/>
                  <a:pt x="2146539" y="-12333"/>
                  <a:pt x="2329833" y="0"/>
                </a:cubicBezTo>
                <a:cubicBezTo>
                  <a:pt x="2513127" y="12333"/>
                  <a:pt x="2706706" y="12952"/>
                  <a:pt x="2825644" y="0"/>
                </a:cubicBezTo>
                <a:cubicBezTo>
                  <a:pt x="2944582" y="-12952"/>
                  <a:pt x="3420817" y="-27100"/>
                  <a:pt x="3582762" y="0"/>
                </a:cubicBezTo>
                <a:cubicBezTo>
                  <a:pt x="3744707" y="27100"/>
                  <a:pt x="4023584" y="-9167"/>
                  <a:pt x="4165675" y="0"/>
                </a:cubicBezTo>
                <a:cubicBezTo>
                  <a:pt x="4307766" y="9167"/>
                  <a:pt x="4770188" y="27031"/>
                  <a:pt x="5009894" y="0"/>
                </a:cubicBezTo>
                <a:cubicBezTo>
                  <a:pt x="5249600" y="-27031"/>
                  <a:pt x="5349881" y="-194"/>
                  <a:pt x="5505706" y="0"/>
                </a:cubicBezTo>
                <a:cubicBezTo>
                  <a:pt x="5661531" y="194"/>
                  <a:pt x="6129254" y="-29363"/>
                  <a:pt x="6349925" y="0"/>
                </a:cubicBezTo>
                <a:cubicBezTo>
                  <a:pt x="6570596" y="29363"/>
                  <a:pt x="6581199" y="-14617"/>
                  <a:pt x="6758634" y="0"/>
                </a:cubicBezTo>
                <a:cubicBezTo>
                  <a:pt x="6936069" y="14617"/>
                  <a:pt x="7246491" y="25675"/>
                  <a:pt x="7428650" y="0"/>
                </a:cubicBezTo>
                <a:cubicBezTo>
                  <a:pt x="7610809" y="-25675"/>
                  <a:pt x="7825190" y="-17078"/>
                  <a:pt x="8098665" y="0"/>
                </a:cubicBezTo>
                <a:cubicBezTo>
                  <a:pt x="8372141" y="17078"/>
                  <a:pt x="8559625" y="-21568"/>
                  <a:pt x="8681579" y="0"/>
                </a:cubicBezTo>
                <a:cubicBezTo>
                  <a:pt x="8803533" y="21568"/>
                  <a:pt x="9307226" y="-46066"/>
                  <a:pt x="9612900" y="0"/>
                </a:cubicBezTo>
                <a:cubicBezTo>
                  <a:pt x="10119954" y="-10560"/>
                  <a:pt x="10418674" y="366684"/>
                  <a:pt x="10515600" y="902700"/>
                </a:cubicBezTo>
                <a:cubicBezTo>
                  <a:pt x="10494548" y="1140809"/>
                  <a:pt x="10524881" y="1252168"/>
                  <a:pt x="10515600" y="1504482"/>
                </a:cubicBezTo>
                <a:cubicBezTo>
                  <a:pt x="10506319" y="1756796"/>
                  <a:pt x="10494309" y="1995078"/>
                  <a:pt x="10515600" y="2178479"/>
                </a:cubicBezTo>
                <a:cubicBezTo>
                  <a:pt x="10536891" y="2361880"/>
                  <a:pt x="10522845" y="2487483"/>
                  <a:pt x="10515600" y="2780261"/>
                </a:cubicBezTo>
                <a:cubicBezTo>
                  <a:pt x="10508355" y="3073039"/>
                  <a:pt x="10533694" y="3138252"/>
                  <a:pt x="10515600" y="3273722"/>
                </a:cubicBezTo>
                <a:cubicBezTo>
                  <a:pt x="10497506" y="3409192"/>
                  <a:pt x="10514952" y="3569910"/>
                  <a:pt x="10515600" y="3803291"/>
                </a:cubicBezTo>
                <a:cubicBezTo>
                  <a:pt x="10516248" y="4036672"/>
                  <a:pt x="10499126" y="4317688"/>
                  <a:pt x="10515600" y="4513394"/>
                </a:cubicBezTo>
                <a:cubicBezTo>
                  <a:pt x="10585499" y="4997151"/>
                  <a:pt x="10115437" y="5453981"/>
                  <a:pt x="9612900" y="5416094"/>
                </a:cubicBezTo>
                <a:cubicBezTo>
                  <a:pt x="9473271" y="5418358"/>
                  <a:pt x="9316384" y="5423764"/>
                  <a:pt x="9117089" y="5416094"/>
                </a:cubicBezTo>
                <a:cubicBezTo>
                  <a:pt x="8917794" y="5408424"/>
                  <a:pt x="8902141" y="5433256"/>
                  <a:pt x="8708379" y="5416094"/>
                </a:cubicBezTo>
                <a:cubicBezTo>
                  <a:pt x="8514617" y="5398933"/>
                  <a:pt x="8454700" y="5422387"/>
                  <a:pt x="8299670" y="5416094"/>
                </a:cubicBezTo>
                <a:cubicBezTo>
                  <a:pt x="8144640" y="5409801"/>
                  <a:pt x="7907022" y="5398388"/>
                  <a:pt x="7629654" y="5416094"/>
                </a:cubicBezTo>
                <a:cubicBezTo>
                  <a:pt x="7352286" y="5433800"/>
                  <a:pt x="7244777" y="5409877"/>
                  <a:pt x="7133843" y="5416094"/>
                </a:cubicBezTo>
                <a:cubicBezTo>
                  <a:pt x="7022909" y="5422311"/>
                  <a:pt x="6748865" y="5379753"/>
                  <a:pt x="6376726" y="5416094"/>
                </a:cubicBezTo>
                <a:cubicBezTo>
                  <a:pt x="6004587" y="5452435"/>
                  <a:pt x="5991442" y="5438860"/>
                  <a:pt x="5880914" y="5416094"/>
                </a:cubicBezTo>
                <a:cubicBezTo>
                  <a:pt x="5770386" y="5393328"/>
                  <a:pt x="5294303" y="5440618"/>
                  <a:pt x="5123797" y="5416094"/>
                </a:cubicBezTo>
                <a:cubicBezTo>
                  <a:pt x="4953291" y="5391570"/>
                  <a:pt x="4828705" y="5430421"/>
                  <a:pt x="4715088" y="5416094"/>
                </a:cubicBezTo>
                <a:cubicBezTo>
                  <a:pt x="4601471" y="5401767"/>
                  <a:pt x="4227806" y="5381491"/>
                  <a:pt x="3957970" y="5416094"/>
                </a:cubicBezTo>
                <a:cubicBezTo>
                  <a:pt x="3688134" y="5450697"/>
                  <a:pt x="3670638" y="5425309"/>
                  <a:pt x="3462159" y="5416094"/>
                </a:cubicBezTo>
                <a:cubicBezTo>
                  <a:pt x="3253680" y="5406879"/>
                  <a:pt x="3167443" y="5432031"/>
                  <a:pt x="3053449" y="5416094"/>
                </a:cubicBezTo>
                <a:cubicBezTo>
                  <a:pt x="2939455" y="5400158"/>
                  <a:pt x="2701485" y="5433995"/>
                  <a:pt x="2557638" y="5416094"/>
                </a:cubicBezTo>
                <a:cubicBezTo>
                  <a:pt x="2413791" y="5398193"/>
                  <a:pt x="2168647" y="5424510"/>
                  <a:pt x="1800521" y="5416094"/>
                </a:cubicBezTo>
                <a:cubicBezTo>
                  <a:pt x="1432395" y="5407678"/>
                  <a:pt x="1261364" y="5454497"/>
                  <a:pt x="902700" y="5416094"/>
                </a:cubicBezTo>
                <a:cubicBezTo>
                  <a:pt x="519468" y="5419760"/>
                  <a:pt x="63003" y="5077223"/>
                  <a:pt x="0" y="4513394"/>
                </a:cubicBezTo>
                <a:cubicBezTo>
                  <a:pt x="-20265" y="4243495"/>
                  <a:pt x="27650" y="4053844"/>
                  <a:pt x="0" y="3911612"/>
                </a:cubicBezTo>
                <a:cubicBezTo>
                  <a:pt x="-27650" y="3769380"/>
                  <a:pt x="24988" y="3469350"/>
                  <a:pt x="0" y="3309829"/>
                </a:cubicBezTo>
                <a:cubicBezTo>
                  <a:pt x="-24988" y="3150308"/>
                  <a:pt x="-16973" y="2933511"/>
                  <a:pt x="0" y="2780261"/>
                </a:cubicBezTo>
                <a:cubicBezTo>
                  <a:pt x="16973" y="2627011"/>
                  <a:pt x="-11552" y="2315258"/>
                  <a:pt x="0" y="2106265"/>
                </a:cubicBezTo>
                <a:cubicBezTo>
                  <a:pt x="11552" y="1897272"/>
                  <a:pt x="-9167" y="1726905"/>
                  <a:pt x="0" y="1504482"/>
                </a:cubicBezTo>
                <a:cubicBezTo>
                  <a:pt x="9167" y="1282059"/>
                  <a:pt x="10972" y="1160784"/>
                  <a:pt x="0" y="902700"/>
                </a:cubicBezTo>
                <a:close/>
              </a:path>
            </a:pathLst>
          </a:custGeom>
          <a:gradFill>
            <a:gsLst>
              <a:gs pos="50000">
                <a:schemeClr val="tx1">
                  <a:alpha val="30000"/>
                </a:schemeClr>
              </a:gs>
              <a:gs pos="80000">
                <a:schemeClr val="tx1">
                  <a:alpha val="15000"/>
                </a:schemeClr>
              </a:gs>
              <a:gs pos="0">
                <a:schemeClr val="tx1">
                  <a:alpha val="0"/>
                </a:schemeClr>
              </a:gs>
              <a:gs pos="20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  <a:ln w="60325" cap="rnd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6BFE27-F343-4854-B8BF-FB16C85602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About Coding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F8C269-2CF9-4170-A0B3-70A95CC13E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99432"/>
            <a:ext cx="9144000" cy="1225296"/>
          </a:xfrm>
        </p:spPr>
        <p:txBody>
          <a:bodyPr>
            <a:normAutofit/>
          </a:bodyPr>
          <a:lstStyle/>
          <a:p>
            <a:pPr algn="ctr"/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04D8AD8F-EF7F-481F-B99A-B85138970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41942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 cap="rnd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1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3DAA0EF-336D-4CDC-A9A2-8460363E27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D079A19-B31E-4129-A464-7547FF05AE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90556" cy="6858000"/>
          </a:xfrm>
          <a:custGeom>
            <a:avLst/>
            <a:gdLst>
              <a:gd name="connsiteX0" fmla="*/ 0 w 4090556"/>
              <a:gd name="connsiteY0" fmla="*/ 0 h 6858000"/>
              <a:gd name="connsiteX1" fmla="*/ 4077555 w 4090556"/>
              <a:gd name="connsiteY1" fmla="*/ 0 h 6858000"/>
              <a:gd name="connsiteX2" fmla="*/ 4077574 w 4090556"/>
              <a:gd name="connsiteY2" fmla="*/ 720 h 6858000"/>
              <a:gd name="connsiteX3" fmla="*/ 4075790 w 4090556"/>
              <a:gd name="connsiteY3" fmla="*/ 575485 h 6858000"/>
              <a:gd name="connsiteX4" fmla="*/ 4076555 w 4090556"/>
              <a:gd name="connsiteY4" fmla="*/ 932245 h 6858000"/>
              <a:gd name="connsiteX5" fmla="*/ 4076555 w 4090556"/>
              <a:gd name="connsiteY5" fmla="*/ 1286711 h 6858000"/>
              <a:gd name="connsiteX6" fmla="*/ 4082288 w 4090556"/>
              <a:gd name="connsiteY6" fmla="*/ 1595180 h 6858000"/>
              <a:gd name="connsiteX7" fmla="*/ 4078211 w 4090556"/>
              <a:gd name="connsiteY7" fmla="*/ 2133123 h 6858000"/>
              <a:gd name="connsiteX8" fmla="*/ 4071968 w 4090556"/>
              <a:gd name="connsiteY8" fmla="*/ 2946025 h 6858000"/>
              <a:gd name="connsiteX9" fmla="*/ 4068401 w 4090556"/>
              <a:gd name="connsiteY9" fmla="*/ 3502061 h 6858000"/>
              <a:gd name="connsiteX10" fmla="*/ 4087513 w 4090556"/>
              <a:gd name="connsiteY10" fmla="*/ 4076061 h 6858000"/>
              <a:gd name="connsiteX11" fmla="*/ 4076938 w 4090556"/>
              <a:gd name="connsiteY11" fmla="*/ 4442632 h 6858000"/>
              <a:gd name="connsiteX12" fmla="*/ 4071459 w 4090556"/>
              <a:gd name="connsiteY12" fmla="*/ 4827550 h 6858000"/>
              <a:gd name="connsiteX13" fmla="*/ 4071459 w 4090556"/>
              <a:gd name="connsiteY13" fmla="*/ 5019945 h 6858000"/>
              <a:gd name="connsiteX14" fmla="*/ 4084200 w 4090556"/>
              <a:gd name="connsiteY14" fmla="*/ 5490104 h 6858000"/>
              <a:gd name="connsiteX15" fmla="*/ 4077446 w 4090556"/>
              <a:gd name="connsiteY15" fmla="*/ 5844569 h 6858000"/>
              <a:gd name="connsiteX16" fmla="*/ 4082544 w 4090556"/>
              <a:gd name="connsiteY16" fmla="*/ 6260195 h 6858000"/>
              <a:gd name="connsiteX17" fmla="*/ 4086110 w 4090556"/>
              <a:gd name="connsiteY17" fmla="*/ 6706145 h 6858000"/>
              <a:gd name="connsiteX18" fmla="*/ 4086135 w 4090556"/>
              <a:gd name="connsiteY18" fmla="*/ 6794562 h 6858000"/>
              <a:gd name="connsiteX19" fmla="*/ 4080334 w 4090556"/>
              <a:gd name="connsiteY19" fmla="*/ 6858000 h 6858000"/>
              <a:gd name="connsiteX20" fmla="*/ 0 w 4090556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90556" h="6858000">
                <a:moveTo>
                  <a:pt x="0" y="0"/>
                </a:moveTo>
                <a:lnTo>
                  <a:pt x="4077555" y="0"/>
                </a:lnTo>
                <a:lnTo>
                  <a:pt x="4077574" y="720"/>
                </a:lnTo>
                <a:cubicBezTo>
                  <a:pt x="4079358" y="192351"/>
                  <a:pt x="4064960" y="384364"/>
                  <a:pt x="4075790" y="575485"/>
                </a:cubicBezTo>
                <a:cubicBezTo>
                  <a:pt x="4082544" y="694108"/>
                  <a:pt x="4081269" y="814132"/>
                  <a:pt x="4076555" y="932245"/>
                </a:cubicBezTo>
                <a:cubicBezTo>
                  <a:pt x="4071840" y="1050357"/>
                  <a:pt x="4065470" y="1168597"/>
                  <a:pt x="4076555" y="1286711"/>
                </a:cubicBezTo>
                <a:cubicBezTo>
                  <a:pt x="4084710" y="1389317"/>
                  <a:pt x="4086621" y="1492332"/>
                  <a:pt x="4082288" y="1595180"/>
                </a:cubicBezTo>
                <a:cubicBezTo>
                  <a:pt x="4077319" y="1774452"/>
                  <a:pt x="4067637" y="1953851"/>
                  <a:pt x="4078211" y="2133123"/>
                </a:cubicBezTo>
                <a:cubicBezTo>
                  <a:pt x="4094393" y="2404260"/>
                  <a:pt x="4084710" y="2675143"/>
                  <a:pt x="4071968" y="2946025"/>
                </a:cubicBezTo>
                <a:cubicBezTo>
                  <a:pt x="4063049" y="3131413"/>
                  <a:pt x="4055659" y="3316673"/>
                  <a:pt x="4068401" y="3502061"/>
                </a:cubicBezTo>
                <a:cubicBezTo>
                  <a:pt x="4081396" y="3693182"/>
                  <a:pt x="4097323" y="3884176"/>
                  <a:pt x="4087513" y="4076061"/>
                </a:cubicBezTo>
                <a:cubicBezTo>
                  <a:pt x="4081142" y="4198251"/>
                  <a:pt x="4069037" y="4320315"/>
                  <a:pt x="4076938" y="4442632"/>
                </a:cubicBezTo>
                <a:cubicBezTo>
                  <a:pt x="4083270" y="4570925"/>
                  <a:pt x="4081435" y="4699486"/>
                  <a:pt x="4071459" y="4827550"/>
                </a:cubicBezTo>
                <a:cubicBezTo>
                  <a:pt x="4065725" y="4891550"/>
                  <a:pt x="4065725" y="4955945"/>
                  <a:pt x="4071459" y="5019945"/>
                </a:cubicBezTo>
                <a:cubicBezTo>
                  <a:pt x="4087742" y="5176105"/>
                  <a:pt x="4091997" y="5333296"/>
                  <a:pt x="4084200" y="5490104"/>
                </a:cubicBezTo>
                <a:cubicBezTo>
                  <a:pt x="4079740" y="5608217"/>
                  <a:pt x="4071968" y="5726202"/>
                  <a:pt x="4077446" y="5844569"/>
                </a:cubicBezTo>
                <a:cubicBezTo>
                  <a:pt x="4083944" y="5983069"/>
                  <a:pt x="4088914" y="6121696"/>
                  <a:pt x="4082544" y="6260195"/>
                </a:cubicBezTo>
                <a:cubicBezTo>
                  <a:pt x="4075841" y="6408803"/>
                  <a:pt x="4077026" y="6557662"/>
                  <a:pt x="4086110" y="6706145"/>
                </a:cubicBezTo>
                <a:cubicBezTo>
                  <a:pt x="4087467" y="6735616"/>
                  <a:pt x="4087474" y="6765120"/>
                  <a:pt x="4086135" y="6794562"/>
                </a:cubicBezTo>
                <a:lnTo>
                  <a:pt x="4080334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387FD3-32D8-4942-BEB3-872A1C561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1" y="640823"/>
            <a:ext cx="3103194" cy="5583148"/>
          </a:xfrm>
        </p:spPr>
        <p:txBody>
          <a:bodyPr anchor="ctr">
            <a:normAutofit/>
          </a:bodyPr>
          <a:lstStyle/>
          <a:p>
            <a:r>
              <a:rPr lang="en-US" sz="3700">
                <a:solidFill>
                  <a:schemeClr val="bg1"/>
                </a:solidFill>
              </a:rPr>
              <a:t>Always try using 4 space indentations without tabs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20D4AB3-0084-4A2E-8C84-00168BBFE3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6698965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4514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E164B8-3B26-43E6-A79A-BE14B8048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/>
              <a:t>Wrap lines to ensure they do not surpass 79 characters</a:t>
            </a: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3CE8AF5E-D374-4CF1-90CC-35CF73B81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936" y="2386584"/>
            <a:ext cx="4114800" cy="18288"/>
          </a:xfrm>
          <a:custGeom>
            <a:avLst/>
            <a:gdLst>
              <a:gd name="connsiteX0" fmla="*/ 0 w 4114800"/>
              <a:gd name="connsiteY0" fmla="*/ 0 h 18288"/>
              <a:gd name="connsiteX1" fmla="*/ 768096 w 4114800"/>
              <a:gd name="connsiteY1" fmla="*/ 0 h 18288"/>
              <a:gd name="connsiteX2" fmla="*/ 1495044 w 4114800"/>
              <a:gd name="connsiteY2" fmla="*/ 0 h 18288"/>
              <a:gd name="connsiteX3" fmla="*/ 2221992 w 4114800"/>
              <a:gd name="connsiteY3" fmla="*/ 0 h 18288"/>
              <a:gd name="connsiteX4" fmla="*/ 2784348 w 4114800"/>
              <a:gd name="connsiteY4" fmla="*/ 0 h 18288"/>
              <a:gd name="connsiteX5" fmla="*/ 3387852 w 4114800"/>
              <a:gd name="connsiteY5" fmla="*/ 0 h 18288"/>
              <a:gd name="connsiteX6" fmla="*/ 4114800 w 4114800"/>
              <a:gd name="connsiteY6" fmla="*/ 0 h 18288"/>
              <a:gd name="connsiteX7" fmla="*/ 4114800 w 4114800"/>
              <a:gd name="connsiteY7" fmla="*/ 18288 h 18288"/>
              <a:gd name="connsiteX8" fmla="*/ 3429000 w 4114800"/>
              <a:gd name="connsiteY8" fmla="*/ 18288 h 18288"/>
              <a:gd name="connsiteX9" fmla="*/ 2866644 w 4114800"/>
              <a:gd name="connsiteY9" fmla="*/ 18288 h 18288"/>
              <a:gd name="connsiteX10" fmla="*/ 2304288 w 4114800"/>
              <a:gd name="connsiteY10" fmla="*/ 18288 h 18288"/>
              <a:gd name="connsiteX11" fmla="*/ 1577340 w 4114800"/>
              <a:gd name="connsiteY11" fmla="*/ 18288 h 18288"/>
              <a:gd name="connsiteX12" fmla="*/ 973836 w 4114800"/>
              <a:gd name="connsiteY12" fmla="*/ 18288 h 18288"/>
              <a:gd name="connsiteX13" fmla="*/ 0 w 4114800"/>
              <a:gd name="connsiteY13" fmla="*/ 18288 h 18288"/>
              <a:gd name="connsiteX14" fmla="*/ 0 w 4114800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14800" h="18288" fill="none" extrusionOk="0">
                <a:moveTo>
                  <a:pt x="0" y="0"/>
                </a:moveTo>
                <a:cubicBezTo>
                  <a:pt x="338280" y="-26110"/>
                  <a:pt x="483942" y="6555"/>
                  <a:pt x="768096" y="0"/>
                </a:cubicBezTo>
                <a:cubicBezTo>
                  <a:pt x="1052250" y="-6555"/>
                  <a:pt x="1331484" y="24616"/>
                  <a:pt x="1495044" y="0"/>
                </a:cubicBezTo>
                <a:cubicBezTo>
                  <a:pt x="1658604" y="-24616"/>
                  <a:pt x="2056661" y="-33562"/>
                  <a:pt x="2221992" y="0"/>
                </a:cubicBezTo>
                <a:cubicBezTo>
                  <a:pt x="2387323" y="33562"/>
                  <a:pt x="2629463" y="-20094"/>
                  <a:pt x="2784348" y="0"/>
                </a:cubicBezTo>
                <a:cubicBezTo>
                  <a:pt x="2939233" y="20094"/>
                  <a:pt x="3151981" y="1524"/>
                  <a:pt x="3387852" y="0"/>
                </a:cubicBezTo>
                <a:cubicBezTo>
                  <a:pt x="3623723" y="-1524"/>
                  <a:pt x="3882724" y="26165"/>
                  <a:pt x="4114800" y="0"/>
                </a:cubicBezTo>
                <a:cubicBezTo>
                  <a:pt x="4114300" y="8855"/>
                  <a:pt x="4114909" y="14521"/>
                  <a:pt x="4114800" y="18288"/>
                </a:cubicBezTo>
                <a:cubicBezTo>
                  <a:pt x="3910038" y="37744"/>
                  <a:pt x="3683432" y="-3969"/>
                  <a:pt x="3429000" y="18288"/>
                </a:cubicBezTo>
                <a:cubicBezTo>
                  <a:pt x="3174568" y="40545"/>
                  <a:pt x="3085815" y="44166"/>
                  <a:pt x="2866644" y="18288"/>
                </a:cubicBezTo>
                <a:cubicBezTo>
                  <a:pt x="2647473" y="-7590"/>
                  <a:pt x="2580474" y="31338"/>
                  <a:pt x="2304288" y="18288"/>
                </a:cubicBezTo>
                <a:cubicBezTo>
                  <a:pt x="2028102" y="5238"/>
                  <a:pt x="1863008" y="-2001"/>
                  <a:pt x="1577340" y="18288"/>
                </a:cubicBezTo>
                <a:cubicBezTo>
                  <a:pt x="1291672" y="38577"/>
                  <a:pt x="1243931" y="9893"/>
                  <a:pt x="973836" y="18288"/>
                </a:cubicBezTo>
                <a:cubicBezTo>
                  <a:pt x="703741" y="26683"/>
                  <a:pt x="317656" y="-5910"/>
                  <a:pt x="0" y="18288"/>
                </a:cubicBezTo>
                <a:cubicBezTo>
                  <a:pt x="683" y="12014"/>
                  <a:pt x="724" y="5908"/>
                  <a:pt x="0" y="0"/>
                </a:cubicBezTo>
                <a:close/>
              </a:path>
              <a:path w="4114800" h="18288" stroke="0" extrusionOk="0">
                <a:moveTo>
                  <a:pt x="0" y="0"/>
                </a:moveTo>
                <a:cubicBezTo>
                  <a:pt x="276109" y="5266"/>
                  <a:pt x="325589" y="-19584"/>
                  <a:pt x="644652" y="0"/>
                </a:cubicBezTo>
                <a:cubicBezTo>
                  <a:pt x="963715" y="19584"/>
                  <a:pt x="1064991" y="6066"/>
                  <a:pt x="1207008" y="0"/>
                </a:cubicBezTo>
                <a:cubicBezTo>
                  <a:pt x="1349025" y="-6066"/>
                  <a:pt x="1791724" y="14506"/>
                  <a:pt x="1975104" y="0"/>
                </a:cubicBezTo>
                <a:cubicBezTo>
                  <a:pt x="2158484" y="-14506"/>
                  <a:pt x="2397469" y="20822"/>
                  <a:pt x="2619756" y="0"/>
                </a:cubicBezTo>
                <a:cubicBezTo>
                  <a:pt x="2842043" y="-20822"/>
                  <a:pt x="2992157" y="20388"/>
                  <a:pt x="3264408" y="0"/>
                </a:cubicBezTo>
                <a:cubicBezTo>
                  <a:pt x="3536659" y="-20388"/>
                  <a:pt x="3855620" y="38211"/>
                  <a:pt x="4114800" y="0"/>
                </a:cubicBezTo>
                <a:cubicBezTo>
                  <a:pt x="4113902" y="7180"/>
                  <a:pt x="4114969" y="13790"/>
                  <a:pt x="4114800" y="18288"/>
                </a:cubicBezTo>
                <a:cubicBezTo>
                  <a:pt x="3968901" y="8593"/>
                  <a:pt x="3623428" y="17559"/>
                  <a:pt x="3429000" y="18288"/>
                </a:cubicBezTo>
                <a:cubicBezTo>
                  <a:pt x="3234572" y="19017"/>
                  <a:pt x="3085079" y="41804"/>
                  <a:pt x="2866644" y="18288"/>
                </a:cubicBezTo>
                <a:cubicBezTo>
                  <a:pt x="2648209" y="-5228"/>
                  <a:pt x="2451737" y="24580"/>
                  <a:pt x="2180844" y="18288"/>
                </a:cubicBezTo>
                <a:cubicBezTo>
                  <a:pt x="1909951" y="11996"/>
                  <a:pt x="1681589" y="12244"/>
                  <a:pt x="1495044" y="18288"/>
                </a:cubicBezTo>
                <a:cubicBezTo>
                  <a:pt x="1308499" y="24332"/>
                  <a:pt x="1136614" y="21789"/>
                  <a:pt x="850392" y="18288"/>
                </a:cubicBezTo>
                <a:cubicBezTo>
                  <a:pt x="564170" y="14787"/>
                  <a:pt x="210636" y="54701"/>
                  <a:pt x="0" y="18288"/>
                </a:cubicBezTo>
                <a:cubicBezTo>
                  <a:pt x="571" y="10093"/>
                  <a:pt x="-125" y="840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8401F-EDEE-4454-B016-72080FA70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en-US" dirty="0"/>
              <a:t>This is important because it helps the users with tiny displays</a:t>
            </a:r>
          </a:p>
          <a:p>
            <a:r>
              <a:rPr lang="en-US" dirty="0"/>
              <a:t>On bigger displays, it enables having a number of files side by side</a:t>
            </a:r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5755403" y="1971579"/>
              <a:ext cx="360" cy="21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7403" y="1956150"/>
                <a:ext cx="36000" cy="32709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Graphic 6" descr="Circular Flowchart">
            <a:extLst>
              <a:ext uri="{FF2B5EF4-FFF2-40B4-BE49-F238E27FC236}">
                <a16:creationId xmlns:a16="http://schemas.microsoft.com/office/drawing/2014/main" id="{0CF0B7CF-1899-4187-8341-2CE37EAC17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99048" y="699516"/>
            <a:ext cx="5458968" cy="545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854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46783D-0B31-47F7-BDF0-68D89B921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4296" y="329184"/>
            <a:ext cx="6894576" cy="1783080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000"/>
              <a:t>Separate functions and classes and functions with blank lines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60C9DE-4549-4C1F-965F-91E3AB1552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319" r="41236" b="-2"/>
          <a:stretch/>
        </p:blipFill>
        <p:spPr>
          <a:xfrm>
            <a:off x="20" y="1"/>
            <a:ext cx="4052522" cy="6858000"/>
          </a:xfrm>
          <a:custGeom>
            <a:avLst/>
            <a:gdLst/>
            <a:ahLst/>
            <a:cxnLst/>
            <a:rect l="l" t="t" r="r" b="b"/>
            <a:pathLst>
              <a:path w="4052542" h="6858000">
                <a:moveTo>
                  <a:pt x="0" y="0"/>
                </a:moveTo>
                <a:lnTo>
                  <a:pt x="4020923" y="0"/>
                </a:lnTo>
                <a:lnTo>
                  <a:pt x="4022656" y="14697"/>
                </a:lnTo>
                <a:cubicBezTo>
                  <a:pt x="4037606" y="98462"/>
                  <a:pt x="4035072" y="183369"/>
                  <a:pt x="4039126" y="267642"/>
                </a:cubicBezTo>
                <a:cubicBezTo>
                  <a:pt x="4043941" y="370699"/>
                  <a:pt x="4037860" y="474136"/>
                  <a:pt x="4035579" y="577446"/>
                </a:cubicBezTo>
                <a:cubicBezTo>
                  <a:pt x="4033805" y="665399"/>
                  <a:pt x="4025063" y="753226"/>
                  <a:pt x="4027724" y="841306"/>
                </a:cubicBezTo>
                <a:cubicBezTo>
                  <a:pt x="4027914" y="844352"/>
                  <a:pt x="4027914" y="847398"/>
                  <a:pt x="4027724" y="850444"/>
                </a:cubicBezTo>
                <a:cubicBezTo>
                  <a:pt x="4019615" y="947281"/>
                  <a:pt x="4019615" y="1044626"/>
                  <a:pt x="4027724" y="1141464"/>
                </a:cubicBezTo>
                <a:cubicBezTo>
                  <a:pt x="4030296" y="1181772"/>
                  <a:pt x="4029574" y="1222221"/>
                  <a:pt x="4025570" y="1262415"/>
                </a:cubicBezTo>
                <a:cubicBezTo>
                  <a:pt x="4021769" y="1313563"/>
                  <a:pt x="4009606" y="1365472"/>
                  <a:pt x="4018348" y="1416238"/>
                </a:cubicBezTo>
                <a:cubicBezTo>
                  <a:pt x="4024037" y="1458058"/>
                  <a:pt x="4027166" y="1500194"/>
                  <a:pt x="4027724" y="1542394"/>
                </a:cubicBezTo>
                <a:cubicBezTo>
                  <a:pt x="4032158" y="1636820"/>
                  <a:pt x="4027977" y="1731753"/>
                  <a:pt x="4026330" y="1826433"/>
                </a:cubicBezTo>
                <a:cubicBezTo>
                  <a:pt x="4024556" y="1936724"/>
                  <a:pt x="4027344" y="2047015"/>
                  <a:pt x="4018475" y="2157432"/>
                </a:cubicBezTo>
                <a:cubicBezTo>
                  <a:pt x="4013597" y="2246629"/>
                  <a:pt x="4013597" y="2336029"/>
                  <a:pt x="4018475" y="2425226"/>
                </a:cubicBezTo>
                <a:cubicBezTo>
                  <a:pt x="4020882" y="2506961"/>
                  <a:pt x="4033172" y="2587934"/>
                  <a:pt x="4031145" y="2670557"/>
                </a:cubicBezTo>
                <a:cubicBezTo>
                  <a:pt x="4028737" y="2766886"/>
                  <a:pt x="4017335" y="2862962"/>
                  <a:pt x="4020882" y="2959546"/>
                </a:cubicBezTo>
                <a:cubicBezTo>
                  <a:pt x="4022529" y="3005617"/>
                  <a:pt x="4022656" y="3051688"/>
                  <a:pt x="4023543" y="3097758"/>
                </a:cubicBezTo>
                <a:cubicBezTo>
                  <a:pt x="4024683" y="3153221"/>
                  <a:pt x="4034692" y="3208556"/>
                  <a:pt x="4029117" y="3263892"/>
                </a:cubicBezTo>
                <a:cubicBezTo>
                  <a:pt x="4019869" y="3356161"/>
                  <a:pt x="3995923" y="3446906"/>
                  <a:pt x="4010873" y="3541459"/>
                </a:cubicBezTo>
                <a:cubicBezTo>
                  <a:pt x="4019108" y="3593495"/>
                  <a:pt x="4028357" y="3645658"/>
                  <a:pt x="4033172" y="3698201"/>
                </a:cubicBezTo>
                <a:cubicBezTo>
                  <a:pt x="4037353" y="3745160"/>
                  <a:pt x="4047868" y="3792881"/>
                  <a:pt x="4039886" y="3839586"/>
                </a:cubicBezTo>
                <a:cubicBezTo>
                  <a:pt x="4033045" y="3879565"/>
                  <a:pt x="4036592" y="3919544"/>
                  <a:pt x="4031271" y="3959523"/>
                </a:cubicBezTo>
                <a:cubicBezTo>
                  <a:pt x="4024303" y="4011939"/>
                  <a:pt x="4020629" y="4065244"/>
                  <a:pt x="4015308" y="4118042"/>
                </a:cubicBezTo>
                <a:cubicBezTo>
                  <a:pt x="4010620" y="4165889"/>
                  <a:pt x="4006946" y="4213610"/>
                  <a:pt x="4019615" y="4258539"/>
                </a:cubicBezTo>
                <a:cubicBezTo>
                  <a:pt x="4050656" y="4371622"/>
                  <a:pt x="4033679" y="4484070"/>
                  <a:pt x="4022023" y="4596391"/>
                </a:cubicBezTo>
                <a:cubicBezTo>
                  <a:pt x="4016321" y="4650965"/>
                  <a:pt x="4007959" y="4708712"/>
                  <a:pt x="4020629" y="4758718"/>
                </a:cubicBezTo>
                <a:cubicBezTo>
                  <a:pt x="4043941" y="4847432"/>
                  <a:pt x="4025697" y="4931705"/>
                  <a:pt x="4015561" y="5016866"/>
                </a:cubicBezTo>
                <a:cubicBezTo>
                  <a:pt x="4003335" y="5100174"/>
                  <a:pt x="4005096" y="5184929"/>
                  <a:pt x="4020756" y="5267654"/>
                </a:cubicBezTo>
                <a:cubicBezTo>
                  <a:pt x="4033172" y="5326035"/>
                  <a:pt x="4033172" y="5385432"/>
                  <a:pt x="4034692" y="5444194"/>
                </a:cubicBezTo>
                <a:cubicBezTo>
                  <a:pt x="4035579" y="5481001"/>
                  <a:pt x="4022023" y="5518441"/>
                  <a:pt x="4013027" y="5555120"/>
                </a:cubicBezTo>
                <a:cubicBezTo>
                  <a:pt x="3996937" y="5621371"/>
                  <a:pt x="3991109" y="5688636"/>
                  <a:pt x="4013027" y="5753237"/>
                </a:cubicBezTo>
                <a:cubicBezTo>
                  <a:pt x="4043561" y="5842713"/>
                  <a:pt x="4061045" y="5932189"/>
                  <a:pt x="4048375" y="6026870"/>
                </a:cubicBezTo>
                <a:cubicBezTo>
                  <a:pt x="4041027" y="6085251"/>
                  <a:pt x="4039380" y="6144902"/>
                  <a:pt x="4028357" y="6202522"/>
                </a:cubicBezTo>
                <a:cubicBezTo>
                  <a:pt x="4010240" y="6298091"/>
                  <a:pt x="4016701" y="6393024"/>
                  <a:pt x="4031145" y="6487196"/>
                </a:cubicBezTo>
                <a:cubicBezTo>
                  <a:pt x="4041293" y="6565885"/>
                  <a:pt x="4042395" y="6645474"/>
                  <a:pt x="4034439" y="6724403"/>
                </a:cubicBezTo>
                <a:lnTo>
                  <a:pt x="402520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239572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3E43A"/>
          </a:solidFill>
          <a:ln w="38100" cap="rnd">
            <a:solidFill>
              <a:srgbClr val="F3E43A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E5F0D-9C16-4A6A-9A3A-2025C919D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6" y="2706624"/>
            <a:ext cx="6894576" cy="348386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This also includes the larger blocks of code within functions</a:t>
            </a:r>
          </a:p>
          <a:p>
            <a:r>
              <a:rPr lang="en-US" dirty="0"/>
              <a:t>When you can, try putting comments on their own line</a:t>
            </a:r>
          </a:p>
          <a:p>
            <a:r>
              <a:rPr lang="en-US" dirty="0"/>
              <a:t>Use docstrings</a:t>
            </a:r>
          </a:p>
          <a:p>
            <a:pPr lvl="1"/>
            <a:r>
              <a:rPr lang="en-US" dirty="0"/>
              <a:t>Used to document a specific segment of code (like a comment)</a:t>
            </a:r>
          </a:p>
          <a:p>
            <a:pPr lvl="1"/>
            <a:r>
              <a:rPr lang="en-US" dirty="0"/>
              <a:t>Declared using ”’triple single quotes”’ or “””triple double quotes””” just below the class, method or function declaration</a:t>
            </a:r>
          </a:p>
          <a:p>
            <a:r>
              <a:rPr lang="en-US" dirty="0"/>
              <a:t>Use spaces around the operators as well as after commas – this should however not be the case within bracketing constructs: a = f(1,2) + g(3,4)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164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8E362F-70E5-4E90-A9DA-15FF9452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419540" cy="54315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/>
              <a:t>Name your functions and classes as consistently as possible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39411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41275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6F30F-1857-4D90-8EB6-0F7AB2ADC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8595" y="552091"/>
            <a:ext cx="6052158" cy="5431536"/>
          </a:xfrm>
        </p:spPr>
        <p:txBody>
          <a:bodyPr anchor="ctr">
            <a:normAutofit/>
          </a:bodyPr>
          <a:lstStyle/>
          <a:p>
            <a:r>
              <a:rPr lang="en-US" dirty="0"/>
              <a:t>Conventionally, use (for the functions and methods) </a:t>
            </a:r>
            <a:r>
              <a:rPr lang="en-US" dirty="0" err="1"/>
              <a:t>lower_case_with_underscores</a:t>
            </a:r>
            <a:endParaRPr lang="en-US" dirty="0"/>
          </a:p>
          <a:p>
            <a:r>
              <a:rPr lang="en-US" dirty="0"/>
              <a:t>Make it a habit to be using </a:t>
            </a:r>
            <a:r>
              <a:rPr lang="en-US" i="1" dirty="0"/>
              <a:t>self</a:t>
            </a:r>
            <a:r>
              <a:rPr lang="en-US" dirty="0"/>
              <a:t> as the first method argument’s name</a:t>
            </a:r>
          </a:p>
          <a:p>
            <a:r>
              <a:rPr lang="en-US" dirty="0"/>
              <a:t>Lastly, if you want your code to be used in international environments, avoid encodings</a:t>
            </a:r>
          </a:p>
          <a:p>
            <a:pPr lvl="1"/>
            <a:r>
              <a:rPr lang="en-US" dirty="0"/>
              <a:t>Use ASCII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20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2E7CC5-C78B-4EBD-9565-3FA00FAA6C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A4529A5-F675-429F-8044-01372BB134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9992" y="0"/>
            <a:ext cx="7562008" cy="6858000"/>
          </a:xfrm>
          <a:custGeom>
            <a:avLst/>
            <a:gdLst>
              <a:gd name="connsiteX0" fmla="*/ 7529613 w 7529613"/>
              <a:gd name="connsiteY0" fmla="*/ 0 h 6858000"/>
              <a:gd name="connsiteX1" fmla="*/ 1222331 w 7529613"/>
              <a:gd name="connsiteY1" fmla="*/ 0 h 6858000"/>
              <a:gd name="connsiteX2" fmla="*/ 1126483 w 7529613"/>
              <a:gd name="connsiteY2" fmla="*/ 148742 h 6858000"/>
              <a:gd name="connsiteX3" fmla="*/ 767554 w 7529613"/>
              <a:gd name="connsiteY3" fmla="*/ 819975 h 6858000"/>
              <a:gd name="connsiteX4" fmla="*/ 742103 w 7529613"/>
              <a:gd name="connsiteY4" fmla="*/ 854514 h 6858000"/>
              <a:gd name="connsiteX5" fmla="*/ 785881 w 7529613"/>
              <a:gd name="connsiteY5" fmla="*/ 750263 h 6858000"/>
              <a:gd name="connsiteX6" fmla="*/ 978978 w 7529613"/>
              <a:gd name="connsiteY6" fmla="*/ 331786 h 6858000"/>
              <a:gd name="connsiteX7" fmla="*/ 1155717 w 7529613"/>
              <a:gd name="connsiteY7" fmla="*/ 0 h 6858000"/>
              <a:gd name="connsiteX8" fmla="*/ 1098249 w 7529613"/>
              <a:gd name="connsiteY8" fmla="*/ 0 h 6858000"/>
              <a:gd name="connsiteX9" fmla="*/ 991458 w 7529613"/>
              <a:gd name="connsiteY9" fmla="*/ 196614 h 6858000"/>
              <a:gd name="connsiteX10" fmla="*/ 493941 w 7529613"/>
              <a:gd name="connsiteY10" fmla="*/ 1371196 h 6858000"/>
              <a:gd name="connsiteX11" fmla="*/ 46485 w 7529613"/>
              <a:gd name="connsiteY11" fmla="*/ 3331516 h 6858000"/>
              <a:gd name="connsiteX12" fmla="*/ 12252 w 7529613"/>
              <a:gd name="connsiteY12" fmla="*/ 4357388 h 6858000"/>
              <a:gd name="connsiteX13" fmla="*/ 170821 w 7529613"/>
              <a:gd name="connsiteY13" fmla="*/ 5552906 h 6858000"/>
              <a:gd name="connsiteX14" fmla="*/ 537265 w 7529613"/>
              <a:gd name="connsiteY14" fmla="*/ 6828295 h 6858000"/>
              <a:gd name="connsiteX15" fmla="*/ 549692 w 7529613"/>
              <a:gd name="connsiteY15" fmla="*/ 6858000 h 6858000"/>
              <a:gd name="connsiteX16" fmla="*/ 602234 w 7529613"/>
              <a:gd name="connsiteY16" fmla="*/ 6858000 h 6858000"/>
              <a:gd name="connsiteX17" fmla="*/ 595414 w 7529613"/>
              <a:gd name="connsiteY17" fmla="*/ 6841549 h 6858000"/>
              <a:gd name="connsiteX18" fmla="*/ 364260 w 7529613"/>
              <a:gd name="connsiteY18" fmla="*/ 6142729 h 6858000"/>
              <a:gd name="connsiteX19" fmla="*/ 213071 w 7529613"/>
              <a:gd name="connsiteY19" fmla="*/ 5513923 h 6858000"/>
              <a:gd name="connsiteX20" fmla="*/ 211290 w 7529613"/>
              <a:gd name="connsiteY20" fmla="*/ 5480401 h 6858000"/>
              <a:gd name="connsiteX21" fmla="*/ 311446 w 7529613"/>
              <a:gd name="connsiteY21" fmla="*/ 5830359 h 6858000"/>
              <a:gd name="connsiteX22" fmla="*/ 622963 w 7529613"/>
              <a:gd name="connsiteY22" fmla="*/ 6670527 h 6858000"/>
              <a:gd name="connsiteX23" fmla="*/ 710464 w 7529613"/>
              <a:gd name="connsiteY23" fmla="*/ 6858000 h 6858000"/>
              <a:gd name="connsiteX24" fmla="*/ 7529613 w 7529613"/>
              <a:gd name="connsiteY2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529613" h="6858000">
                <a:moveTo>
                  <a:pt x="7529613" y="0"/>
                </a:moveTo>
                <a:lnTo>
                  <a:pt x="1222331" y="0"/>
                </a:lnTo>
                <a:lnTo>
                  <a:pt x="1126483" y="148742"/>
                </a:lnTo>
                <a:cubicBezTo>
                  <a:pt x="995323" y="365513"/>
                  <a:pt x="876174" y="589569"/>
                  <a:pt x="767554" y="819975"/>
                </a:cubicBezTo>
                <a:cubicBezTo>
                  <a:pt x="762210" y="833492"/>
                  <a:pt x="753441" y="845393"/>
                  <a:pt x="742103" y="854514"/>
                </a:cubicBezTo>
                <a:cubicBezTo>
                  <a:pt x="756737" y="819849"/>
                  <a:pt x="770991" y="784928"/>
                  <a:pt x="785881" y="750263"/>
                </a:cubicBezTo>
                <a:cubicBezTo>
                  <a:pt x="846713" y="608712"/>
                  <a:pt x="910948" y="469145"/>
                  <a:pt x="978978" y="331786"/>
                </a:cubicBezTo>
                <a:lnTo>
                  <a:pt x="1155717" y="0"/>
                </a:lnTo>
                <a:lnTo>
                  <a:pt x="1098249" y="0"/>
                </a:lnTo>
                <a:lnTo>
                  <a:pt x="991458" y="196614"/>
                </a:lnTo>
                <a:cubicBezTo>
                  <a:pt x="797017" y="573253"/>
                  <a:pt x="633548" y="966066"/>
                  <a:pt x="493941" y="1371196"/>
                </a:cubicBezTo>
                <a:cubicBezTo>
                  <a:pt x="276630" y="2007265"/>
                  <a:pt x="126659" y="2664286"/>
                  <a:pt x="46485" y="3331516"/>
                </a:cubicBezTo>
                <a:cubicBezTo>
                  <a:pt x="4488" y="3672965"/>
                  <a:pt x="-14219" y="4013908"/>
                  <a:pt x="12252" y="4357388"/>
                </a:cubicBezTo>
                <a:cubicBezTo>
                  <a:pt x="43558" y="4758899"/>
                  <a:pt x="90773" y="5157998"/>
                  <a:pt x="170821" y="5552906"/>
                </a:cubicBezTo>
                <a:cubicBezTo>
                  <a:pt x="259109" y="5988893"/>
                  <a:pt x="378967" y="6414594"/>
                  <a:pt x="537265" y="6828295"/>
                </a:cubicBezTo>
                <a:lnTo>
                  <a:pt x="549692" y="6858000"/>
                </a:lnTo>
                <a:lnTo>
                  <a:pt x="602234" y="6858000"/>
                </a:lnTo>
                <a:lnTo>
                  <a:pt x="595414" y="6841549"/>
                </a:lnTo>
                <a:cubicBezTo>
                  <a:pt x="507884" y="6614016"/>
                  <a:pt x="431296" y="6380817"/>
                  <a:pt x="364260" y="6142729"/>
                </a:cubicBezTo>
                <a:cubicBezTo>
                  <a:pt x="305974" y="5935370"/>
                  <a:pt x="262958" y="5723695"/>
                  <a:pt x="213071" y="5513923"/>
                </a:cubicBezTo>
                <a:cubicBezTo>
                  <a:pt x="211892" y="5502788"/>
                  <a:pt x="211299" y="5491601"/>
                  <a:pt x="211290" y="5480401"/>
                </a:cubicBezTo>
                <a:cubicBezTo>
                  <a:pt x="247814" y="5607635"/>
                  <a:pt x="276958" y="5719759"/>
                  <a:pt x="311446" y="5830359"/>
                </a:cubicBezTo>
                <a:cubicBezTo>
                  <a:pt x="401357" y="6118381"/>
                  <a:pt x="505060" y="6398531"/>
                  <a:pt x="622963" y="6670527"/>
                </a:cubicBezTo>
                <a:lnTo>
                  <a:pt x="710464" y="6858000"/>
                </a:lnTo>
                <a:lnTo>
                  <a:pt x="7529613" y="6858000"/>
                </a:lnTo>
                <a:close/>
              </a:path>
            </a:pathLst>
          </a:custGeom>
          <a:solidFill>
            <a:schemeClr val="accent1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C359E4-C3C5-4C4D-9AD4-27C14F8B64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22061" y="762538"/>
            <a:ext cx="5649349" cy="3199862"/>
          </a:xfrm>
        </p:spPr>
        <p:txBody>
          <a:bodyPr anchor="b">
            <a:normAutofit fontScale="90000"/>
          </a:bodyPr>
          <a:lstStyle/>
          <a:p>
            <a:r>
              <a:rPr lang="en-US" sz="8000" dirty="0">
                <a:solidFill>
                  <a:srgbClr val="FBF9F6"/>
                </a:solidFill>
              </a:rPr>
              <a:t>Let’s Play A Game in Python!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29F699-D184-480B-AA19-CE2C489D24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2061" y="4312561"/>
            <a:ext cx="5649349" cy="1687815"/>
          </a:xfrm>
        </p:spPr>
        <p:txBody>
          <a:bodyPr anchor="t">
            <a:normAutofit/>
          </a:bodyPr>
          <a:lstStyle/>
          <a:p>
            <a:endParaRPr lang="en-US" sz="3600">
              <a:solidFill>
                <a:srgbClr val="FBF9F6"/>
              </a:solidFill>
            </a:endParaRPr>
          </a:p>
        </p:txBody>
      </p:sp>
      <p:pic>
        <p:nvPicPr>
          <p:cNvPr id="7" name="Graphic 6" descr="Table tennis">
            <a:extLst>
              <a:ext uri="{FF2B5EF4-FFF2-40B4-BE49-F238E27FC236}">
                <a16:creationId xmlns:a16="http://schemas.microsoft.com/office/drawing/2014/main" id="{4817A86A-DB6B-4238-BF0A-FCAD7B9823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4988" y="1744515"/>
            <a:ext cx="3368969" cy="3368969"/>
          </a:xfrm>
          <a:prstGeom prst="rect">
            <a:avLst/>
          </a:prstGeom>
        </p:spPr>
      </p:pic>
      <p:sp>
        <p:nvSpPr>
          <p:cNvPr id="14" name="Rectangle 6">
            <a:extLst>
              <a:ext uri="{FF2B5EF4-FFF2-40B4-BE49-F238E27FC236}">
                <a16:creationId xmlns:a16="http://schemas.microsoft.com/office/drawing/2014/main" id="{63DAB858-5A0C-4AFF-AAC6-705EDF8DB7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17682" y="4043302"/>
            <a:ext cx="5303520" cy="27432"/>
          </a:xfrm>
          <a:custGeom>
            <a:avLst/>
            <a:gdLst>
              <a:gd name="connsiteX0" fmla="*/ 0 w 5303520"/>
              <a:gd name="connsiteY0" fmla="*/ 0 h 27432"/>
              <a:gd name="connsiteX1" fmla="*/ 556870 w 5303520"/>
              <a:gd name="connsiteY1" fmla="*/ 0 h 27432"/>
              <a:gd name="connsiteX2" fmla="*/ 1272845 w 5303520"/>
              <a:gd name="connsiteY2" fmla="*/ 0 h 27432"/>
              <a:gd name="connsiteX3" fmla="*/ 1882750 w 5303520"/>
              <a:gd name="connsiteY3" fmla="*/ 0 h 27432"/>
              <a:gd name="connsiteX4" fmla="*/ 2439619 w 5303520"/>
              <a:gd name="connsiteY4" fmla="*/ 0 h 27432"/>
              <a:gd name="connsiteX5" fmla="*/ 3155594 w 5303520"/>
              <a:gd name="connsiteY5" fmla="*/ 0 h 27432"/>
              <a:gd name="connsiteX6" fmla="*/ 3818534 w 5303520"/>
              <a:gd name="connsiteY6" fmla="*/ 0 h 27432"/>
              <a:gd name="connsiteX7" fmla="*/ 4481474 w 5303520"/>
              <a:gd name="connsiteY7" fmla="*/ 0 h 27432"/>
              <a:gd name="connsiteX8" fmla="*/ 5303520 w 5303520"/>
              <a:gd name="connsiteY8" fmla="*/ 0 h 27432"/>
              <a:gd name="connsiteX9" fmla="*/ 5303520 w 5303520"/>
              <a:gd name="connsiteY9" fmla="*/ 27432 h 27432"/>
              <a:gd name="connsiteX10" fmla="*/ 4746650 w 5303520"/>
              <a:gd name="connsiteY10" fmla="*/ 27432 h 27432"/>
              <a:gd name="connsiteX11" fmla="*/ 4242816 w 5303520"/>
              <a:gd name="connsiteY11" fmla="*/ 27432 h 27432"/>
              <a:gd name="connsiteX12" fmla="*/ 3526841 w 5303520"/>
              <a:gd name="connsiteY12" fmla="*/ 27432 h 27432"/>
              <a:gd name="connsiteX13" fmla="*/ 2969971 w 5303520"/>
              <a:gd name="connsiteY13" fmla="*/ 27432 h 27432"/>
              <a:gd name="connsiteX14" fmla="*/ 2253996 w 5303520"/>
              <a:gd name="connsiteY14" fmla="*/ 27432 h 27432"/>
              <a:gd name="connsiteX15" fmla="*/ 1484986 w 5303520"/>
              <a:gd name="connsiteY15" fmla="*/ 27432 h 27432"/>
              <a:gd name="connsiteX16" fmla="*/ 875081 w 5303520"/>
              <a:gd name="connsiteY16" fmla="*/ 27432 h 27432"/>
              <a:gd name="connsiteX17" fmla="*/ 0 w 5303520"/>
              <a:gd name="connsiteY17" fmla="*/ 27432 h 27432"/>
              <a:gd name="connsiteX18" fmla="*/ 0 w 5303520"/>
              <a:gd name="connsiteY18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303520" h="27432" fill="none" extrusionOk="0">
                <a:moveTo>
                  <a:pt x="0" y="0"/>
                </a:moveTo>
                <a:cubicBezTo>
                  <a:pt x="191807" y="-19560"/>
                  <a:pt x="373092" y="14032"/>
                  <a:pt x="556870" y="0"/>
                </a:cubicBezTo>
                <a:cubicBezTo>
                  <a:pt x="740648" y="-14032"/>
                  <a:pt x="1109645" y="5886"/>
                  <a:pt x="1272845" y="0"/>
                </a:cubicBezTo>
                <a:cubicBezTo>
                  <a:pt x="1436045" y="-5886"/>
                  <a:pt x="1723352" y="-21940"/>
                  <a:pt x="1882750" y="0"/>
                </a:cubicBezTo>
                <a:cubicBezTo>
                  <a:pt x="2042148" y="21940"/>
                  <a:pt x="2308812" y="-23394"/>
                  <a:pt x="2439619" y="0"/>
                </a:cubicBezTo>
                <a:cubicBezTo>
                  <a:pt x="2570426" y="23394"/>
                  <a:pt x="2936980" y="-3315"/>
                  <a:pt x="3155594" y="0"/>
                </a:cubicBezTo>
                <a:cubicBezTo>
                  <a:pt x="3374208" y="3315"/>
                  <a:pt x="3528026" y="24519"/>
                  <a:pt x="3818534" y="0"/>
                </a:cubicBezTo>
                <a:cubicBezTo>
                  <a:pt x="4109042" y="-24519"/>
                  <a:pt x="4161759" y="-18720"/>
                  <a:pt x="4481474" y="0"/>
                </a:cubicBezTo>
                <a:cubicBezTo>
                  <a:pt x="4801189" y="18720"/>
                  <a:pt x="5011126" y="27308"/>
                  <a:pt x="5303520" y="0"/>
                </a:cubicBezTo>
                <a:cubicBezTo>
                  <a:pt x="5303593" y="13343"/>
                  <a:pt x="5303797" y="14402"/>
                  <a:pt x="5303520" y="27432"/>
                </a:cubicBezTo>
                <a:cubicBezTo>
                  <a:pt x="5132450" y="9645"/>
                  <a:pt x="4953391" y="27858"/>
                  <a:pt x="4746650" y="27432"/>
                </a:cubicBezTo>
                <a:cubicBezTo>
                  <a:pt x="4539909" y="27007"/>
                  <a:pt x="4361261" y="16312"/>
                  <a:pt x="4242816" y="27432"/>
                </a:cubicBezTo>
                <a:cubicBezTo>
                  <a:pt x="4124371" y="38552"/>
                  <a:pt x="3754907" y="30170"/>
                  <a:pt x="3526841" y="27432"/>
                </a:cubicBezTo>
                <a:cubicBezTo>
                  <a:pt x="3298775" y="24694"/>
                  <a:pt x="3164473" y="13057"/>
                  <a:pt x="2969971" y="27432"/>
                </a:cubicBezTo>
                <a:cubicBezTo>
                  <a:pt x="2775469" y="41808"/>
                  <a:pt x="2608536" y="11194"/>
                  <a:pt x="2253996" y="27432"/>
                </a:cubicBezTo>
                <a:cubicBezTo>
                  <a:pt x="1899456" y="43670"/>
                  <a:pt x="1752044" y="37933"/>
                  <a:pt x="1484986" y="27432"/>
                </a:cubicBezTo>
                <a:cubicBezTo>
                  <a:pt x="1217928" y="16932"/>
                  <a:pt x="1060609" y="4360"/>
                  <a:pt x="875081" y="27432"/>
                </a:cubicBezTo>
                <a:cubicBezTo>
                  <a:pt x="689553" y="50504"/>
                  <a:pt x="188846" y="34372"/>
                  <a:pt x="0" y="27432"/>
                </a:cubicBezTo>
                <a:cubicBezTo>
                  <a:pt x="-1027" y="16774"/>
                  <a:pt x="589" y="8401"/>
                  <a:pt x="0" y="0"/>
                </a:cubicBezTo>
                <a:close/>
              </a:path>
              <a:path w="5303520" h="27432" stroke="0" extrusionOk="0">
                <a:moveTo>
                  <a:pt x="0" y="0"/>
                </a:moveTo>
                <a:cubicBezTo>
                  <a:pt x="181149" y="2038"/>
                  <a:pt x="442175" y="-27591"/>
                  <a:pt x="609905" y="0"/>
                </a:cubicBezTo>
                <a:cubicBezTo>
                  <a:pt x="777636" y="27591"/>
                  <a:pt x="947554" y="-24271"/>
                  <a:pt x="1113739" y="0"/>
                </a:cubicBezTo>
                <a:cubicBezTo>
                  <a:pt x="1279924" y="24271"/>
                  <a:pt x="1721318" y="-30891"/>
                  <a:pt x="1882750" y="0"/>
                </a:cubicBezTo>
                <a:cubicBezTo>
                  <a:pt x="2044182" y="30891"/>
                  <a:pt x="2270822" y="-14002"/>
                  <a:pt x="2492654" y="0"/>
                </a:cubicBezTo>
                <a:cubicBezTo>
                  <a:pt x="2714486" y="14002"/>
                  <a:pt x="2822632" y="27292"/>
                  <a:pt x="3102559" y="0"/>
                </a:cubicBezTo>
                <a:cubicBezTo>
                  <a:pt x="3382487" y="-27292"/>
                  <a:pt x="3489743" y="-31235"/>
                  <a:pt x="3871570" y="0"/>
                </a:cubicBezTo>
                <a:cubicBezTo>
                  <a:pt x="4253397" y="31235"/>
                  <a:pt x="4301475" y="22800"/>
                  <a:pt x="4428439" y="0"/>
                </a:cubicBezTo>
                <a:cubicBezTo>
                  <a:pt x="4555403" y="-22800"/>
                  <a:pt x="5018410" y="43534"/>
                  <a:pt x="5303520" y="0"/>
                </a:cubicBezTo>
                <a:cubicBezTo>
                  <a:pt x="5303295" y="13080"/>
                  <a:pt x="5304172" y="14823"/>
                  <a:pt x="5303520" y="27432"/>
                </a:cubicBezTo>
                <a:cubicBezTo>
                  <a:pt x="5082751" y="27600"/>
                  <a:pt x="4993374" y="33244"/>
                  <a:pt x="4746650" y="27432"/>
                </a:cubicBezTo>
                <a:cubicBezTo>
                  <a:pt x="4499926" y="21621"/>
                  <a:pt x="4368648" y="1957"/>
                  <a:pt x="4083710" y="27432"/>
                </a:cubicBezTo>
                <a:cubicBezTo>
                  <a:pt x="3798772" y="52907"/>
                  <a:pt x="3729434" y="14645"/>
                  <a:pt x="3473806" y="27432"/>
                </a:cubicBezTo>
                <a:cubicBezTo>
                  <a:pt x="3218178" y="40219"/>
                  <a:pt x="3056855" y="39147"/>
                  <a:pt x="2704795" y="27432"/>
                </a:cubicBezTo>
                <a:cubicBezTo>
                  <a:pt x="2352735" y="15717"/>
                  <a:pt x="2319447" y="38401"/>
                  <a:pt x="1935785" y="27432"/>
                </a:cubicBezTo>
                <a:cubicBezTo>
                  <a:pt x="1552123" y="16464"/>
                  <a:pt x="1532619" y="8678"/>
                  <a:pt x="1378915" y="27432"/>
                </a:cubicBezTo>
                <a:cubicBezTo>
                  <a:pt x="1225211" y="46187"/>
                  <a:pt x="1038692" y="43452"/>
                  <a:pt x="715975" y="27432"/>
                </a:cubicBezTo>
                <a:cubicBezTo>
                  <a:pt x="393258" y="11412"/>
                  <a:pt x="303768" y="36088"/>
                  <a:pt x="0" y="27432"/>
                </a:cubicBezTo>
                <a:cubicBezTo>
                  <a:pt x="151" y="17585"/>
                  <a:pt x="-198" y="13251"/>
                  <a:pt x="0" y="0"/>
                </a:cubicBezTo>
                <a:close/>
              </a:path>
            </a:pathLst>
          </a:custGeom>
          <a:solidFill>
            <a:srgbClr val="FBF9F6"/>
          </a:solidFill>
          <a:ln w="41275" cap="rnd">
            <a:solidFill>
              <a:srgbClr val="FBF9F6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57169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Office">
      <a:dk1>
        <a:srgbClr val="000000"/>
      </a:dk1>
      <a:lt1>
        <a:srgbClr val="FFFFFF"/>
      </a:lt1>
      <a:dk2>
        <a:srgbClr val="1D242E"/>
      </a:dk2>
      <a:lt2>
        <a:srgbClr val="F2F1F1"/>
      </a:lt2>
      <a:accent1>
        <a:srgbClr val="4472C4"/>
      </a:accent1>
      <a:accent2>
        <a:srgbClr val="ED7D31"/>
      </a:accent2>
      <a:accent3>
        <a:srgbClr val="A3A3A3"/>
      </a:accent3>
      <a:accent4>
        <a:srgbClr val="CF9B00"/>
      </a:accent4>
      <a:accent5>
        <a:srgbClr val="5B9BD5"/>
      </a:accent5>
      <a:accent6>
        <a:srgbClr val="70AD47"/>
      </a:accent6>
      <a:hlink>
        <a:srgbClr val="D26012"/>
      </a:hlink>
      <a:folHlink>
        <a:srgbClr val="9A5879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253</Words>
  <Application>Microsoft Office PowerPoint</Application>
  <PresentationFormat>Widescreen</PresentationFormat>
  <Paragraphs>20</Paragraphs>
  <Slides>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Modern Love</vt:lpstr>
      <vt:lpstr>The Hand</vt:lpstr>
      <vt:lpstr>SketchyVTI</vt:lpstr>
      <vt:lpstr>About Coding Style</vt:lpstr>
      <vt:lpstr>Always try using 4 space indentations without tabs</vt:lpstr>
      <vt:lpstr>Wrap lines to ensure they do not surpass 79 characters</vt:lpstr>
      <vt:lpstr>Separate functions and classes and functions with blank lines</vt:lpstr>
      <vt:lpstr>Name your functions and classes as consistently as possible</vt:lpstr>
      <vt:lpstr>Let’s Play A Game in Python!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About Coding Style</dc:title>
  <dc:creator>Anthony Winchester</dc:creator>
  <cp:lastModifiedBy>Anthony Winchester</cp:lastModifiedBy>
  <cp:revision>4</cp:revision>
  <dcterms:created xsi:type="dcterms:W3CDTF">2020-11-11T07:13:07Z</dcterms:created>
  <dcterms:modified xsi:type="dcterms:W3CDTF">2020-11-11T12:52:32Z</dcterms:modified>
</cp:coreProperties>
</file>