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71" r:id="rId3"/>
    <p:sldId id="272" r:id="rId4"/>
    <p:sldId id="279" r:id="rId5"/>
    <p:sldId id="273" r:id="rId6"/>
    <p:sldId id="274" r:id="rId7"/>
    <p:sldId id="278" r:id="rId8"/>
    <p:sldId id="280" r:id="rId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89"/>
    <p:restoredTop sz="94636"/>
  </p:normalViewPr>
  <p:slideViewPr>
    <p:cSldViewPr snapToGrid="0" snapToObjects="1">
      <p:cViewPr varScale="1">
        <p:scale>
          <a:sx n="94" d="100"/>
          <a:sy n="94" d="100"/>
        </p:scale>
        <p:origin x="-520" y="-10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presProps" Target="presProps.xml"/><Relationship Id="rId12" Type="http://schemas.openxmlformats.org/officeDocument/2006/relationships/viewProps" Target="viewProps.xml"/><Relationship Id="rId13" Type="http://schemas.openxmlformats.org/officeDocument/2006/relationships/theme" Target="theme/theme1.xml"/><Relationship Id="rId14"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printerSettings" Target="printerSettings/printerSettings1.bin"/></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1DFDC642-9FDB-CF48-8714-D18FDE58CA89}" type="datetimeFigureOut">
              <a:rPr lang="en-US" smtClean="0"/>
              <a:t>11/18/20</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sz="1800" kern="1200">
              <a:solidFill>
                <a:schemeClr val="lt1"/>
              </a:solidFill>
              <a:latin typeface="+mn-lt"/>
              <a:ea typeface="+mn-ea"/>
              <a:cs typeface="+mn-cs"/>
            </a:endParaRP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1" name="Rectangle 10"/>
          <p:cNvSpPr/>
          <p:nvPr/>
        </p:nvSpPr>
        <p:spPr>
          <a:xfrm>
            <a:off x="4624388" y="228600"/>
            <a:ext cx="2057400" cy="203911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6802438" y="2377440"/>
            <a:ext cx="2057400" cy="203911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5" name="Date Placeholder 4"/>
          <p:cNvSpPr>
            <a:spLocks noGrp="1"/>
          </p:cNvSpPr>
          <p:nvPr>
            <p:ph type="dt" sz="half" idx="10"/>
          </p:nvPr>
        </p:nvSpPr>
        <p:spPr/>
        <p:txBody>
          <a:body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7A85B7E-F047-7846-92F9-87826583728E}" type="slidenum">
              <a:rPr lang="en-US" smtClean="0"/>
              <a:t>‹#›</a:t>
            </a:fld>
            <a:endParaRPr lang="en-US"/>
          </a:p>
        </p:txBody>
      </p:sp>
      <p:sp>
        <p:nvSpPr>
          <p:cNvPr id="12" name="Content Placeholder 2"/>
          <p:cNvSpPr>
            <a:spLocks noGrp="1"/>
          </p:cNvSpPr>
          <p:nvPr>
            <p:ph sz="half" idx="17"/>
          </p:nvPr>
        </p:nvSpPr>
        <p:spPr>
          <a:xfrm>
            <a:off x="502920" y="1985963"/>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Content Placeholder 2"/>
          <p:cNvSpPr>
            <a:spLocks noGrp="1"/>
          </p:cNvSpPr>
          <p:nvPr>
            <p:ph sz="half" idx="18"/>
          </p:nvPr>
        </p:nvSpPr>
        <p:spPr>
          <a:xfrm>
            <a:off x="502920" y="4164965"/>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5"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6"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Only">
    <p:spTree>
      <p:nvGrpSpPr>
        <p:cNvPr id="1" name=""/>
        <p:cNvGrpSpPr/>
        <p:nvPr/>
      </p:nvGrpSpPr>
      <p:grpSpPr>
        <a:xfrm>
          <a:off x="0" y="0"/>
          <a:ext cx="0" cy="0"/>
          <a:chOff x="0" y="0"/>
          <a:chExt cx="0" cy="0"/>
        </a:xfrm>
      </p:grpSpPr>
      <p:sp>
        <p:nvSpPr>
          <p:cNvPr id="6" name="Rectangle 5"/>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TextBox 7"/>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1DFDC642-9FDB-CF48-8714-D18FDE58CA89}" type="datetimeFigureOut">
              <a:rPr lang="en-US" smtClean="0"/>
              <a:t>11/18/20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7A85B7E-F047-7846-92F9-87826583728E}" type="slidenum">
              <a:rPr lang="en-US" smtClean="0"/>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Blank">
    <p:spTree>
      <p:nvGrpSpPr>
        <p:cNvPr id="1" name=""/>
        <p:cNvGrpSpPr/>
        <p:nvPr/>
      </p:nvGrpSpPr>
      <p:grpSpPr>
        <a:xfrm>
          <a:off x="0" y="0"/>
          <a:ext cx="0" cy="0"/>
          <a:chOff x="0" y="0"/>
          <a:chExt cx="0" cy="0"/>
        </a:xfrm>
      </p:grpSpPr>
      <p:sp>
        <p:nvSpPr>
          <p:cNvPr id="5" name="Rectangle 4"/>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1DFDC642-9FDB-CF48-8714-D18FDE58CA89}" type="datetimeFigureOut">
              <a:rPr lang="en-US" smtClean="0"/>
              <a:t>11/18/20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7A85B7E-F047-7846-92F9-87826583728E}" type="slidenum">
              <a:rPr lang="en-US" smtClean="0"/>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282575" y="228600"/>
            <a:ext cx="3451225"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5" y="2571750"/>
            <a:ext cx="3255264" cy="1162050"/>
          </a:xfrm>
        </p:spPr>
        <p:txBody>
          <a:bodyPr anchor="b">
            <a:normAutofit/>
          </a:bodyPr>
          <a:lstStyle>
            <a:lvl1pPr algn="l">
              <a:defRPr sz="2600" b="0">
                <a:solidFill>
                  <a:schemeClr val="bg1"/>
                </a:solidFill>
              </a:defRPr>
            </a:lvl1pPr>
          </a:lstStyle>
          <a:p>
            <a:r>
              <a:rPr lang="en-US" smtClean="0"/>
              <a:t>Click to edit Master title style</a:t>
            </a:r>
            <a:endParaRPr dirty="0"/>
          </a:p>
        </p:txBody>
      </p:sp>
      <p:sp>
        <p:nvSpPr>
          <p:cNvPr id="3" name="Content Placeholder 2"/>
          <p:cNvSpPr>
            <a:spLocks noGrp="1"/>
          </p:cNvSpPr>
          <p:nvPr>
            <p:ph idx="1"/>
          </p:nvPr>
        </p:nvSpPr>
        <p:spPr>
          <a:xfrm>
            <a:off x="4168775" y="273050"/>
            <a:ext cx="4597399" cy="5853113"/>
          </a:xfrm>
        </p:spPr>
        <p:txBody>
          <a:bodyPr>
            <a:normAutofit/>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Text Placeholder 3"/>
          <p:cNvSpPr>
            <a:spLocks noGrp="1"/>
          </p:cNvSpPr>
          <p:nvPr>
            <p:ph type="body" sz="half" idx="2"/>
          </p:nvPr>
        </p:nvSpPr>
        <p:spPr>
          <a:xfrm>
            <a:off x="381093" y="3733800"/>
            <a:ext cx="325526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a:xfrm>
            <a:off x="3859305" y="6423585"/>
            <a:ext cx="3316941" cy="365125"/>
          </a:xfrm>
        </p:spPr>
        <p:txBody>
          <a:bodyPr/>
          <a:lstStyle/>
          <a:p>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169404" y="3124200"/>
            <a:ext cx="3898272"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6" y="228600"/>
            <a:ext cx="3460658" cy="63452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169404" y="3995737"/>
            <a:ext cx="3898272"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07A85B7E-F047-7846-92F9-87826583728E}" type="slidenum">
              <a:rPr lang="en-US" smtClean="0"/>
              <a:t>‹#›</a:t>
            </a:fld>
            <a:endParaRPr lang="en-US"/>
          </a:p>
        </p:txBody>
      </p:sp>
      <p:sp>
        <p:nvSpPr>
          <p:cNvPr id="10" name="TextBox 9"/>
          <p:cNvSpPr txBox="1"/>
          <p:nvPr/>
        </p:nvSpPr>
        <p:spPr>
          <a:xfrm>
            <a:off x="3990110"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2" name="Title 1"/>
          <p:cNvSpPr>
            <a:spLocks noGrp="1"/>
          </p:cNvSpPr>
          <p:nvPr>
            <p:ph type="title"/>
          </p:nvPr>
        </p:nvSpPr>
        <p:spPr>
          <a:xfrm>
            <a:off x="506505" y="4424082"/>
            <a:ext cx="6191157" cy="83371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28600"/>
            <a:ext cx="637838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506505" y="5257799"/>
            <a:ext cx="6191157" cy="885825"/>
          </a:xfrm>
        </p:spPr>
        <p:txBody>
          <a:bodyPr/>
          <a:lstStyle>
            <a:lvl1pPr marL="0" indent="0">
              <a:spcBef>
                <a:spcPts val="3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7A85B7E-F047-7846-92F9-87826583728E}" type="slidenum">
              <a:rPr lang="en-US" smtClean="0"/>
              <a:t>‹#›</a:t>
            </a:fld>
            <a:endParaRPr lang="en-US"/>
          </a:p>
        </p:txBody>
      </p:sp>
      <p:sp>
        <p:nvSpPr>
          <p:cNvPr id="8" name="Rectangle 7"/>
          <p:cNvSpPr/>
          <p:nvPr/>
        </p:nvSpPr>
        <p:spPr>
          <a:xfrm>
            <a:off x="6802438" y="22860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6802438" y="2377440"/>
            <a:ext cx="2057400" cy="203911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327212" y="4632792"/>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p:cSld name="2 Pictures with Caption">
    <p:spTree>
      <p:nvGrpSpPr>
        <p:cNvPr id="1" name=""/>
        <p:cNvGrpSpPr/>
        <p:nvPr/>
      </p:nvGrpSpPr>
      <p:grpSpPr>
        <a:xfrm>
          <a:off x="0" y="0"/>
          <a:ext cx="0" cy="0"/>
          <a:chOff x="0" y="0"/>
          <a:chExt cx="0" cy="0"/>
        </a:xfrm>
      </p:grpSpPr>
      <p:sp>
        <p:nvSpPr>
          <p:cNvPr id="8" name="Rectangle 7"/>
          <p:cNvSpPr/>
          <p:nvPr/>
        </p:nvSpPr>
        <p:spPr>
          <a:xfrm>
            <a:off x="282574" y="228600"/>
            <a:ext cx="6387167"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6181611"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6179566"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5212262" y="6235607"/>
            <a:ext cx="1348398" cy="365125"/>
          </a:xfrm>
        </p:spPr>
        <p:txBody>
          <a:bodyPr/>
          <a:lstStyle>
            <a:lvl1pPr>
              <a:defRPr>
                <a:solidFill>
                  <a:schemeClr val="bg1"/>
                </a:solidFill>
              </a:defRPr>
            </a:lvl1p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a:xfrm>
            <a:off x="381095" y="6235607"/>
            <a:ext cx="46481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07A85B7E-F047-7846-92F9-87826583728E}" type="slidenum">
              <a:rPr lang="en-US" smtClean="0"/>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6802438" y="237494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6802438" y="4535424"/>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3 Pictures with Caption">
    <p:spTree>
      <p:nvGrpSpPr>
        <p:cNvPr id="1" name=""/>
        <p:cNvGrpSpPr/>
        <p:nvPr/>
      </p:nvGrpSpPr>
      <p:grpSpPr>
        <a:xfrm>
          <a:off x="0" y="0"/>
          <a:ext cx="0" cy="0"/>
          <a:chOff x="0" y="0"/>
          <a:chExt cx="0" cy="0"/>
        </a:xfrm>
      </p:grpSpPr>
      <p:sp>
        <p:nvSpPr>
          <p:cNvPr id="8" name="Rectangle 7"/>
          <p:cNvSpPr/>
          <p:nvPr/>
        </p:nvSpPr>
        <p:spPr>
          <a:xfrm>
            <a:off x="282575" y="228600"/>
            <a:ext cx="423545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4016633"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401530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3048000" y="6235607"/>
            <a:ext cx="1348398" cy="365125"/>
          </a:xfrm>
        </p:spPr>
        <p:txBody>
          <a:bodyPr/>
          <a:lstStyle>
            <a:lvl1pPr>
              <a:defRPr>
                <a:solidFill>
                  <a:schemeClr val="bg1"/>
                </a:solidFill>
              </a:defRPr>
            </a:lvl1p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a:xfrm>
            <a:off x="381095" y="6235607"/>
            <a:ext cx="25907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07A85B7E-F047-7846-92F9-87826583728E}" type="slidenum">
              <a:rPr lang="en-US" smtClean="0"/>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4388" y="4534726"/>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4624388" y="2381663"/>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5"/>
          </p:nvPr>
        </p:nvSpPr>
        <p:spPr>
          <a:xfrm>
            <a:off x="6803136" y="2381662"/>
            <a:ext cx="2057400" cy="418795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3 Pictures with Caption, Alt.">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53000" y="3124200"/>
            <a:ext cx="3108960"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365248"/>
            <a:ext cx="424011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953000" y="3995737"/>
            <a:ext cx="3108960"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07A85B7E-F047-7846-92F9-87826583728E}" type="slidenum">
              <a:rPr lang="en-US" smtClean="0"/>
              <a:t>‹#›</a:t>
            </a:fld>
            <a:endParaRPr lang="en-US"/>
          </a:p>
        </p:txBody>
      </p:sp>
      <p:sp>
        <p:nvSpPr>
          <p:cNvPr id="10" name="TextBox 9"/>
          <p:cNvSpPr txBox="1"/>
          <p:nvPr/>
        </p:nvSpPr>
        <p:spPr>
          <a:xfrm>
            <a:off x="4750361"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
        <p:nvSpPr>
          <p:cNvPr id="14" name="Picture Placeholder 12"/>
          <p:cNvSpPr>
            <a:spLocks noGrp="1"/>
          </p:cNvSpPr>
          <p:nvPr>
            <p:ph type="pic" sz="quarter" idx="13"/>
          </p:nvPr>
        </p:nvSpPr>
        <p:spPr>
          <a:xfrm>
            <a:off x="277905" y="228600"/>
            <a:ext cx="2057400" cy="2039112"/>
          </a:xfrm>
        </p:spPr>
        <p:txBody>
          <a:bodyPr/>
          <a:lstStyle>
            <a:lvl1pPr>
              <a:buNone/>
              <a:defRPr/>
            </a:lvl1pPr>
          </a:lstStyle>
          <a:p>
            <a:r>
              <a:rPr lang="en-US" smtClean="0"/>
              <a:t>Drag picture to placeholder or click icon to add</a:t>
            </a:r>
            <a:endParaRPr/>
          </a:p>
        </p:txBody>
      </p:sp>
      <p:sp>
        <p:nvSpPr>
          <p:cNvPr id="15" name="Picture Placeholder 12"/>
          <p:cNvSpPr>
            <a:spLocks noGrp="1"/>
          </p:cNvSpPr>
          <p:nvPr>
            <p:ph type="pic" sz="quarter" idx="14"/>
          </p:nvPr>
        </p:nvSpPr>
        <p:spPr>
          <a:xfrm>
            <a:off x="2460625" y="228600"/>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p:cSld name="Title and Vertical Tex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1DFDC642-9FDB-CF48-8714-D18FDE58CA89}" type="datetimeFigureOut">
              <a:rPr lang="en-US" smtClean="0"/>
              <a:t>11/18/20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A85B7E-F047-7846-92F9-87826583728E}"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le and Content">
    <p:spTree>
      <p:nvGrpSpPr>
        <p:cNvPr id="1" name=""/>
        <p:cNvGrpSpPr/>
        <p:nvPr/>
      </p:nvGrpSpPr>
      <p:grpSpPr>
        <a:xfrm>
          <a:off x="0" y="0"/>
          <a:ext cx="0" cy="0"/>
          <a:chOff x="0" y="0"/>
          <a:chExt cx="0" cy="0"/>
        </a:xfrm>
      </p:grpSpPr>
      <p:sp>
        <p:nvSpPr>
          <p:cNvPr id="7" name="Rectangle 6"/>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1DFDC642-9FDB-CF48-8714-D18FDE58CA89}" type="datetimeFigureOut">
              <a:rPr lang="en-US" smtClean="0"/>
              <a:t>11/18/20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A85B7E-F047-7846-92F9-87826583728E}" type="slidenum">
              <a:rPr lang="en-US" smtClean="0"/>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Rectangle 9"/>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p:cSld name="Vertical Title and Text">
    <p:spTree>
      <p:nvGrpSpPr>
        <p:cNvPr id="1" name=""/>
        <p:cNvGrpSpPr/>
        <p:nvPr/>
      </p:nvGrpSpPr>
      <p:grpSpPr>
        <a:xfrm>
          <a:off x="0" y="0"/>
          <a:ext cx="0" cy="0"/>
          <a:chOff x="0" y="0"/>
          <a:chExt cx="0" cy="0"/>
        </a:xfrm>
      </p:grpSpPr>
      <p:sp>
        <p:nvSpPr>
          <p:cNvPr id="10" name="Rectangle 9"/>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995772" y="954742"/>
            <a:ext cx="681318" cy="5171422"/>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958756"/>
            <a:ext cx="6858000" cy="5184869"/>
          </a:xfrm>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1DFDC642-9FDB-CF48-8714-D18FDE58CA89}" type="datetimeFigureOut">
              <a:rPr lang="en-US" smtClean="0"/>
              <a:t>11/18/20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A85B7E-F047-7846-92F9-87826583728E}" type="slidenum">
              <a:rPr lang="en-US" smtClean="0"/>
              <a:t>‹#›</a:t>
            </a:fld>
            <a:endParaRPr lang="en-US"/>
          </a:p>
        </p:txBody>
      </p:sp>
      <p:sp>
        <p:nvSpPr>
          <p:cNvPr id="9" name="TextBox 8"/>
          <p:cNvSpPr txBox="1"/>
          <p:nvPr/>
        </p:nvSpPr>
        <p:spPr>
          <a:xfrm rot="16200000">
            <a:off x="8593111" y="561668"/>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and Content, Al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8474" y="134471"/>
            <a:ext cx="7556313" cy="995082"/>
          </a:xfrm>
        </p:spPr>
        <p:txBody>
          <a:bodyPr anchor="b" anchorCtr="0"/>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1DFDC642-9FDB-CF48-8714-D18FDE58CA89}" type="datetimeFigureOut">
              <a:rPr lang="en-US" smtClean="0"/>
              <a:t>11/18/20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A85B7E-F047-7846-92F9-87826583728E}" type="slidenum">
              <a:rPr lang="en-US" smtClean="0"/>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Text Placeholder 3"/>
          <p:cNvSpPr>
            <a:spLocks noGrp="1"/>
          </p:cNvSpPr>
          <p:nvPr>
            <p:ph type="body" sz="half" idx="2"/>
          </p:nvPr>
        </p:nvSpPr>
        <p:spPr>
          <a:xfrm>
            <a:off x="498518" y="1129553"/>
            <a:ext cx="7558960" cy="774700"/>
          </a:xfrm>
        </p:spPr>
        <p:txBody>
          <a:bodyPr vert="horz" lIns="91440" tIns="45720" rIns="91440" bIns="45720" rtlCol="0" anchor="t" anchorCtr="0">
            <a:noAutofit/>
          </a:bodyPr>
          <a:lstStyle>
            <a:lvl1pPr marL="0" indent="0">
              <a:buNone/>
              <a:defRPr kumimoji="0" sz="2400" b="0" i="0" u="none" strike="noStrike" kern="1200" cap="none" spc="0" normalizeH="0" baseline="0">
                <a:ln>
                  <a:noFill/>
                </a:ln>
                <a:solidFill>
                  <a:schemeClr val="accent3"/>
                </a:solidFill>
                <a:effectLst/>
                <a:uLnTx/>
                <a:uFillTx/>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Slide with 2 Pictures">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1DFDC642-9FDB-CF48-8714-D18FDE58CA89}" type="datetimeFigureOut">
              <a:rPr lang="en-US" smtClean="0"/>
              <a:t>11/18/20</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Picture Placeholder 12"/>
          <p:cNvSpPr>
            <a:spLocks noGrp="1"/>
          </p:cNvSpPr>
          <p:nvPr>
            <p:ph type="pic" sz="quarter" idx="12"/>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3"/>
          </p:nvPr>
        </p:nvSpPr>
        <p:spPr>
          <a:xfrm>
            <a:off x="6802438" y="2377440"/>
            <a:ext cx="2057400" cy="2039112"/>
          </a:xfrm>
        </p:spPr>
        <p:txBody>
          <a:bodyPr/>
          <a:lstStyle>
            <a:lvl1pPr>
              <a:buNone/>
              <a:defRPr/>
            </a:lvl1pPr>
          </a:lstStyle>
          <a:p>
            <a:r>
              <a:rPr lang="en-US" smtClean="0"/>
              <a:t>Drag picture to placeholder or click icon to add</a:t>
            </a:r>
            <a:endParaRPr/>
          </a:p>
        </p:txBody>
      </p:sp>
      <p:sp>
        <p:nvSpPr>
          <p:cNvPr id="16" name="Text Placeholder 3"/>
          <p:cNvSpPr>
            <a:spLocks noGrp="1"/>
          </p:cNvSpPr>
          <p:nvPr>
            <p:ph type="body" sz="half" idx="2"/>
          </p:nvPr>
        </p:nvSpPr>
        <p:spPr>
          <a:xfrm>
            <a:off x="857250" y="1779494"/>
            <a:ext cx="3086100" cy="2040905"/>
          </a:xfrm>
        </p:spPr>
        <p:txBody>
          <a:bodyPr lIns="45720" tIns="45720" rIns="45720" anchor="t">
            <a:noAutofit/>
          </a:bodyPr>
          <a:lstStyle>
            <a:lvl1pPr marL="0" indent="0" algn="ctr">
              <a:spcBef>
                <a:spcPts val="600"/>
              </a:spcBef>
              <a:buNone/>
              <a:defRPr sz="4600">
                <a:solidFill>
                  <a:schemeClr val="bg1"/>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658907" y="228600"/>
            <a:ext cx="820093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86000" y="3124200"/>
            <a:ext cx="5638800" cy="1362075"/>
          </a:xfrm>
        </p:spPr>
        <p:txBody>
          <a:bodyPr anchor="b" anchorCtr="0">
            <a:normAutofit/>
          </a:bodyPr>
          <a:lstStyle>
            <a:lvl1pPr algn="l">
              <a:defRPr sz="3200" b="0" cap="none" baseline="0">
                <a:solidFill>
                  <a:schemeClr val="bg1"/>
                </a:solidFill>
              </a:defRPr>
            </a:lvl1pPr>
          </a:lstStyle>
          <a:p>
            <a:r>
              <a:rPr lang="en-US" smtClean="0"/>
              <a:t>Click to edit Master title style</a:t>
            </a:r>
            <a:endParaRPr/>
          </a:p>
        </p:txBody>
      </p:sp>
      <p:sp>
        <p:nvSpPr>
          <p:cNvPr id="3" name="Text Placeholder 2"/>
          <p:cNvSpPr>
            <a:spLocks noGrp="1"/>
          </p:cNvSpPr>
          <p:nvPr>
            <p:ph type="body" idx="1"/>
          </p:nvPr>
        </p:nvSpPr>
        <p:spPr>
          <a:xfrm>
            <a:off x="2286000" y="4495800"/>
            <a:ext cx="5638800" cy="1500187"/>
          </a:xfrm>
        </p:spPr>
        <p:txBody>
          <a:bodyPr anchor="t" anchorCtr="0">
            <a:normAutofit/>
          </a:bodyPr>
          <a:lstStyle>
            <a:lvl1pPr marL="0" indent="0">
              <a:spcBef>
                <a:spcPts val="300"/>
              </a:spcBef>
              <a:buNone/>
              <a:defRPr sz="1400" cap="none" baseline="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658906" y="6248774"/>
            <a:ext cx="1474694" cy="365125"/>
          </a:xfrm>
        </p:spPr>
        <p:txBody>
          <a:bodyPr/>
          <a:lstStyle>
            <a:lvl1pPr algn="l">
              <a:defRPr>
                <a:solidFill>
                  <a:schemeClr val="bg1"/>
                </a:solidFill>
              </a:defRPr>
            </a:lvl1pPr>
          </a:lstStyle>
          <a:p>
            <a:fld id="{1DFDC642-9FDB-CF48-8714-D18FDE58CA89}" type="datetimeFigureOut">
              <a:rPr lang="en-US" smtClean="0"/>
              <a:t>11/18/20</a:t>
            </a:fld>
            <a:endParaRPr lang="en-US"/>
          </a:p>
        </p:txBody>
      </p:sp>
      <p:sp>
        <p:nvSpPr>
          <p:cNvPr id="5" name="Footer Placeholder 4"/>
          <p:cNvSpPr>
            <a:spLocks noGrp="1"/>
          </p:cNvSpPr>
          <p:nvPr>
            <p:ph type="ftr" sz="quarter" idx="11"/>
          </p:nvPr>
        </p:nvSpPr>
        <p:spPr>
          <a:xfrm>
            <a:off x="2286000" y="6248774"/>
            <a:ext cx="5638800" cy="365125"/>
          </a:xfrm>
        </p:spPr>
        <p:txBody>
          <a:bodyPr/>
          <a:lstStyle>
            <a:lvl1pPr>
              <a:defRPr>
                <a:solidFill>
                  <a:schemeClr val="bg1"/>
                </a:solidFill>
              </a:defRPr>
            </a:lvl1pPr>
          </a:lstStyle>
          <a:p>
            <a:endParaRPr lang="en-US"/>
          </a:p>
        </p:txBody>
      </p:sp>
      <p:sp>
        <p:nvSpPr>
          <p:cNvPr id="6" name="Slide Number Placeholder 5"/>
          <p:cNvSpPr>
            <a:spLocks noGrp="1"/>
          </p:cNvSpPr>
          <p:nvPr>
            <p:ph type="sldNum" sz="quarter" idx="12"/>
          </p:nvPr>
        </p:nvSpPr>
        <p:spPr>
          <a:xfrm>
            <a:off x="8305800" y="6248774"/>
            <a:ext cx="554038" cy="365125"/>
          </a:xfrm>
        </p:spPr>
        <p:txBody>
          <a:bodyPr/>
          <a:lstStyle/>
          <a:p>
            <a:fld id="{07A85B7E-F047-7846-92F9-87826583728E}" type="slidenum">
              <a:rPr lang="en-US" smtClean="0"/>
              <a:t>‹#›</a:t>
            </a:fld>
            <a:endParaRPr lang="en-US"/>
          </a:p>
        </p:txBody>
      </p:sp>
      <p:sp>
        <p:nvSpPr>
          <p:cNvPr id="8" name="TextBox 7"/>
          <p:cNvSpPr txBox="1"/>
          <p:nvPr/>
        </p:nvSpPr>
        <p:spPr>
          <a:xfrm>
            <a:off x="2003612" y="3110754"/>
            <a:ext cx="260909" cy="615553"/>
          </a:xfrm>
          <a:prstGeom prst="rect">
            <a:avLst/>
          </a:prstGeom>
          <a:noFill/>
        </p:spPr>
        <p:txBody>
          <a:bodyPr wrap="square" lIns="0" tIns="0" rIns="0" bIns="0" rtlCol="0">
            <a:spAutoFit/>
          </a:bodyPr>
          <a:lstStyle/>
          <a:p>
            <a:r>
              <a:rPr sz="4000" b="1">
                <a:solidFill>
                  <a:schemeClr val="accent1">
                    <a:lumMod val="60000"/>
                    <a:lumOff val="40000"/>
                  </a:schemeClr>
                </a:solidFill>
              </a:rPr>
              <a:t>+</a:t>
            </a:r>
          </a:p>
        </p:txBody>
      </p:sp>
      <p:sp>
        <p:nvSpPr>
          <p:cNvPr id="9" name="Rectangle 8"/>
          <p:cNvSpPr/>
          <p:nvPr/>
        </p:nvSpPr>
        <p:spPr>
          <a:xfrm>
            <a:off x="285750" y="228600"/>
            <a:ext cx="212725" cy="63452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Two Content">
    <p:spTree>
      <p:nvGrpSpPr>
        <p:cNvPr id="1" name=""/>
        <p:cNvGrpSpPr/>
        <p:nvPr/>
      </p:nvGrpSpPr>
      <p:grpSpPr>
        <a:xfrm>
          <a:off x="0" y="0"/>
          <a:ext cx="0" cy="0"/>
          <a:chOff x="0" y="0"/>
          <a:chExt cx="0" cy="0"/>
        </a:xfrm>
      </p:grpSpPr>
      <p:sp>
        <p:nvSpPr>
          <p:cNvPr id="11" name="Rectangle 10"/>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Content Placeholder 3"/>
          <p:cNvSpPr>
            <a:spLocks noGrp="1"/>
          </p:cNvSpPr>
          <p:nvPr>
            <p:ph sz="half" idx="2"/>
          </p:nvPr>
        </p:nvSpPr>
        <p:spPr>
          <a:xfrm>
            <a:off x="439987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7A85B7E-F047-7846-92F9-87826583728E}"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Comparison">
    <p:spTree>
      <p:nvGrpSpPr>
        <p:cNvPr id="1" name=""/>
        <p:cNvGrpSpPr/>
        <p:nvPr/>
      </p:nvGrpSpPr>
      <p:grpSpPr>
        <a:xfrm>
          <a:off x="0" y="0"/>
          <a:ext cx="0" cy="0"/>
          <a:chOff x="0" y="0"/>
          <a:chExt cx="0" cy="0"/>
        </a:xfrm>
      </p:grpSpPr>
      <p:sp>
        <p:nvSpPr>
          <p:cNvPr id="10" name="Rectangle 9"/>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TextBox 11"/>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4" name="Content Placeholder 3"/>
          <p:cNvSpPr>
            <a:spLocks noGrp="1"/>
          </p:cNvSpPr>
          <p:nvPr>
            <p:ph sz="half" idx="2"/>
          </p:nvPr>
        </p:nvSpPr>
        <p:spPr>
          <a:xfrm>
            <a:off x="497541"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6" name="Content Placeholder 5"/>
          <p:cNvSpPr>
            <a:spLocks noGrp="1"/>
          </p:cNvSpPr>
          <p:nvPr>
            <p:ph sz="quarter" idx="4"/>
          </p:nvPr>
        </p:nvSpPr>
        <p:spPr>
          <a:xfrm>
            <a:off x="4399878"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7" name="Date Placeholder 6"/>
          <p:cNvSpPr>
            <a:spLocks noGrp="1"/>
          </p:cNvSpPr>
          <p:nvPr>
            <p:ph type="dt" sz="half" idx="10"/>
          </p:nvPr>
        </p:nvSpPr>
        <p:spPr/>
        <p:txBody>
          <a:bodyPr/>
          <a:lstStyle/>
          <a:p>
            <a:fld id="{1DFDC642-9FDB-CF48-8714-D18FDE58CA89}" type="datetimeFigureOut">
              <a:rPr lang="en-US" smtClean="0"/>
              <a:t>11/18/20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7A85B7E-F047-7846-92F9-87826583728E}" type="slidenum">
              <a:rPr lang="en-US" smtClean="0"/>
              <a:t>‹#›</a:t>
            </a:fld>
            <a:endParaRPr lang="en-US"/>
          </a:p>
        </p:txBody>
      </p:sp>
      <p:sp>
        <p:nvSpPr>
          <p:cNvPr id="3" name="Text Placeholder 2"/>
          <p:cNvSpPr>
            <a:spLocks noGrp="1"/>
          </p:cNvSpPr>
          <p:nvPr>
            <p:ph type="body" idx="1"/>
          </p:nvPr>
        </p:nvSpPr>
        <p:spPr>
          <a:xfrm>
            <a:off x="497541" y="2070847"/>
            <a:ext cx="3657600" cy="322729"/>
          </a:xfrm>
          <a:prstGeom prst="rect">
            <a:avLst/>
          </a:prstGeom>
          <a:solidFill>
            <a:schemeClr val="accent3"/>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399878" y="2070847"/>
            <a:ext cx="3657600" cy="322729"/>
          </a:xfrm>
          <a:prstGeom prst="rect">
            <a:avLst/>
          </a:prstGeom>
          <a:solidFill>
            <a:schemeClr val="accent3">
              <a:lumMod val="60000"/>
              <a:lumOff val="40000"/>
            </a:schemeClr>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7" y="1985963"/>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p:txBody>
          <a:bodyPr/>
          <a:lstStyle/>
          <a:p>
            <a:endParaRPr lang="en-US"/>
          </a:p>
        </p:txBody>
      </p:sp>
      <p:sp>
        <p:nvSpPr>
          <p:cNvPr id="13" name="Content Placeholder 2"/>
          <p:cNvSpPr>
            <a:spLocks noGrp="1"/>
          </p:cNvSpPr>
          <p:nvPr>
            <p:ph sz="half" idx="14"/>
          </p:nvPr>
        </p:nvSpPr>
        <p:spPr>
          <a:xfrm>
            <a:off x="498517" y="4164965"/>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Rectangle 13"/>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5" name="Slide Number Placeholder 6"/>
          <p:cNvSpPr>
            <a:spLocks noGrp="1"/>
          </p:cNvSpPr>
          <p:nvPr>
            <p:ph type="sldNum" sz="quarter" idx="12"/>
          </p:nvPr>
        </p:nvSpPr>
        <p:spPr>
          <a:xfrm>
            <a:off x="8305800" y="242234"/>
            <a:ext cx="554038" cy="365125"/>
          </a:xfrm>
        </p:spPr>
        <p:txBody>
          <a:bodyPr/>
          <a:lstStyle/>
          <a:p>
            <a:fld id="{07A85B7E-F047-7846-92F9-87826583728E}"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1DFDC642-9FDB-CF48-8714-D18FDE58CA89}" type="datetimeFigureOut">
              <a:rPr lang="en-US" smtClean="0"/>
              <a:t>11/18/20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7A85B7E-F047-7846-92F9-87826583728E}" type="slidenum">
              <a:rPr lang="en-US" smtClean="0"/>
              <a:t>‹#›</a:t>
            </a:fld>
            <a:endParaRPr lang="en-US"/>
          </a:p>
        </p:txBody>
      </p:sp>
      <p:sp>
        <p:nvSpPr>
          <p:cNvPr id="11" name="Content Placeholder 2"/>
          <p:cNvSpPr>
            <a:spLocks noGrp="1"/>
          </p:cNvSpPr>
          <p:nvPr>
            <p:ph sz="half" idx="15"/>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3"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slideLayout" Target="../slideLayouts/slideLayout20.xml"/><Relationship Id="rId21"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98474" y="484094"/>
            <a:ext cx="7556313" cy="1116106"/>
          </a:xfrm>
          <a:prstGeom prst="rect">
            <a:avLst/>
          </a:prstGeom>
        </p:spPr>
        <p:txBody>
          <a:bodyPr vert="horz" lIns="91440" tIns="45720" rIns="91440" bIns="45720" rtlCol="0" anchor="t" anchorCtr="0">
            <a:noAutofit/>
          </a:bodyPr>
          <a:lstStyle/>
          <a:p>
            <a:r>
              <a:rPr lang="en-US" smtClean="0"/>
              <a:t>Click to edit Master title style</a:t>
            </a:r>
            <a:endParaRPr/>
          </a:p>
        </p:txBody>
      </p:sp>
      <p:sp>
        <p:nvSpPr>
          <p:cNvPr id="3" name="Text Placeholder 2"/>
          <p:cNvSpPr>
            <a:spLocks noGrp="1"/>
          </p:cNvSpPr>
          <p:nvPr>
            <p:ph type="body" idx="1"/>
          </p:nvPr>
        </p:nvSpPr>
        <p:spPr>
          <a:xfrm>
            <a:off x="498474" y="1981200"/>
            <a:ext cx="7556313" cy="4144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2"/>
          </p:nvPr>
        </p:nvSpPr>
        <p:spPr>
          <a:xfrm>
            <a:off x="6795247" y="6423585"/>
            <a:ext cx="2133600" cy="365125"/>
          </a:xfrm>
          <a:prstGeom prst="rect">
            <a:avLst/>
          </a:prstGeom>
        </p:spPr>
        <p:txBody>
          <a:bodyPr vert="horz" lIns="91440" tIns="45720" rIns="91440" bIns="45720" rtlCol="0" anchor="ctr"/>
          <a:lstStyle>
            <a:lvl1pPr algn="r">
              <a:defRPr sz="1100">
                <a:solidFill>
                  <a:schemeClr val="tx1">
                    <a:lumMod val="65000"/>
                    <a:lumOff val="35000"/>
                  </a:schemeClr>
                </a:solidFill>
              </a:defRPr>
            </a:lvl1pPr>
          </a:lstStyle>
          <a:p>
            <a:fld id="{1DFDC642-9FDB-CF48-8714-D18FDE58CA89}" type="datetimeFigureOut">
              <a:rPr lang="en-US" smtClean="0"/>
              <a:t>11/18/20</a:t>
            </a:fld>
            <a:endParaRPr lang="en-US"/>
          </a:p>
        </p:txBody>
      </p:sp>
      <p:sp>
        <p:nvSpPr>
          <p:cNvPr id="5" name="Footer Placeholder 4"/>
          <p:cNvSpPr>
            <a:spLocks noGrp="1"/>
          </p:cNvSpPr>
          <p:nvPr>
            <p:ph type="ftr" sz="quarter" idx="3"/>
          </p:nvPr>
        </p:nvSpPr>
        <p:spPr>
          <a:xfrm>
            <a:off x="201706" y="6423585"/>
            <a:ext cx="6122894"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endParaRPr lang="en-US"/>
          </a:p>
        </p:txBody>
      </p:sp>
      <p:sp>
        <p:nvSpPr>
          <p:cNvPr id="6" name="Slide Number Placeholder 5"/>
          <p:cNvSpPr>
            <a:spLocks noGrp="1"/>
          </p:cNvSpPr>
          <p:nvPr>
            <p:ph type="sldNum" sz="quarter" idx="4"/>
          </p:nvPr>
        </p:nvSpPr>
        <p:spPr>
          <a:xfrm>
            <a:off x="8305800" y="242234"/>
            <a:ext cx="554038" cy="365125"/>
          </a:xfrm>
          <a:prstGeom prst="rect">
            <a:avLst/>
          </a:prstGeom>
        </p:spPr>
        <p:txBody>
          <a:bodyPr vert="horz" lIns="91440" tIns="45720" rIns="91440" bIns="45720" rtlCol="0" anchor="ctr"/>
          <a:lstStyle>
            <a:lvl1pPr algn="r">
              <a:defRPr sz="1400">
                <a:solidFill>
                  <a:schemeClr val="bg1"/>
                </a:solidFill>
              </a:defRPr>
            </a:lvl1pPr>
          </a:lstStyle>
          <a:p>
            <a:fld id="{07A85B7E-F047-7846-92F9-87826583728E}"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 id="2147483680" r:id="rId20"/>
  </p:sldLayoutIdLst>
  <p:txStyles>
    <p:titleStyle>
      <a:lvl1pPr algn="l" defTabSz="914400" rtl="0" eaLnBrk="1" latinLnBrk="0" hangingPunct="1">
        <a:spcBef>
          <a:spcPct val="0"/>
        </a:spcBef>
        <a:buNone/>
        <a:defRPr sz="3600" b="0" kern="1200">
          <a:solidFill>
            <a:schemeClr val="accent1"/>
          </a:solidFill>
          <a:latin typeface="+mj-lt"/>
          <a:ea typeface="+mj-ea"/>
          <a:cs typeface="+mj-cs"/>
        </a:defRPr>
      </a:lvl1pPr>
    </p:titleStyle>
    <p:bodyStyle>
      <a:lvl1pPr marL="228600" indent="-228600" algn="l" defTabSz="914400" rtl="0" eaLnBrk="1" latinLnBrk="0" hangingPunct="1">
        <a:spcBef>
          <a:spcPts val="2000"/>
        </a:spcBef>
        <a:buClr>
          <a:schemeClr val="accent1"/>
        </a:buClr>
        <a:buSzPct val="75000"/>
        <a:buFont typeface="Wingdings" pitchFamily="2" charset="2"/>
        <a:buChar char="n"/>
        <a:defRPr sz="2000" kern="1200">
          <a:solidFill>
            <a:schemeClr val="tx1">
              <a:lumMod val="65000"/>
              <a:lumOff val="35000"/>
            </a:schemeClr>
          </a:solidFill>
          <a:latin typeface="+mn-lt"/>
          <a:ea typeface="+mn-ea"/>
          <a:cs typeface="+mn-cs"/>
        </a:defRPr>
      </a:lvl1pPr>
      <a:lvl2pPr marL="4572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2pPr>
      <a:lvl3pPr marL="6858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3pPr>
      <a:lvl4pPr marL="9144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4pPr>
      <a:lvl5pPr marL="11430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5pPr>
      <a:lvl6pPr marL="1377950"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dirty="0" smtClean="0">
          <a:solidFill>
            <a:schemeClr val="tx1">
              <a:lumMod val="65000"/>
              <a:lumOff val="35000"/>
            </a:schemeClr>
          </a:solidFill>
          <a:latin typeface="+mn-lt"/>
          <a:ea typeface="+mn-ea"/>
          <a:cs typeface="+mn-cs"/>
        </a:defRPr>
      </a:lvl6pPr>
      <a:lvl7pPr marL="1603375" indent="-228600" algn="l" defTabSz="914400" rtl="0" eaLnBrk="1" latinLnBrk="0" hangingPunct="1">
        <a:spcBef>
          <a:spcPct val="20000"/>
        </a:spcBef>
        <a:buClr>
          <a:schemeClr val="accent1"/>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7pPr>
      <a:lvl8pPr marL="1830388"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8pPr>
      <a:lvl9pPr marL="2057400" indent="-228600" algn="l" defTabSz="914400" rtl="0" eaLnBrk="1" latinLnBrk="0" hangingPunct="1">
        <a:spcBef>
          <a:spcPct val="20000"/>
        </a:spcBef>
        <a:buClr>
          <a:schemeClr val="accent1"/>
        </a:buClr>
        <a:buSzPct val="75000"/>
        <a:buFont typeface="Wingdings" pitchFamily="2" charset="2"/>
        <a:buChar char=""/>
        <a:defRPr lang="en-US" sz="1800" kern="1200" baseline="0" dirty="0">
          <a:solidFill>
            <a:schemeClr val="tx1">
              <a:lumMod val="65000"/>
              <a:lumOff val="35000"/>
            </a:schemeClr>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b="1" dirty="0" smtClean="0"/>
              <a:t>Portfolio &amp;</a:t>
            </a:r>
            <a:br>
              <a:rPr lang="en-US" b="1" dirty="0" smtClean="0"/>
            </a:br>
            <a:r>
              <a:rPr lang="en-US" b="1" dirty="0" smtClean="0"/>
              <a:t>Editorial Review</a:t>
            </a:r>
            <a:r>
              <a:rPr lang="en-US" dirty="0"/>
              <a:t/>
            </a:r>
            <a:br>
              <a:rPr lang="en-US" dirty="0"/>
            </a:b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1508727254"/>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Portfolio</a:t>
            </a:r>
            <a:endParaRPr lang="en-US" dirty="0"/>
          </a:p>
        </p:txBody>
      </p:sp>
      <p:sp>
        <p:nvSpPr>
          <p:cNvPr id="3" name="Content Placeholder 2"/>
          <p:cNvSpPr>
            <a:spLocks noGrp="1"/>
          </p:cNvSpPr>
          <p:nvPr>
            <p:ph idx="1"/>
          </p:nvPr>
        </p:nvSpPr>
        <p:spPr/>
        <p:txBody>
          <a:bodyPr/>
          <a:lstStyle/>
          <a:p>
            <a:r>
              <a:rPr lang="en-US" dirty="0" smtClean="0"/>
              <a:t>What makes a portfolio successful?</a:t>
            </a:r>
          </a:p>
          <a:p>
            <a:endParaRPr lang="en-US" dirty="0"/>
          </a:p>
          <a:p>
            <a:r>
              <a:rPr lang="en-US" dirty="0" smtClean="0"/>
              <a:t>What does a portfolio look like?</a:t>
            </a:r>
            <a:endParaRPr lang="en-US" dirty="0"/>
          </a:p>
        </p:txBody>
      </p:sp>
    </p:spTree>
    <p:extLst>
      <p:ext uri="{BB962C8B-B14F-4D97-AF65-F5344CB8AC3E}">
        <p14:creationId xmlns:p14="http://schemas.microsoft.com/office/powerpoint/2010/main" val="226635553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 portfolio should:</a:t>
            </a:r>
            <a:endParaRPr lang="en-US" dirty="0"/>
          </a:p>
        </p:txBody>
      </p:sp>
      <p:sp>
        <p:nvSpPr>
          <p:cNvPr id="3" name="Content Placeholder 2"/>
          <p:cNvSpPr>
            <a:spLocks noGrp="1"/>
          </p:cNvSpPr>
          <p:nvPr>
            <p:ph idx="1"/>
          </p:nvPr>
        </p:nvSpPr>
        <p:spPr>
          <a:xfrm>
            <a:off x="498474" y="1243934"/>
            <a:ext cx="7556313" cy="4882230"/>
          </a:xfrm>
        </p:spPr>
        <p:txBody>
          <a:bodyPr>
            <a:normAutofit fontScale="85000" lnSpcReduction="10000"/>
          </a:bodyPr>
          <a:lstStyle/>
          <a:p>
            <a:r>
              <a:rPr lang="en-US" dirty="0" smtClean="0"/>
              <a:t>Revise: The portfolio should incorporate </a:t>
            </a:r>
            <a:r>
              <a:rPr lang="en-US" b="1" dirty="0" smtClean="0"/>
              <a:t>sustained and in-depth revision </a:t>
            </a:r>
            <a:r>
              <a:rPr lang="en-US" dirty="0" smtClean="0"/>
              <a:t>of previous essays, taking into account all feedback.</a:t>
            </a:r>
          </a:p>
          <a:p>
            <a:endParaRPr lang="en-US" dirty="0"/>
          </a:p>
          <a:p>
            <a:r>
              <a:rPr lang="en-US" dirty="0" smtClean="0"/>
              <a:t>Reflect: The critical rationale essay and revisions should indicate sustained reflection on improving writing and the writing process including identifying strength and weaknesses and goals for future writing. You might also speak to ways you have already addressed writing struggles.</a:t>
            </a:r>
          </a:p>
          <a:p>
            <a:endParaRPr lang="en-US" dirty="0"/>
          </a:p>
          <a:p>
            <a:r>
              <a:rPr lang="en-US" dirty="0" smtClean="0"/>
              <a:t>Be Clear: Each paper (including the critical rationale) should be easy to follow with each sentence contributing to the argument</a:t>
            </a:r>
          </a:p>
          <a:p>
            <a:endParaRPr lang="en-US" dirty="0"/>
          </a:p>
          <a:p>
            <a:r>
              <a:rPr lang="en-US" dirty="0" smtClean="0"/>
              <a:t>Be well-presented: eliminate and revise awkward or confusing sentences, and check for spelling errors and grammatical mistakes.</a:t>
            </a:r>
            <a:endParaRPr lang="en-US" dirty="0"/>
          </a:p>
        </p:txBody>
      </p:sp>
    </p:spTree>
    <p:extLst>
      <p:ext uri="{BB962C8B-B14F-4D97-AF65-F5344CB8AC3E}">
        <p14:creationId xmlns:p14="http://schemas.microsoft.com/office/powerpoint/2010/main" val="19521513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should a portfolio include?</a:t>
            </a:r>
            <a:endParaRPr lang="en-US" dirty="0"/>
          </a:p>
        </p:txBody>
      </p:sp>
      <p:sp>
        <p:nvSpPr>
          <p:cNvPr id="3" name="Content Placeholder 2"/>
          <p:cNvSpPr>
            <a:spLocks noGrp="1"/>
          </p:cNvSpPr>
          <p:nvPr>
            <p:ph idx="1"/>
          </p:nvPr>
        </p:nvSpPr>
        <p:spPr/>
        <p:txBody>
          <a:bodyPr/>
          <a:lstStyle/>
          <a:p>
            <a:r>
              <a:rPr lang="en-US" dirty="0" smtClean="0"/>
              <a:t>Critical Rationale Essay (3-5 pages)</a:t>
            </a:r>
          </a:p>
          <a:p>
            <a:r>
              <a:rPr lang="en-US" dirty="0" smtClean="0"/>
              <a:t>Copies of your original essay with my comments</a:t>
            </a:r>
          </a:p>
          <a:p>
            <a:r>
              <a:rPr lang="en-US" dirty="0" smtClean="0"/>
              <a:t>Copies of your revised essay</a:t>
            </a:r>
          </a:p>
          <a:p>
            <a:pPr marL="0" indent="0">
              <a:buNone/>
            </a:pPr>
            <a:endParaRPr lang="en-US" dirty="0" smtClean="0"/>
          </a:p>
        </p:txBody>
      </p:sp>
    </p:spTree>
    <p:extLst>
      <p:ext uri="{BB962C8B-B14F-4D97-AF65-F5344CB8AC3E}">
        <p14:creationId xmlns:p14="http://schemas.microsoft.com/office/powerpoint/2010/main" val="206334717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Look over your revision plan and Free Write</a:t>
            </a:r>
            <a:endParaRPr lang="en-US" dirty="0"/>
          </a:p>
        </p:txBody>
      </p:sp>
      <p:sp>
        <p:nvSpPr>
          <p:cNvPr id="3" name="Content Placeholder 2"/>
          <p:cNvSpPr>
            <a:spLocks noGrp="1"/>
          </p:cNvSpPr>
          <p:nvPr>
            <p:ph idx="1"/>
          </p:nvPr>
        </p:nvSpPr>
        <p:spPr/>
        <p:txBody>
          <a:bodyPr>
            <a:normAutofit/>
          </a:bodyPr>
          <a:lstStyle/>
          <a:p>
            <a:r>
              <a:rPr lang="en-US" dirty="0" smtClean="0"/>
              <a:t>What processes do you have set up to revise? </a:t>
            </a:r>
          </a:p>
          <a:p>
            <a:endParaRPr lang="en-US" dirty="0"/>
          </a:p>
          <a:p>
            <a:r>
              <a:rPr lang="en-US" dirty="0" smtClean="0"/>
              <a:t>What might you do in addition to make sure that your work is clear and well-presented?</a:t>
            </a:r>
          </a:p>
          <a:p>
            <a:endParaRPr lang="en-US" dirty="0"/>
          </a:p>
          <a:p>
            <a:endParaRPr lang="en-US" dirty="0" smtClean="0"/>
          </a:p>
          <a:p>
            <a:endParaRPr lang="en-US" dirty="0"/>
          </a:p>
        </p:txBody>
      </p:sp>
    </p:spTree>
    <p:extLst>
      <p:ext uri="{BB962C8B-B14F-4D97-AF65-F5344CB8AC3E}">
        <p14:creationId xmlns:p14="http://schemas.microsoft.com/office/powerpoint/2010/main" val="296275403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Portfolio Questions</a:t>
            </a:r>
            <a:endParaRPr lang="en-US" dirty="0"/>
          </a:p>
        </p:txBody>
      </p:sp>
      <p:sp>
        <p:nvSpPr>
          <p:cNvPr id="3" name="Content Placeholder 2"/>
          <p:cNvSpPr>
            <a:spLocks noGrp="1"/>
          </p:cNvSpPr>
          <p:nvPr>
            <p:ph idx="1"/>
          </p:nvPr>
        </p:nvSpPr>
        <p:spPr>
          <a:xfrm>
            <a:off x="498474" y="1283448"/>
            <a:ext cx="7556313" cy="4842716"/>
          </a:xfrm>
        </p:spPr>
        <p:txBody>
          <a:bodyPr>
            <a:normAutofit fontScale="92500" lnSpcReduction="10000"/>
          </a:bodyPr>
          <a:lstStyle/>
          <a:p>
            <a:pPr marL="0" indent="0">
              <a:buNone/>
            </a:pPr>
            <a:r>
              <a:rPr lang="en-US" dirty="0"/>
              <a:t>In order to prepare for this assignment, you will need to reread your essays carefully. Consider the following questions as you </a:t>
            </a:r>
            <a:r>
              <a:rPr lang="en-US" dirty="0" smtClean="0"/>
              <a:t>read:</a:t>
            </a:r>
          </a:p>
          <a:p>
            <a:pPr lvl="0"/>
            <a:r>
              <a:rPr lang="en-US" dirty="0"/>
              <a:t>How well do you understand how to persuade a reader of your argument? Does your writing reflect this?</a:t>
            </a:r>
          </a:p>
          <a:p>
            <a:pPr lvl="0"/>
            <a:r>
              <a:rPr lang="en-US" dirty="0"/>
              <a:t>How did your writing skills develop over the 3 essays? Look at your thesis statements, and see if they became more complex and precise. How did your thesis statements change after my and your peer reviewer’s feedback?</a:t>
            </a:r>
          </a:p>
          <a:p>
            <a:pPr lvl="0"/>
            <a:r>
              <a:rPr lang="en-US" dirty="0"/>
              <a:t>What trends did you see in your own writing? What techniques did you find yourself returning to? For instance, do you start your essays with a question? Do </a:t>
            </a:r>
            <a:r>
              <a:rPr lang="en-US" dirty="0" smtClean="0"/>
              <a:t>you </a:t>
            </a:r>
            <a:r>
              <a:rPr lang="en-US" dirty="0"/>
              <a:t>start with broad introduction that narrows to thesis? Do you rely on brief introductions? These all refer to your introduction, but do this type of </a:t>
            </a:r>
            <a:br>
              <a:rPr lang="en-US" dirty="0"/>
            </a:br>
            <a:r>
              <a:rPr lang="en-US" dirty="0"/>
              <a:t>reflection throughout each essay.</a:t>
            </a:r>
          </a:p>
          <a:p>
            <a:endParaRPr lang="en-US" dirty="0"/>
          </a:p>
        </p:txBody>
      </p:sp>
    </p:spTree>
    <p:extLst>
      <p:ext uri="{BB962C8B-B14F-4D97-AF65-F5344CB8AC3E}">
        <p14:creationId xmlns:p14="http://schemas.microsoft.com/office/powerpoint/2010/main" val="167964271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cont.</a:t>
            </a:r>
            <a:endParaRPr lang="en-US" dirty="0"/>
          </a:p>
        </p:txBody>
      </p:sp>
      <p:sp>
        <p:nvSpPr>
          <p:cNvPr id="3" name="Content Placeholder 2"/>
          <p:cNvSpPr>
            <a:spLocks noGrp="1"/>
          </p:cNvSpPr>
          <p:nvPr>
            <p:ph idx="1"/>
          </p:nvPr>
        </p:nvSpPr>
        <p:spPr>
          <a:xfrm>
            <a:off x="498474" y="1486098"/>
            <a:ext cx="7556313" cy="4640066"/>
          </a:xfrm>
        </p:spPr>
        <p:txBody>
          <a:bodyPr/>
          <a:lstStyle/>
          <a:p>
            <a:pPr lvl="0"/>
            <a:r>
              <a:rPr lang="en-US" dirty="0"/>
              <a:t>In what ways do you incorporate secondary material? Do you find it difficult to add someone else’s words? How did adding outside information affect your arguments?</a:t>
            </a:r>
          </a:p>
          <a:p>
            <a:pPr lvl="0"/>
            <a:r>
              <a:rPr lang="en-US" dirty="0"/>
              <a:t>As you revised your essays, what did you pay the most attention to? What changed the most from draft to draft? Which essay did you think was the most successful? Why? Which essay was the least successful? Why?</a:t>
            </a:r>
          </a:p>
          <a:p>
            <a:pPr marL="0" indent="0">
              <a:buNone/>
            </a:pPr>
            <a:endParaRPr lang="en-US" dirty="0" smtClean="0"/>
          </a:p>
          <a:p>
            <a:pPr marL="0" indent="0">
              <a:buNone/>
            </a:pPr>
            <a:r>
              <a:rPr lang="en-US" dirty="0" smtClean="0"/>
              <a:t>In class, choose two of these questions, and review your essays with those questions in mind. </a:t>
            </a:r>
            <a:endParaRPr lang="en-US" dirty="0"/>
          </a:p>
        </p:txBody>
      </p:sp>
    </p:spTree>
    <p:extLst>
      <p:ext uri="{BB962C8B-B14F-4D97-AF65-F5344CB8AC3E}">
        <p14:creationId xmlns:p14="http://schemas.microsoft.com/office/powerpoint/2010/main" val="388611710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Class Debrief</a:t>
            </a:r>
            <a:endParaRPr lang="en-US" dirty="0"/>
          </a:p>
        </p:txBody>
      </p:sp>
      <p:sp>
        <p:nvSpPr>
          <p:cNvPr id="3" name="Content Placeholder 2"/>
          <p:cNvSpPr>
            <a:spLocks noGrp="1"/>
          </p:cNvSpPr>
          <p:nvPr>
            <p:ph idx="1"/>
          </p:nvPr>
        </p:nvSpPr>
        <p:spPr>
          <a:xfrm>
            <a:off x="498474" y="1600200"/>
            <a:ext cx="7556313" cy="4525963"/>
          </a:xfrm>
        </p:spPr>
        <p:txBody>
          <a:bodyPr/>
          <a:lstStyle/>
          <a:p>
            <a:r>
              <a:rPr lang="en-US" dirty="0" smtClean="0"/>
              <a:t>What text did we read that surprised you?</a:t>
            </a:r>
          </a:p>
          <a:p>
            <a:r>
              <a:rPr lang="en-US" dirty="0" smtClean="0"/>
              <a:t>What text might you leave out?</a:t>
            </a:r>
          </a:p>
          <a:p>
            <a:r>
              <a:rPr lang="en-US" dirty="0" smtClean="0"/>
              <a:t>Was there a particular exercise that was helpful to you? Or something you would have liked to have done more of?</a:t>
            </a:r>
          </a:p>
          <a:p>
            <a:r>
              <a:rPr lang="en-US" dirty="0"/>
              <a:t>What was your favorite monster?</a:t>
            </a:r>
          </a:p>
          <a:p>
            <a:r>
              <a:rPr lang="en-US" dirty="0" smtClean="0"/>
              <a:t>Think back to your monster thesis, is your theory of what a monster is the same or has </a:t>
            </a:r>
            <a:r>
              <a:rPr lang="en-US" smtClean="0"/>
              <a:t>it changed?</a:t>
            </a:r>
            <a:endParaRPr lang="en-US" dirty="0"/>
          </a:p>
        </p:txBody>
      </p:sp>
    </p:spTree>
    <p:extLst>
      <p:ext uri="{BB962C8B-B14F-4D97-AF65-F5344CB8AC3E}">
        <p14:creationId xmlns:p14="http://schemas.microsoft.com/office/powerpoint/2010/main" val="4230086787"/>
      </p:ext>
    </p:extLst>
  </p:cSld>
  <p:clrMapOvr>
    <a:masterClrMapping/>
  </p:clrMapOvr>
</p:sld>
</file>

<file path=ppt/theme/theme1.xml><?xml version="1.0" encoding="utf-8"?>
<a:theme xmlns:a="http://schemas.openxmlformats.org/drawingml/2006/main" name="Advantage">
  <a:themeElements>
    <a:clrScheme name="Advantage">
      <a:dk1>
        <a:sysClr val="windowText" lastClr="000000"/>
      </a:dk1>
      <a:lt1>
        <a:sysClr val="window" lastClr="FFFFFF"/>
      </a:lt1>
      <a:dk2>
        <a:srgbClr val="2B142D"/>
      </a:dk2>
      <a:lt2>
        <a:srgbClr val="C3AFCC"/>
      </a:lt2>
      <a:accent1>
        <a:srgbClr val="663366"/>
      </a:accent1>
      <a:accent2>
        <a:srgbClr val="330F42"/>
      </a:accent2>
      <a:accent3>
        <a:srgbClr val="666699"/>
      </a:accent3>
      <a:accent4>
        <a:srgbClr val="999966"/>
      </a:accent4>
      <a:accent5>
        <a:srgbClr val="F7901E"/>
      </a:accent5>
      <a:accent6>
        <a:srgbClr val="A3A101"/>
      </a:accent6>
      <a:hlink>
        <a:srgbClr val="BC5FBC"/>
      </a:hlink>
      <a:folHlink>
        <a:srgbClr val="9775A7"/>
      </a:folHlink>
    </a:clrScheme>
    <a:fontScheme name="Advantage">
      <a:majorFont>
        <a:latin typeface="Rockwell"/>
        <a:ea typeface=""/>
        <a:cs typeface=""/>
        <a:font script="Jpan" typeface="ＭＳ ゴシック"/>
        <a:font script="Hans" typeface="宋体"/>
        <a:font script="Hant" typeface="新細明體"/>
      </a:majorFont>
      <a:minorFont>
        <a:latin typeface="Rockwell"/>
        <a:ea typeface=""/>
        <a:cs typeface=""/>
        <a:font script="Jpan" typeface="ＭＳ ゴシック"/>
        <a:font script="Hans" typeface="宋体"/>
        <a:font script="Hant" typeface="新細明體"/>
      </a:minorFont>
    </a:fontScheme>
    <a:fmtScheme name="Advantage">
      <a:fillStyleLst>
        <a:solidFill>
          <a:schemeClr val="phClr"/>
        </a:solidFill>
        <a:gradFill rotWithShape="1">
          <a:gsLst>
            <a:gs pos="0">
              <a:schemeClr val="phClr">
                <a:tint val="100000"/>
                <a:shade val="40000"/>
                <a:alpha val="100000"/>
                <a:satMod val="150000"/>
                <a:lumMod val="100000"/>
              </a:schemeClr>
            </a:gs>
            <a:gs pos="100000">
              <a:schemeClr val="phClr">
                <a:tint val="70000"/>
                <a:shade val="100000"/>
                <a:alpha val="100000"/>
                <a:satMod val="200000"/>
                <a:lumMod val="100000"/>
              </a:schemeClr>
            </a:gs>
          </a:gsLst>
          <a:lin ang="6000000" scaled="1"/>
        </a:gradFill>
        <a:gradFill rotWithShape="1">
          <a:gsLst>
            <a:gs pos="0">
              <a:schemeClr val="phClr">
                <a:shade val="40000"/>
                <a:alpha val="100000"/>
                <a:satMod val="150000"/>
                <a:lumMod val="100000"/>
              </a:schemeClr>
            </a:gs>
            <a:gs pos="100000">
              <a:schemeClr val="phClr">
                <a:tint val="70000"/>
                <a:shade val="100000"/>
                <a:alpha val="100000"/>
                <a:satMod val="200000"/>
                <a:lumMod val="100000"/>
              </a:schemeClr>
            </a:gs>
          </a:gsLst>
          <a:lin ang="54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50800" dist="25400" dir="13500000">
              <a:srgbClr val="FFFFFF">
                <a:alpha val="75000"/>
              </a:srgbClr>
            </a:innerShdw>
            <a:outerShdw blurRad="63500" dist="25400" dir="5400000" rotWithShape="0">
              <a:srgbClr val="808080">
                <a:alpha val="75000"/>
              </a:srgbClr>
            </a:outerShdw>
          </a:effectLst>
        </a:effectStyle>
        <a:effectStyle>
          <a:effectLst/>
          <a:scene3d>
            <a:camera prst="orthographicFront">
              <a:rot lat="0" lon="0" rev="0"/>
            </a:camera>
            <a:lightRig rig="twoPt" dir="tl">
              <a:rot lat="0" lon="0" rev="4500000"/>
            </a:lightRig>
          </a:scene3d>
          <a:sp3d>
            <a:bevelT w="63500" h="50800"/>
          </a:sp3d>
        </a:effectStyle>
      </a:effectStyleLst>
      <a:bgFillStyleLst>
        <a:solidFill>
          <a:schemeClr val="phClr"/>
        </a:solidFill>
        <a:gradFill rotWithShape="1">
          <a:gsLst>
            <a:gs pos="0">
              <a:schemeClr val="phClr">
                <a:tint val="40000"/>
                <a:satMod val="1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Advantage.thmx</Template>
  <TotalTime>146</TotalTime>
  <Words>510</Words>
  <Application>Microsoft Macintosh PowerPoint</Application>
  <PresentationFormat>On-screen Show (4:3)</PresentationFormat>
  <Paragraphs>38</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Advantage</vt:lpstr>
      <vt:lpstr>Portfolio &amp; Editorial Review </vt:lpstr>
      <vt:lpstr>Portfolio</vt:lpstr>
      <vt:lpstr>A portfolio should:</vt:lpstr>
      <vt:lpstr>What should a portfolio include?</vt:lpstr>
      <vt:lpstr>Look over your revision plan and Free Write</vt:lpstr>
      <vt:lpstr>Portfolio Questions</vt:lpstr>
      <vt:lpstr>Questions, cont.</vt:lpstr>
      <vt:lpstr>Class Debrief</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Editorial Self Review </dc:title>
  <dc:creator>Jessica Coffman</dc:creator>
  <cp:lastModifiedBy>Jessica Hines</cp:lastModifiedBy>
  <cp:revision>19</cp:revision>
  <dcterms:created xsi:type="dcterms:W3CDTF">2014-11-17T12:29:18Z</dcterms:created>
  <dcterms:modified xsi:type="dcterms:W3CDTF">2020-11-18T17:24:25Z</dcterms:modified>
</cp:coreProperties>
</file>

<file path=docProps/thumbnail.jpeg>
</file>