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71" r:id="rId3"/>
    <p:sldId id="272" r:id="rId4"/>
    <p:sldId id="279" r:id="rId5"/>
    <p:sldId id="273" r:id="rId6"/>
    <p:sldId id="274" r:id="rId7"/>
    <p:sldId id="278" r:id="rId8"/>
    <p:sldId id="280"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9"/>
    <p:restoredTop sz="94636"/>
  </p:normalViewPr>
  <p:slideViewPr>
    <p:cSldViewPr snapToGrid="0" snapToObjects="1">
      <p:cViewPr varScale="1">
        <p:scale>
          <a:sx n="94" d="100"/>
          <a:sy n="94" d="100"/>
        </p:scale>
        <p:origin x="-52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1DFDC642-9FDB-CF48-8714-D18FDE58CA89}" type="datetimeFigureOut">
              <a:rPr lang="en-US" smtClean="0"/>
              <a:t>11/18/20</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1DFDC642-9FDB-CF48-8714-D18FDE58CA89}" type="datetimeFigureOut">
              <a:rPr lang="en-US" smtClean="0"/>
              <a:t>11/18/20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A85B7E-F047-7846-92F9-87826583728E}"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DFDC642-9FDB-CF48-8714-D18FDE58CA89}" type="datetimeFigureOut">
              <a:rPr lang="en-US" smtClean="0"/>
              <a:t>11/18/20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A85B7E-F047-7846-92F9-87826583728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1DFDC642-9FDB-CF48-8714-D18FDE58CA89}" type="datetimeFigureOut">
              <a:rPr lang="en-US" smtClean="0"/>
              <a:t>11/18/20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A85B7E-F047-7846-92F9-87826583728E}"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1DFDC642-9FDB-CF48-8714-D18FDE58CA89}" type="datetimeFigureOut">
              <a:rPr lang="en-US" smtClean="0"/>
              <a:t>11/18/20</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1DFDC642-9FDB-CF48-8714-D18FDE58CA89}" type="datetimeFigureOut">
              <a:rPr lang="en-US" smtClean="0"/>
              <a:t>11/18/20</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07A85B7E-F047-7846-92F9-87826583728E}"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FDC642-9FDB-CF48-8714-D18FDE58CA89}" type="datetimeFigureOut">
              <a:rPr lang="en-US" smtClean="0"/>
              <a:t>11/18/20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A85B7E-F047-7846-92F9-87826583728E}"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1DFDC642-9FDB-CF48-8714-D18FDE58CA89}" type="datetimeFigureOut">
              <a:rPr lang="en-US" smtClean="0"/>
              <a:t>11/18/20</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07A85B7E-F047-7846-92F9-87826583728E}"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1DFDC642-9FDB-CF48-8714-D18FDE58CA89}" type="datetimeFigureOut">
              <a:rPr lang="en-US" smtClean="0"/>
              <a:t>11/18/20</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07A85B7E-F047-7846-92F9-87826583728E}"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1DFDC642-9FDB-CF48-8714-D18FDE58CA89}" type="datetimeFigureOut">
              <a:rPr lang="en-US" smtClean="0"/>
              <a:t>11/18/20</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07A85B7E-F047-7846-92F9-87826583728E}"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DFDC642-9FDB-CF48-8714-D18FDE58CA89}" type="datetimeFigureOut">
              <a:rPr lang="en-US" smtClean="0"/>
              <a:t>11/18/20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85B7E-F047-7846-92F9-87826583728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DFDC642-9FDB-CF48-8714-D18FDE58CA89}" type="datetimeFigureOut">
              <a:rPr lang="en-US" smtClean="0"/>
              <a:t>11/18/20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85B7E-F047-7846-92F9-87826583728E}"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DFDC642-9FDB-CF48-8714-D18FDE58CA89}" type="datetimeFigureOut">
              <a:rPr lang="en-US" smtClean="0"/>
              <a:t>11/18/20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85B7E-F047-7846-92F9-87826583728E}"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DFDC642-9FDB-CF48-8714-D18FDE58CA89}" type="datetimeFigureOut">
              <a:rPr lang="en-US" smtClean="0"/>
              <a:t>11/18/20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85B7E-F047-7846-92F9-87826583728E}"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1DFDC642-9FDB-CF48-8714-D18FDE58CA89}" type="datetimeFigureOut">
              <a:rPr lang="en-US" smtClean="0"/>
              <a:t>11/18/20</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1DFDC642-9FDB-CF48-8714-D18FDE58CA89}" type="datetimeFigureOut">
              <a:rPr lang="en-US" smtClean="0"/>
              <a:t>11/18/20</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07A85B7E-F047-7846-92F9-87826583728E}"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1DFDC642-9FDB-CF48-8714-D18FDE58CA89}" type="datetimeFigureOut">
              <a:rPr lang="en-US" smtClean="0"/>
              <a:t>11/18/20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A85B7E-F047-7846-92F9-87826583728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1DFDC642-9FDB-CF48-8714-D18FDE58CA89}" type="datetimeFigureOut">
              <a:rPr lang="en-US" smtClean="0"/>
              <a:t>11/18/20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A85B7E-F047-7846-92F9-87826583728E}"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1DFDC642-9FDB-CF48-8714-D18FDE58CA89}" type="datetimeFigureOut">
              <a:rPr lang="en-US" smtClean="0"/>
              <a:t>11/18/20</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07A85B7E-F047-7846-92F9-87826583728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1DFDC642-9FDB-CF48-8714-D18FDE58CA89}" type="datetimeFigureOut">
              <a:rPr lang="en-US" smtClean="0"/>
              <a:t>11/18/20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A85B7E-F047-7846-92F9-87826583728E}"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1DFDC642-9FDB-CF48-8714-D18FDE58CA89}" type="datetimeFigureOut">
              <a:rPr lang="en-US" smtClean="0"/>
              <a:t>11/18/20</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07A85B7E-F047-7846-92F9-87826583728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Portfolio &amp;</a:t>
            </a:r>
            <a:br>
              <a:rPr lang="en-US" b="1" dirty="0" smtClean="0"/>
            </a:br>
            <a:r>
              <a:rPr lang="en-US" b="1" dirty="0" smtClean="0"/>
              <a:t>Editorial Review</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50872725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Portfolio</a:t>
            </a:r>
            <a:endParaRPr lang="en-US" dirty="0"/>
          </a:p>
        </p:txBody>
      </p:sp>
      <p:sp>
        <p:nvSpPr>
          <p:cNvPr id="3" name="Content Placeholder 2"/>
          <p:cNvSpPr>
            <a:spLocks noGrp="1"/>
          </p:cNvSpPr>
          <p:nvPr>
            <p:ph idx="1"/>
          </p:nvPr>
        </p:nvSpPr>
        <p:spPr/>
        <p:txBody>
          <a:bodyPr/>
          <a:lstStyle/>
          <a:p>
            <a:r>
              <a:rPr lang="en-US" dirty="0" smtClean="0"/>
              <a:t>What makes a portfolio successful?</a:t>
            </a:r>
          </a:p>
          <a:p>
            <a:endParaRPr lang="en-US" dirty="0"/>
          </a:p>
          <a:p>
            <a:r>
              <a:rPr lang="en-US" dirty="0" smtClean="0"/>
              <a:t>What does a portfolio look like?</a:t>
            </a:r>
            <a:endParaRPr lang="en-US" dirty="0"/>
          </a:p>
        </p:txBody>
      </p:sp>
    </p:spTree>
    <p:extLst>
      <p:ext uri="{BB962C8B-B14F-4D97-AF65-F5344CB8AC3E}">
        <p14:creationId xmlns:p14="http://schemas.microsoft.com/office/powerpoint/2010/main" val="2266355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portfolio should:</a:t>
            </a:r>
            <a:endParaRPr lang="en-US" dirty="0"/>
          </a:p>
        </p:txBody>
      </p:sp>
      <p:sp>
        <p:nvSpPr>
          <p:cNvPr id="3" name="Content Placeholder 2"/>
          <p:cNvSpPr>
            <a:spLocks noGrp="1"/>
          </p:cNvSpPr>
          <p:nvPr>
            <p:ph idx="1"/>
          </p:nvPr>
        </p:nvSpPr>
        <p:spPr>
          <a:xfrm>
            <a:off x="498474" y="1243934"/>
            <a:ext cx="7556313" cy="4882230"/>
          </a:xfrm>
        </p:spPr>
        <p:txBody>
          <a:bodyPr>
            <a:normAutofit fontScale="85000" lnSpcReduction="10000"/>
          </a:bodyPr>
          <a:lstStyle/>
          <a:p>
            <a:r>
              <a:rPr lang="en-US" dirty="0" smtClean="0"/>
              <a:t>Revise: The portfolio should incorporate </a:t>
            </a:r>
            <a:r>
              <a:rPr lang="en-US" b="1" dirty="0" smtClean="0"/>
              <a:t>sustained and in-depth revision </a:t>
            </a:r>
            <a:r>
              <a:rPr lang="en-US" dirty="0" smtClean="0"/>
              <a:t>of previous essays, taking into account all feedback.</a:t>
            </a:r>
          </a:p>
          <a:p>
            <a:endParaRPr lang="en-US" dirty="0"/>
          </a:p>
          <a:p>
            <a:r>
              <a:rPr lang="en-US" dirty="0" smtClean="0"/>
              <a:t>Reflect: The critical rationale essay and revisions should indicate sustained reflection on improving writing and the writing process including identifying strength and weaknesses and goals for future writing. You might also speak to ways you have already addressed writing struggles.</a:t>
            </a:r>
          </a:p>
          <a:p>
            <a:endParaRPr lang="en-US" dirty="0"/>
          </a:p>
          <a:p>
            <a:r>
              <a:rPr lang="en-US" dirty="0" smtClean="0"/>
              <a:t>Be Clear: Each paper (including the critical rationale) should be easy to follow with each sentence contributing to the argument</a:t>
            </a:r>
          </a:p>
          <a:p>
            <a:endParaRPr lang="en-US" dirty="0"/>
          </a:p>
          <a:p>
            <a:r>
              <a:rPr lang="en-US" dirty="0" smtClean="0"/>
              <a:t>Be well-presented: eliminate and revise awkward or confusing sentences, and check for spelling errors and grammatical mistakes.</a:t>
            </a:r>
            <a:endParaRPr lang="en-US" dirty="0"/>
          </a:p>
        </p:txBody>
      </p:sp>
    </p:spTree>
    <p:extLst>
      <p:ext uri="{BB962C8B-B14F-4D97-AF65-F5344CB8AC3E}">
        <p14:creationId xmlns:p14="http://schemas.microsoft.com/office/powerpoint/2010/main" val="19521513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should a portfolio include?</a:t>
            </a:r>
            <a:endParaRPr lang="en-US" dirty="0"/>
          </a:p>
        </p:txBody>
      </p:sp>
      <p:sp>
        <p:nvSpPr>
          <p:cNvPr id="3" name="Content Placeholder 2"/>
          <p:cNvSpPr>
            <a:spLocks noGrp="1"/>
          </p:cNvSpPr>
          <p:nvPr>
            <p:ph idx="1"/>
          </p:nvPr>
        </p:nvSpPr>
        <p:spPr/>
        <p:txBody>
          <a:bodyPr/>
          <a:lstStyle/>
          <a:p>
            <a:r>
              <a:rPr lang="en-US" dirty="0" smtClean="0"/>
              <a:t>Critical Rationale Essay (3-5 pages)</a:t>
            </a:r>
          </a:p>
          <a:p>
            <a:r>
              <a:rPr lang="en-US" dirty="0" smtClean="0"/>
              <a:t>Copies of your original essay with my comments</a:t>
            </a:r>
          </a:p>
          <a:p>
            <a:r>
              <a:rPr lang="en-US" dirty="0" smtClean="0"/>
              <a:t>Copies of your revised essay</a:t>
            </a:r>
          </a:p>
          <a:p>
            <a:pPr marL="0" indent="0">
              <a:buNone/>
            </a:pPr>
            <a:endParaRPr lang="en-US" dirty="0" smtClean="0"/>
          </a:p>
        </p:txBody>
      </p:sp>
    </p:spTree>
    <p:extLst>
      <p:ext uri="{BB962C8B-B14F-4D97-AF65-F5344CB8AC3E}">
        <p14:creationId xmlns:p14="http://schemas.microsoft.com/office/powerpoint/2010/main" val="2063347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 over your revision plan and Free Write</a:t>
            </a:r>
            <a:endParaRPr lang="en-US" dirty="0"/>
          </a:p>
        </p:txBody>
      </p:sp>
      <p:sp>
        <p:nvSpPr>
          <p:cNvPr id="3" name="Content Placeholder 2"/>
          <p:cNvSpPr>
            <a:spLocks noGrp="1"/>
          </p:cNvSpPr>
          <p:nvPr>
            <p:ph idx="1"/>
          </p:nvPr>
        </p:nvSpPr>
        <p:spPr/>
        <p:txBody>
          <a:bodyPr>
            <a:normAutofit/>
          </a:bodyPr>
          <a:lstStyle/>
          <a:p>
            <a:r>
              <a:rPr lang="en-US" dirty="0" smtClean="0"/>
              <a:t>What processes do you have set up to revise? </a:t>
            </a:r>
          </a:p>
          <a:p>
            <a:endParaRPr lang="en-US" dirty="0"/>
          </a:p>
          <a:p>
            <a:r>
              <a:rPr lang="en-US" dirty="0" smtClean="0"/>
              <a:t>What might you do in addition to make sure that your work is clear and well-presented?</a:t>
            </a:r>
          </a:p>
          <a:p>
            <a:endParaRPr lang="en-US" dirty="0"/>
          </a:p>
          <a:p>
            <a:endParaRPr lang="en-US" dirty="0" smtClean="0"/>
          </a:p>
          <a:p>
            <a:endParaRPr lang="en-US" dirty="0"/>
          </a:p>
        </p:txBody>
      </p:sp>
    </p:spTree>
    <p:extLst>
      <p:ext uri="{BB962C8B-B14F-4D97-AF65-F5344CB8AC3E}">
        <p14:creationId xmlns:p14="http://schemas.microsoft.com/office/powerpoint/2010/main" val="29627540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Portfolio Questions</a:t>
            </a:r>
            <a:endParaRPr lang="en-US" dirty="0"/>
          </a:p>
        </p:txBody>
      </p:sp>
      <p:sp>
        <p:nvSpPr>
          <p:cNvPr id="3" name="Content Placeholder 2"/>
          <p:cNvSpPr>
            <a:spLocks noGrp="1"/>
          </p:cNvSpPr>
          <p:nvPr>
            <p:ph idx="1"/>
          </p:nvPr>
        </p:nvSpPr>
        <p:spPr>
          <a:xfrm>
            <a:off x="498474" y="1283448"/>
            <a:ext cx="7556313" cy="4842716"/>
          </a:xfrm>
        </p:spPr>
        <p:txBody>
          <a:bodyPr>
            <a:normAutofit fontScale="92500" lnSpcReduction="10000"/>
          </a:bodyPr>
          <a:lstStyle/>
          <a:p>
            <a:pPr marL="0" indent="0">
              <a:buNone/>
            </a:pPr>
            <a:r>
              <a:rPr lang="en-US" dirty="0"/>
              <a:t>In order to prepare for this assignment, you will need to reread your essays carefully. Consider the following questions as you </a:t>
            </a:r>
            <a:r>
              <a:rPr lang="en-US" dirty="0" smtClean="0"/>
              <a:t>read:</a:t>
            </a:r>
          </a:p>
          <a:p>
            <a:pPr lvl="0"/>
            <a:r>
              <a:rPr lang="en-US" dirty="0"/>
              <a:t>How well do you understand how to persuade a reader of your argument? Does your writing reflect this?</a:t>
            </a:r>
          </a:p>
          <a:p>
            <a:pPr lvl="0"/>
            <a:r>
              <a:rPr lang="en-US" dirty="0"/>
              <a:t>How did your writing skills develop over the 3 essays? Look at your thesis statements, and see if they became more complex and precise. How did your thesis statements change after my and your peer reviewer’s feedback?</a:t>
            </a:r>
          </a:p>
          <a:p>
            <a:pPr lvl="0"/>
            <a:r>
              <a:rPr lang="en-US" dirty="0"/>
              <a:t>What trends did you see in your own writing? What techniques did you find yourself returning to? For instance, do you start your essays with a question? Do </a:t>
            </a:r>
            <a:r>
              <a:rPr lang="en-US" dirty="0" smtClean="0"/>
              <a:t>you </a:t>
            </a:r>
            <a:r>
              <a:rPr lang="en-US" dirty="0"/>
              <a:t>start with broad introduction that narrows to thesis? Do you rely on brief introductions? These all refer to your introduction, but do this type of </a:t>
            </a:r>
            <a:br>
              <a:rPr lang="en-US" dirty="0"/>
            </a:br>
            <a:r>
              <a:rPr lang="en-US" dirty="0"/>
              <a:t>reflection throughout each essay.</a:t>
            </a:r>
          </a:p>
          <a:p>
            <a:endParaRPr lang="en-US" dirty="0"/>
          </a:p>
        </p:txBody>
      </p:sp>
    </p:spTree>
    <p:extLst>
      <p:ext uri="{BB962C8B-B14F-4D97-AF65-F5344CB8AC3E}">
        <p14:creationId xmlns:p14="http://schemas.microsoft.com/office/powerpoint/2010/main" val="1679642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cont.</a:t>
            </a:r>
            <a:endParaRPr lang="en-US" dirty="0"/>
          </a:p>
        </p:txBody>
      </p:sp>
      <p:sp>
        <p:nvSpPr>
          <p:cNvPr id="3" name="Content Placeholder 2"/>
          <p:cNvSpPr>
            <a:spLocks noGrp="1"/>
          </p:cNvSpPr>
          <p:nvPr>
            <p:ph idx="1"/>
          </p:nvPr>
        </p:nvSpPr>
        <p:spPr>
          <a:xfrm>
            <a:off x="498474" y="1486098"/>
            <a:ext cx="7556313" cy="4640066"/>
          </a:xfrm>
        </p:spPr>
        <p:txBody>
          <a:bodyPr/>
          <a:lstStyle/>
          <a:p>
            <a:pPr lvl="0"/>
            <a:r>
              <a:rPr lang="en-US" dirty="0"/>
              <a:t>In what ways do you incorporate secondary material? Do you find it difficult to add someone else’s words? How did adding outside information affect your arguments?</a:t>
            </a:r>
          </a:p>
          <a:p>
            <a:pPr lvl="0"/>
            <a:r>
              <a:rPr lang="en-US" dirty="0"/>
              <a:t>As you revised your essays, what did you pay the most attention to? What changed the most from draft to draft? Which essay did you think was the most successful? Why? Which essay was the least successful? Why?</a:t>
            </a:r>
          </a:p>
          <a:p>
            <a:pPr marL="0" indent="0">
              <a:buNone/>
            </a:pPr>
            <a:endParaRPr lang="en-US" dirty="0" smtClean="0"/>
          </a:p>
          <a:p>
            <a:pPr marL="0" indent="0">
              <a:buNone/>
            </a:pPr>
            <a:r>
              <a:rPr lang="en-US" dirty="0" smtClean="0"/>
              <a:t>In class, choose two of these questions, and review your essays with those questions in mind. </a:t>
            </a:r>
            <a:endParaRPr lang="en-US" dirty="0"/>
          </a:p>
        </p:txBody>
      </p:sp>
    </p:spTree>
    <p:extLst>
      <p:ext uri="{BB962C8B-B14F-4D97-AF65-F5344CB8AC3E}">
        <p14:creationId xmlns:p14="http://schemas.microsoft.com/office/powerpoint/2010/main" val="3886117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Debrief</a:t>
            </a:r>
            <a:endParaRPr lang="en-US" dirty="0"/>
          </a:p>
        </p:txBody>
      </p:sp>
      <p:sp>
        <p:nvSpPr>
          <p:cNvPr id="3" name="Content Placeholder 2"/>
          <p:cNvSpPr>
            <a:spLocks noGrp="1"/>
          </p:cNvSpPr>
          <p:nvPr>
            <p:ph idx="1"/>
          </p:nvPr>
        </p:nvSpPr>
        <p:spPr>
          <a:xfrm>
            <a:off x="498474" y="1600200"/>
            <a:ext cx="7556313" cy="4525963"/>
          </a:xfrm>
        </p:spPr>
        <p:txBody>
          <a:bodyPr/>
          <a:lstStyle/>
          <a:p>
            <a:r>
              <a:rPr lang="en-US" dirty="0" smtClean="0"/>
              <a:t>What text did we read that surprised you?</a:t>
            </a:r>
          </a:p>
          <a:p>
            <a:r>
              <a:rPr lang="en-US" dirty="0" smtClean="0"/>
              <a:t>What text might you leave out?</a:t>
            </a:r>
          </a:p>
          <a:p>
            <a:r>
              <a:rPr lang="en-US" dirty="0" smtClean="0"/>
              <a:t>Was there a particular exercise that was helpful to you? Or something you would have liked to have done more of?</a:t>
            </a:r>
          </a:p>
          <a:p>
            <a:r>
              <a:rPr lang="en-US" dirty="0"/>
              <a:t>What was your favorite monster?</a:t>
            </a:r>
          </a:p>
          <a:p>
            <a:r>
              <a:rPr lang="en-US" dirty="0" smtClean="0"/>
              <a:t>Think back to your monster thesis, is your theory of what a monster is the same or has </a:t>
            </a:r>
            <a:r>
              <a:rPr lang="en-US" smtClean="0"/>
              <a:t>it changed?</a:t>
            </a:r>
            <a:endParaRPr lang="en-US" dirty="0"/>
          </a:p>
        </p:txBody>
      </p:sp>
    </p:spTree>
    <p:extLst>
      <p:ext uri="{BB962C8B-B14F-4D97-AF65-F5344CB8AC3E}">
        <p14:creationId xmlns:p14="http://schemas.microsoft.com/office/powerpoint/2010/main" val="4230086787"/>
      </p:ext>
    </p:extLst>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146</TotalTime>
  <Words>510</Words>
  <Application>Microsoft Macintosh PowerPoint</Application>
  <PresentationFormat>On-screen Show (4:3)</PresentationFormat>
  <Paragraphs>38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Advantage</vt:lpstr>
      <vt:lpstr>Portfolio &amp; Editorial Review </vt:lpstr>
      <vt:lpstr>Portfolio</vt:lpstr>
      <vt:lpstr>A portfolio should:</vt:lpstr>
      <vt:lpstr>What should a portfolio include?</vt:lpstr>
      <vt:lpstr>Look over your revision plan and Free Write</vt:lpstr>
      <vt:lpstr>Portfolio Questions</vt:lpstr>
      <vt:lpstr>Questions, cont.</vt:lpstr>
      <vt:lpstr>Class Debrief</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Editorial Self Review </dc:title>
  <dc:creator>Jessica Coffman</dc:creator>
  <cp:lastModifiedBy>Jessica Hines</cp:lastModifiedBy>
  <cp:revision>19</cp:revision>
  <dcterms:created xsi:type="dcterms:W3CDTF">2014-11-17T12:29:18Z</dcterms:created>
  <dcterms:modified xsi:type="dcterms:W3CDTF">2020-11-18T17:24:25Z</dcterms:modified>
</cp:coreProperties>
</file>