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1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0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3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9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4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5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2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4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8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3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2A25A-A9CF-4864-A52D-174404139D85}" type="datetimeFigureOut">
              <a:rPr lang="en-US" smtClean="0"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61C39-8B75-4223-8E6B-37BAE329F8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8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cycbUBXj7o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Cognitive Development:</a:t>
            </a:r>
            <a:br>
              <a:rPr lang="en-US" dirty="0" smtClean="0"/>
            </a:br>
            <a:r>
              <a:rPr lang="en-US" dirty="0" smtClean="0"/>
              <a:t>Piaget’s Stage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96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Misconceptions in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25 – 17 =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25</a:t>
            </a:r>
            <a:br>
              <a:rPr lang="en-US" dirty="0" smtClean="0"/>
            </a:br>
            <a:r>
              <a:rPr lang="en-US" dirty="0" smtClean="0"/>
              <a:t>- 17</a:t>
            </a:r>
            <a:br>
              <a:rPr lang="en-US" dirty="0" smtClean="0"/>
            </a:br>
            <a:r>
              <a:rPr lang="en-US" dirty="0" smtClean="0"/>
              <a:t>-------</a:t>
            </a:r>
            <a:br>
              <a:rPr lang="en-US" dirty="0" smtClean="0"/>
            </a:br>
            <a:r>
              <a:rPr lang="en-US" dirty="0" smtClean="0"/>
              <a:t>  12</a:t>
            </a:r>
          </a:p>
          <a:p>
            <a:endParaRPr lang="en-US" dirty="0" smtClean="0"/>
          </a:p>
          <a:p>
            <a:r>
              <a:rPr lang="en-US" dirty="0" smtClean="0"/>
              <a:t>8</a:t>
            </a:r>
          </a:p>
          <a:p>
            <a:r>
              <a:rPr lang="en-US" dirty="0" smtClean="0"/>
              <a:t>312</a:t>
            </a:r>
          </a:p>
          <a:p>
            <a:r>
              <a:rPr lang="en-US" dirty="0" smtClean="0"/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876382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Piaget’s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intellectual advances can develop earlier</a:t>
            </a:r>
          </a:p>
          <a:p>
            <a:pPr lvl="1"/>
            <a:r>
              <a:rPr lang="en-US" dirty="0" smtClean="0"/>
              <a:t>Example: Conservation of number using three objects</a:t>
            </a:r>
          </a:p>
          <a:p>
            <a:endParaRPr lang="en-US" dirty="0" smtClean="0"/>
          </a:p>
          <a:p>
            <a:r>
              <a:rPr lang="en-US" dirty="0" smtClean="0"/>
              <a:t>Limited generalizability</a:t>
            </a:r>
          </a:p>
          <a:p>
            <a:pPr lvl="1"/>
            <a:r>
              <a:rPr lang="en-US" dirty="0" smtClean="0"/>
              <a:t>Middle class children in Switzerland in the 1930s</a:t>
            </a:r>
          </a:p>
          <a:p>
            <a:endParaRPr lang="en-US" dirty="0" smtClean="0"/>
          </a:p>
          <a:p>
            <a:r>
              <a:rPr lang="en-US" dirty="0" smtClean="0"/>
              <a:t>Fraction of lifespan development</a:t>
            </a:r>
          </a:p>
          <a:p>
            <a:endParaRPr lang="en-US" dirty="0" smtClean="0"/>
          </a:p>
          <a:p>
            <a:r>
              <a:rPr lang="en-US" dirty="0" smtClean="0"/>
              <a:t>Can conservation be taught?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020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771" y="247087"/>
            <a:ext cx="3282306" cy="3125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728" y="2077402"/>
            <a:ext cx="6200775" cy="4257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4903" y="3480608"/>
            <a:ext cx="19050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3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Theory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6044" y="1987328"/>
            <a:ext cx="8902931" cy="398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30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Sensorimotor    Birth – 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Schemes (or Schema)</a:t>
            </a:r>
          </a:p>
          <a:p>
            <a:r>
              <a:rPr lang="en-US" dirty="0" smtClean="0"/>
              <a:t>Intelligence = the action of the child on the environment </a:t>
            </a:r>
          </a:p>
          <a:p>
            <a:r>
              <a:rPr lang="en-US" dirty="0" smtClean="0"/>
              <a:t>Object </a:t>
            </a:r>
            <a:r>
              <a:rPr lang="en-US" dirty="0" err="1" smtClean="0"/>
              <a:t>Perminance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22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Preoperational     Preschool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96499"/>
          </a:xfrm>
        </p:spPr>
        <p:txBody>
          <a:bodyPr/>
          <a:lstStyle/>
          <a:p>
            <a:r>
              <a:rPr lang="en-US" dirty="0" smtClean="0"/>
              <a:t>Deferred imitation </a:t>
            </a:r>
          </a:p>
          <a:p>
            <a:r>
              <a:rPr lang="en-US" dirty="0" smtClean="0"/>
              <a:t>Symbolic play</a:t>
            </a:r>
          </a:p>
          <a:p>
            <a:r>
              <a:rPr lang="en-US" dirty="0" smtClean="0"/>
              <a:t>Egocentrism</a:t>
            </a:r>
          </a:p>
          <a:p>
            <a:r>
              <a:rPr lang="en-US" dirty="0" smtClean="0"/>
              <a:t>Conservation</a:t>
            </a:r>
          </a:p>
          <a:p>
            <a:r>
              <a:rPr lang="en-US" dirty="0" smtClean="0"/>
              <a:t>Lack of Operational Schema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21" y="4522124"/>
            <a:ext cx="3543300" cy="189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385" y="4657061"/>
            <a:ext cx="28575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09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Concrete Operational    Elementary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cognitive operational structures to concrete objects</a:t>
            </a:r>
          </a:p>
          <a:p>
            <a:r>
              <a:rPr lang="en-US" dirty="0" smtClean="0"/>
              <a:t>Can conserve (by the end of elementary school)</a:t>
            </a:r>
          </a:p>
          <a:p>
            <a:r>
              <a:rPr lang="en-US" dirty="0" smtClean="0"/>
              <a:t>Class inclusion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972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Inclusion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9225" y="2194559"/>
            <a:ext cx="957837" cy="12532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509" y="4248148"/>
            <a:ext cx="957155" cy="12558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664" y="2173114"/>
            <a:ext cx="957155" cy="1255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5750" y="2205862"/>
            <a:ext cx="1658934" cy="1786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603" y="2461604"/>
            <a:ext cx="1658934" cy="1786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955" y="678409"/>
            <a:ext cx="1658934" cy="17865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283" y="4248148"/>
            <a:ext cx="1658934" cy="17865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9480" y="1571681"/>
            <a:ext cx="1658934" cy="17865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101" y="4564781"/>
            <a:ext cx="1658256" cy="17862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241" y="3849269"/>
            <a:ext cx="1658256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0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Operations      Adolescents and Adults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13501" y="1850563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dissonance and</a:t>
            </a:r>
            <a:br>
              <a:rPr lang="en-US" dirty="0" smtClean="0"/>
            </a:br>
            <a:r>
              <a:rPr lang="en-US" dirty="0" smtClean="0"/>
              <a:t>Disequilibrium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Misconceptions</a:t>
            </a:r>
          </a:p>
          <a:p>
            <a:endParaRPr lang="en-US" dirty="0"/>
          </a:p>
          <a:p>
            <a:r>
              <a:rPr lang="en-US" dirty="0" smtClean="0"/>
              <a:t>Teachers create situations where there is disequilibrium. Our brains seek equilibrium</a:t>
            </a:r>
          </a:p>
          <a:p>
            <a:endParaRPr lang="en-US" dirty="0"/>
          </a:p>
          <a:p>
            <a:r>
              <a:rPr lang="en-US" dirty="0" smtClean="0"/>
              <a:t>Teachers need to know about the patterns of children’s misconceptions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059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144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Cognitive Development: Piaget’s Stage Theory</vt:lpstr>
      <vt:lpstr>PowerPoint Presentation</vt:lpstr>
      <vt:lpstr>Stage Theory</vt:lpstr>
      <vt:lpstr>Sensorimotor    Birth – Age 2</vt:lpstr>
      <vt:lpstr>Preoperational     Preschool Years</vt:lpstr>
      <vt:lpstr>Concrete Operational    Elementary School</vt:lpstr>
      <vt:lpstr>Class Inclusion</vt:lpstr>
      <vt:lpstr>Formal Operations      Adolescents and Adults</vt:lpstr>
      <vt:lpstr>Cognitive dissonance and Disequilibrium</vt:lpstr>
      <vt:lpstr>Misconceptions in Math</vt:lpstr>
      <vt:lpstr>Evaluation of Piaget’s Theory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Development: Piaget’s Stage Theory</dc:title>
  <dc:creator>Kelly Russell</dc:creator>
  <cp:lastModifiedBy>Kelly Russell</cp:lastModifiedBy>
  <cp:revision>4</cp:revision>
  <dcterms:created xsi:type="dcterms:W3CDTF">2019-02-18T19:35:06Z</dcterms:created>
  <dcterms:modified xsi:type="dcterms:W3CDTF">2019-02-18T19:58:59Z</dcterms:modified>
</cp:coreProperties>
</file>