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419" r:id="rId2"/>
    <p:sldId id="420" r:id="rId3"/>
    <p:sldId id="421" r:id="rId4"/>
    <p:sldId id="422" r:id="rId5"/>
    <p:sldId id="415" r:id="rId6"/>
    <p:sldId id="413" r:id="rId7"/>
    <p:sldId id="411" r:id="rId8"/>
    <p:sldId id="416"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84" userDrawn="1">
          <p15:clr>
            <a:srgbClr val="A4A3A4"/>
          </p15:clr>
        </p15:guide>
        <p15:guide id="2" pos="5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697D"/>
    <a:srgbClr val="310700"/>
    <a:srgbClr val="007B80"/>
    <a:srgbClr val="FFFFFF"/>
    <a:srgbClr val="2E445C"/>
    <a:srgbClr val="F4F8F9"/>
    <a:srgbClr val="D9E0E4"/>
    <a:srgbClr val="00A0A3"/>
    <a:srgbClr val="FDFDFD"/>
    <a:srgbClr val="EBEE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29" autoAdjust="0"/>
    <p:restoredTop sz="86054" autoAdjust="0"/>
  </p:normalViewPr>
  <p:slideViewPr>
    <p:cSldViewPr snapToGrid="0">
      <p:cViewPr varScale="1">
        <p:scale>
          <a:sx n="109" d="100"/>
          <a:sy n="109" d="100"/>
        </p:scale>
        <p:origin x="1400" y="192"/>
      </p:cViewPr>
      <p:guideLst>
        <p:guide orient="horz" pos="984"/>
        <p:guide pos="552"/>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7D7422-D46C-DC4E-8887-A1ACBBFF0BED}" type="datetimeFigureOut">
              <a:rPr lang="en-US" smtClean="0"/>
              <a:pPr/>
              <a:t>10/15/20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C09B7F-E93B-5E41-8803-6FBF9202B12C}" type="slidenum">
              <a:rPr lang="en-US" smtClean="0"/>
              <a:pPr/>
              <a:t>‹#›</a:t>
            </a:fld>
            <a:endParaRPr lang="en-US"/>
          </a:p>
        </p:txBody>
      </p:sp>
    </p:spTree>
    <p:extLst>
      <p:ext uri="{BB962C8B-B14F-4D97-AF65-F5344CB8AC3E}">
        <p14:creationId xmlns:p14="http://schemas.microsoft.com/office/powerpoint/2010/main" val="3081671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EC09B7F-E93B-5E41-8803-6FBF9202B12C}" type="slidenum">
              <a:rPr lang="en-US" smtClean="0"/>
              <a:pPr/>
              <a:t>1</a:t>
            </a:fld>
            <a:endParaRPr lang="en-US"/>
          </a:p>
        </p:txBody>
      </p:sp>
    </p:spTree>
    <p:extLst>
      <p:ext uri="{BB962C8B-B14F-4D97-AF65-F5344CB8AC3E}">
        <p14:creationId xmlns:p14="http://schemas.microsoft.com/office/powerpoint/2010/main" val="34556213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96000" y="1307617"/>
            <a:ext cx="5257800" cy="1376590"/>
          </a:xfrm>
        </p:spPr>
        <p:txBody>
          <a:bodyPr anchor="b">
            <a:normAutofit/>
          </a:bodyPr>
          <a:lstStyle>
            <a:lvl1pPr algn="l">
              <a:defRPr sz="3200" b="1" i="0" baseline="0">
                <a:ln>
                  <a:noFill/>
                </a:ln>
                <a:solidFill>
                  <a:srgbClr val="2E445C"/>
                </a:solidFill>
                <a:latin typeface="+mn-lt"/>
                <a:ea typeface="Source Sans Pro Semibold" charset="0"/>
                <a:cs typeface="Source Sans Pro Semibold" charset="0"/>
              </a:defRPr>
            </a:lvl1pPr>
          </a:lstStyle>
          <a:p>
            <a:r>
              <a:rPr lang="en-US" dirty="0"/>
              <a:t>Enter Book Title</a:t>
            </a:r>
          </a:p>
        </p:txBody>
      </p:sp>
      <p:sp>
        <p:nvSpPr>
          <p:cNvPr id="3" name="Subtitle 2"/>
          <p:cNvSpPr>
            <a:spLocks noGrp="1"/>
          </p:cNvSpPr>
          <p:nvPr>
            <p:ph type="subTitle" idx="1" hasCustomPrompt="1"/>
          </p:nvPr>
        </p:nvSpPr>
        <p:spPr>
          <a:xfrm>
            <a:off x="6096000" y="3208081"/>
            <a:ext cx="5257800" cy="969962"/>
          </a:xfrm>
        </p:spPr>
        <p:txBody>
          <a:bodyPr>
            <a:normAutofit/>
          </a:bodyPr>
          <a:lstStyle>
            <a:lvl1pPr marL="0" indent="0" algn="l">
              <a:buNone/>
              <a:defRPr sz="3200" b="1" i="0">
                <a:solidFill>
                  <a:srgbClr val="007B80"/>
                </a:solidFill>
                <a:latin typeface="Calibri" charset="0"/>
                <a:ea typeface="Calibri" charset="0"/>
                <a:cs typeface="Calibri"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Author Names</a:t>
            </a:r>
          </a:p>
        </p:txBody>
      </p:sp>
      <p:sp>
        <p:nvSpPr>
          <p:cNvPr id="14" name="Picture Placeholder 3"/>
          <p:cNvSpPr>
            <a:spLocks noGrp="1"/>
          </p:cNvSpPr>
          <p:nvPr>
            <p:ph type="pic" sz="quarter" idx="13" hasCustomPrompt="1"/>
          </p:nvPr>
        </p:nvSpPr>
        <p:spPr>
          <a:xfrm>
            <a:off x="0" y="0"/>
            <a:ext cx="5638800" cy="6858000"/>
          </a:xfrm>
        </p:spPr>
        <p:txBody>
          <a:bodyPr/>
          <a:lstStyle>
            <a:lvl1pPr>
              <a:defRPr/>
            </a:lvl1pPr>
          </a:lstStyle>
          <a:p>
            <a:r>
              <a:rPr lang="en-US"/>
              <a:t>Click the icon to add Book Art</a:t>
            </a:r>
          </a:p>
        </p:txBody>
      </p:sp>
      <p:cxnSp>
        <p:nvCxnSpPr>
          <p:cNvPr id="8" name="Straight Connector 7"/>
          <p:cNvCxnSpPr/>
          <p:nvPr userDrawn="1"/>
        </p:nvCxnSpPr>
        <p:spPr>
          <a:xfrm>
            <a:off x="6096000" y="2933092"/>
            <a:ext cx="5257800" cy="0"/>
          </a:xfrm>
          <a:prstGeom prst="line">
            <a:avLst/>
          </a:prstGeom>
          <a:ln>
            <a:solidFill>
              <a:srgbClr val="58697D"/>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8EF29A43-1E79-1F42-8C2E-A3D891699B56}"/>
              </a:ext>
            </a:extLst>
          </p:cNvPr>
          <p:cNvSpPr>
            <a:spLocks noGrp="1"/>
          </p:cNvSpPr>
          <p:nvPr>
            <p:ph type="dt" sz="half" idx="14"/>
          </p:nvPr>
        </p:nvSpPr>
        <p:spPr/>
        <p:txBody>
          <a:bodyPr/>
          <a:lstStyle>
            <a:lvl1pPr>
              <a:defRPr sz="1500">
                <a:solidFill>
                  <a:schemeClr val="tx1"/>
                </a:solidFill>
              </a:defRPr>
            </a:lvl1pPr>
          </a:lstStyle>
          <a:p>
            <a:fld id="{2EDA089A-53A7-3F43-88BD-596888B644C3}" type="datetimeFigureOut">
              <a:rPr lang="en-US" smtClean="0"/>
              <a:pPr/>
              <a:t>10/15/20</a:t>
            </a:fld>
            <a:endParaRPr lang="en-US" dirty="0"/>
          </a:p>
        </p:txBody>
      </p:sp>
      <p:sp>
        <p:nvSpPr>
          <p:cNvPr id="5" name="Footer Placeholder 4">
            <a:extLst>
              <a:ext uri="{FF2B5EF4-FFF2-40B4-BE49-F238E27FC236}">
                <a16:creationId xmlns:a16="http://schemas.microsoft.com/office/drawing/2014/main" id="{343A52BE-BCFB-3346-858E-ADE541502D66}"/>
              </a:ext>
            </a:extLst>
          </p:cNvPr>
          <p:cNvSpPr>
            <a:spLocks noGrp="1"/>
          </p:cNvSpPr>
          <p:nvPr>
            <p:ph type="ftr" sz="quarter" idx="15"/>
          </p:nvPr>
        </p:nvSpPr>
        <p:spPr/>
        <p:txBody>
          <a:bodyPr/>
          <a:lstStyle>
            <a:lvl1pPr>
              <a:defRPr sz="15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5419AC99-D9B8-5B46-9E8F-D988CA82BB2F}"/>
              </a:ext>
            </a:extLst>
          </p:cNvPr>
          <p:cNvSpPr>
            <a:spLocks noGrp="1"/>
          </p:cNvSpPr>
          <p:nvPr>
            <p:ph type="sldNum" sz="quarter" idx="16"/>
          </p:nvPr>
        </p:nvSpPr>
        <p:spPr/>
        <p:txBody>
          <a:bodyPr/>
          <a:lstStyle>
            <a:lvl1pPr>
              <a:defRPr sz="1500">
                <a:solidFill>
                  <a:schemeClr val="tx1"/>
                </a:solidFill>
              </a:defRPr>
            </a:lvl1pPr>
          </a:lstStyle>
          <a:p>
            <a:fld id="{8B4A9805-B67D-5D4A-85DC-C8E27BA9210B}" type="slidenum">
              <a:rPr lang="en-US" smtClean="0"/>
              <a:pPr/>
              <a:t>‹#›</a:t>
            </a:fld>
            <a:endParaRPr lang="en-US" dirty="0"/>
          </a:p>
        </p:txBody>
      </p:sp>
      <p:pic>
        <p:nvPicPr>
          <p:cNvPr id="9" name="Picture 8" descr="A tree with a mountain in the background&#10;&#10;Description generated with high confidence">
            <a:extLst>
              <a:ext uri="{FF2B5EF4-FFF2-40B4-BE49-F238E27FC236}">
                <a16:creationId xmlns:a16="http://schemas.microsoft.com/office/drawing/2014/main" id="{EE68990E-76A4-CE41-B554-5AC9C4F94F75}"/>
              </a:ext>
            </a:extLst>
          </p:cNvPr>
          <p:cNvPicPr>
            <a:picLocks noChangeAspect="1"/>
          </p:cNvPicPr>
          <p:nvPr userDrawn="1"/>
        </p:nvPicPr>
        <p:blipFill>
          <a:blip r:embed="rId2"/>
          <a:stretch>
            <a:fillRect/>
          </a:stretch>
        </p:blipFill>
        <p:spPr>
          <a:xfrm>
            <a:off x="11049640" y="244935"/>
            <a:ext cx="914300" cy="292110"/>
          </a:xfrm>
          <a:prstGeom prst="rect">
            <a:avLst/>
          </a:prstGeom>
        </p:spPr>
      </p:pic>
    </p:spTree>
    <p:extLst>
      <p:ext uri="{BB962C8B-B14F-4D97-AF65-F5344CB8AC3E}">
        <p14:creationId xmlns:p14="http://schemas.microsoft.com/office/powerpoint/2010/main" val="14294466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ccessible Inline Equations">
    <p:bg>
      <p:bgPr>
        <a:solidFill>
          <a:srgbClr val="FFFFFF"/>
        </a:solidFill>
        <a:effectLst/>
      </p:bgPr>
    </p:bg>
    <p:spTree>
      <p:nvGrpSpPr>
        <p:cNvPr id="1" name=""/>
        <p:cNvGrpSpPr/>
        <p:nvPr/>
      </p:nvGrpSpPr>
      <p:grpSpPr>
        <a:xfrm>
          <a:off x="0" y="0"/>
          <a:ext cx="0" cy="0"/>
          <a:chOff x="0" y="0"/>
          <a:chExt cx="0" cy="0"/>
        </a:xfrm>
      </p:grpSpPr>
      <p:sp>
        <p:nvSpPr>
          <p:cNvPr id="12" name="Title 1"/>
          <p:cNvSpPr>
            <a:spLocks noGrp="1"/>
          </p:cNvSpPr>
          <p:nvPr>
            <p:ph type="title"/>
          </p:nvPr>
        </p:nvSpPr>
        <p:spPr>
          <a:xfrm>
            <a:off x="838200" y="660633"/>
            <a:ext cx="10515600" cy="624689"/>
          </a:xfrm>
        </p:spPr>
        <p:txBody>
          <a:bodyPr>
            <a:normAutofit/>
          </a:bodyPr>
          <a:lstStyle>
            <a:lvl1pPr>
              <a:defRPr sz="3200">
                <a:solidFill>
                  <a:srgbClr val="007B80"/>
                </a:solidFill>
              </a:defRPr>
            </a:lvl1pPr>
          </a:lstStyle>
          <a:p>
            <a:r>
              <a:rPr lang="en-US"/>
              <a:t>Click to edit Master title style</a:t>
            </a:r>
          </a:p>
        </p:txBody>
      </p:sp>
      <p:sp>
        <p:nvSpPr>
          <p:cNvPr id="19" name="Content Placeholder 1">
            <a:extLst>
              <a:ext uri="{FF2B5EF4-FFF2-40B4-BE49-F238E27FC236}">
                <a16:creationId xmlns:a16="http://schemas.microsoft.com/office/drawing/2014/main" id="{02396F16-A1A2-3D48-A658-9450CA7994B6}"/>
              </a:ext>
            </a:extLst>
          </p:cNvPr>
          <p:cNvSpPr>
            <a:spLocks noGrp="1"/>
          </p:cNvSpPr>
          <p:nvPr>
            <p:ph sz="quarter" idx="18" hasCustomPrompt="1"/>
          </p:nvPr>
        </p:nvSpPr>
        <p:spPr>
          <a:xfrm>
            <a:off x="838199" y="1455738"/>
            <a:ext cx="10525125" cy="599204"/>
          </a:xfrm>
        </p:spPr>
        <p:txBody>
          <a:bodyPr>
            <a:normAutofit/>
          </a:bodyPr>
          <a:lstStyle>
            <a:lvl1pPr>
              <a:defRPr sz="2400"/>
            </a:lvl1pPr>
            <a:lvl2pPr marL="457200" indent="0">
              <a:buNone/>
              <a:defRPr/>
            </a:lvl2pPr>
          </a:lstStyle>
          <a:p>
            <a:pPr lvl="0"/>
            <a:r>
              <a:rPr lang="en-US" sz="2400" dirty="0"/>
              <a:t>This is the first placeholder. I will create an equation here: </a:t>
            </a:r>
            <a:endParaRPr lang="en-US" dirty="0"/>
          </a:p>
        </p:txBody>
      </p:sp>
      <p:sp>
        <p:nvSpPr>
          <p:cNvPr id="22" name="Content Placeholder 2">
            <a:extLst>
              <a:ext uri="{FF2B5EF4-FFF2-40B4-BE49-F238E27FC236}">
                <a16:creationId xmlns:a16="http://schemas.microsoft.com/office/drawing/2014/main" id="{230DF612-BCBF-B44D-9FA4-F317AB91893F}"/>
              </a:ext>
            </a:extLst>
          </p:cNvPr>
          <p:cNvSpPr>
            <a:spLocks noGrp="1"/>
          </p:cNvSpPr>
          <p:nvPr>
            <p:ph sz="quarter" idx="17" hasCustomPrompt="1"/>
          </p:nvPr>
        </p:nvSpPr>
        <p:spPr>
          <a:xfrm>
            <a:off x="838199" y="2703513"/>
            <a:ext cx="10525125" cy="984250"/>
          </a:xfrm>
        </p:spPr>
        <p:txBody>
          <a:bodyPr/>
          <a:lstStyle>
            <a:lvl1pPr>
              <a:defRPr sz="2400"/>
            </a:lvl1pPr>
            <a:lvl3pPr marL="914400" indent="0">
              <a:buNone/>
              <a:defRPr/>
            </a:lvl3pPr>
            <a:lvl4pPr marL="1371600" indent="0">
              <a:buNone/>
              <a:defRPr/>
            </a:lvl4pPr>
            <a:lvl5pPr marL="1828800" indent="0">
              <a:buNone/>
              <a:defRPr/>
            </a:lvl5pPr>
          </a:lstStyle>
          <a:p>
            <a:pPr lvl="0"/>
            <a:r>
              <a:rPr lang="en-US" dirty="0"/>
              <a:t>This placeholder follows the equation. Equations must be displayed separately from text. Placeholder can be sized and repositioned to appear inline/close to equation.</a:t>
            </a:r>
          </a:p>
        </p:txBody>
      </p:sp>
      <p:sp>
        <p:nvSpPr>
          <p:cNvPr id="24" name="Content Placeholder 3">
            <a:extLst>
              <a:ext uri="{FF2B5EF4-FFF2-40B4-BE49-F238E27FC236}">
                <a16:creationId xmlns:a16="http://schemas.microsoft.com/office/drawing/2014/main" id="{9EC10924-71DE-FB49-89FF-EE6CCB140107}"/>
              </a:ext>
            </a:extLst>
          </p:cNvPr>
          <p:cNvSpPr>
            <a:spLocks noGrp="1"/>
          </p:cNvSpPr>
          <p:nvPr>
            <p:ph sz="quarter" idx="19" hasCustomPrompt="1"/>
          </p:nvPr>
        </p:nvSpPr>
        <p:spPr>
          <a:xfrm>
            <a:off x="813898" y="4243189"/>
            <a:ext cx="10539902" cy="1135056"/>
          </a:xfrm>
        </p:spPr>
        <p:txBody>
          <a:bodyPr>
            <a:normAutofit/>
          </a:bodyPr>
          <a:lstStyle>
            <a:lvl1pPr>
              <a:defRPr sz="2400"/>
            </a:lvl1pPr>
            <a:lvl2pPr marL="457200" indent="0">
              <a:buNone/>
              <a:defRPr/>
            </a:lvl2pPr>
          </a:lstStyle>
          <a:p>
            <a:pPr lvl="0"/>
            <a:r>
              <a:rPr lang="en-US" sz="2400" dirty="0"/>
              <a:t>This is another text placeholder. If additional placeholders must be created, enter the Slide Master and click “Insert Placeholder” within the Ribbon. DO NOT add text boxes. Check the Reading Order in the Selection Pane.</a:t>
            </a:r>
            <a:endParaRPr lang="en-US" dirty="0"/>
          </a:p>
        </p:txBody>
      </p:sp>
      <p:cxnSp>
        <p:nvCxnSpPr>
          <p:cNvPr id="6" name="Straight Connector 5"/>
          <p:cNvCxnSpPr/>
          <p:nvPr userDrawn="1"/>
        </p:nvCxnSpPr>
        <p:spPr>
          <a:xfrm flipV="1">
            <a:off x="914401" y="1257300"/>
            <a:ext cx="10387519" cy="25150"/>
          </a:xfrm>
          <a:prstGeom prst="line">
            <a:avLst/>
          </a:prstGeom>
          <a:ln>
            <a:solidFill>
              <a:srgbClr val="58697D"/>
            </a:solidFill>
          </a:ln>
        </p:spPr>
        <p:style>
          <a:lnRef idx="1">
            <a:schemeClr val="accent1"/>
          </a:lnRef>
          <a:fillRef idx="0">
            <a:schemeClr val="accent1"/>
          </a:fillRef>
          <a:effectRef idx="0">
            <a:schemeClr val="accent1"/>
          </a:effectRef>
          <a:fontRef idx="minor">
            <a:schemeClr val="tx1"/>
          </a:fontRef>
        </p:style>
      </p:cxnSp>
      <p:sp>
        <p:nvSpPr>
          <p:cNvPr id="7" name="Date Placeholder 2"/>
          <p:cNvSpPr>
            <a:spLocks noGrp="1"/>
          </p:cNvSpPr>
          <p:nvPr>
            <p:ph type="dt" sz="half" idx="10"/>
          </p:nvPr>
        </p:nvSpPr>
        <p:spPr>
          <a:xfrm>
            <a:off x="838200" y="6356350"/>
            <a:ext cx="2743200" cy="365125"/>
          </a:xfrm>
        </p:spPr>
        <p:txBody>
          <a:bodyPr/>
          <a:lstStyle>
            <a:lvl1pPr>
              <a:defRPr>
                <a:solidFill>
                  <a:schemeClr val="tx1"/>
                </a:solidFill>
              </a:defRPr>
            </a:lvl1pPr>
          </a:lstStyle>
          <a:p>
            <a:fld id="{2EDA089A-53A7-3F43-88BD-596888B644C3}" type="datetimeFigureOut">
              <a:rPr lang="en-US" smtClean="0"/>
              <a:pPr/>
              <a:t>10/15/20</a:t>
            </a:fld>
            <a:endParaRPr lang="en-US" dirty="0"/>
          </a:p>
        </p:txBody>
      </p:sp>
      <p:sp>
        <p:nvSpPr>
          <p:cNvPr id="8" name="Footer Placeholder 3"/>
          <p:cNvSpPr>
            <a:spLocks noGrp="1"/>
          </p:cNvSpPr>
          <p:nvPr>
            <p:ph type="ftr" sz="quarter" idx="11"/>
          </p:nvPr>
        </p:nvSpPr>
        <p:spPr>
          <a:xfrm>
            <a:off x="4038600" y="6356350"/>
            <a:ext cx="4114800" cy="365125"/>
          </a:xfrm>
        </p:spPr>
        <p:txBody>
          <a:bodyPr/>
          <a:lstStyle>
            <a:lvl1pPr>
              <a:defRPr sz="1500">
                <a:solidFill>
                  <a:schemeClr val="tx1"/>
                </a:solidFill>
              </a:defRPr>
            </a:lvl1pPr>
          </a:lstStyle>
          <a:p>
            <a:endParaRPr lang="en-US" dirty="0"/>
          </a:p>
        </p:txBody>
      </p:sp>
      <p:sp>
        <p:nvSpPr>
          <p:cNvPr id="9" name="Slide Number Placeholder 4"/>
          <p:cNvSpPr>
            <a:spLocks noGrp="1"/>
          </p:cNvSpPr>
          <p:nvPr>
            <p:ph type="sldNum" sz="quarter" idx="12"/>
          </p:nvPr>
        </p:nvSpPr>
        <p:spPr>
          <a:xfrm>
            <a:off x="8610600" y="6356350"/>
            <a:ext cx="2743200" cy="365125"/>
          </a:xfrm>
        </p:spPr>
        <p:txBody>
          <a:bodyPr/>
          <a:lstStyle>
            <a:lvl1pPr>
              <a:defRPr sz="1500">
                <a:solidFill>
                  <a:schemeClr val="tx1"/>
                </a:solidFill>
              </a:defRPr>
            </a:lvl1pPr>
          </a:lstStyle>
          <a:p>
            <a:fld id="{8B4A9805-B67D-5D4A-85DC-C8E27BA9210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Closing Credits">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3200">
                <a:solidFill>
                  <a:srgbClr val="007B80"/>
                </a:solidFill>
              </a:defRPr>
            </a:lvl1pPr>
          </a:lstStyle>
          <a:p>
            <a:r>
              <a:rPr lang="en-US" dirty="0"/>
              <a:t>Click to Add Title</a:t>
            </a:r>
          </a:p>
        </p:txBody>
      </p:sp>
      <p:sp>
        <p:nvSpPr>
          <p:cNvPr id="3" name="Content Placeholder 2"/>
          <p:cNvSpPr>
            <a:spLocks noGrp="1"/>
          </p:cNvSpPr>
          <p:nvPr>
            <p:ph idx="1"/>
          </p:nvPr>
        </p:nvSpPr>
        <p:spPr>
          <a:xfrm>
            <a:off x="838200" y="1456791"/>
            <a:ext cx="8552234" cy="4755473"/>
          </a:xfrm>
        </p:spPr>
        <p:txBody>
          <a:bodyPr/>
          <a:lstStyle>
            <a:lvl1pPr marL="0" indent="0">
              <a:buNone/>
              <a:defRPr sz="2400" b="0" i="0">
                <a:latin typeface="+mj-lt"/>
                <a:ea typeface="Cambria" charset="0"/>
                <a:cs typeface="Cambria" charset="0"/>
              </a:defRPr>
            </a:lvl1pPr>
            <a:lvl2pPr marL="571500" indent="-227013">
              <a:tabLst/>
              <a:defRPr b="0" i="0">
                <a:latin typeface="+mj-lt"/>
                <a:ea typeface="Calibri" charset="0"/>
                <a:cs typeface="Calibri" charset="0"/>
              </a:defRPr>
            </a:lvl2pPr>
            <a:lvl3pPr marL="1030288" indent="-225425">
              <a:tabLst/>
              <a:defRPr b="0">
                <a:latin typeface="+mj-lt"/>
              </a:defRPr>
            </a:lvl3pPr>
            <a:lvl4pPr marL="1490663" indent="-233363">
              <a:tabLst/>
              <a:defRPr b="0">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p:txBody>
      </p:sp>
      <p:cxnSp>
        <p:nvCxnSpPr>
          <p:cNvPr id="5" name="Straight Connector 4"/>
          <p:cNvCxnSpPr/>
          <p:nvPr userDrawn="1"/>
        </p:nvCxnSpPr>
        <p:spPr>
          <a:xfrm flipV="1">
            <a:off x="914401" y="1257300"/>
            <a:ext cx="10387519" cy="25150"/>
          </a:xfrm>
          <a:prstGeom prst="line">
            <a:avLst/>
          </a:prstGeom>
          <a:ln>
            <a:solidFill>
              <a:srgbClr val="58697D"/>
            </a:solidFill>
          </a:ln>
        </p:spPr>
        <p:style>
          <a:lnRef idx="1">
            <a:schemeClr val="accent1"/>
          </a:lnRef>
          <a:fillRef idx="0">
            <a:schemeClr val="accent1"/>
          </a:fillRef>
          <a:effectRef idx="0">
            <a:schemeClr val="accent1"/>
          </a:effectRef>
          <a:fontRef idx="minor">
            <a:schemeClr val="tx1"/>
          </a:fontRef>
        </p:style>
      </p:cxnSp>
      <p:pic>
        <p:nvPicPr>
          <p:cNvPr id="9" name="Picture 8" descr="A tree with a mountain in the background&#10;&#10;Description generated with high confidence">
            <a:extLst>
              <a:ext uri="{FF2B5EF4-FFF2-40B4-BE49-F238E27FC236}">
                <a16:creationId xmlns:a16="http://schemas.microsoft.com/office/drawing/2014/main" id="{CFCF0B1C-4B3C-F344-8A99-16E67138CD67}"/>
              </a:ext>
            </a:extLst>
          </p:cNvPr>
          <p:cNvPicPr>
            <a:picLocks noChangeAspect="1"/>
          </p:cNvPicPr>
          <p:nvPr userDrawn="1"/>
        </p:nvPicPr>
        <p:blipFill>
          <a:blip r:embed="rId2"/>
          <a:stretch>
            <a:fillRect/>
          </a:stretch>
        </p:blipFill>
        <p:spPr>
          <a:xfrm>
            <a:off x="11049640" y="244935"/>
            <a:ext cx="914300" cy="292110"/>
          </a:xfrm>
          <a:prstGeom prst="rect">
            <a:avLst/>
          </a:prstGeom>
        </p:spPr>
      </p:pic>
      <p:sp>
        <p:nvSpPr>
          <p:cNvPr id="10" name="Rectangle 9"/>
          <p:cNvSpPr>
            <a:spLocks noChangeArrowheads="1"/>
          </p:cNvSpPr>
          <p:nvPr userDrawn="1"/>
        </p:nvSpPr>
        <p:spPr bwMode="auto">
          <a:xfrm>
            <a:off x="6936908" y="6248400"/>
            <a:ext cx="2743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279360" tIns="46800" rIns="279360" bIns="279360" anchor="b"/>
          <a:lstStyle/>
          <a:p>
            <a:pPr algn="r" eaLnBrk="0" hangingPunct="0">
              <a:spcBef>
                <a:spcPts val="250"/>
              </a:spcBef>
              <a:buClr>
                <a:srgbClr val="000000"/>
              </a:buClr>
              <a:buSzPct val="100000"/>
              <a:buFont typeface="Times New Roman"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z="1000" i="1" kern="1200" dirty="0">
              <a:solidFill>
                <a:schemeClr val="tx1"/>
              </a:solidFill>
              <a:effectLst/>
              <a:latin typeface="+mn-lt"/>
              <a:ea typeface="+mn-ea"/>
              <a:cs typeface="+mn-cs"/>
            </a:endParaRPr>
          </a:p>
          <a:p>
            <a:pPr algn="r" eaLnBrk="0" hangingPunct="0">
              <a:spcBef>
                <a:spcPts val="200"/>
              </a:spcBef>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000" i="0" dirty="0">
                <a:solidFill>
                  <a:srgbClr val="000000"/>
                </a:solidFill>
                <a:latin typeface="+mn-lt"/>
                <a:cs typeface="Times New Roman" charset="0"/>
              </a:rPr>
              <a:t>Copyright © 2020, W. W. Norton &amp; Company, Inc.</a:t>
            </a:r>
          </a:p>
        </p:txBody>
      </p:sp>
    </p:spTree>
    <p:extLst>
      <p:ext uri="{BB962C8B-B14F-4D97-AF65-F5344CB8AC3E}">
        <p14:creationId xmlns:p14="http://schemas.microsoft.com/office/powerpoint/2010/main" val="810354789"/>
      </p:ext>
    </p:extLst>
  </p:cSld>
  <p:clrMapOvr>
    <a:masterClrMapping/>
  </p:clrMapOvr>
  <p:extLst>
    <p:ext uri="{DCECCB84-F9BA-43D5-87BE-67443E8EF086}">
      <p15:sldGuideLst xmlns:p15="http://schemas.microsoft.com/office/powerpoint/2012/main">
        <p15:guide id="1" orient="horz" pos="792"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3200">
                <a:solidFill>
                  <a:srgbClr val="007B80"/>
                </a:solidFill>
              </a:defRPr>
            </a:lvl1pPr>
          </a:lstStyle>
          <a:p>
            <a:r>
              <a:rPr lang="en-US" dirty="0"/>
              <a:t>Click to Add Title</a:t>
            </a:r>
          </a:p>
        </p:txBody>
      </p:sp>
      <p:sp>
        <p:nvSpPr>
          <p:cNvPr id="3" name="Content Placeholder 2"/>
          <p:cNvSpPr>
            <a:spLocks noGrp="1"/>
          </p:cNvSpPr>
          <p:nvPr>
            <p:ph idx="1"/>
          </p:nvPr>
        </p:nvSpPr>
        <p:spPr>
          <a:xfrm>
            <a:off x="838200" y="1456791"/>
            <a:ext cx="8552234" cy="4755473"/>
          </a:xfrm>
        </p:spPr>
        <p:txBody>
          <a:bodyPr/>
          <a:lstStyle>
            <a:lvl1pPr marL="0" indent="0">
              <a:buNone/>
              <a:defRPr sz="2400" b="0" i="0">
                <a:latin typeface="+mj-lt"/>
                <a:ea typeface="Cambria" charset="0"/>
                <a:cs typeface="Cambria" charset="0"/>
              </a:defRPr>
            </a:lvl1pPr>
            <a:lvl2pPr marL="344487" indent="0">
              <a:buNone/>
              <a:tabLst/>
              <a:defRPr b="0" i="0">
                <a:latin typeface="+mj-lt"/>
                <a:ea typeface="Calibri" charset="0"/>
                <a:cs typeface="Calibri" charset="0"/>
              </a:defRPr>
            </a:lvl2pPr>
            <a:lvl3pPr marL="1030288" indent="-225425">
              <a:tabLst/>
              <a:defRPr b="0">
                <a:latin typeface="+mj-lt"/>
              </a:defRPr>
            </a:lvl3pPr>
            <a:lvl4pPr marL="1490663" indent="-233363">
              <a:tabLst/>
              <a:defRPr b="0">
                <a:latin typeface="+mj-lt"/>
              </a:defRPr>
            </a:lvl4pPr>
            <a:lvl5pPr>
              <a:defRPr>
                <a:latin typeface="+mj-lt"/>
              </a:defRPr>
            </a:lvl5pPr>
          </a:lstStyle>
          <a:p>
            <a:pPr lvl="0"/>
            <a:r>
              <a:rPr lang="en-US" dirty="0"/>
              <a:t>Click to edit Master text styles</a:t>
            </a:r>
          </a:p>
          <a:p>
            <a:pPr lvl="0"/>
            <a:r>
              <a:rPr lang="en-US"/>
              <a:t>     Second </a:t>
            </a:r>
            <a:r>
              <a:rPr lang="en-US" dirty="0"/>
              <a:t>level</a:t>
            </a:r>
          </a:p>
          <a:p>
            <a:pPr lvl="2"/>
            <a:r>
              <a:rPr lang="en-US" dirty="0"/>
              <a:t>Third level</a:t>
            </a:r>
          </a:p>
          <a:p>
            <a:pPr lvl="3"/>
            <a:r>
              <a:rPr lang="en-US" dirty="0"/>
              <a:t>Fourth level</a:t>
            </a:r>
          </a:p>
        </p:txBody>
      </p:sp>
      <p:cxnSp>
        <p:nvCxnSpPr>
          <p:cNvPr id="5" name="Straight Connector 4"/>
          <p:cNvCxnSpPr/>
          <p:nvPr userDrawn="1"/>
        </p:nvCxnSpPr>
        <p:spPr>
          <a:xfrm flipV="1">
            <a:off x="914401" y="1257300"/>
            <a:ext cx="10387519" cy="25150"/>
          </a:xfrm>
          <a:prstGeom prst="line">
            <a:avLst/>
          </a:prstGeom>
          <a:ln>
            <a:solidFill>
              <a:srgbClr val="58697D"/>
            </a:solidFill>
          </a:ln>
        </p:spPr>
        <p:style>
          <a:lnRef idx="1">
            <a:schemeClr val="accent1"/>
          </a:lnRef>
          <a:fillRef idx="0">
            <a:schemeClr val="accent1"/>
          </a:fillRef>
          <a:effectRef idx="0">
            <a:schemeClr val="accent1"/>
          </a:effectRef>
          <a:fontRef idx="minor">
            <a:schemeClr val="tx1"/>
          </a:fontRef>
        </p:style>
      </p:cxnSp>
      <p:sp>
        <p:nvSpPr>
          <p:cNvPr id="6" name="Date Placeholder 2"/>
          <p:cNvSpPr>
            <a:spLocks noGrp="1"/>
          </p:cNvSpPr>
          <p:nvPr>
            <p:ph type="dt" sz="half" idx="10"/>
          </p:nvPr>
        </p:nvSpPr>
        <p:spPr>
          <a:xfrm>
            <a:off x="838200" y="6356350"/>
            <a:ext cx="2743200" cy="365125"/>
          </a:xfrm>
        </p:spPr>
        <p:txBody>
          <a:bodyPr/>
          <a:lstStyle>
            <a:lvl1pPr>
              <a:defRPr sz="1500">
                <a:solidFill>
                  <a:schemeClr val="tx1"/>
                </a:solidFill>
                <a:latin typeface="Calibri" panose="020F0502020204030204" pitchFamily="34" charset="0"/>
                <a:cs typeface="Calibri" panose="020F0502020204030204" pitchFamily="34" charset="0"/>
              </a:defRPr>
            </a:lvl1pPr>
          </a:lstStyle>
          <a:p>
            <a:fld id="{2EDA089A-53A7-3F43-88BD-596888B644C3}" type="datetimeFigureOut">
              <a:rPr lang="en-US" smtClean="0"/>
              <a:pPr/>
              <a:t>10/15/20</a:t>
            </a:fld>
            <a:endParaRPr lang="en-US" dirty="0"/>
          </a:p>
        </p:txBody>
      </p:sp>
      <p:sp>
        <p:nvSpPr>
          <p:cNvPr id="9" name="Rectangle 9"/>
          <p:cNvSpPr>
            <a:spLocks noChangeArrowheads="1"/>
          </p:cNvSpPr>
          <p:nvPr userDrawn="1"/>
        </p:nvSpPr>
        <p:spPr bwMode="auto">
          <a:xfrm>
            <a:off x="6553200" y="6248400"/>
            <a:ext cx="2743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279360" tIns="46800" rIns="279360" bIns="279360" anchor="b"/>
          <a:lstStyle/>
          <a:p>
            <a:pPr algn="r" eaLnBrk="0" hangingPunct="0">
              <a:spcBef>
                <a:spcPts val="250"/>
              </a:spcBef>
              <a:buClr>
                <a:srgbClr val="000000"/>
              </a:buClr>
              <a:buSzPct val="100000"/>
              <a:buFont typeface="Times New Roman"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z="1000" i="1" kern="1200" dirty="0">
              <a:solidFill>
                <a:schemeClr val="tx1"/>
              </a:solidFill>
              <a:effectLst/>
              <a:latin typeface="+mn-lt"/>
              <a:ea typeface="+mn-ea"/>
              <a:cs typeface="+mn-cs"/>
            </a:endParaRPr>
          </a:p>
          <a:p>
            <a:pPr algn="r" eaLnBrk="0" hangingPunct="0">
              <a:spcBef>
                <a:spcPts val="200"/>
              </a:spcBef>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000" i="0" dirty="0">
                <a:solidFill>
                  <a:srgbClr val="000000"/>
                </a:solidFill>
                <a:latin typeface="+mn-lt"/>
                <a:cs typeface="Times New Roman" charset="0"/>
              </a:rPr>
              <a:t>Copyright © 2020, W. W. Norton &amp; Company, Inc.</a:t>
            </a:r>
          </a:p>
        </p:txBody>
      </p:sp>
    </p:spTree>
    <p:extLst>
      <p:ext uri="{BB962C8B-B14F-4D97-AF65-F5344CB8AC3E}">
        <p14:creationId xmlns:p14="http://schemas.microsoft.com/office/powerpoint/2010/main" val="3664314291"/>
      </p:ext>
    </p:extLst>
  </p:cSld>
  <p:clrMapOvr>
    <a:masterClrMapping/>
  </p:clrMapOvr>
  <p:extLst>
    <p:ext uri="{DCECCB84-F9BA-43D5-87BE-67443E8EF086}">
      <p15:sldGuideLst xmlns:p15="http://schemas.microsoft.com/office/powerpoint/2012/main">
        <p15:guide id="1" orient="horz" pos="792">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1850" y="1690074"/>
            <a:ext cx="10515600" cy="2056017"/>
          </a:xfrm>
        </p:spPr>
        <p:txBody>
          <a:bodyPr anchor="b">
            <a:normAutofit/>
          </a:bodyPr>
          <a:lstStyle>
            <a:lvl1pPr>
              <a:defRPr sz="44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831850" y="4291295"/>
            <a:ext cx="10515600" cy="1500187"/>
          </a:xfrm>
        </p:spPr>
        <p:txBody>
          <a:bodyPr/>
          <a:lstStyle>
            <a:lvl1pPr marL="0" indent="0">
              <a:buNone/>
              <a:defRPr sz="2400">
                <a:solidFill>
                  <a:srgbClr val="58697D"/>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AC3C475-8FF0-0E45-A44E-A4DD8F99FDBB}"/>
              </a:ext>
            </a:extLst>
          </p:cNvPr>
          <p:cNvSpPr>
            <a:spLocks noGrp="1"/>
          </p:cNvSpPr>
          <p:nvPr>
            <p:ph type="dt" sz="half" idx="10"/>
          </p:nvPr>
        </p:nvSpPr>
        <p:spPr/>
        <p:txBody>
          <a:bodyPr/>
          <a:lstStyle>
            <a:lvl1pPr>
              <a:defRPr sz="1500">
                <a:solidFill>
                  <a:schemeClr val="tx1"/>
                </a:solidFill>
              </a:defRPr>
            </a:lvl1pPr>
          </a:lstStyle>
          <a:p>
            <a:fld id="{2EDA089A-53A7-3F43-88BD-596888B644C3}" type="datetimeFigureOut">
              <a:rPr lang="en-US" smtClean="0"/>
              <a:pPr/>
              <a:t>10/15/20</a:t>
            </a:fld>
            <a:endParaRPr lang="en-US" dirty="0"/>
          </a:p>
        </p:txBody>
      </p:sp>
      <p:sp>
        <p:nvSpPr>
          <p:cNvPr id="5" name="Footer Placeholder 4">
            <a:extLst>
              <a:ext uri="{FF2B5EF4-FFF2-40B4-BE49-F238E27FC236}">
                <a16:creationId xmlns:a16="http://schemas.microsoft.com/office/drawing/2014/main" id="{7553830C-0ADA-884F-8B1D-372A1FAEC38F}"/>
              </a:ext>
            </a:extLst>
          </p:cNvPr>
          <p:cNvSpPr>
            <a:spLocks noGrp="1"/>
          </p:cNvSpPr>
          <p:nvPr>
            <p:ph type="ftr" sz="quarter" idx="11"/>
          </p:nvPr>
        </p:nvSpPr>
        <p:spPr/>
        <p:txBody>
          <a:bodyPr/>
          <a:lstStyle>
            <a:lvl1pPr>
              <a:defRPr sz="15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91C77EB8-0174-6D4F-A8E6-D9C934F6C74D}"/>
              </a:ext>
            </a:extLst>
          </p:cNvPr>
          <p:cNvSpPr>
            <a:spLocks noGrp="1"/>
          </p:cNvSpPr>
          <p:nvPr>
            <p:ph type="sldNum" sz="quarter" idx="12"/>
          </p:nvPr>
        </p:nvSpPr>
        <p:spPr/>
        <p:txBody>
          <a:bodyPr/>
          <a:lstStyle>
            <a:lvl1pPr>
              <a:defRPr sz="1500">
                <a:solidFill>
                  <a:schemeClr val="tx1"/>
                </a:solidFill>
              </a:defRPr>
            </a:lvl1pPr>
          </a:lstStyle>
          <a:p>
            <a:fld id="{8B4A9805-B67D-5D4A-85DC-C8E27BA9210B}" type="slidenum">
              <a:rPr lang="en-US" smtClean="0"/>
              <a:pPr/>
              <a:t>‹#›</a:t>
            </a:fld>
            <a:endParaRPr lang="en-US" dirty="0"/>
          </a:p>
        </p:txBody>
      </p:sp>
    </p:spTree>
    <p:extLst>
      <p:ext uri="{BB962C8B-B14F-4D97-AF65-F5344CB8AC3E}">
        <p14:creationId xmlns:p14="http://schemas.microsoft.com/office/powerpoint/2010/main" val="29164944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rgbClr val="FFFFFF"/>
        </a:solidFill>
        <a:effectLst/>
      </p:bgPr>
    </p:bg>
    <p:spTree>
      <p:nvGrpSpPr>
        <p:cNvPr id="1" name=""/>
        <p:cNvGrpSpPr/>
        <p:nvPr/>
      </p:nvGrpSpPr>
      <p:grpSpPr>
        <a:xfrm>
          <a:off x="0" y="0"/>
          <a:ext cx="0" cy="0"/>
          <a:chOff x="0" y="0"/>
          <a:chExt cx="0" cy="0"/>
        </a:xfrm>
      </p:grpSpPr>
      <p:sp>
        <p:nvSpPr>
          <p:cNvPr id="8" name="Rectangle 7"/>
          <p:cNvSpPr/>
          <p:nvPr userDrawn="1"/>
        </p:nvSpPr>
        <p:spPr>
          <a:xfrm>
            <a:off x="0" y="0"/>
            <a:ext cx="12192000" cy="685800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lvl1pPr>
              <a:defRPr sz="3200">
                <a:solidFill>
                  <a:srgbClr val="007B80"/>
                </a:solidFill>
              </a:defRPr>
            </a:lvl1pPr>
          </a:lstStyle>
          <a:p>
            <a:r>
              <a:rPr lang="en-US"/>
              <a:t>Click to edit Master title style</a:t>
            </a:r>
            <a:endParaRPr lang="en-US" dirty="0"/>
          </a:p>
        </p:txBody>
      </p:sp>
      <p:sp>
        <p:nvSpPr>
          <p:cNvPr id="3" name="Content Placeholder 2"/>
          <p:cNvSpPr>
            <a:spLocks noGrp="1"/>
          </p:cNvSpPr>
          <p:nvPr>
            <p:ph sz="half" idx="1"/>
          </p:nvPr>
        </p:nvSpPr>
        <p:spPr>
          <a:xfrm>
            <a:off x="838200" y="1460944"/>
            <a:ext cx="5181600" cy="475888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200" y="1460944"/>
            <a:ext cx="5181600" cy="475888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cxnSp>
        <p:nvCxnSpPr>
          <p:cNvPr id="9" name="Straight Connector 8"/>
          <p:cNvCxnSpPr/>
          <p:nvPr userDrawn="1"/>
        </p:nvCxnSpPr>
        <p:spPr>
          <a:xfrm flipV="1">
            <a:off x="914401" y="1257300"/>
            <a:ext cx="10387519" cy="25150"/>
          </a:xfrm>
          <a:prstGeom prst="line">
            <a:avLst/>
          </a:prstGeom>
          <a:ln>
            <a:solidFill>
              <a:srgbClr val="58697D"/>
            </a:solidFill>
          </a:ln>
        </p:spPr>
        <p:style>
          <a:lnRef idx="1">
            <a:schemeClr val="accent1"/>
          </a:lnRef>
          <a:fillRef idx="0">
            <a:schemeClr val="accent1"/>
          </a:fillRef>
          <a:effectRef idx="0">
            <a:schemeClr val="accent1"/>
          </a:effectRef>
          <a:fontRef idx="minor">
            <a:schemeClr val="tx1"/>
          </a:fontRef>
        </p:style>
      </p:cxnSp>
      <p:sp>
        <p:nvSpPr>
          <p:cNvPr id="7" name="Date Placeholder 2"/>
          <p:cNvSpPr>
            <a:spLocks noGrp="1"/>
          </p:cNvSpPr>
          <p:nvPr>
            <p:ph type="dt" sz="half" idx="10"/>
          </p:nvPr>
        </p:nvSpPr>
        <p:spPr>
          <a:xfrm>
            <a:off x="838200" y="6356350"/>
            <a:ext cx="2743200" cy="365125"/>
          </a:xfrm>
        </p:spPr>
        <p:txBody>
          <a:bodyPr/>
          <a:lstStyle>
            <a:lvl1pPr>
              <a:defRPr sz="1500">
                <a:solidFill>
                  <a:schemeClr val="tx1"/>
                </a:solidFill>
              </a:defRPr>
            </a:lvl1pPr>
          </a:lstStyle>
          <a:p>
            <a:fld id="{2EDA089A-53A7-3F43-88BD-596888B644C3}" type="datetimeFigureOut">
              <a:rPr lang="en-US" smtClean="0"/>
              <a:pPr/>
              <a:t>10/15/20</a:t>
            </a:fld>
            <a:endParaRPr lang="en-US" dirty="0"/>
          </a:p>
        </p:txBody>
      </p:sp>
      <p:sp>
        <p:nvSpPr>
          <p:cNvPr id="12" name="Rectangle 9"/>
          <p:cNvSpPr>
            <a:spLocks noChangeArrowheads="1"/>
          </p:cNvSpPr>
          <p:nvPr userDrawn="1"/>
        </p:nvSpPr>
        <p:spPr bwMode="auto">
          <a:xfrm>
            <a:off x="6553200" y="6248400"/>
            <a:ext cx="2743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279360" tIns="46800" rIns="279360" bIns="279360" anchor="b"/>
          <a:lstStyle/>
          <a:p>
            <a:pPr algn="r" eaLnBrk="0" hangingPunct="0">
              <a:spcBef>
                <a:spcPts val="250"/>
              </a:spcBef>
              <a:buClr>
                <a:srgbClr val="000000"/>
              </a:buClr>
              <a:buSzPct val="100000"/>
              <a:buFont typeface="Times New Roman"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z="1000" i="1" kern="1200" dirty="0">
              <a:solidFill>
                <a:schemeClr val="tx1"/>
              </a:solidFill>
              <a:effectLst/>
              <a:latin typeface="+mn-lt"/>
              <a:ea typeface="+mn-ea"/>
              <a:cs typeface="+mn-cs"/>
            </a:endParaRPr>
          </a:p>
          <a:p>
            <a:pPr algn="r" eaLnBrk="0" hangingPunct="0">
              <a:spcBef>
                <a:spcPts val="200"/>
              </a:spcBef>
              <a:buClr>
                <a:srgbClr val="000000"/>
              </a:buClr>
              <a:buSzPct val="100000"/>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000" i="0" dirty="0">
                <a:solidFill>
                  <a:srgbClr val="000000"/>
                </a:solidFill>
                <a:latin typeface="+mn-lt"/>
                <a:cs typeface="Times New Roman" charset="0"/>
              </a:rPr>
              <a:t>Copyright © 2020, W. W. Norton &amp; Company, Inc.</a:t>
            </a:r>
          </a:p>
        </p:txBody>
      </p:sp>
    </p:spTree>
    <p:extLst>
      <p:ext uri="{BB962C8B-B14F-4D97-AF65-F5344CB8AC3E}">
        <p14:creationId xmlns:p14="http://schemas.microsoft.com/office/powerpoint/2010/main" val="11946068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ur Content">
    <p:bg>
      <p:bgPr>
        <a:solidFill>
          <a:srgbClr val="FFFFFF"/>
        </a:solidFill>
        <a:effectLst/>
      </p:bgPr>
    </p:bg>
    <p:spTree>
      <p:nvGrpSpPr>
        <p:cNvPr id="1" name=""/>
        <p:cNvGrpSpPr/>
        <p:nvPr/>
      </p:nvGrpSpPr>
      <p:grpSpPr>
        <a:xfrm>
          <a:off x="0" y="0"/>
          <a:ext cx="0" cy="0"/>
          <a:chOff x="0" y="0"/>
          <a:chExt cx="0" cy="0"/>
        </a:xfrm>
      </p:grpSpPr>
      <p:sp>
        <p:nvSpPr>
          <p:cNvPr id="13" name="Title 1"/>
          <p:cNvSpPr>
            <a:spLocks noGrp="1"/>
          </p:cNvSpPr>
          <p:nvPr>
            <p:ph type="title"/>
          </p:nvPr>
        </p:nvSpPr>
        <p:spPr>
          <a:xfrm>
            <a:off x="838200" y="663169"/>
            <a:ext cx="10515600" cy="624689"/>
          </a:xfrm>
        </p:spPr>
        <p:txBody>
          <a:bodyPr>
            <a:normAutofit/>
          </a:bodyPr>
          <a:lstStyle>
            <a:lvl1pPr>
              <a:defRPr sz="3200">
                <a:solidFill>
                  <a:srgbClr val="007B80"/>
                </a:solidFill>
              </a:defRPr>
            </a:lvl1pPr>
          </a:lstStyle>
          <a:p>
            <a:r>
              <a:rPr lang="en-US"/>
              <a:t>Click to edit Master title style</a:t>
            </a:r>
            <a:endParaRPr lang="en-US" dirty="0"/>
          </a:p>
        </p:txBody>
      </p:sp>
      <p:sp>
        <p:nvSpPr>
          <p:cNvPr id="14" name="Content Placeholder 2"/>
          <p:cNvSpPr>
            <a:spLocks noGrp="1"/>
          </p:cNvSpPr>
          <p:nvPr>
            <p:ph sz="quarter" idx="13"/>
          </p:nvPr>
        </p:nvSpPr>
        <p:spPr>
          <a:xfrm>
            <a:off x="838200" y="1457505"/>
            <a:ext cx="5159375" cy="2167128"/>
          </a:xfrm>
        </p:spPr>
        <p:txBody>
          <a:bodyPr/>
          <a:lstStyle/>
          <a:p>
            <a:pPr lvl="0"/>
            <a:r>
              <a:rPr lang="en-US"/>
              <a:t>Click to edit Master text styles</a:t>
            </a:r>
          </a:p>
          <a:p>
            <a:pPr lvl="1"/>
            <a:r>
              <a:rPr lang="en-US"/>
              <a:t>Second level</a:t>
            </a:r>
          </a:p>
          <a:p>
            <a:pPr lvl="2"/>
            <a:r>
              <a:rPr lang="en-US"/>
              <a:t>Third level</a:t>
            </a:r>
          </a:p>
        </p:txBody>
      </p:sp>
      <p:sp>
        <p:nvSpPr>
          <p:cNvPr id="16" name="Content Placeholder 3"/>
          <p:cNvSpPr>
            <a:spLocks noGrp="1"/>
          </p:cNvSpPr>
          <p:nvPr>
            <p:ph sz="quarter" idx="14"/>
          </p:nvPr>
        </p:nvSpPr>
        <p:spPr>
          <a:xfrm>
            <a:off x="6172200" y="1457095"/>
            <a:ext cx="5181600" cy="2166938"/>
          </a:xfrm>
        </p:spPr>
        <p:txBody>
          <a:bodyPr/>
          <a:lstStyle/>
          <a:p>
            <a:pPr lvl="0"/>
            <a:r>
              <a:rPr lang="en-US"/>
              <a:t>Click to edit Master text styles</a:t>
            </a:r>
          </a:p>
          <a:p>
            <a:pPr lvl="1"/>
            <a:r>
              <a:rPr lang="en-US"/>
              <a:t>Second level</a:t>
            </a:r>
          </a:p>
          <a:p>
            <a:pPr lvl="2"/>
            <a:r>
              <a:rPr lang="en-US"/>
              <a:t>Third level</a:t>
            </a:r>
          </a:p>
        </p:txBody>
      </p:sp>
      <p:sp>
        <p:nvSpPr>
          <p:cNvPr id="4" name="Content Placeholder 4"/>
          <p:cNvSpPr>
            <a:spLocks noGrp="1"/>
          </p:cNvSpPr>
          <p:nvPr>
            <p:ph sz="half" idx="2"/>
          </p:nvPr>
        </p:nvSpPr>
        <p:spPr>
          <a:xfrm>
            <a:off x="839788" y="4040252"/>
            <a:ext cx="5157787" cy="2168270"/>
          </a:xfrm>
        </p:spPr>
        <p:txBody>
          <a:bodyPr/>
          <a:lstStyle/>
          <a:p>
            <a:pPr lvl="0"/>
            <a:r>
              <a:rPr lang="en-US"/>
              <a:t>Click to edit Master text styles</a:t>
            </a:r>
          </a:p>
          <a:p>
            <a:pPr lvl="1"/>
            <a:r>
              <a:rPr lang="en-US"/>
              <a:t>Second level</a:t>
            </a:r>
          </a:p>
          <a:p>
            <a:pPr lvl="2"/>
            <a:r>
              <a:rPr lang="en-US"/>
              <a:t>Third level</a:t>
            </a:r>
          </a:p>
        </p:txBody>
      </p:sp>
      <p:sp>
        <p:nvSpPr>
          <p:cNvPr id="6" name="Content Placeholder 5"/>
          <p:cNvSpPr>
            <a:spLocks noGrp="1"/>
          </p:cNvSpPr>
          <p:nvPr>
            <p:ph sz="quarter" idx="4"/>
          </p:nvPr>
        </p:nvSpPr>
        <p:spPr>
          <a:xfrm>
            <a:off x="6172200" y="4040252"/>
            <a:ext cx="5183188" cy="2168270"/>
          </a:xfrm>
        </p:spPr>
        <p:txBody>
          <a:bodyPr/>
          <a:lstStyle/>
          <a:p>
            <a:pPr lvl="0"/>
            <a:r>
              <a:rPr lang="en-US"/>
              <a:t>Click to edit Master text styles</a:t>
            </a:r>
          </a:p>
          <a:p>
            <a:pPr lvl="1"/>
            <a:r>
              <a:rPr lang="en-US"/>
              <a:t>Second level</a:t>
            </a:r>
          </a:p>
          <a:p>
            <a:pPr lvl="2"/>
            <a:r>
              <a:rPr lang="en-US"/>
              <a:t>Third level</a:t>
            </a:r>
          </a:p>
        </p:txBody>
      </p:sp>
      <p:cxnSp>
        <p:nvCxnSpPr>
          <p:cNvPr id="10" name="Straight Connector 9"/>
          <p:cNvCxnSpPr/>
          <p:nvPr userDrawn="1"/>
        </p:nvCxnSpPr>
        <p:spPr>
          <a:xfrm flipV="1">
            <a:off x="914401" y="1257300"/>
            <a:ext cx="10387519" cy="25150"/>
          </a:xfrm>
          <a:prstGeom prst="line">
            <a:avLst/>
          </a:prstGeom>
          <a:ln>
            <a:solidFill>
              <a:srgbClr val="58697D"/>
            </a:solidFill>
          </a:ln>
        </p:spPr>
        <p:style>
          <a:lnRef idx="1">
            <a:schemeClr val="accent1"/>
          </a:lnRef>
          <a:fillRef idx="0">
            <a:schemeClr val="accent1"/>
          </a:fillRef>
          <a:effectRef idx="0">
            <a:schemeClr val="accent1"/>
          </a:effectRef>
          <a:fontRef idx="minor">
            <a:schemeClr val="tx1"/>
          </a:fontRef>
        </p:style>
      </p:cxnSp>
      <p:sp>
        <p:nvSpPr>
          <p:cNvPr id="8" name="Date Placeholder 2"/>
          <p:cNvSpPr>
            <a:spLocks noGrp="1"/>
          </p:cNvSpPr>
          <p:nvPr>
            <p:ph type="dt" sz="half" idx="10"/>
          </p:nvPr>
        </p:nvSpPr>
        <p:spPr>
          <a:xfrm>
            <a:off x="838200" y="6356350"/>
            <a:ext cx="2743200" cy="365125"/>
          </a:xfrm>
        </p:spPr>
        <p:txBody>
          <a:bodyPr/>
          <a:lstStyle>
            <a:lvl1pPr>
              <a:defRPr sz="1500">
                <a:solidFill>
                  <a:schemeClr val="tx1"/>
                </a:solidFill>
              </a:defRPr>
            </a:lvl1pPr>
          </a:lstStyle>
          <a:p>
            <a:fld id="{2EDA089A-53A7-3F43-88BD-596888B644C3}" type="datetimeFigureOut">
              <a:rPr lang="en-US" smtClean="0"/>
              <a:pPr/>
              <a:t>10/15/20</a:t>
            </a:fld>
            <a:endParaRPr lang="en-US" dirty="0"/>
          </a:p>
        </p:txBody>
      </p:sp>
      <p:sp>
        <p:nvSpPr>
          <p:cNvPr id="9" name="Footer Placeholder 3"/>
          <p:cNvSpPr>
            <a:spLocks noGrp="1"/>
          </p:cNvSpPr>
          <p:nvPr>
            <p:ph type="ftr" sz="quarter" idx="11"/>
          </p:nvPr>
        </p:nvSpPr>
        <p:spPr>
          <a:xfrm>
            <a:off x="4038600" y="6356350"/>
            <a:ext cx="4114800" cy="365125"/>
          </a:xfrm>
        </p:spPr>
        <p:txBody>
          <a:bodyPr/>
          <a:lstStyle>
            <a:lvl1pPr>
              <a:defRPr sz="1500">
                <a:solidFill>
                  <a:schemeClr val="tx1"/>
                </a:solidFill>
              </a:defRPr>
            </a:lvl1pPr>
          </a:lstStyle>
          <a:p>
            <a:endParaRPr lang="en-US" dirty="0"/>
          </a:p>
        </p:txBody>
      </p:sp>
      <p:sp>
        <p:nvSpPr>
          <p:cNvPr id="11" name="Slide Number Placeholder 4"/>
          <p:cNvSpPr>
            <a:spLocks noGrp="1"/>
          </p:cNvSpPr>
          <p:nvPr>
            <p:ph type="sldNum" sz="quarter" idx="12"/>
          </p:nvPr>
        </p:nvSpPr>
        <p:spPr>
          <a:xfrm>
            <a:off x="8610600" y="6356350"/>
            <a:ext cx="2743200" cy="365125"/>
          </a:xfrm>
        </p:spPr>
        <p:txBody>
          <a:bodyPr/>
          <a:lstStyle>
            <a:lvl1pPr>
              <a:defRPr sz="1500">
                <a:solidFill>
                  <a:schemeClr val="tx1"/>
                </a:solidFill>
              </a:defRPr>
            </a:lvl1pPr>
          </a:lstStyle>
          <a:p>
            <a:fld id="{8B4A9805-B67D-5D4A-85DC-C8E27BA9210B}" type="slidenum">
              <a:rPr lang="en-US" smtClean="0"/>
              <a:pPr/>
              <a:t>‹#›</a:t>
            </a:fld>
            <a:endParaRPr lang="en-US" dirty="0"/>
          </a:p>
        </p:txBody>
      </p:sp>
    </p:spTree>
    <p:extLst>
      <p:ext uri="{BB962C8B-B14F-4D97-AF65-F5344CB8AC3E}">
        <p14:creationId xmlns:p14="http://schemas.microsoft.com/office/powerpoint/2010/main" val="9333676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660957"/>
            <a:ext cx="10515600" cy="624689"/>
          </a:xfrm>
        </p:spPr>
        <p:txBody>
          <a:bodyPr>
            <a:normAutofit/>
          </a:bodyPr>
          <a:lstStyle>
            <a:lvl1pPr algn="ctr">
              <a:defRPr sz="3200">
                <a:solidFill>
                  <a:srgbClr val="007B80"/>
                </a:solidFill>
              </a:defRPr>
            </a:lvl1pPr>
          </a:lstStyle>
          <a:p>
            <a:r>
              <a:rPr lang="en-US"/>
              <a:t>Click to edit Master title style</a:t>
            </a:r>
          </a:p>
        </p:txBody>
      </p:sp>
      <p:sp>
        <p:nvSpPr>
          <p:cNvPr id="3" name="Date Placeholder 2"/>
          <p:cNvSpPr>
            <a:spLocks noGrp="1"/>
          </p:cNvSpPr>
          <p:nvPr>
            <p:ph type="dt" sz="half" idx="10"/>
          </p:nvPr>
        </p:nvSpPr>
        <p:spPr/>
        <p:txBody>
          <a:bodyPr/>
          <a:lstStyle>
            <a:lvl1pPr>
              <a:defRPr sz="1500">
                <a:solidFill>
                  <a:schemeClr val="tx1"/>
                </a:solidFill>
              </a:defRPr>
            </a:lvl1pPr>
          </a:lstStyle>
          <a:p>
            <a:fld id="{2EDA089A-53A7-3F43-88BD-596888B644C3}" type="datetimeFigureOut">
              <a:rPr lang="en-US" smtClean="0"/>
              <a:pPr/>
              <a:t>10/15/20</a:t>
            </a:fld>
            <a:endParaRPr lang="en-US" dirty="0"/>
          </a:p>
        </p:txBody>
      </p:sp>
      <p:sp>
        <p:nvSpPr>
          <p:cNvPr id="4" name="Footer Placeholder 3"/>
          <p:cNvSpPr>
            <a:spLocks noGrp="1"/>
          </p:cNvSpPr>
          <p:nvPr>
            <p:ph type="ftr" sz="quarter" idx="11"/>
          </p:nvPr>
        </p:nvSpPr>
        <p:spPr/>
        <p:txBody>
          <a:bodyPr/>
          <a:lstStyle>
            <a:lvl1pPr>
              <a:defRPr sz="1500">
                <a:solidFill>
                  <a:schemeClr val="tx1"/>
                </a:solidFill>
              </a:defRPr>
            </a:lvl1pPr>
          </a:lstStyle>
          <a:p>
            <a:endParaRPr lang="en-US" dirty="0"/>
          </a:p>
        </p:txBody>
      </p:sp>
      <p:sp>
        <p:nvSpPr>
          <p:cNvPr id="5" name="Slide Number Placeholder 4"/>
          <p:cNvSpPr>
            <a:spLocks noGrp="1"/>
          </p:cNvSpPr>
          <p:nvPr>
            <p:ph type="sldNum" sz="quarter" idx="12"/>
          </p:nvPr>
        </p:nvSpPr>
        <p:spPr/>
        <p:txBody>
          <a:bodyPr/>
          <a:lstStyle>
            <a:lvl1pPr>
              <a:defRPr sz="1500">
                <a:solidFill>
                  <a:schemeClr val="tx1"/>
                </a:solidFill>
              </a:defRPr>
            </a:lvl1pPr>
          </a:lstStyle>
          <a:p>
            <a:fld id="{8B4A9805-B67D-5D4A-85DC-C8E27BA9210B}" type="slidenum">
              <a:rPr lang="en-US" smtClean="0"/>
              <a:pPr/>
              <a:t>‹#›</a:t>
            </a:fld>
            <a:endParaRPr lang="en-US" dirty="0"/>
          </a:p>
        </p:txBody>
      </p:sp>
      <p:cxnSp>
        <p:nvCxnSpPr>
          <p:cNvPr id="6" name="Straight Connector 5"/>
          <p:cNvCxnSpPr/>
          <p:nvPr userDrawn="1"/>
        </p:nvCxnSpPr>
        <p:spPr>
          <a:xfrm flipV="1">
            <a:off x="914401" y="1257300"/>
            <a:ext cx="10387519" cy="25150"/>
          </a:xfrm>
          <a:prstGeom prst="line">
            <a:avLst/>
          </a:prstGeom>
          <a:ln>
            <a:solidFill>
              <a:srgbClr val="58697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9031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with description ">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rgbClr val="007B80"/>
                </a:solidFill>
              </a:defRPr>
            </a:lvl1pPr>
          </a:lstStyle>
          <a:p>
            <a:r>
              <a:rPr lang="en-US"/>
              <a:t>Click to edit Master title style</a:t>
            </a:r>
            <a:endParaRPr lang="en-US" dirty="0"/>
          </a:p>
        </p:txBody>
      </p:sp>
      <p:sp>
        <p:nvSpPr>
          <p:cNvPr id="4" name="Text Placeholder 2"/>
          <p:cNvSpPr>
            <a:spLocks noGrp="1"/>
          </p:cNvSpPr>
          <p:nvPr>
            <p:ph type="body" sz="half" idx="2" hasCustomPrompt="1"/>
          </p:nvPr>
        </p:nvSpPr>
        <p:spPr>
          <a:xfrm>
            <a:off x="839788" y="2057400"/>
            <a:ext cx="3932237" cy="3811588"/>
          </a:xfrm>
        </p:spPr>
        <p:txBody>
          <a:bodyPr/>
          <a:lstStyle>
            <a:lvl1pPr marL="0" marR="0" indent="0" algn="l" defTabSz="914400" rtl="0" eaLnBrk="1" fontAlgn="auto" latinLnBrk="0" hangingPunct="1">
              <a:lnSpc>
                <a:spcPct val="90000"/>
              </a:lnSpc>
              <a:spcBef>
                <a:spcPts val="1000"/>
              </a:spcBef>
              <a:spcAft>
                <a:spcPts val="0"/>
              </a:spcAft>
              <a:buClrTx/>
              <a:buSzTx/>
              <a:buFont typeface="Arial"/>
              <a:buNone/>
              <a:tabLst/>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en-US" dirty="0"/>
              <a:t>Click to add short description of video/audio content. Create unique link, ”Women in the 20th Century Video”.</a:t>
            </a:r>
          </a:p>
          <a:p>
            <a:pPr marL="0" marR="0" lvl="0" indent="0" algn="l" defTabSz="914400" rtl="0" eaLnBrk="1" fontAlgn="auto" latinLnBrk="0" hangingPunct="1">
              <a:lnSpc>
                <a:spcPct val="90000"/>
              </a:lnSpc>
              <a:spcBef>
                <a:spcPts val="1000"/>
              </a:spcBef>
              <a:spcAft>
                <a:spcPts val="0"/>
              </a:spcAft>
              <a:buClrTx/>
              <a:buSzTx/>
              <a:buFont typeface="Arial"/>
              <a:buNone/>
              <a:tabLst/>
              <a:defRPr/>
            </a:pPr>
            <a:endParaRPr lang="en-US" dirty="0"/>
          </a:p>
        </p:txBody>
      </p:sp>
      <p:sp>
        <p:nvSpPr>
          <p:cNvPr id="12" name="Picture Placeholder 3"/>
          <p:cNvSpPr>
            <a:spLocks noGrp="1"/>
          </p:cNvSpPr>
          <p:nvPr>
            <p:ph type="pic" sz="quarter" idx="13" hasCustomPrompt="1"/>
          </p:nvPr>
        </p:nvSpPr>
        <p:spPr>
          <a:xfrm>
            <a:off x="5183188" y="954088"/>
            <a:ext cx="6170612" cy="4906962"/>
          </a:xfrm>
        </p:spPr>
        <p:txBody>
          <a:bodyPr/>
          <a:lstStyle/>
          <a:p>
            <a:r>
              <a:rPr lang="en-US" dirty="0"/>
              <a:t>Add Screenshot of the Video</a:t>
            </a:r>
          </a:p>
        </p:txBody>
      </p:sp>
      <p:sp>
        <p:nvSpPr>
          <p:cNvPr id="5" name="Date Placeholder 4"/>
          <p:cNvSpPr>
            <a:spLocks noGrp="1"/>
          </p:cNvSpPr>
          <p:nvPr>
            <p:ph type="dt" sz="half" idx="10"/>
          </p:nvPr>
        </p:nvSpPr>
        <p:spPr/>
        <p:txBody>
          <a:bodyPr/>
          <a:lstStyle>
            <a:lvl1pPr>
              <a:defRPr sz="1500">
                <a:solidFill>
                  <a:schemeClr val="tx1"/>
                </a:solidFill>
              </a:defRPr>
            </a:lvl1pPr>
          </a:lstStyle>
          <a:p>
            <a:fld id="{2EDA089A-53A7-3F43-88BD-596888B644C3}" type="datetimeFigureOut">
              <a:rPr lang="en-US" smtClean="0"/>
              <a:pPr/>
              <a:t>10/15/20</a:t>
            </a:fld>
            <a:endParaRPr lang="en-US" dirty="0"/>
          </a:p>
        </p:txBody>
      </p:sp>
      <p:sp>
        <p:nvSpPr>
          <p:cNvPr id="6" name="Footer Placeholder 5"/>
          <p:cNvSpPr>
            <a:spLocks noGrp="1"/>
          </p:cNvSpPr>
          <p:nvPr>
            <p:ph type="ftr" sz="quarter" idx="11"/>
          </p:nvPr>
        </p:nvSpPr>
        <p:spPr/>
        <p:txBody>
          <a:bodyPr/>
          <a:lstStyle>
            <a:lvl1pPr>
              <a:defRPr sz="1500">
                <a:solidFill>
                  <a:schemeClr val="tx1"/>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8B4A9805-B67D-5D4A-85DC-C8E27BA9210B}" type="slidenum">
              <a:rPr lang="en-US" smtClean="0"/>
              <a:pPr/>
              <a:t>‹#›</a:t>
            </a:fld>
            <a:endParaRPr lang="en-US" dirty="0"/>
          </a:p>
        </p:txBody>
      </p:sp>
      <p:cxnSp>
        <p:nvCxnSpPr>
          <p:cNvPr id="8" name="Straight Connector 7"/>
          <p:cNvCxnSpPr/>
          <p:nvPr userDrawn="1"/>
        </p:nvCxnSpPr>
        <p:spPr>
          <a:xfrm flipV="1">
            <a:off x="914401" y="2049681"/>
            <a:ext cx="3857624" cy="7719"/>
          </a:xfrm>
          <a:prstGeom prst="line">
            <a:avLst/>
          </a:prstGeom>
          <a:ln>
            <a:solidFill>
              <a:srgbClr val="58697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7904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rgbClr val="007B80"/>
                </a:solidFill>
              </a:defRPr>
            </a:lvl1pPr>
          </a:lstStyle>
          <a:p>
            <a:r>
              <a:rPr lang="en-US"/>
              <a:t>Click to edit Master title style</a:t>
            </a:r>
          </a:p>
        </p:txBody>
      </p:sp>
      <p:sp>
        <p:nvSpPr>
          <p:cNvPr id="4" name="Text Placeholder 2"/>
          <p:cNvSpPr>
            <a:spLocks noGrp="1"/>
          </p:cNvSpPr>
          <p:nvPr>
            <p:ph type="body" sz="half" idx="2"/>
          </p:nvPr>
        </p:nvSpPr>
        <p:spPr>
          <a:xfrm>
            <a:off x="839788" y="2230654"/>
            <a:ext cx="3932237" cy="346508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3" name="Picture Placeholder 3"/>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lvl1pPr>
              <a:defRPr sz="1500">
                <a:solidFill>
                  <a:schemeClr val="tx1"/>
                </a:solidFill>
              </a:defRPr>
            </a:lvl1pPr>
          </a:lstStyle>
          <a:p>
            <a:fld id="{2EDA089A-53A7-3F43-88BD-596888B644C3}" type="datetimeFigureOut">
              <a:rPr lang="en-US" smtClean="0"/>
              <a:pPr/>
              <a:t>10/15/20</a:t>
            </a:fld>
            <a:endParaRPr lang="en-US" dirty="0"/>
          </a:p>
        </p:txBody>
      </p:sp>
      <p:sp>
        <p:nvSpPr>
          <p:cNvPr id="6" name="Footer Placeholder 5"/>
          <p:cNvSpPr>
            <a:spLocks noGrp="1"/>
          </p:cNvSpPr>
          <p:nvPr>
            <p:ph type="ftr" sz="quarter" idx="11"/>
          </p:nvPr>
        </p:nvSpPr>
        <p:spPr/>
        <p:txBody>
          <a:bodyPr/>
          <a:lstStyle>
            <a:lvl1pPr>
              <a:defRPr sz="1500">
                <a:solidFill>
                  <a:schemeClr val="tx1"/>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8B4A9805-B67D-5D4A-85DC-C8E27BA9210B}" type="slidenum">
              <a:rPr lang="en-US" smtClean="0"/>
              <a:pPr/>
              <a:t>‹#›</a:t>
            </a:fld>
            <a:endParaRPr lang="en-US" dirty="0"/>
          </a:p>
        </p:txBody>
      </p:sp>
      <p:cxnSp>
        <p:nvCxnSpPr>
          <p:cNvPr id="8" name="Straight Connector 7"/>
          <p:cNvCxnSpPr/>
          <p:nvPr userDrawn="1"/>
        </p:nvCxnSpPr>
        <p:spPr>
          <a:xfrm flipV="1">
            <a:off x="914401" y="2049681"/>
            <a:ext cx="3857624" cy="7719"/>
          </a:xfrm>
          <a:prstGeom prst="line">
            <a:avLst/>
          </a:prstGeom>
          <a:ln>
            <a:solidFill>
              <a:srgbClr val="58697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947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ccessible Display Equations">
    <p:bg>
      <p:bgPr>
        <a:solidFill>
          <a:srgbClr val="FFFFFF"/>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F464F6C1-F2F9-594E-AEB6-953F8DE910C0}"/>
              </a:ext>
            </a:extLst>
          </p:cNvPr>
          <p:cNvSpPr>
            <a:spLocks noGrp="1"/>
          </p:cNvSpPr>
          <p:nvPr>
            <p:ph type="title"/>
          </p:nvPr>
        </p:nvSpPr>
        <p:spPr>
          <a:xfrm>
            <a:off x="838199" y="660400"/>
            <a:ext cx="10515600" cy="624689"/>
          </a:xfrm>
        </p:spPr>
        <p:txBody>
          <a:bodyPr>
            <a:normAutofit/>
          </a:bodyPr>
          <a:lstStyle>
            <a:lvl1pPr>
              <a:defRPr sz="3200">
                <a:solidFill>
                  <a:srgbClr val="007B80"/>
                </a:solidFill>
              </a:defRPr>
            </a:lvl1pPr>
          </a:lstStyle>
          <a:p>
            <a:r>
              <a:rPr lang="en-US"/>
              <a:t>Click to edit Master title style</a:t>
            </a:r>
            <a:endParaRPr lang="en-US" dirty="0"/>
          </a:p>
        </p:txBody>
      </p:sp>
      <p:sp>
        <p:nvSpPr>
          <p:cNvPr id="14" name="Content Placeholder 1">
            <a:extLst>
              <a:ext uri="{FF2B5EF4-FFF2-40B4-BE49-F238E27FC236}">
                <a16:creationId xmlns:a16="http://schemas.microsoft.com/office/drawing/2014/main" id="{266A8B3E-9539-4748-BDCD-9C3904F91034}"/>
              </a:ext>
            </a:extLst>
          </p:cNvPr>
          <p:cNvSpPr>
            <a:spLocks noGrp="1"/>
          </p:cNvSpPr>
          <p:nvPr>
            <p:ph sz="quarter" idx="10" hasCustomPrompt="1"/>
          </p:nvPr>
        </p:nvSpPr>
        <p:spPr>
          <a:xfrm>
            <a:off x="838200" y="1459431"/>
            <a:ext cx="11207496" cy="464058"/>
          </a:xfrm>
        </p:spPr>
        <p:txBody>
          <a:bodyPr>
            <a:normAutofit/>
          </a:bodyPr>
          <a:lstStyle>
            <a:lvl1pPr marL="228600" marR="0" indent="-228600" algn="l" defTabSz="914400" rtl="0" eaLnBrk="1" fontAlgn="auto" latinLnBrk="0" hangingPunct="1">
              <a:lnSpc>
                <a:spcPct val="90000"/>
              </a:lnSpc>
              <a:spcBef>
                <a:spcPts val="1000"/>
              </a:spcBef>
              <a:spcAft>
                <a:spcPts val="0"/>
              </a:spcAft>
              <a:buClrTx/>
              <a:buSzTx/>
              <a:buFont typeface="Arial"/>
              <a:buChar char="•"/>
              <a:tabLst/>
              <a:defRPr sz="2400">
                <a:latin typeface="+mj-lt"/>
                <a:ea typeface="Verdana" charset="0"/>
                <a:cs typeface="Verdana" charset="0"/>
              </a:defRPr>
            </a:lvl1pPr>
          </a:lstStyle>
          <a:p>
            <a:pPr lvl="0"/>
            <a:r>
              <a:rPr lang="en-US" dirty="0"/>
              <a:t>This is the first placeholder. Create equation and display below this placeholder. </a:t>
            </a:r>
          </a:p>
        </p:txBody>
      </p:sp>
      <p:sp>
        <p:nvSpPr>
          <p:cNvPr id="15" name="Content Placeholder 2">
            <a:extLst>
              <a:ext uri="{FF2B5EF4-FFF2-40B4-BE49-F238E27FC236}">
                <a16:creationId xmlns:a16="http://schemas.microsoft.com/office/drawing/2014/main" id="{B6847687-B6D3-6B4C-A086-0D3A7BDCC936}"/>
              </a:ext>
            </a:extLst>
          </p:cNvPr>
          <p:cNvSpPr>
            <a:spLocks noGrp="1"/>
          </p:cNvSpPr>
          <p:nvPr>
            <p:ph sz="quarter" idx="12" hasCustomPrompt="1"/>
          </p:nvPr>
        </p:nvSpPr>
        <p:spPr>
          <a:xfrm>
            <a:off x="838200" y="3024937"/>
            <a:ext cx="11207496" cy="464058"/>
          </a:xfrm>
        </p:spPr>
        <p:txBody>
          <a:bodyPr>
            <a:normAutofit/>
          </a:bodyPr>
          <a:lstStyle>
            <a:lvl1pPr marL="228600" marR="0" indent="-228600" algn="l" defTabSz="914400" rtl="0" eaLnBrk="1" fontAlgn="auto" latinLnBrk="0" hangingPunct="1">
              <a:lnSpc>
                <a:spcPct val="90000"/>
              </a:lnSpc>
              <a:spcBef>
                <a:spcPts val="1000"/>
              </a:spcBef>
              <a:spcAft>
                <a:spcPts val="0"/>
              </a:spcAft>
              <a:buClrTx/>
              <a:buSzTx/>
              <a:buFont typeface="Arial"/>
              <a:buChar char="•"/>
              <a:tabLst/>
              <a:defRPr sz="2400">
                <a:latin typeface="+mj-lt"/>
                <a:ea typeface="Verdana" charset="0"/>
                <a:cs typeface="Verdana" charset="0"/>
              </a:defRPr>
            </a:lvl1pPr>
          </a:lstStyle>
          <a:p>
            <a:pPr lvl="0"/>
            <a:r>
              <a:rPr lang="en-US" dirty="0"/>
              <a:t>This is the second placeholder. Avoid inline equations. </a:t>
            </a:r>
          </a:p>
        </p:txBody>
      </p:sp>
      <p:sp>
        <p:nvSpPr>
          <p:cNvPr id="16" name="Content Placeholder 3">
            <a:extLst>
              <a:ext uri="{FF2B5EF4-FFF2-40B4-BE49-F238E27FC236}">
                <a16:creationId xmlns:a16="http://schemas.microsoft.com/office/drawing/2014/main" id="{19CB48E5-DB50-F74A-810F-D171B6B8F234}"/>
              </a:ext>
            </a:extLst>
          </p:cNvPr>
          <p:cNvSpPr>
            <a:spLocks noGrp="1"/>
          </p:cNvSpPr>
          <p:nvPr>
            <p:ph sz="quarter" idx="14" hasCustomPrompt="1"/>
          </p:nvPr>
        </p:nvSpPr>
        <p:spPr>
          <a:xfrm>
            <a:off x="838199" y="4590443"/>
            <a:ext cx="11207497" cy="891540"/>
          </a:xfrm>
        </p:spPr>
        <p:txBody>
          <a:bodyPr>
            <a:normAutofit/>
          </a:bodyPr>
          <a:lstStyle>
            <a:lvl1pPr>
              <a:defRPr sz="2400">
                <a:latin typeface="+mj-lt"/>
                <a:ea typeface="Verdana" charset="0"/>
                <a:cs typeface="Verdana" charset="0"/>
              </a:defRPr>
            </a:lvl1pPr>
          </a:lstStyle>
          <a:p>
            <a:pPr lvl="0"/>
            <a:r>
              <a:rPr lang="en-US" dirty="0"/>
              <a:t>This is the third placeholder. Check Reading Order. Compositor will flatten equations and add alt text to the image. </a:t>
            </a:r>
          </a:p>
        </p:txBody>
      </p:sp>
      <p:cxnSp>
        <p:nvCxnSpPr>
          <p:cNvPr id="6" name="Straight Connector 5"/>
          <p:cNvCxnSpPr/>
          <p:nvPr userDrawn="1"/>
        </p:nvCxnSpPr>
        <p:spPr>
          <a:xfrm flipV="1">
            <a:off x="914401" y="1257300"/>
            <a:ext cx="10387519" cy="25150"/>
          </a:xfrm>
          <a:prstGeom prst="line">
            <a:avLst/>
          </a:prstGeom>
          <a:ln>
            <a:solidFill>
              <a:srgbClr val="58697D"/>
            </a:solidFill>
          </a:ln>
        </p:spPr>
        <p:style>
          <a:lnRef idx="1">
            <a:schemeClr val="accent1"/>
          </a:lnRef>
          <a:fillRef idx="0">
            <a:schemeClr val="accent1"/>
          </a:fillRef>
          <a:effectRef idx="0">
            <a:schemeClr val="accent1"/>
          </a:effectRef>
          <a:fontRef idx="minor">
            <a:schemeClr val="tx1"/>
          </a:fontRef>
        </p:style>
      </p:cxnSp>
      <p:sp>
        <p:nvSpPr>
          <p:cNvPr id="7" name="Date Placeholder 2"/>
          <p:cNvSpPr>
            <a:spLocks noGrp="1"/>
          </p:cNvSpPr>
          <p:nvPr>
            <p:ph type="dt" sz="half" idx="15"/>
          </p:nvPr>
        </p:nvSpPr>
        <p:spPr>
          <a:xfrm>
            <a:off x="838200" y="6356350"/>
            <a:ext cx="2743200" cy="365125"/>
          </a:xfrm>
        </p:spPr>
        <p:txBody>
          <a:bodyPr/>
          <a:lstStyle>
            <a:lvl1pPr>
              <a:defRPr sz="1500">
                <a:solidFill>
                  <a:schemeClr val="tx1"/>
                </a:solidFill>
              </a:defRPr>
            </a:lvl1pPr>
          </a:lstStyle>
          <a:p>
            <a:fld id="{2EDA089A-53A7-3F43-88BD-596888B644C3}" type="datetimeFigureOut">
              <a:rPr lang="en-US" smtClean="0"/>
              <a:pPr/>
              <a:t>10/15/20</a:t>
            </a:fld>
            <a:endParaRPr lang="en-US" dirty="0"/>
          </a:p>
        </p:txBody>
      </p:sp>
      <p:sp>
        <p:nvSpPr>
          <p:cNvPr id="8" name="Footer Placeholder 3"/>
          <p:cNvSpPr>
            <a:spLocks noGrp="1"/>
          </p:cNvSpPr>
          <p:nvPr>
            <p:ph type="ftr" sz="quarter" idx="11"/>
          </p:nvPr>
        </p:nvSpPr>
        <p:spPr>
          <a:xfrm>
            <a:off x="4038600" y="6356350"/>
            <a:ext cx="4114800" cy="365125"/>
          </a:xfrm>
        </p:spPr>
        <p:txBody>
          <a:bodyPr/>
          <a:lstStyle>
            <a:lvl1pPr>
              <a:defRPr sz="1500">
                <a:solidFill>
                  <a:schemeClr val="tx1"/>
                </a:solidFill>
              </a:defRPr>
            </a:lvl1pPr>
          </a:lstStyle>
          <a:p>
            <a:endParaRPr lang="en-US" dirty="0"/>
          </a:p>
        </p:txBody>
      </p:sp>
      <p:sp>
        <p:nvSpPr>
          <p:cNvPr id="9" name="Slide Number Placeholder 4"/>
          <p:cNvSpPr>
            <a:spLocks noGrp="1"/>
          </p:cNvSpPr>
          <p:nvPr>
            <p:ph type="sldNum" sz="quarter" idx="16"/>
          </p:nvPr>
        </p:nvSpPr>
        <p:spPr>
          <a:xfrm>
            <a:off x="8610600" y="6356350"/>
            <a:ext cx="2743200" cy="365125"/>
          </a:xfrm>
        </p:spPr>
        <p:txBody>
          <a:bodyPr/>
          <a:lstStyle>
            <a:lvl1pPr>
              <a:defRPr>
                <a:solidFill>
                  <a:schemeClr val="tx1"/>
                </a:solidFill>
              </a:defRPr>
            </a:lvl1pPr>
          </a:lstStyle>
          <a:p>
            <a:fld id="{8B4A9805-B67D-5D4A-85DC-C8E27BA9210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657761"/>
            <a:ext cx="10515600" cy="62468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A089A-53A7-3F43-88BD-596888B644C3}" type="datetimeFigureOut">
              <a:rPr lang="en-US" smtClean="0"/>
              <a:pPr/>
              <a:t>10/15/20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4A9805-B67D-5D4A-85DC-C8E27BA9210B}" type="slidenum">
              <a:rPr lang="en-US" smtClean="0"/>
              <a:pPr/>
              <a:t>‹#›</a:t>
            </a:fld>
            <a:endParaRPr lang="en-US"/>
          </a:p>
        </p:txBody>
      </p:sp>
    </p:spTree>
    <p:extLst>
      <p:ext uri="{BB962C8B-B14F-4D97-AF65-F5344CB8AC3E}">
        <p14:creationId xmlns:p14="http://schemas.microsoft.com/office/powerpoint/2010/main" val="1674552427"/>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 id="2147483650" r:id="rId11"/>
  </p:sldLayoutIdLst>
  <p:txStyles>
    <p:titleStyle>
      <a:lvl1pPr algn="l" defTabSz="914400" rtl="0" eaLnBrk="1" latinLnBrk="0" hangingPunct="1">
        <a:lnSpc>
          <a:spcPct val="90000"/>
        </a:lnSpc>
        <a:spcBef>
          <a:spcPct val="0"/>
        </a:spcBef>
        <a:buNone/>
        <a:defRPr sz="3600" b="1" i="0" kern="1200">
          <a:solidFill>
            <a:srgbClr val="2E445C"/>
          </a:solidFill>
          <a:latin typeface="Calibri" charset="0"/>
          <a:ea typeface="Calibri" charset="0"/>
          <a:cs typeface="Calibri" charset="0"/>
        </a:defRPr>
      </a:lvl1pPr>
    </p:titleStyle>
    <p:bodyStyle>
      <a:lvl1pPr marL="228600" indent="-228600" algn="l" defTabSz="914400" rtl="0" eaLnBrk="1" latinLnBrk="0" hangingPunct="1">
        <a:lnSpc>
          <a:spcPct val="90000"/>
        </a:lnSpc>
        <a:spcBef>
          <a:spcPts val="1000"/>
        </a:spcBef>
        <a:buFont typeface="Arial"/>
        <a:buChar char="•"/>
        <a:defRPr sz="2800" kern="1200">
          <a:solidFill>
            <a:srgbClr val="58697D"/>
          </a:solidFill>
          <a:latin typeface="+mj-lt"/>
          <a:ea typeface="Calibri" charset="0"/>
          <a:cs typeface="Calibri" charset="0"/>
        </a:defRPr>
      </a:lvl1pPr>
      <a:lvl2pPr marL="685800" indent="-228600" algn="l" defTabSz="914400" rtl="0" eaLnBrk="1" latinLnBrk="0" hangingPunct="1">
        <a:lnSpc>
          <a:spcPct val="90000"/>
        </a:lnSpc>
        <a:spcBef>
          <a:spcPts val="500"/>
        </a:spcBef>
        <a:buFont typeface="Arial"/>
        <a:buChar char="•"/>
        <a:defRPr sz="2400" kern="1200">
          <a:solidFill>
            <a:srgbClr val="58697D"/>
          </a:solidFill>
          <a:latin typeface="+mj-lt"/>
          <a:ea typeface="Calibri" charset="0"/>
          <a:cs typeface="Calibri" charset="0"/>
        </a:defRPr>
      </a:lvl2pPr>
      <a:lvl3pPr marL="1143000" indent="-228600" algn="l" defTabSz="914400" rtl="0" eaLnBrk="1" latinLnBrk="0" hangingPunct="1">
        <a:lnSpc>
          <a:spcPct val="90000"/>
        </a:lnSpc>
        <a:spcBef>
          <a:spcPts val="500"/>
        </a:spcBef>
        <a:buFont typeface="Arial"/>
        <a:buChar char="•"/>
        <a:defRPr sz="2000" kern="1200">
          <a:solidFill>
            <a:srgbClr val="58697D"/>
          </a:solidFill>
          <a:latin typeface="+mj-lt"/>
          <a:ea typeface="Calibri" charset="0"/>
          <a:cs typeface="Calibri" charset="0"/>
        </a:defRPr>
      </a:lvl3pPr>
      <a:lvl4pPr marL="1600200" indent="-228600" algn="l" defTabSz="914400" rtl="0" eaLnBrk="1" latinLnBrk="0" hangingPunct="1">
        <a:lnSpc>
          <a:spcPct val="90000"/>
        </a:lnSpc>
        <a:spcBef>
          <a:spcPts val="500"/>
        </a:spcBef>
        <a:buFont typeface="Arial"/>
        <a:buChar char="•"/>
        <a:defRPr sz="1800" kern="1200">
          <a:solidFill>
            <a:srgbClr val="58697D"/>
          </a:solidFill>
          <a:latin typeface="+mj-lt"/>
          <a:ea typeface="Calibri" charset="0"/>
          <a:cs typeface="Calibri" charset="0"/>
        </a:defRPr>
      </a:lvl4pPr>
      <a:lvl5pPr marL="2057400" indent="-228600" algn="l" defTabSz="914400" rtl="0" eaLnBrk="1" latinLnBrk="0" hangingPunct="1">
        <a:lnSpc>
          <a:spcPct val="90000"/>
        </a:lnSpc>
        <a:spcBef>
          <a:spcPts val="500"/>
        </a:spcBef>
        <a:buFont typeface="Arial"/>
        <a:buChar char="•"/>
        <a:defRPr sz="1800" kern="1200">
          <a:solidFill>
            <a:srgbClr val="58697D"/>
          </a:solidFill>
          <a:latin typeface="+mj-lt"/>
          <a:ea typeface="Calibri" charset="0"/>
          <a:cs typeface="Calibri"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7.xml"/><Relationship Id="rId1" Type="http://schemas.openxmlformats.org/officeDocument/2006/relationships/video" Target="https://www.youtube.com/embed/gYw7UgO2usI?feature=oembed"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4.xml"/><Relationship Id="rId1" Type="http://schemas.openxmlformats.org/officeDocument/2006/relationships/video" Target="https://www.youtube.com/embed/ho9rZjlsyYY?feature=oembed"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image" Target="../media/image14.jpg"/><Relationship Id="rId2" Type="http://schemas.openxmlformats.org/officeDocument/2006/relationships/image" Target="../media/image9.jpg"/><Relationship Id="rId1" Type="http://schemas.openxmlformats.org/officeDocument/2006/relationships/slideLayout" Target="../slideLayouts/slideLayout2.xml"/><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4.xml"/><Relationship Id="rId1" Type="http://schemas.openxmlformats.org/officeDocument/2006/relationships/video" Target="https://www.youtube.com/embed/wn8Jrj_ch0k?feature=oembe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normAutofit/>
          </a:bodyPr>
          <a:lstStyle/>
          <a:p>
            <a:r>
              <a:rPr lang="en-US" dirty="0"/>
              <a:t>MU 121 – Class 23</a:t>
            </a:r>
          </a:p>
        </p:txBody>
      </p:sp>
      <p:sp>
        <p:nvSpPr>
          <p:cNvPr id="3" name="Subtitle 2"/>
          <p:cNvSpPr>
            <a:spLocks noGrp="1"/>
          </p:cNvSpPr>
          <p:nvPr>
            <p:ph type="body" sz="half" idx="2"/>
          </p:nvPr>
        </p:nvSpPr>
        <p:spPr>
          <a:xfrm>
            <a:off x="839788" y="2057400"/>
            <a:ext cx="3932237" cy="3811588"/>
          </a:xfrm>
        </p:spPr>
        <p:txBody>
          <a:bodyPr>
            <a:normAutofit/>
          </a:bodyPr>
          <a:lstStyle/>
          <a:p>
            <a:r>
              <a:rPr lang="en-US" sz="1800" b="1" dirty="0"/>
              <a:t>Process as Meaning: Bach and the Fugue</a:t>
            </a:r>
          </a:p>
        </p:txBody>
      </p:sp>
      <p:pic>
        <p:nvPicPr>
          <p:cNvPr id="9" name="Picture Placeholder 8" descr="A picture containing clock, building, organ, mounted&#10;&#10;Description automatically generated">
            <a:extLst>
              <a:ext uri="{FF2B5EF4-FFF2-40B4-BE49-F238E27FC236}">
                <a16:creationId xmlns:a16="http://schemas.microsoft.com/office/drawing/2014/main" id="{BBE77BAF-1F89-9D48-8565-BB4B3E119150}"/>
              </a:ext>
            </a:extLst>
          </p:cNvPr>
          <p:cNvPicPr>
            <a:picLocks noGrp="1" noChangeAspect="1"/>
          </p:cNvPicPr>
          <p:nvPr>
            <p:ph type="pic" sz="quarter" idx="13"/>
          </p:nvPr>
        </p:nvPicPr>
        <p:blipFill rotWithShape="1">
          <a:blip r:embed="rId3"/>
          <a:srcRect l="8502" r="8502"/>
          <a:stretch/>
        </p:blipFill>
        <p:spPr>
          <a:xfrm>
            <a:off x="5183188" y="954088"/>
            <a:ext cx="6170612" cy="4906962"/>
          </a:xfrm>
          <a:noFill/>
        </p:spPr>
      </p:pic>
    </p:spTree>
    <p:extLst>
      <p:ext uri="{BB962C8B-B14F-4D97-AF65-F5344CB8AC3E}">
        <p14:creationId xmlns:p14="http://schemas.microsoft.com/office/powerpoint/2010/main" val="706751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C1325-63CC-4544-928A-65ABA9A38DA2}"/>
              </a:ext>
            </a:extLst>
          </p:cNvPr>
          <p:cNvSpPr>
            <a:spLocks noGrp="1"/>
          </p:cNvSpPr>
          <p:nvPr>
            <p:ph type="title"/>
          </p:nvPr>
        </p:nvSpPr>
        <p:spPr>
          <a:xfrm>
            <a:off x="839788" y="112885"/>
            <a:ext cx="3932237" cy="1600200"/>
          </a:xfrm>
        </p:spPr>
        <p:txBody>
          <a:bodyPr/>
          <a:lstStyle/>
          <a:p>
            <a:r>
              <a:rPr lang="en-US" dirty="0"/>
              <a:t>Keyboard instruments in the late Baroque (early 18</a:t>
            </a:r>
            <a:r>
              <a:rPr lang="en-US" baseline="30000" dirty="0"/>
              <a:t>th</a:t>
            </a:r>
            <a:r>
              <a:rPr lang="en-US" dirty="0"/>
              <a:t> century)</a:t>
            </a:r>
          </a:p>
        </p:txBody>
      </p:sp>
      <p:sp>
        <p:nvSpPr>
          <p:cNvPr id="3" name="Text Placeholder 2">
            <a:extLst>
              <a:ext uri="{FF2B5EF4-FFF2-40B4-BE49-F238E27FC236}">
                <a16:creationId xmlns:a16="http://schemas.microsoft.com/office/drawing/2014/main" id="{9A8EF591-D880-4242-84BF-B9BB9B3D1A9B}"/>
              </a:ext>
            </a:extLst>
          </p:cNvPr>
          <p:cNvSpPr>
            <a:spLocks noGrp="1"/>
          </p:cNvSpPr>
          <p:nvPr>
            <p:ph type="body" sz="half" idx="2"/>
          </p:nvPr>
        </p:nvSpPr>
        <p:spPr>
          <a:xfrm>
            <a:off x="839787" y="1713085"/>
            <a:ext cx="3932237" cy="5032030"/>
          </a:xfrm>
        </p:spPr>
        <p:txBody>
          <a:bodyPr/>
          <a:lstStyle/>
          <a:p>
            <a:r>
              <a:rPr lang="en-US" dirty="0"/>
              <a:t>Harpsichord</a:t>
            </a:r>
          </a:p>
        </p:txBody>
      </p:sp>
      <p:pic>
        <p:nvPicPr>
          <p:cNvPr id="6" name="Picture 5" descr="A picture containing music, indoor, keyboard, table&#10;&#10;Description automatically generated">
            <a:extLst>
              <a:ext uri="{FF2B5EF4-FFF2-40B4-BE49-F238E27FC236}">
                <a16:creationId xmlns:a16="http://schemas.microsoft.com/office/drawing/2014/main" id="{D6E3A2B8-75B9-8A46-9A22-517CDDCD4E43}"/>
              </a:ext>
            </a:extLst>
          </p:cNvPr>
          <p:cNvPicPr>
            <a:picLocks noChangeAspect="1"/>
          </p:cNvPicPr>
          <p:nvPr/>
        </p:nvPicPr>
        <p:blipFill>
          <a:blip r:embed="rId2"/>
          <a:stretch>
            <a:fillRect/>
          </a:stretch>
        </p:blipFill>
        <p:spPr>
          <a:xfrm>
            <a:off x="959338" y="2051408"/>
            <a:ext cx="3682999" cy="4631234"/>
          </a:xfrm>
          <a:prstGeom prst="rect">
            <a:avLst/>
          </a:prstGeom>
        </p:spPr>
      </p:pic>
      <p:sp>
        <p:nvSpPr>
          <p:cNvPr id="7" name="TextBox 6">
            <a:extLst>
              <a:ext uri="{FF2B5EF4-FFF2-40B4-BE49-F238E27FC236}">
                <a16:creationId xmlns:a16="http://schemas.microsoft.com/office/drawing/2014/main" id="{20E6EB1F-A4E6-9643-BC89-992442AADFB2}"/>
              </a:ext>
            </a:extLst>
          </p:cNvPr>
          <p:cNvSpPr txBox="1"/>
          <p:nvPr/>
        </p:nvSpPr>
        <p:spPr>
          <a:xfrm>
            <a:off x="6096000" y="574431"/>
            <a:ext cx="5427785" cy="338554"/>
          </a:xfrm>
          <a:prstGeom prst="rect">
            <a:avLst/>
          </a:prstGeom>
          <a:noFill/>
        </p:spPr>
        <p:txBody>
          <a:bodyPr wrap="square" rtlCol="0">
            <a:spAutoFit/>
          </a:bodyPr>
          <a:lstStyle/>
          <a:p>
            <a:r>
              <a:rPr lang="en-US" sz="1600" dirty="0">
                <a:latin typeface="+mj-lt"/>
              </a:rPr>
              <a:t>Organ (Console)</a:t>
            </a:r>
          </a:p>
        </p:txBody>
      </p:sp>
      <p:pic>
        <p:nvPicPr>
          <p:cNvPr id="9" name="Picture 8" descr="A keyboard sitting on top of a wooden table&#10;&#10;Description automatically generated">
            <a:extLst>
              <a:ext uri="{FF2B5EF4-FFF2-40B4-BE49-F238E27FC236}">
                <a16:creationId xmlns:a16="http://schemas.microsoft.com/office/drawing/2014/main" id="{0E2BC345-D83C-7B43-8AB3-1F2110EAC731}"/>
              </a:ext>
            </a:extLst>
          </p:cNvPr>
          <p:cNvPicPr>
            <a:picLocks noChangeAspect="1"/>
          </p:cNvPicPr>
          <p:nvPr/>
        </p:nvPicPr>
        <p:blipFill>
          <a:blip r:embed="rId3"/>
          <a:stretch>
            <a:fillRect/>
          </a:stretch>
        </p:blipFill>
        <p:spPr>
          <a:xfrm>
            <a:off x="6140358" y="1025769"/>
            <a:ext cx="5092303" cy="4622800"/>
          </a:xfrm>
          <a:prstGeom prst="rect">
            <a:avLst/>
          </a:prstGeom>
        </p:spPr>
      </p:pic>
    </p:spTree>
    <p:extLst>
      <p:ext uri="{BB962C8B-B14F-4D97-AF65-F5344CB8AC3E}">
        <p14:creationId xmlns:p14="http://schemas.microsoft.com/office/powerpoint/2010/main" val="2045058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4B6D9-69F3-9249-9745-63A397B97D22}"/>
              </a:ext>
            </a:extLst>
          </p:cNvPr>
          <p:cNvSpPr>
            <a:spLocks noGrp="1"/>
          </p:cNvSpPr>
          <p:nvPr>
            <p:ph type="title"/>
          </p:nvPr>
        </p:nvSpPr>
        <p:spPr/>
        <p:txBody>
          <a:bodyPr/>
          <a:lstStyle/>
          <a:p>
            <a:r>
              <a:rPr lang="en-US" dirty="0"/>
              <a:t>Preludes </a:t>
            </a:r>
            <a:br>
              <a:rPr lang="en-US" dirty="0"/>
            </a:br>
            <a:r>
              <a:rPr lang="en-US" dirty="0"/>
              <a:t>Toccatas</a:t>
            </a:r>
          </a:p>
        </p:txBody>
      </p:sp>
      <p:sp>
        <p:nvSpPr>
          <p:cNvPr id="3" name="Text Placeholder 2">
            <a:extLst>
              <a:ext uri="{FF2B5EF4-FFF2-40B4-BE49-F238E27FC236}">
                <a16:creationId xmlns:a16="http://schemas.microsoft.com/office/drawing/2014/main" id="{96A3A623-7221-1A4B-9AAE-798BC2FF2A78}"/>
              </a:ext>
            </a:extLst>
          </p:cNvPr>
          <p:cNvSpPr>
            <a:spLocks noGrp="1"/>
          </p:cNvSpPr>
          <p:nvPr>
            <p:ph type="body" sz="half" idx="2"/>
          </p:nvPr>
        </p:nvSpPr>
        <p:spPr>
          <a:xfrm>
            <a:off x="703386" y="2057399"/>
            <a:ext cx="4068640" cy="4073769"/>
          </a:xfrm>
        </p:spPr>
        <p:txBody>
          <a:bodyPr/>
          <a:lstStyle/>
          <a:p>
            <a:r>
              <a:rPr lang="en-US" b="1" dirty="0"/>
              <a:t>Prelude</a:t>
            </a:r>
            <a:r>
              <a:rPr lang="en-US" dirty="0"/>
              <a:t>: A free-form piece, emphasizing creative use of musical materials</a:t>
            </a:r>
          </a:p>
          <a:p>
            <a:r>
              <a:rPr lang="en-US" dirty="0"/>
              <a:t>Not a “prelude” to anything necessarily, just a descriptive title</a:t>
            </a:r>
          </a:p>
          <a:p>
            <a:r>
              <a:rPr lang="en-US" dirty="0"/>
              <a:t>But, they have often been paired with fugues, although that may not have been the composer’s intent always</a:t>
            </a:r>
          </a:p>
          <a:p>
            <a:r>
              <a:rPr lang="en-US" b="1" dirty="0"/>
              <a:t>Toccata</a:t>
            </a:r>
            <a:r>
              <a:rPr lang="en-US" dirty="0"/>
              <a:t>: A similarly free-form piece, but one that especially emphasizes virtuosity from the performer, usually dramatic and dazzling</a:t>
            </a:r>
          </a:p>
          <a:p>
            <a:r>
              <a:rPr lang="en-US" dirty="0"/>
              <a:t>Toccatas are also often paired with fugues.</a:t>
            </a:r>
          </a:p>
        </p:txBody>
      </p:sp>
      <p:pic>
        <p:nvPicPr>
          <p:cNvPr id="5" name="Online Media 4" descr="J.S. Bach Prelude and Fugue in C Minor, BWV 847,  Anthony Newman, Harpsichord">
            <a:hlinkClick r:id="" action="ppaction://media"/>
            <a:extLst>
              <a:ext uri="{FF2B5EF4-FFF2-40B4-BE49-F238E27FC236}">
                <a16:creationId xmlns:a16="http://schemas.microsoft.com/office/drawing/2014/main" id="{C8719827-F268-F54B-88E1-933C03A188F3}"/>
              </a:ext>
            </a:extLst>
          </p:cNvPr>
          <p:cNvPicPr>
            <a:picLocks noRot="1" noChangeAspect="1"/>
          </p:cNvPicPr>
          <p:nvPr>
            <a:videoFile r:link="rId1"/>
          </p:nvPr>
        </p:nvPicPr>
        <p:blipFill>
          <a:blip r:embed="rId3"/>
          <a:stretch>
            <a:fillRect/>
          </a:stretch>
        </p:blipFill>
        <p:spPr>
          <a:xfrm>
            <a:off x="5256212" y="225668"/>
            <a:ext cx="6096000" cy="3429000"/>
          </a:xfrm>
          <a:prstGeom prst="rect">
            <a:avLst/>
          </a:prstGeom>
        </p:spPr>
      </p:pic>
      <p:sp>
        <p:nvSpPr>
          <p:cNvPr id="6" name="TextBox 5">
            <a:extLst>
              <a:ext uri="{FF2B5EF4-FFF2-40B4-BE49-F238E27FC236}">
                <a16:creationId xmlns:a16="http://schemas.microsoft.com/office/drawing/2014/main" id="{CFB3836E-4EA1-634E-8613-BBF58E9A4D8A}"/>
              </a:ext>
            </a:extLst>
          </p:cNvPr>
          <p:cNvSpPr txBox="1"/>
          <p:nvPr/>
        </p:nvSpPr>
        <p:spPr>
          <a:xfrm>
            <a:off x="5896708" y="3856891"/>
            <a:ext cx="4841631" cy="1754326"/>
          </a:xfrm>
          <a:prstGeom prst="rect">
            <a:avLst/>
          </a:prstGeom>
          <a:noFill/>
        </p:spPr>
        <p:txBody>
          <a:bodyPr wrap="square" rtlCol="0">
            <a:spAutoFit/>
          </a:bodyPr>
          <a:lstStyle/>
          <a:p>
            <a:r>
              <a:rPr lang="en-US" dirty="0">
                <a:solidFill>
                  <a:srgbClr val="58697D"/>
                </a:solidFill>
                <a:latin typeface="+mj-lt"/>
              </a:rPr>
              <a:t>J. S. Bach, </a:t>
            </a:r>
            <a:r>
              <a:rPr lang="en-US" i="1" dirty="0">
                <a:solidFill>
                  <a:srgbClr val="58697D"/>
                </a:solidFill>
                <a:latin typeface="+mj-lt"/>
              </a:rPr>
              <a:t>The Well-Tempered Clavier</a:t>
            </a:r>
          </a:p>
          <a:p>
            <a:r>
              <a:rPr lang="en-US" dirty="0">
                <a:solidFill>
                  <a:srgbClr val="58697D"/>
                </a:solidFill>
                <a:latin typeface="+mj-lt"/>
              </a:rPr>
              <a:t>In Two Volumes</a:t>
            </a:r>
          </a:p>
          <a:p>
            <a:endParaRPr lang="en-US" dirty="0">
              <a:solidFill>
                <a:srgbClr val="58697D"/>
              </a:solidFill>
              <a:latin typeface="+mj-lt"/>
            </a:endParaRPr>
          </a:p>
          <a:p>
            <a:r>
              <a:rPr lang="en-US" dirty="0">
                <a:solidFill>
                  <a:srgbClr val="58697D"/>
                </a:solidFill>
                <a:latin typeface="+mj-lt"/>
              </a:rPr>
              <a:t>24 Preludes and Fugues for Harpsichord, one in each major and minor key, in each volume = 48 preludes and fugues in all.</a:t>
            </a:r>
          </a:p>
        </p:txBody>
      </p:sp>
    </p:spTree>
    <p:extLst>
      <p:ext uri="{BB962C8B-B14F-4D97-AF65-F5344CB8AC3E}">
        <p14:creationId xmlns:p14="http://schemas.microsoft.com/office/powerpoint/2010/main" val="3458805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BBB77-8D2F-1B44-9346-DB220A24C5DE}"/>
              </a:ext>
            </a:extLst>
          </p:cNvPr>
          <p:cNvSpPr>
            <a:spLocks noGrp="1"/>
          </p:cNvSpPr>
          <p:nvPr>
            <p:ph type="title"/>
          </p:nvPr>
        </p:nvSpPr>
        <p:spPr/>
        <p:txBody>
          <a:bodyPr/>
          <a:lstStyle/>
          <a:p>
            <a:r>
              <a:rPr lang="en-US" dirty="0"/>
              <a:t>The Toccata (from </a:t>
            </a:r>
            <a:r>
              <a:rPr lang="en-US" i="1" dirty="0"/>
              <a:t>Toccata and Fugue in D Minor</a:t>
            </a:r>
            <a:r>
              <a:rPr lang="en-US" dirty="0"/>
              <a:t>), J. S. Bach</a:t>
            </a:r>
          </a:p>
        </p:txBody>
      </p:sp>
      <p:sp>
        <p:nvSpPr>
          <p:cNvPr id="3" name="Content Placeholder 2">
            <a:extLst>
              <a:ext uri="{FF2B5EF4-FFF2-40B4-BE49-F238E27FC236}">
                <a16:creationId xmlns:a16="http://schemas.microsoft.com/office/drawing/2014/main" id="{7B741152-9575-984A-9521-FB32C9173107}"/>
              </a:ext>
            </a:extLst>
          </p:cNvPr>
          <p:cNvSpPr>
            <a:spLocks noGrp="1"/>
          </p:cNvSpPr>
          <p:nvPr>
            <p:ph sz="half" idx="1"/>
          </p:nvPr>
        </p:nvSpPr>
        <p:spPr/>
        <p:txBody>
          <a:bodyPr>
            <a:normAutofit fontScale="85000" lnSpcReduction="20000"/>
          </a:bodyPr>
          <a:lstStyle/>
          <a:p>
            <a:r>
              <a:rPr lang="en-US" dirty="0"/>
              <a:t>Opening flourish, in 3 statements, on three different divisions of the organ</a:t>
            </a:r>
          </a:p>
          <a:p>
            <a:r>
              <a:rPr lang="en-US" dirty="0"/>
              <a:t>2</a:t>
            </a:r>
            <a:r>
              <a:rPr lang="en-US" baseline="30000" dirty="0"/>
              <a:t>nd</a:t>
            </a:r>
            <a:r>
              <a:rPr lang="en-US" dirty="0"/>
              <a:t> melodic idea: triplet-based figure, echoed in different ranges and divisions of the organ</a:t>
            </a:r>
          </a:p>
          <a:p>
            <a:r>
              <a:rPr lang="en-US" dirty="0"/>
              <a:t>3</a:t>
            </a:r>
            <a:r>
              <a:rPr lang="en-US" baseline="30000" dirty="0"/>
              <a:t>rd</a:t>
            </a:r>
            <a:r>
              <a:rPr lang="en-US" dirty="0"/>
              <a:t> cascading arpeggio downward, leading to a full diminished 7</a:t>
            </a:r>
            <a:r>
              <a:rPr lang="en-US" baseline="30000" dirty="0"/>
              <a:t>th</a:t>
            </a:r>
            <a:r>
              <a:rPr lang="en-US" dirty="0"/>
              <a:t> chord, and a fast cadenza-like passage to a stop</a:t>
            </a:r>
          </a:p>
          <a:p>
            <a:r>
              <a:rPr lang="en-US" dirty="0"/>
              <a:t>4</a:t>
            </a:r>
            <a:r>
              <a:rPr lang="en-US" baseline="30000" dirty="0"/>
              <a:t>th</a:t>
            </a:r>
            <a:r>
              <a:rPr lang="en-US" dirty="0"/>
              <a:t>: a new idea, softer and fast, alternating between soft and loud registrations of the instrument</a:t>
            </a:r>
          </a:p>
          <a:p>
            <a:r>
              <a:rPr lang="en-US" dirty="0"/>
              <a:t>5</a:t>
            </a:r>
            <a:r>
              <a:rPr lang="en-US" baseline="30000" dirty="0"/>
              <a:t>th</a:t>
            </a:r>
            <a:r>
              <a:rPr lang="en-US" dirty="0"/>
              <a:t> a final bravura section, echoing the triplet arpeggios as introduced above, and then a final cadence.</a:t>
            </a:r>
          </a:p>
        </p:txBody>
      </p:sp>
      <p:pic>
        <p:nvPicPr>
          <p:cNvPr id="5" name="Online Media 4" descr="Toccata and Fugue in D Minor (Best Version Ever)">
            <a:hlinkClick r:id="" action="ppaction://media"/>
            <a:extLst>
              <a:ext uri="{FF2B5EF4-FFF2-40B4-BE49-F238E27FC236}">
                <a16:creationId xmlns:a16="http://schemas.microsoft.com/office/drawing/2014/main" id="{B18D7FBA-8135-9A42-9F4E-9A9E65E18DF2}"/>
              </a:ext>
            </a:extLst>
          </p:cNvPr>
          <p:cNvPicPr>
            <a:picLocks noGrp="1" noRot="1" noChangeAspect="1"/>
          </p:cNvPicPr>
          <p:nvPr>
            <p:ph sz="half" idx="2"/>
            <a:videoFile r:link="rId1"/>
          </p:nvPr>
        </p:nvPicPr>
        <p:blipFill>
          <a:blip r:embed="rId3"/>
          <a:stretch>
            <a:fillRect/>
          </a:stretch>
        </p:blipFill>
        <p:spPr>
          <a:xfrm>
            <a:off x="6172200" y="1898650"/>
            <a:ext cx="5181600" cy="3883025"/>
          </a:xfrm>
          <a:prstGeom prst="rect">
            <a:avLst/>
          </a:prstGeom>
        </p:spPr>
      </p:pic>
    </p:spTree>
    <p:extLst>
      <p:ext uri="{BB962C8B-B14F-4D97-AF65-F5344CB8AC3E}">
        <p14:creationId xmlns:p14="http://schemas.microsoft.com/office/powerpoint/2010/main" val="501295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Bach’s Keyboard Fugues, Part 1</a:t>
            </a:r>
          </a:p>
        </p:txBody>
      </p:sp>
      <p:sp>
        <p:nvSpPr>
          <p:cNvPr id="3" name="Content Placeholder 2"/>
          <p:cNvSpPr>
            <a:spLocks noGrp="1"/>
          </p:cNvSpPr>
          <p:nvPr>
            <p:ph sz="half" idx="1"/>
          </p:nvPr>
        </p:nvSpPr>
        <p:spPr>
          <a:xfrm>
            <a:off x="838200" y="1489519"/>
            <a:ext cx="5181600" cy="4758881"/>
          </a:xfrm>
        </p:spPr>
        <p:txBody>
          <a:bodyPr>
            <a:normAutofit fontScale="92500" lnSpcReduction="10000"/>
          </a:bodyPr>
          <a:lstStyle/>
          <a:p>
            <a:pPr marL="514350" indent="-514350">
              <a:buFont typeface="+mj-lt"/>
              <a:buAutoNum type="alphaUcPeriod"/>
            </a:pPr>
            <a:r>
              <a:rPr lang="en-US" i="1" dirty="0"/>
              <a:t>The</a:t>
            </a:r>
            <a:r>
              <a:rPr lang="en-US" dirty="0"/>
              <a:t> </a:t>
            </a:r>
            <a:r>
              <a:rPr lang="en-US" i="1" dirty="0"/>
              <a:t>Well-Tempered Clavier</a:t>
            </a:r>
            <a:endParaRPr lang="en-US" dirty="0"/>
          </a:p>
          <a:p>
            <a:pPr marL="971550" lvl="1" indent="-514350">
              <a:buFont typeface="+mj-lt"/>
              <a:buAutoNum type="arabicPeriod"/>
            </a:pPr>
            <a:r>
              <a:rPr lang="en-US" dirty="0"/>
              <a:t>two volumes: twenty-four preludes and fugues in each volume</a:t>
            </a:r>
          </a:p>
          <a:p>
            <a:pPr marL="971550" lvl="1" indent="-514350">
              <a:buFont typeface="+mj-lt"/>
              <a:buAutoNum type="arabicPeriod"/>
            </a:pPr>
            <a:r>
              <a:rPr lang="en-US" dirty="0"/>
              <a:t>intended as teaching aid: expressive and technical challenges</a:t>
            </a:r>
          </a:p>
          <a:p>
            <a:pPr marL="971550" lvl="1" indent="-514350">
              <a:buFont typeface="+mj-lt"/>
              <a:buAutoNum type="arabicPeriod"/>
            </a:pPr>
            <a:r>
              <a:rPr lang="en-US" dirty="0"/>
              <a:t>written for new tuning system</a:t>
            </a:r>
          </a:p>
          <a:p>
            <a:pPr marL="514350" indent="-514350">
              <a:buFont typeface="+mj-lt"/>
              <a:buAutoNum type="alphaUcPeriod"/>
            </a:pPr>
            <a:r>
              <a:rPr lang="en-US" i="1" dirty="0"/>
              <a:t>The Art of Fugue</a:t>
            </a:r>
            <a:endParaRPr lang="en-US" dirty="0"/>
          </a:p>
          <a:p>
            <a:pPr marL="971550" lvl="1" indent="-514350">
              <a:buFont typeface="+mj-lt"/>
              <a:buAutoNum type="arabicPeriod"/>
            </a:pPr>
            <a:r>
              <a:rPr lang="en-US" dirty="0"/>
              <a:t>fourteen fugues, four canons</a:t>
            </a:r>
          </a:p>
          <a:p>
            <a:pPr marL="971550" lvl="1" indent="-514350">
              <a:buFont typeface="+mj-lt"/>
              <a:buAutoNum type="arabicPeriod"/>
            </a:pPr>
            <a:r>
              <a:rPr lang="en-US" dirty="0"/>
              <a:t>systematic exploration of fugal devices	</a:t>
            </a:r>
          </a:p>
          <a:p>
            <a:pPr marL="971550" lvl="1" indent="-514350">
              <a:buFont typeface="+mj-lt"/>
              <a:buAutoNum type="arabicPeriod"/>
            </a:pPr>
            <a:r>
              <a:rPr lang="en-US" dirty="0"/>
              <a:t>contrapuntal sophistication; ultimate achievement</a:t>
            </a:r>
          </a:p>
        </p:txBody>
      </p:sp>
      <p:pic>
        <p:nvPicPr>
          <p:cNvPr id="10" name="Content Placeholder 9" descr="A series of black and white interlocking and parallel lines on a red background. A caption reads in Fugue (1925), by Josef Albers (1888-1976), the interlocking and parallel lines resemble the polyphonic textures of this genre.">
            <a:extLst>
              <a:ext uri="{FF2B5EF4-FFF2-40B4-BE49-F238E27FC236}">
                <a16:creationId xmlns:a16="http://schemas.microsoft.com/office/drawing/2014/main" id="{C858BD12-7B7C-4ECA-B1F5-BDC7EB235616}"/>
              </a:ext>
            </a:extLst>
          </p:cNvPr>
          <p:cNvPicPr>
            <a:picLocks noGrp="1" noChangeAspect="1"/>
          </p:cNvPicPr>
          <p:nvPr>
            <p:ph sz="half" idx="2"/>
          </p:nvPr>
        </p:nvPicPr>
        <p:blipFill>
          <a:blip r:embed="rId2"/>
          <a:stretch>
            <a:fillRect/>
          </a:stretch>
        </p:blipFill>
        <p:spPr>
          <a:xfrm>
            <a:off x="6172200" y="2051791"/>
            <a:ext cx="5181600" cy="3576743"/>
          </a:xfrm>
        </p:spPr>
      </p:pic>
    </p:spTree>
    <p:extLst>
      <p:ext uri="{BB962C8B-B14F-4D97-AF65-F5344CB8AC3E}">
        <p14:creationId xmlns:p14="http://schemas.microsoft.com/office/powerpoint/2010/main" val="1878382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Fugue and Its Devices, Part 1</a:t>
            </a:r>
          </a:p>
        </p:txBody>
      </p:sp>
      <p:sp>
        <p:nvSpPr>
          <p:cNvPr id="3" name="Content Placeholder 2"/>
          <p:cNvSpPr>
            <a:spLocks noGrp="1"/>
          </p:cNvSpPr>
          <p:nvPr>
            <p:ph sz="half" idx="1"/>
          </p:nvPr>
        </p:nvSpPr>
        <p:spPr>
          <a:xfrm>
            <a:off x="838197" y="1371600"/>
            <a:ext cx="9286878" cy="3108960"/>
          </a:xfrm>
        </p:spPr>
        <p:txBody>
          <a:bodyPr>
            <a:noAutofit/>
          </a:bodyPr>
          <a:lstStyle/>
          <a:p>
            <a:pPr marL="0" indent="0">
              <a:buNone/>
            </a:pPr>
            <a:r>
              <a:rPr lang="en-US" sz="2200" dirty="0"/>
              <a:t>Fugue: contrapuntal composition based on imitation</a:t>
            </a:r>
          </a:p>
          <a:p>
            <a:pPr marL="914400" lvl="1" indent="-457200">
              <a:buFont typeface="+mj-lt"/>
              <a:buAutoNum type="arabicPeriod"/>
            </a:pPr>
            <a:r>
              <a:rPr lang="en-US" sz="2200" dirty="0">
                <a:solidFill>
                  <a:srgbClr val="007B80"/>
                </a:solidFill>
              </a:rPr>
              <a:t>subject</a:t>
            </a:r>
            <a:r>
              <a:rPr lang="en-US" sz="2200" dirty="0"/>
              <a:t>: main theme, unifying idea, focal point</a:t>
            </a:r>
          </a:p>
          <a:p>
            <a:pPr marL="914400" lvl="1" indent="-457200">
              <a:buFont typeface="+mj-lt"/>
              <a:buAutoNum type="arabicPeriod"/>
            </a:pPr>
            <a:r>
              <a:rPr lang="en-US" sz="2200" dirty="0">
                <a:solidFill>
                  <a:srgbClr val="007B80"/>
                </a:solidFill>
              </a:rPr>
              <a:t>answer</a:t>
            </a:r>
            <a:r>
              <a:rPr lang="en-US" sz="2200" dirty="0"/>
              <a:t>: </a:t>
            </a:r>
            <a:r>
              <a:rPr lang="en-US" sz="2200" dirty="0">
                <a:solidFill>
                  <a:schemeClr val="accent1">
                    <a:lumMod val="75000"/>
                  </a:schemeClr>
                </a:solidFill>
              </a:rPr>
              <a:t>subject</a:t>
            </a:r>
            <a:r>
              <a:rPr lang="en-US" sz="2200" dirty="0"/>
              <a:t> imitated in another voice</a:t>
            </a:r>
          </a:p>
          <a:p>
            <a:pPr marL="914400" lvl="1" indent="-457200">
              <a:buFont typeface="+mj-lt"/>
              <a:buAutoNum type="arabicPeriod"/>
            </a:pPr>
            <a:r>
              <a:rPr lang="en-US" sz="2200" dirty="0">
                <a:solidFill>
                  <a:srgbClr val="007B80"/>
                </a:solidFill>
              </a:rPr>
              <a:t>countersubject</a:t>
            </a:r>
            <a:r>
              <a:rPr lang="en-US" sz="2200" dirty="0"/>
              <a:t>: different theme heard against the </a:t>
            </a:r>
            <a:r>
              <a:rPr lang="en-US" sz="2200" dirty="0">
                <a:solidFill>
                  <a:schemeClr val="accent1">
                    <a:lumMod val="75000"/>
                  </a:schemeClr>
                </a:solidFill>
              </a:rPr>
              <a:t>subject</a:t>
            </a:r>
          </a:p>
          <a:p>
            <a:pPr marL="914400" lvl="1" indent="-457200">
              <a:buFont typeface="+mj-lt"/>
              <a:buAutoNum type="arabicPeriod"/>
            </a:pPr>
            <a:r>
              <a:rPr lang="en-US" sz="2200" dirty="0">
                <a:solidFill>
                  <a:srgbClr val="310700"/>
                </a:solidFill>
              </a:rPr>
              <a:t>exposition</a:t>
            </a:r>
            <a:r>
              <a:rPr lang="en-US" sz="2200" dirty="0"/>
              <a:t>: first section, subject presented in each voice one time</a:t>
            </a:r>
          </a:p>
          <a:p>
            <a:pPr marL="914400" lvl="1" indent="-457200">
              <a:buFont typeface="+mj-lt"/>
              <a:buAutoNum type="arabicPeriod"/>
            </a:pPr>
            <a:r>
              <a:rPr lang="en-US" sz="2200" dirty="0">
                <a:solidFill>
                  <a:srgbClr val="310700"/>
                </a:solidFill>
              </a:rPr>
              <a:t>episodes</a:t>
            </a:r>
            <a:r>
              <a:rPr lang="en-US" sz="2200" dirty="0"/>
              <a:t>: interludes (lacking the subject)</a:t>
            </a:r>
          </a:p>
          <a:p>
            <a:pPr marL="914400" lvl="1" indent="-457200">
              <a:buFont typeface="+mj-lt"/>
              <a:buAutoNum type="arabicPeriod"/>
            </a:pPr>
            <a:r>
              <a:rPr lang="en-US" sz="2200" dirty="0">
                <a:solidFill>
                  <a:schemeClr val="accent1">
                    <a:lumMod val="75000"/>
                  </a:schemeClr>
                </a:solidFill>
              </a:rPr>
              <a:t>contrapuntal devices</a:t>
            </a:r>
            <a:r>
              <a:rPr lang="en-US" sz="2200" dirty="0"/>
              <a:t>: augmentation, diminution, retrograde, inversion, </a:t>
            </a:r>
            <a:r>
              <a:rPr lang="en-US" sz="2200" dirty="0" err="1"/>
              <a:t>stretto</a:t>
            </a:r>
            <a:endParaRPr lang="en-US" sz="2200" dirty="0"/>
          </a:p>
        </p:txBody>
      </p:sp>
      <p:pic>
        <p:nvPicPr>
          <p:cNvPr id="5" name="Content Placeholder 3" descr="Two staves with eight measures in common time in the key of D minor. A subject (on D), answer (on A), and piece of new material are indicated. Parts of the measures are highlighted."/>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016730" y="4569710"/>
            <a:ext cx="6929811" cy="1838325"/>
          </a:xfrm>
        </p:spPr>
      </p:pic>
    </p:spTree>
    <p:extLst>
      <p:ext uri="{BB962C8B-B14F-4D97-AF65-F5344CB8AC3E}">
        <p14:creationId xmlns:p14="http://schemas.microsoft.com/office/powerpoint/2010/main" val="1715028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Fugue and Its Devices,</a:t>
            </a:r>
            <a:r>
              <a:rPr lang="en-US" baseline="0" dirty="0"/>
              <a:t> Part 2</a:t>
            </a:r>
            <a:endParaRPr lang="en-US" dirty="0"/>
          </a:p>
        </p:txBody>
      </p:sp>
      <p:pic>
        <p:nvPicPr>
          <p:cNvPr id="18" name="Content Placeholder 2" descr="Four measures of music in common time in the key of D minor showing the original melody. "/>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95351" y="1652776"/>
            <a:ext cx="4322867" cy="1242824"/>
          </a:xfrm>
        </p:spPr>
      </p:pic>
      <p:pic>
        <p:nvPicPr>
          <p:cNvPr id="19" name="Content Placeholder 3" descr="Four measures of music in common time in the key of D minor showing the Inversion Melod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8800" y="1627853"/>
            <a:ext cx="4610871" cy="1239172"/>
          </a:xfrm>
          <a:prstGeom prst="rect">
            <a:avLst/>
          </a:prstGeom>
        </p:spPr>
      </p:pic>
      <p:pic>
        <p:nvPicPr>
          <p:cNvPr id="20" name="Content Placeholder 4" descr="Four measures of music in common time in the key of D minor showing the Retrograde Melody."/>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9439" y="3081526"/>
            <a:ext cx="4230890" cy="1242824"/>
          </a:xfrm>
          <a:prstGeom prst="rect">
            <a:avLst/>
          </a:prstGeom>
        </p:spPr>
      </p:pic>
      <p:pic>
        <p:nvPicPr>
          <p:cNvPr id="21" name="Content Placeholder 5" descr="Four measures of music in common time in the key of D minor showing the Retrograde inversion Melody."/>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29295" y="3056603"/>
            <a:ext cx="4506080" cy="1239172"/>
          </a:xfrm>
          <a:prstGeom prst="rect">
            <a:avLst/>
          </a:prstGeom>
        </p:spPr>
      </p:pic>
      <p:pic>
        <p:nvPicPr>
          <p:cNvPr id="22" name="Content Placeholder 6" descr="Eight measures of music in common time in the key of D minor showing the Augmentation Melody."/>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3451" y="4637510"/>
            <a:ext cx="4322867" cy="1140756"/>
          </a:xfrm>
          <a:prstGeom prst="rect">
            <a:avLst/>
          </a:prstGeom>
        </p:spPr>
      </p:pic>
      <p:pic>
        <p:nvPicPr>
          <p:cNvPr id="23" name="Content Placeholder 7" descr="Two measures of music in common time in the key of D minor showing the Diminution Melody."/>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97485" y="4561553"/>
            <a:ext cx="4188750" cy="1239172"/>
          </a:xfrm>
          <a:prstGeom prst="rect">
            <a:avLst/>
          </a:prstGeom>
        </p:spPr>
      </p:pic>
    </p:spTree>
    <p:extLst>
      <p:ext uri="{BB962C8B-B14F-4D97-AF65-F5344CB8AC3E}">
        <p14:creationId xmlns:p14="http://schemas.microsoft.com/office/powerpoint/2010/main" val="16590235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 S. Bach, </a:t>
            </a:r>
            <a:r>
              <a:rPr lang="en-US" i="1" dirty="0"/>
              <a:t>Fugue in G Minor </a:t>
            </a:r>
            <a:r>
              <a:rPr lang="en-US" dirty="0"/>
              <a:t>(“the Little”)</a:t>
            </a:r>
          </a:p>
        </p:txBody>
      </p:sp>
      <p:pic>
        <p:nvPicPr>
          <p:cNvPr id="4" name="Online Media 3" descr="Bach - Canzona in D minor BWV 588 - Schouten | Netherlands Bach Society">
            <a:hlinkClick r:id="" action="ppaction://media"/>
            <a:extLst>
              <a:ext uri="{FF2B5EF4-FFF2-40B4-BE49-F238E27FC236}">
                <a16:creationId xmlns:a16="http://schemas.microsoft.com/office/drawing/2014/main" id="{7B5DD2AE-DB08-A44D-A59E-9E001CFFF8AD}"/>
              </a:ext>
            </a:extLst>
          </p:cNvPr>
          <p:cNvPicPr>
            <a:picLocks noRot="1" noChangeAspect="1"/>
          </p:cNvPicPr>
          <p:nvPr>
            <a:videoFile r:link="rId1"/>
          </p:nvPr>
        </p:nvPicPr>
        <p:blipFill>
          <a:blip r:embed="rId3"/>
          <a:stretch>
            <a:fillRect/>
          </a:stretch>
        </p:blipFill>
        <p:spPr>
          <a:xfrm>
            <a:off x="2473569" y="1714500"/>
            <a:ext cx="7059897" cy="3971192"/>
          </a:xfrm>
          <a:prstGeom prst="rect">
            <a:avLst/>
          </a:prstGeom>
        </p:spPr>
      </p:pic>
    </p:spTree>
    <p:extLst>
      <p:ext uri="{BB962C8B-B14F-4D97-AF65-F5344CB8AC3E}">
        <p14:creationId xmlns:p14="http://schemas.microsoft.com/office/powerpoint/2010/main" val="1869822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WW Norton PowerPoint Template (3)">
  <a:themeElements>
    <a:clrScheme name="W W Norton Template">
      <a:dk1>
        <a:srgbClr val="202020"/>
      </a:dk1>
      <a:lt1>
        <a:srgbClr val="F5F5F5"/>
      </a:lt1>
      <a:dk2>
        <a:srgbClr val="232323"/>
      </a:dk2>
      <a:lt2>
        <a:srgbClr val="E7E6E6"/>
      </a:lt2>
      <a:accent1>
        <a:srgbClr val="0096D5"/>
      </a:accent1>
      <a:accent2>
        <a:srgbClr val="ED7D31"/>
      </a:accent2>
      <a:accent3>
        <a:srgbClr val="A5A5A5"/>
      </a:accent3>
      <a:accent4>
        <a:srgbClr val="FFC000"/>
      </a:accent4>
      <a:accent5>
        <a:srgbClr val="4472C4"/>
      </a:accent5>
      <a:accent6>
        <a:srgbClr val="AD0011"/>
      </a:accent6>
      <a:hlink>
        <a:srgbClr val="0563C1"/>
      </a:hlink>
      <a:folHlink>
        <a:srgbClr val="954F72"/>
      </a:folHlink>
    </a:clrScheme>
    <a:fontScheme name="Cambria-Calibri">
      <a:majorFont>
        <a:latin typeface="Cambria"/>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5" id="{24ED871E-6C8D-D743-B622-BC8FA75960F1}" vid="{4AC473D8-0E8A-1E4B-B5F4-5E1B6F72DE1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TotalTime>
  <Words>398</Words>
  <Application>Microsoft Macintosh PowerPoint</Application>
  <PresentationFormat>Widescreen</PresentationFormat>
  <Paragraphs>41</Paragraphs>
  <Slides>8</Slides>
  <Notes>1</Notes>
  <HiddenSlides>0</HiddenSlides>
  <MMClips>3</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Cambria</vt:lpstr>
      <vt:lpstr>Times New Roman</vt:lpstr>
      <vt:lpstr>WW Norton PowerPoint Template (3)</vt:lpstr>
      <vt:lpstr>MU 121 – Class 23</vt:lpstr>
      <vt:lpstr>Keyboard instruments in the late Baroque (early 18th century)</vt:lpstr>
      <vt:lpstr>Preludes  Toccatas</vt:lpstr>
      <vt:lpstr>The Toccata (from Toccata and Fugue in D Minor), J. S. Bach</vt:lpstr>
      <vt:lpstr>Bach’s Keyboard Fugues, Part 1</vt:lpstr>
      <vt:lpstr>The Fugue and Its Devices, Part 1</vt:lpstr>
      <vt:lpstr>The Fugue and Its Devices, Part 2</vt:lpstr>
      <vt:lpstr>J. S. Bach, Fugue in G Minor (“the Little”)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 121 – Class 23</dc:title>
  <dc:creator>Seigel, Lester Charles</dc:creator>
  <cp:lastModifiedBy>Seigel, Lester Charles</cp:lastModifiedBy>
  <cp:revision>6</cp:revision>
  <dcterms:created xsi:type="dcterms:W3CDTF">2020-10-15T14:17:22Z</dcterms:created>
  <dcterms:modified xsi:type="dcterms:W3CDTF">2020-10-16T00:57:56Z</dcterms:modified>
</cp:coreProperties>
</file>