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323" r:id="rId3"/>
    <p:sldId id="324" r:id="rId4"/>
    <p:sldId id="326" r:id="rId5"/>
    <p:sldId id="329" r:id="rId6"/>
    <p:sldId id="291" r:id="rId7"/>
    <p:sldId id="292" r:id="rId8"/>
    <p:sldId id="293" r:id="rId9"/>
    <p:sldId id="296" r:id="rId10"/>
    <p:sldId id="331" r:id="rId11"/>
    <p:sldId id="301" r:id="rId12"/>
    <p:sldId id="29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2" autoAdjust="0"/>
    <p:restoredTop sz="94660"/>
  </p:normalViewPr>
  <p:slideViewPr>
    <p:cSldViewPr snapToGrid="0">
      <p:cViewPr varScale="1">
        <p:scale>
          <a:sx n="62" d="100"/>
          <a:sy n="62" d="100"/>
        </p:scale>
        <p:origin x="130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62CE6-B48D-46F2-B9AF-1A1A967FF807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4B613-1F7C-4AB5-9E39-8C17857F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98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07A2F-5469-45F3-A347-1BBB5168463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751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65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7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30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60442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06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80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36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8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02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965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20303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37C95CCB-A8CF-4FD7-8E2F-CC34A4574F68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95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 </a:t>
            </a:r>
            <a:r>
              <a:rPr lang="en-US"/>
              <a:t>Part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506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A compound with empirical formula CH</a:t>
            </a:r>
            <a:r>
              <a:rPr lang="en-US" sz="2400" baseline="-25000" dirty="0"/>
              <a:t>2</a:t>
            </a:r>
            <a:r>
              <a:rPr lang="en-US" sz="2400" dirty="0"/>
              <a:t> (formula mass = 14 </a:t>
            </a:r>
            <a:r>
              <a:rPr lang="en-US" sz="2400" dirty="0" err="1"/>
              <a:t>amu</a:t>
            </a:r>
            <a:r>
              <a:rPr lang="en-US" sz="2400" dirty="0"/>
              <a:t>) has a molar mass of 28 g/mol. What is the molecular formula?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CH</a:t>
            </a:r>
            <a:r>
              <a:rPr lang="en-US" baseline="-25000" dirty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</a:t>
            </a:r>
            <a:r>
              <a:rPr lang="en-US" baseline="-25000" dirty="0"/>
              <a:t>3</a:t>
            </a:r>
            <a:r>
              <a:rPr lang="en-US" dirty="0"/>
              <a:t>H</a:t>
            </a:r>
            <a:r>
              <a:rPr lang="en-US" baseline="-25000" dirty="0"/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</a:t>
            </a:r>
            <a:r>
              <a:rPr lang="en-US" baseline="-25000" dirty="0"/>
              <a:t>4</a:t>
            </a:r>
            <a:r>
              <a:rPr lang="en-US" dirty="0"/>
              <a:t>H</a:t>
            </a:r>
            <a:r>
              <a:rPr lang="en-US" baseline="-25000" dirty="0"/>
              <a:t>6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138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/>
          </a:bodyPr>
          <a:lstStyle/>
          <a:p>
            <a:pPr marL="0" lvl="2" indent="0">
              <a:spcBef>
                <a:spcPts val="700"/>
              </a:spcBef>
              <a:buSzPct val="60000"/>
              <a:buNone/>
            </a:pPr>
            <a:r>
              <a:rPr lang="en-US" sz="2000" dirty="0"/>
              <a:t>Determine the empirical and molecular formulas for a compound with a molar mass of 180 </a:t>
            </a:r>
            <a:r>
              <a:rPr lang="en-US" sz="2000" dirty="0" err="1"/>
              <a:t>amu</a:t>
            </a:r>
            <a:r>
              <a:rPr lang="en-US" sz="2000" dirty="0"/>
              <a:t> and the elemental composition 40.0% C, 6.72% H, and 53.3% O. </a:t>
            </a:r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300" dirty="0"/>
          </a:p>
          <a:p>
            <a:pPr marL="320040" lvl="2" indent="-320040" algn="ctr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 algn="ctr">
              <a:spcBef>
                <a:spcPts val="700"/>
              </a:spcBef>
              <a:buSzPct val="6000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07508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Lactic acid contains 40.0% C, 6.72% H, and 53.3% O (same percent composition as last example).  If 45.05 grams of lactic acid contains 0.500 moles of lactic acid, what is the molecular formula of lactic acid?</a:t>
            </a:r>
          </a:p>
        </p:txBody>
      </p:sp>
    </p:spTree>
    <p:extLst>
      <p:ext uri="{BB962C8B-B14F-4D97-AF65-F5344CB8AC3E}">
        <p14:creationId xmlns:p14="http://schemas.microsoft.com/office/powerpoint/2010/main" val="1066959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 vs. Empirical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Shows the actual number of atoms of each element in the molecule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Shows the simplest whole-number ratio of atoms of each elements in a molecule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Molecular Formulas	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Empirical Formulas</a:t>
            </a:r>
          </a:p>
        </p:txBody>
      </p:sp>
    </p:spTree>
    <p:extLst>
      <p:ext uri="{BB962C8B-B14F-4D97-AF65-F5344CB8AC3E}">
        <p14:creationId xmlns:p14="http://schemas.microsoft.com/office/powerpoint/2010/main" val="3716541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 vs. Empirical formulas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Give the molecular and empirical formula for the compound below.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9" name="Picture 4" descr="https://aimeesimps0n.files.wordpress.com/2015/06/benzene-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7980" y="2838615"/>
            <a:ext cx="2339463" cy="27604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705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Is C</a:t>
            </a:r>
            <a:r>
              <a:rPr lang="en-US" sz="2400" baseline="-25000" dirty="0"/>
              <a:t>6</a:t>
            </a:r>
            <a:r>
              <a:rPr lang="en-US" sz="2400" dirty="0"/>
              <a:t>H</a:t>
            </a:r>
            <a:r>
              <a:rPr lang="en-US" sz="2400" baseline="-25000" dirty="0"/>
              <a:t>12</a:t>
            </a:r>
            <a:r>
              <a:rPr lang="en-US" sz="2400" dirty="0"/>
              <a:t>O</a:t>
            </a:r>
            <a:r>
              <a:rPr lang="en-US" sz="2400" baseline="-25000" dirty="0"/>
              <a:t>6</a:t>
            </a:r>
            <a:r>
              <a:rPr lang="en-US" sz="2400" dirty="0"/>
              <a:t> an empirical formula?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52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Empirical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generic compound contains 1.0 </a:t>
            </a:r>
            <a:r>
              <a:rPr lang="en-US" dirty="0" err="1"/>
              <a:t>mol</a:t>
            </a:r>
            <a:r>
              <a:rPr lang="en-US" dirty="0"/>
              <a:t> A and 2.5 </a:t>
            </a:r>
            <a:r>
              <a:rPr lang="en-US" dirty="0" err="1"/>
              <a:t>mol</a:t>
            </a:r>
            <a:r>
              <a:rPr lang="en-US" dirty="0"/>
              <a:t> B. What is its empirical formula?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AB</a:t>
            </a:r>
            <a:r>
              <a:rPr lang="en-US" baseline="-25000" dirty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AB</a:t>
            </a:r>
            <a:r>
              <a:rPr lang="en-US" baseline="-25000" dirty="0"/>
              <a:t>3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AB</a:t>
            </a:r>
            <a:r>
              <a:rPr lang="en-US" baseline="-25000" dirty="0"/>
              <a:t>5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</a:t>
            </a:r>
            <a:r>
              <a:rPr lang="en-US" baseline="-25000" dirty="0"/>
              <a:t>2</a:t>
            </a:r>
            <a:r>
              <a:rPr lang="en-US" dirty="0"/>
              <a:t>B</a:t>
            </a:r>
            <a:r>
              <a:rPr lang="en-US" baseline="-25000" dirty="0"/>
              <a:t>3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</a:t>
            </a:r>
            <a:r>
              <a:rPr lang="en-US" baseline="-25000" dirty="0"/>
              <a:t>2</a:t>
            </a:r>
            <a:r>
              <a:rPr lang="en-US" dirty="0"/>
              <a:t>B</a:t>
            </a:r>
            <a:r>
              <a:rPr lang="en-US" baseline="-25000" dirty="0"/>
              <a:t>5</a:t>
            </a:r>
          </a:p>
          <a:p>
            <a:pPr marL="457200" indent="-457200">
              <a:buFont typeface="+mj-lt"/>
              <a:buAutoNum type="alphaUcPeriod"/>
            </a:pPr>
            <a:endParaRPr lang="en-US" baseline="-25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407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Empirical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 compound has a percent composition of 44.77% C, 7.52% H, and 47.71% O?  Determine the empirical formula of this compound.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15178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Empirical Formulas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457200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600" dirty="0"/>
                  <a:t>Find moles of each element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44.77 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C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12.011 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den>
                          </m:f>
                        </m:e>
                      </m:d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=3.727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mol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         7.52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num>
                            <m:den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1.008 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7.46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mol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sz="16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47.71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15.999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2.982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mol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en-US" sz="1600" dirty="0"/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 startAt="2"/>
                </a:pPr>
                <a:r>
                  <a:rPr lang="en-US" sz="1600" dirty="0"/>
                  <a:t>   Write tentative formula based on the number of moles of just determined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3.727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7.46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2.982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rabicPeriod" startAt="3"/>
                </a:pPr>
                <a:r>
                  <a:rPr lang="en-US" sz="1600" dirty="0"/>
                  <a:t>Divide subscripts by lowest number of moles to determine whole numbers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3.727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2.982</m:t>
                              </m:r>
                            </m:den>
                          </m:f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7.46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2.982</m:t>
                              </m:r>
                            </m:den>
                          </m:f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2.982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2.982</m:t>
                              </m:r>
                            </m:den>
                          </m:f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1.25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2.50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en-US" sz="1600" dirty="0"/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rabicPeriod" startAt="4"/>
                </a:pPr>
                <a:r>
                  <a:rPr lang="en-US" sz="1600" dirty="0"/>
                  <a:t>If necessary, multiply by a small whole number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(4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1.25</m:t>
                          </m:r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(4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2.50</m:t>
                          </m:r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(4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×1</m:t>
                          </m:r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2047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Empirical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A sample was found to have 10.0 grams of carbon and 2.52 grams of hydrogen.  What is the empirical formula of the compound?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499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</a:t>
            </a:r>
            <a:r>
              <a:rPr lang="en-US" baseline="0" dirty="0"/>
              <a:t>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A compound has an empirical formula of CH</a:t>
            </a:r>
            <a:r>
              <a:rPr lang="en-US" sz="1800" baseline="-25000" dirty="0"/>
              <a:t>3</a:t>
            </a:r>
            <a:r>
              <a:rPr lang="en-US" sz="1800" dirty="0"/>
              <a:t> (15.04 g/</a:t>
            </a:r>
            <a:r>
              <a:rPr lang="en-US" sz="1800" dirty="0" err="1"/>
              <a:t>mol</a:t>
            </a:r>
            <a:r>
              <a:rPr lang="en-US" sz="1800" dirty="0"/>
              <a:t>). The molecular formula of the same compound has a molar mass of 30.08 (g/</a:t>
            </a:r>
            <a:r>
              <a:rPr lang="en-US" sz="1800" dirty="0" err="1"/>
              <a:t>mol</a:t>
            </a:r>
            <a:r>
              <a:rPr lang="en-US" sz="1800" dirty="0"/>
              <a:t>)? What is the molecular formula of this compound?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59705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6444</TotalTime>
  <Words>391</Words>
  <Application>Microsoft Office PowerPoint</Application>
  <PresentationFormat>On-screen Show (4:3)</PresentationFormat>
  <Paragraphs>56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Cambria Math</vt:lpstr>
      <vt:lpstr>Wingdings</vt:lpstr>
      <vt:lpstr>Wingdings 2</vt:lpstr>
      <vt:lpstr>Median1</vt:lpstr>
      <vt:lpstr>Chapter 3 Part 2</vt:lpstr>
      <vt:lpstr>Molecular vs. Empirical formulas</vt:lpstr>
      <vt:lpstr>Molecular vs. Empirical formulas</vt:lpstr>
      <vt:lpstr>Formulas</vt:lpstr>
      <vt:lpstr>Empirical Formulas</vt:lpstr>
      <vt:lpstr>Empirical Formulas</vt:lpstr>
      <vt:lpstr>Finding Empirical Formulas</vt:lpstr>
      <vt:lpstr>Empirical Formulas</vt:lpstr>
      <vt:lpstr>Molecular Formulas</vt:lpstr>
      <vt:lpstr>Molecular Formulas</vt:lpstr>
      <vt:lpstr>Molecular Formulas</vt:lpstr>
      <vt:lpstr>Molecular Formulas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ITS</dc:creator>
  <cp:lastModifiedBy>Walter Turner</cp:lastModifiedBy>
  <cp:revision>43</cp:revision>
  <dcterms:created xsi:type="dcterms:W3CDTF">2017-08-30T18:55:29Z</dcterms:created>
  <dcterms:modified xsi:type="dcterms:W3CDTF">2021-08-24T23:28:15Z</dcterms:modified>
</cp:coreProperties>
</file>