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media/image1.jpeg" ContentType="image/jpeg"/>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tabLst/>
      <a:defRPr b="0" baseline="0" cap="none" i="0" spc="0" strike="noStrike" sz="5000" u="none" kumimoji="0" normalizeH="0">
        <a:ln>
          <a:noFill/>
        </a:ln>
        <a:solidFill>
          <a:srgbClr val="3E231A"/>
        </a:solidFill>
        <a:effectLst/>
        <a:uFillTx/>
        <a:latin typeface="+mn-lt"/>
        <a:ea typeface="+mn-ea"/>
        <a:cs typeface="+mn-cs"/>
        <a:sym typeface="Papyrus"/>
      </a:defRPr>
    </a:lvl1pPr>
    <a:lvl2pPr marL="0" marR="0" indent="0" algn="ctr" defTabSz="825500" rtl="0" fontAlgn="auto" latinLnBrk="0" hangingPunct="0">
      <a:lnSpc>
        <a:spcPct val="100000"/>
      </a:lnSpc>
      <a:spcBef>
        <a:spcPts val="0"/>
      </a:spcBef>
      <a:spcAft>
        <a:spcPts val="0"/>
      </a:spcAft>
      <a:buClrTx/>
      <a:buSzTx/>
      <a:buFontTx/>
      <a:buNone/>
      <a:tabLst/>
      <a:defRPr b="0" baseline="0" cap="none" i="0" spc="0" strike="noStrike" sz="5000" u="none" kumimoji="0" normalizeH="0">
        <a:ln>
          <a:noFill/>
        </a:ln>
        <a:solidFill>
          <a:srgbClr val="3E231A"/>
        </a:solidFill>
        <a:effectLst/>
        <a:uFillTx/>
        <a:latin typeface="+mn-lt"/>
        <a:ea typeface="+mn-ea"/>
        <a:cs typeface="+mn-cs"/>
        <a:sym typeface="Papyrus"/>
      </a:defRPr>
    </a:lvl2pPr>
    <a:lvl3pPr marL="0" marR="0" indent="0" algn="ctr" defTabSz="825500" rtl="0" fontAlgn="auto" latinLnBrk="0" hangingPunct="0">
      <a:lnSpc>
        <a:spcPct val="100000"/>
      </a:lnSpc>
      <a:spcBef>
        <a:spcPts val="0"/>
      </a:spcBef>
      <a:spcAft>
        <a:spcPts val="0"/>
      </a:spcAft>
      <a:buClrTx/>
      <a:buSzTx/>
      <a:buFontTx/>
      <a:buNone/>
      <a:tabLst/>
      <a:defRPr b="0" baseline="0" cap="none" i="0" spc="0" strike="noStrike" sz="5000" u="none" kumimoji="0" normalizeH="0">
        <a:ln>
          <a:noFill/>
        </a:ln>
        <a:solidFill>
          <a:srgbClr val="3E231A"/>
        </a:solidFill>
        <a:effectLst/>
        <a:uFillTx/>
        <a:latin typeface="+mn-lt"/>
        <a:ea typeface="+mn-ea"/>
        <a:cs typeface="+mn-cs"/>
        <a:sym typeface="Papyrus"/>
      </a:defRPr>
    </a:lvl3pPr>
    <a:lvl4pPr marL="0" marR="0" indent="0" algn="ctr" defTabSz="825500" rtl="0" fontAlgn="auto" latinLnBrk="0" hangingPunct="0">
      <a:lnSpc>
        <a:spcPct val="100000"/>
      </a:lnSpc>
      <a:spcBef>
        <a:spcPts val="0"/>
      </a:spcBef>
      <a:spcAft>
        <a:spcPts val="0"/>
      </a:spcAft>
      <a:buClrTx/>
      <a:buSzTx/>
      <a:buFontTx/>
      <a:buNone/>
      <a:tabLst/>
      <a:defRPr b="0" baseline="0" cap="none" i="0" spc="0" strike="noStrike" sz="5000" u="none" kumimoji="0" normalizeH="0">
        <a:ln>
          <a:noFill/>
        </a:ln>
        <a:solidFill>
          <a:srgbClr val="3E231A"/>
        </a:solidFill>
        <a:effectLst/>
        <a:uFillTx/>
        <a:latin typeface="+mn-lt"/>
        <a:ea typeface="+mn-ea"/>
        <a:cs typeface="+mn-cs"/>
        <a:sym typeface="Papyrus"/>
      </a:defRPr>
    </a:lvl4pPr>
    <a:lvl5pPr marL="0" marR="0" indent="0" algn="ctr" defTabSz="825500" rtl="0" fontAlgn="auto" latinLnBrk="0" hangingPunct="0">
      <a:lnSpc>
        <a:spcPct val="100000"/>
      </a:lnSpc>
      <a:spcBef>
        <a:spcPts val="0"/>
      </a:spcBef>
      <a:spcAft>
        <a:spcPts val="0"/>
      </a:spcAft>
      <a:buClrTx/>
      <a:buSzTx/>
      <a:buFontTx/>
      <a:buNone/>
      <a:tabLst/>
      <a:defRPr b="0" baseline="0" cap="none" i="0" spc="0" strike="noStrike" sz="5000" u="none" kumimoji="0" normalizeH="0">
        <a:ln>
          <a:noFill/>
        </a:ln>
        <a:solidFill>
          <a:srgbClr val="3E231A"/>
        </a:solidFill>
        <a:effectLst/>
        <a:uFillTx/>
        <a:latin typeface="+mn-lt"/>
        <a:ea typeface="+mn-ea"/>
        <a:cs typeface="+mn-cs"/>
        <a:sym typeface="Papyrus"/>
      </a:defRPr>
    </a:lvl5pPr>
    <a:lvl6pPr marL="0" marR="0" indent="0" algn="ctr" defTabSz="825500" rtl="0" fontAlgn="auto" latinLnBrk="0" hangingPunct="0">
      <a:lnSpc>
        <a:spcPct val="100000"/>
      </a:lnSpc>
      <a:spcBef>
        <a:spcPts val="0"/>
      </a:spcBef>
      <a:spcAft>
        <a:spcPts val="0"/>
      </a:spcAft>
      <a:buClrTx/>
      <a:buSzTx/>
      <a:buFontTx/>
      <a:buNone/>
      <a:tabLst/>
      <a:defRPr b="0" baseline="0" cap="none" i="0" spc="0" strike="noStrike" sz="5000" u="none" kumimoji="0" normalizeH="0">
        <a:ln>
          <a:noFill/>
        </a:ln>
        <a:solidFill>
          <a:srgbClr val="3E231A"/>
        </a:solidFill>
        <a:effectLst/>
        <a:uFillTx/>
        <a:latin typeface="+mn-lt"/>
        <a:ea typeface="+mn-ea"/>
        <a:cs typeface="+mn-cs"/>
        <a:sym typeface="Papyrus"/>
      </a:defRPr>
    </a:lvl6pPr>
    <a:lvl7pPr marL="0" marR="0" indent="0" algn="ctr" defTabSz="825500" rtl="0" fontAlgn="auto" latinLnBrk="0" hangingPunct="0">
      <a:lnSpc>
        <a:spcPct val="100000"/>
      </a:lnSpc>
      <a:spcBef>
        <a:spcPts val="0"/>
      </a:spcBef>
      <a:spcAft>
        <a:spcPts val="0"/>
      </a:spcAft>
      <a:buClrTx/>
      <a:buSzTx/>
      <a:buFontTx/>
      <a:buNone/>
      <a:tabLst/>
      <a:defRPr b="0" baseline="0" cap="none" i="0" spc="0" strike="noStrike" sz="5000" u="none" kumimoji="0" normalizeH="0">
        <a:ln>
          <a:noFill/>
        </a:ln>
        <a:solidFill>
          <a:srgbClr val="3E231A"/>
        </a:solidFill>
        <a:effectLst/>
        <a:uFillTx/>
        <a:latin typeface="+mn-lt"/>
        <a:ea typeface="+mn-ea"/>
        <a:cs typeface="+mn-cs"/>
        <a:sym typeface="Papyrus"/>
      </a:defRPr>
    </a:lvl7pPr>
    <a:lvl8pPr marL="0" marR="0" indent="0" algn="ctr" defTabSz="825500" rtl="0" fontAlgn="auto" latinLnBrk="0" hangingPunct="0">
      <a:lnSpc>
        <a:spcPct val="100000"/>
      </a:lnSpc>
      <a:spcBef>
        <a:spcPts val="0"/>
      </a:spcBef>
      <a:spcAft>
        <a:spcPts val="0"/>
      </a:spcAft>
      <a:buClrTx/>
      <a:buSzTx/>
      <a:buFontTx/>
      <a:buNone/>
      <a:tabLst/>
      <a:defRPr b="0" baseline="0" cap="none" i="0" spc="0" strike="noStrike" sz="5000" u="none" kumimoji="0" normalizeH="0">
        <a:ln>
          <a:noFill/>
        </a:ln>
        <a:solidFill>
          <a:srgbClr val="3E231A"/>
        </a:solidFill>
        <a:effectLst/>
        <a:uFillTx/>
        <a:latin typeface="+mn-lt"/>
        <a:ea typeface="+mn-ea"/>
        <a:cs typeface="+mn-cs"/>
        <a:sym typeface="Papyrus"/>
      </a:defRPr>
    </a:lvl8pPr>
    <a:lvl9pPr marL="0" marR="0" indent="0" algn="ctr" defTabSz="825500" rtl="0" fontAlgn="auto" latinLnBrk="0" hangingPunct="0">
      <a:lnSpc>
        <a:spcPct val="100000"/>
      </a:lnSpc>
      <a:spcBef>
        <a:spcPts val="0"/>
      </a:spcBef>
      <a:spcAft>
        <a:spcPts val="0"/>
      </a:spcAft>
      <a:buClrTx/>
      <a:buSzTx/>
      <a:buFontTx/>
      <a:buNone/>
      <a:tabLst/>
      <a:defRPr b="0" baseline="0" cap="none" i="0" spc="0" strike="noStrike" sz="5000" u="none" kumimoji="0" normalizeH="0">
        <a:ln>
          <a:noFill/>
        </a:ln>
        <a:solidFill>
          <a:srgbClr val="3E231A"/>
        </a:solidFill>
        <a:effectLst/>
        <a:uFillTx/>
        <a:latin typeface="+mn-lt"/>
        <a:ea typeface="+mn-ea"/>
        <a:cs typeface="+mn-cs"/>
        <a:sym typeface="Papyru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3E231A"/>
        </a:fontRef>
        <a:srgbClr val="3E231A"/>
      </a:tcTxStyle>
      <a:tcStyle>
        <a:tcBdr>
          <a:left>
            <a:ln w="12700" cap="flat">
              <a:solidFill>
                <a:srgbClr val="3E231A"/>
              </a:solidFill>
              <a:prstDash val="solid"/>
              <a:miter lim="400000"/>
            </a:ln>
          </a:left>
          <a:right>
            <a:ln w="12700" cap="flat">
              <a:solidFill>
                <a:srgbClr val="3E231A"/>
              </a:solidFill>
              <a:prstDash val="solid"/>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solidFill>
                <a:srgbClr val="3E231A"/>
              </a:solidFill>
              <a:prstDash val="solid"/>
              <a:miter lim="400000"/>
            </a:ln>
          </a:insideH>
          <a:insideV>
            <a:ln w="12700" cap="flat">
              <a:solidFill>
                <a:srgbClr val="3E231A"/>
              </a:solidFill>
              <a:prstDash val="solid"/>
              <a:miter lim="400000"/>
            </a:ln>
          </a:insideV>
        </a:tcBdr>
        <a:fill>
          <a:noFill/>
        </a:fill>
      </a:tcStyle>
    </a:wholeTbl>
    <a:band2H>
      <a:tcTxStyle b="def" i="def"/>
      <a:tcStyle>
        <a:tcBdr/>
        <a:fill>
          <a:solidFill>
            <a:srgbClr val="FFEBD2">
              <a:alpha val="48000"/>
            </a:srgbClr>
          </a:solidFill>
        </a:fill>
      </a:tcStyle>
    </a:band2H>
    <a:firstCol>
      <a:tcTxStyle b="off" i="off">
        <a:fontRef idx="minor">
          <a:srgbClr val="3E231A"/>
        </a:fontRef>
        <a:srgbClr val="3E231A"/>
      </a:tcTxStyle>
      <a:tcStyle>
        <a:tcBdr>
          <a:left>
            <a:ln w="12700" cap="flat">
              <a:solidFill>
                <a:srgbClr val="3E231A"/>
              </a:solidFill>
              <a:prstDash val="solid"/>
              <a:miter lim="400000"/>
            </a:ln>
          </a:left>
          <a:right>
            <a:ln w="12700" cap="flat">
              <a:solidFill>
                <a:srgbClr val="3E231A"/>
              </a:solidFill>
              <a:prstDash val="solid"/>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solidFill>
                <a:srgbClr val="3E231A"/>
              </a:solidFill>
              <a:prstDash val="solid"/>
              <a:miter lim="400000"/>
            </a:ln>
          </a:insideH>
          <a:insideV>
            <a:ln w="12700" cap="flat">
              <a:solidFill>
                <a:srgbClr val="3E231A"/>
              </a:solidFill>
              <a:prstDash val="solid"/>
              <a:miter lim="400000"/>
            </a:ln>
          </a:insideV>
        </a:tcBdr>
        <a:fill>
          <a:solidFill>
            <a:srgbClr val="D6A96F">
              <a:alpha val="48000"/>
            </a:srgbClr>
          </a:solidFill>
        </a:fill>
      </a:tcStyle>
    </a:firstCol>
    <a:lastRow>
      <a:tcTxStyle b="off" i="off">
        <a:fontRef idx="minor">
          <a:srgbClr val="3E231A"/>
        </a:fontRef>
        <a:srgbClr val="3E231A"/>
      </a:tcTxStyle>
      <a:tcStyle>
        <a:tcBdr>
          <a:left>
            <a:ln w="12700" cap="flat">
              <a:solidFill>
                <a:srgbClr val="3E231A"/>
              </a:solidFill>
              <a:prstDash val="solid"/>
              <a:miter lim="400000"/>
            </a:ln>
          </a:left>
          <a:right>
            <a:ln w="12700" cap="flat">
              <a:solidFill>
                <a:srgbClr val="3E231A"/>
              </a:solidFill>
              <a:prstDash val="solid"/>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solidFill>
                <a:srgbClr val="3E231A"/>
              </a:solidFill>
              <a:prstDash val="solid"/>
              <a:miter lim="400000"/>
            </a:ln>
          </a:insideH>
          <a:insideV>
            <a:ln w="12700" cap="flat">
              <a:solidFill>
                <a:srgbClr val="3E231A"/>
              </a:solidFill>
              <a:prstDash val="solid"/>
              <a:miter lim="400000"/>
            </a:ln>
          </a:insideV>
        </a:tcBdr>
        <a:fill>
          <a:solidFill>
            <a:srgbClr val="D6A96F">
              <a:alpha val="48000"/>
            </a:srgbClr>
          </a:solidFill>
        </a:fill>
      </a:tcStyle>
    </a:lastRow>
    <a:firstRow>
      <a:tcTxStyle b="off" i="off">
        <a:fontRef idx="minor">
          <a:srgbClr val="3E231A"/>
        </a:fontRef>
        <a:srgbClr val="3E231A"/>
      </a:tcTxStyle>
      <a:tcStyle>
        <a:tcBdr>
          <a:left>
            <a:ln w="12700" cap="flat">
              <a:solidFill>
                <a:srgbClr val="3E231A"/>
              </a:solidFill>
              <a:prstDash val="solid"/>
              <a:miter lim="400000"/>
            </a:ln>
          </a:left>
          <a:right>
            <a:ln w="12700" cap="flat">
              <a:solidFill>
                <a:srgbClr val="3E231A"/>
              </a:solidFill>
              <a:prstDash val="solid"/>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solidFill>
                <a:srgbClr val="3E231A"/>
              </a:solidFill>
              <a:prstDash val="solid"/>
              <a:miter lim="400000"/>
            </a:ln>
          </a:insideH>
          <a:insideV>
            <a:ln w="12700" cap="flat">
              <a:solidFill>
                <a:srgbClr val="3E231A"/>
              </a:solidFill>
              <a:prstDash val="solid"/>
              <a:miter lim="400000"/>
            </a:ln>
          </a:insideV>
        </a:tcBdr>
        <a:fill>
          <a:solidFill>
            <a:srgbClr val="D6A96F">
              <a:alpha val="48000"/>
            </a:srgbClr>
          </a:solidFill>
        </a:fill>
      </a:tcStyle>
    </a:firstRow>
  </a:tblStyle>
  <a:tblStyle styleId="{C7B018BB-80A7-4F77-B60F-C8B233D01FF8}" styleName="">
    <a:tblBg/>
    <a:wholeTbl>
      <a:tcTxStyle b="off" i="off">
        <a:fontRef idx="minor">
          <a:srgbClr val="3E231A"/>
        </a:fontRef>
        <a:srgbClr val="3E231A"/>
      </a:tcTxStyle>
      <a:tcStyle>
        <a:tcBdr>
          <a:left>
            <a:ln w="12700" cap="flat">
              <a:noFill/>
              <a:miter lim="400000"/>
            </a:ln>
          </a:left>
          <a:right>
            <a:ln w="12700" cap="flat">
              <a:noFill/>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solidFill>
                <a:srgbClr val="3E231A"/>
              </a:solidFill>
              <a:prstDash val="solid"/>
              <a:miter lim="400000"/>
            </a:ln>
          </a:insideH>
          <a:insideV>
            <a:ln w="12700" cap="flat">
              <a:noFill/>
              <a:miter lim="400000"/>
            </a:ln>
          </a:insideV>
        </a:tcBdr>
        <a:fill>
          <a:noFill/>
        </a:fill>
      </a:tcStyle>
    </a:wholeTbl>
    <a:band2H>
      <a:tcTxStyle b="def" i="def"/>
      <a:tcStyle>
        <a:tcBdr/>
        <a:fill>
          <a:solidFill>
            <a:srgbClr val="76654F">
              <a:alpha val="20000"/>
            </a:srgbClr>
          </a:solidFill>
        </a:fill>
      </a:tcStyle>
    </a:band2H>
    <a:firstCol>
      <a:tcTxStyle b="off" i="off">
        <a:fontRef idx="minor">
          <a:srgbClr val="FFFFFF"/>
        </a:fontRef>
        <a:srgbClr val="FFFFFF"/>
      </a:tcTxStyle>
      <a:tcStyle>
        <a:tcBdr>
          <a:left>
            <a:ln w="12700" cap="flat">
              <a:solidFill>
                <a:srgbClr val="3E231A"/>
              </a:solidFill>
              <a:prstDash val="solid"/>
              <a:miter lim="400000"/>
            </a:ln>
          </a:left>
          <a:right>
            <a:ln w="12700" cap="flat">
              <a:solidFill>
                <a:srgbClr val="3E231A"/>
              </a:solidFill>
              <a:prstDash val="solid"/>
              <a:miter lim="400000"/>
            </a:ln>
          </a:right>
          <a:top>
            <a:ln w="12700" cap="flat">
              <a:noFill/>
              <a:miter lim="400000"/>
            </a:ln>
          </a:top>
          <a:bottom>
            <a:ln w="12700" cap="flat">
              <a:noFill/>
              <a:miter lim="400000"/>
            </a:ln>
          </a:bottom>
          <a:insideH>
            <a:ln w="12700" cap="flat">
              <a:noFill/>
              <a:miter lim="400000"/>
            </a:ln>
          </a:insideH>
          <a:insideV>
            <a:ln w="12700" cap="flat">
              <a:solidFill>
                <a:srgbClr val="3E231A"/>
              </a:solidFill>
              <a:prstDash val="solid"/>
              <a:miter lim="400000"/>
            </a:ln>
          </a:insideV>
        </a:tcBdr>
        <a:fill>
          <a:solidFill>
            <a:srgbClr val="9BA7B4">
              <a:alpha val="90000"/>
            </a:srgbClr>
          </a:solidFill>
        </a:fill>
      </a:tcStyle>
    </a:firstCol>
    <a:lastRow>
      <a:tcTxStyle b="off" i="off">
        <a:fontRef idx="minor">
          <a:srgbClr val="FFFFFF"/>
        </a:fontRef>
        <a:srgbClr val="FFFFFF"/>
      </a:tcTxStyle>
      <a:tcStyle>
        <a:tcBdr>
          <a:left>
            <a:ln w="12700" cap="flat">
              <a:noFill/>
              <a:miter lim="400000"/>
            </a:ln>
          </a:left>
          <a:right>
            <a:ln w="12700" cap="flat">
              <a:noFill/>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solidFill>
                <a:srgbClr val="3E231A"/>
              </a:solidFill>
              <a:prstDash val="solid"/>
              <a:miter lim="400000"/>
            </a:ln>
          </a:insideH>
          <a:insideV>
            <a:ln w="12700" cap="flat">
              <a:noFill/>
              <a:miter lim="400000"/>
            </a:ln>
          </a:insideV>
        </a:tcBdr>
        <a:fill>
          <a:solidFill>
            <a:srgbClr val="6F8B9E">
              <a:alpha val="90000"/>
            </a:srgbClr>
          </a:solid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solidFill>
                <a:srgbClr val="3E231A"/>
              </a:solidFill>
              <a:prstDash val="solid"/>
              <a:miter lim="400000"/>
            </a:ln>
          </a:insideH>
          <a:insideV>
            <a:ln w="12700" cap="flat">
              <a:noFill/>
              <a:miter lim="400000"/>
            </a:ln>
          </a:insideV>
        </a:tcBdr>
        <a:fill>
          <a:solidFill>
            <a:srgbClr val="6F8B9E">
              <a:alpha val="90000"/>
            </a:srgbClr>
          </a:solidFill>
        </a:fill>
      </a:tcStyle>
    </a:firstRow>
  </a:tblStyle>
  <a:tblStyle styleId="{EEE7283C-3CF3-47DC-8721-378D4A62B228}" styleName="">
    <a:tblBg/>
    <a:wholeTbl>
      <a:tcTxStyle b="off" i="off">
        <a:fontRef idx="minor">
          <a:srgbClr val="3E231A"/>
        </a:fontRef>
        <a:srgbClr val="3E231A"/>
      </a:tcTxStyle>
      <a:tcStyle>
        <a:tcBdr>
          <a:left>
            <a:ln w="12700" cap="flat">
              <a:noFill/>
              <a:miter lim="400000"/>
            </a:ln>
          </a:left>
          <a:right>
            <a:ln w="12700" cap="flat">
              <a:noFill/>
              <a:miter lim="400000"/>
            </a:ln>
          </a:right>
          <a:top>
            <a:ln w="12700" cap="flat">
              <a:solidFill>
                <a:srgbClr val="3D231A"/>
              </a:solidFill>
              <a:prstDash val="solid"/>
              <a:miter lim="400000"/>
            </a:ln>
          </a:top>
          <a:bottom>
            <a:ln w="12700" cap="flat">
              <a:solidFill>
                <a:srgbClr val="3D231A"/>
              </a:solidFill>
              <a:prstDash val="solid"/>
              <a:miter lim="400000"/>
            </a:ln>
          </a:bottom>
          <a:insideH>
            <a:ln w="12700" cap="flat">
              <a:solidFill>
                <a:srgbClr val="3D231A"/>
              </a:solidFill>
              <a:prstDash val="solid"/>
              <a:miter lim="400000"/>
            </a:ln>
          </a:insideH>
          <a:insideV>
            <a:ln w="12700" cap="flat">
              <a:noFill/>
              <a:miter lim="400000"/>
            </a:ln>
          </a:insideV>
        </a:tcBdr>
        <a:fill>
          <a:noFill/>
        </a:fill>
      </a:tcStyle>
    </a:wholeTbl>
    <a:band2H>
      <a:tcTxStyle b="def" i="def"/>
      <a:tcStyle>
        <a:tcBdr/>
        <a:fill>
          <a:solidFill>
            <a:srgbClr val="B1A596">
              <a:alpha val="20000"/>
            </a:srgbClr>
          </a:solidFill>
        </a:fill>
      </a:tcStyle>
    </a:band2H>
    <a:firstCol>
      <a:tcTxStyle b="off" i="off">
        <a:fontRef idx="minor">
          <a:srgbClr val="3E231A"/>
        </a:fontRef>
        <a:srgbClr val="3E231A"/>
      </a:tcTxStyle>
      <a:tcStyle>
        <a:tcBdr>
          <a:left>
            <a:ln w="12700" cap="flat">
              <a:solidFill>
                <a:srgbClr val="3D231A"/>
              </a:solidFill>
              <a:prstDash val="solid"/>
              <a:miter lim="400000"/>
            </a:ln>
          </a:left>
          <a:right>
            <a:ln w="12700" cap="flat">
              <a:solidFill>
                <a:srgbClr val="3D231A"/>
              </a:solidFill>
              <a:prstDash val="solid"/>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BCA581">
              <a:alpha val="50000"/>
            </a:srgbClr>
          </a:solidFill>
        </a:fill>
      </a:tcStyle>
    </a:firstCol>
    <a:lastRow>
      <a:tcTxStyle b="off" i="off">
        <a:fontRef idx="minor">
          <a:srgbClr val="3E231A"/>
        </a:fontRef>
        <a:srgbClr val="3E231A"/>
      </a:tcTxStyle>
      <a:tcStyle>
        <a:tcBdr>
          <a:left>
            <a:ln w="12700" cap="flat">
              <a:noFill/>
              <a:miter lim="400000"/>
            </a:ln>
          </a:left>
          <a:right>
            <a:ln w="12700" cap="flat">
              <a:noFill/>
              <a:miter lim="400000"/>
            </a:ln>
          </a:right>
          <a:top>
            <a:ln w="25400" cap="flat">
              <a:solidFill>
                <a:srgbClr val="3D231A"/>
              </a:solidFill>
              <a:prstDash val="solid"/>
              <a:miter lim="400000"/>
            </a:ln>
          </a:top>
          <a:bottom>
            <a:ln w="12700" cap="flat">
              <a:solidFill>
                <a:srgbClr val="3D231A"/>
              </a:solidFill>
              <a:prstDash val="solid"/>
              <a:miter lim="400000"/>
            </a:ln>
          </a:bottom>
          <a:insideH>
            <a:ln w="12700" cap="flat">
              <a:solidFill>
                <a:srgbClr val="3D231A"/>
              </a:solidFill>
              <a:prstDash val="solid"/>
              <a:miter lim="400000"/>
            </a:ln>
          </a:insideH>
          <a:insideV>
            <a:ln w="12700" cap="flat">
              <a:noFill/>
              <a:miter lim="400000"/>
            </a:ln>
          </a:insideV>
        </a:tcBdr>
        <a:fill>
          <a:no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solidFill>
                <a:srgbClr val="3D231A"/>
              </a:solidFill>
              <a:prstDash val="solid"/>
              <a:miter lim="400000"/>
            </a:ln>
          </a:top>
          <a:bottom>
            <a:ln w="12700" cap="flat">
              <a:solidFill>
                <a:srgbClr val="3D231A"/>
              </a:solidFill>
              <a:prstDash val="solid"/>
              <a:miter lim="400000"/>
            </a:ln>
          </a:bottom>
          <a:insideH>
            <a:ln w="12700" cap="flat">
              <a:solidFill>
                <a:srgbClr val="3D231A"/>
              </a:solidFill>
              <a:prstDash val="solid"/>
              <a:miter lim="400000"/>
            </a:ln>
          </a:insideH>
          <a:insideV>
            <a:ln w="12700" cap="flat">
              <a:noFill/>
              <a:miter lim="400000"/>
            </a:ln>
          </a:insideV>
        </a:tcBdr>
        <a:fill>
          <a:solidFill>
            <a:srgbClr val="A56333">
              <a:alpha val="75000"/>
            </a:srgbClr>
          </a:solidFill>
        </a:fill>
      </a:tcStyle>
    </a:firstRow>
  </a:tblStyle>
  <a:tblStyle styleId="{CF821DB8-F4EB-4A41-A1BA-3FCAFE7338EE}" styleName="">
    <a:tblBg/>
    <a:wholeTbl>
      <a:tcTxStyle b="off" i="off">
        <a:fontRef idx="minor">
          <a:srgbClr val="3E231A"/>
        </a:fontRef>
        <a:srgbClr val="3E231A"/>
      </a:tcTxStyle>
      <a:tcStyle>
        <a:tcBdr>
          <a:left>
            <a:ln w="12700" cap="flat">
              <a:noFill/>
              <a:miter lim="400000"/>
            </a:ln>
          </a:left>
          <a:right>
            <a:ln w="12700" cap="flat">
              <a:noFill/>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solidFill>
                <a:srgbClr val="3E231A"/>
              </a:solidFill>
              <a:prstDash val="solid"/>
              <a:miter lim="400000"/>
            </a:ln>
          </a:insideH>
          <a:insideV>
            <a:ln w="12700" cap="flat">
              <a:noFill/>
              <a:miter lim="400000"/>
            </a:ln>
          </a:insideV>
        </a:tcBdr>
        <a:fill>
          <a:solidFill>
            <a:srgbClr val="C19B68">
              <a:alpha val="50000"/>
            </a:srgbClr>
          </a:solidFill>
        </a:fill>
      </a:tcStyle>
    </a:wholeTbl>
    <a:band2H>
      <a:tcTxStyle b="def" i="def"/>
      <a:tcStyle>
        <a:tcBdr/>
        <a:fill>
          <a:solidFill>
            <a:srgbClr val="C09B6C">
              <a:alpha val="26000"/>
            </a:srgbClr>
          </a:solidFill>
        </a:fill>
      </a:tcStyle>
    </a:band2H>
    <a:firstCol>
      <a:tcTxStyle b="off" i="off">
        <a:fontRef idx="minor">
          <a:srgbClr val="FFFFFF"/>
        </a:fontRef>
        <a:srgbClr val="FFFFFF"/>
      </a:tcTxStyle>
      <a:tcStyle>
        <a:tcBdr>
          <a:left>
            <a:ln w="12700" cap="flat">
              <a:solidFill>
                <a:srgbClr val="3E231A"/>
              </a:solidFill>
              <a:prstDash val="solid"/>
              <a:miter lim="400000"/>
            </a:ln>
          </a:left>
          <a:right>
            <a:ln w="12700" cap="flat">
              <a:solidFill>
                <a:srgbClr val="3E231A"/>
              </a:solidFill>
              <a:prstDash val="solid"/>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845C39">
              <a:alpha val="80000"/>
            </a:srgbClr>
          </a:solidFill>
        </a:fill>
      </a:tcStyle>
    </a:firstCol>
    <a:lastRow>
      <a:tcTxStyle b="off" i="off">
        <a:fontRef idx="minor">
          <a:srgbClr val="FFFFFF"/>
        </a:fontRef>
        <a:srgbClr val="FFFFFF"/>
      </a:tcTxStyle>
      <a:tcStyle>
        <a:tcBdr>
          <a:left>
            <a:ln w="12700" cap="flat">
              <a:noFill/>
              <a:miter lim="400000"/>
            </a:ln>
          </a:left>
          <a:right>
            <a:ln w="12700" cap="flat">
              <a:noFill/>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noFill/>
              <a:miter lim="400000"/>
            </a:ln>
          </a:insideH>
          <a:insideV>
            <a:ln w="12700" cap="flat">
              <a:noFill/>
              <a:miter lim="400000"/>
            </a:ln>
          </a:insideV>
        </a:tcBdr>
        <a:fill>
          <a:solidFill>
            <a:srgbClr val="A77A48">
              <a:alpha val="81000"/>
            </a:srgbClr>
          </a:solid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solidFill>
                <a:srgbClr val="3E231A"/>
              </a:solidFill>
              <a:prstDash val="solid"/>
              <a:miter lim="400000"/>
            </a:ln>
          </a:top>
          <a:bottom>
            <a:ln w="12700" cap="flat">
              <a:solidFill>
                <a:srgbClr val="3E231A"/>
              </a:solidFill>
              <a:prstDash val="solid"/>
              <a:miter lim="400000"/>
            </a:ln>
          </a:bottom>
          <a:insideH>
            <a:ln w="12700" cap="flat">
              <a:noFill/>
              <a:miter lim="400000"/>
            </a:ln>
          </a:insideH>
          <a:insideV>
            <a:ln w="12700" cap="flat">
              <a:noFill/>
              <a:miter lim="400000"/>
            </a:ln>
          </a:insideV>
        </a:tcBdr>
        <a:fill>
          <a:solidFill>
            <a:srgbClr val="633E29">
              <a:alpha val="85000"/>
            </a:srgbClr>
          </a:solidFill>
        </a:fill>
      </a:tcStyle>
    </a:firstRow>
  </a:tblStyle>
  <a:tblStyle styleId="{33BA23B1-9221-436E-865A-0063620EA4FD}" styleName="">
    <a:tblBg/>
    <a:wholeTbl>
      <a:tcTxStyle b="off" i="off">
        <a:fontRef idx="minor">
          <a:srgbClr val="3E231A"/>
        </a:fontRef>
        <a:srgbClr val="3E231A"/>
      </a:tcTxStyle>
      <a:tcStyle>
        <a:tcBdr>
          <a:left>
            <a:ln w="12700" cap="flat">
              <a:noFill/>
              <a:miter lim="400000"/>
            </a:ln>
          </a:left>
          <a:right>
            <a:ln w="12700" cap="flat">
              <a:noFill/>
              <a:miter lim="400000"/>
            </a:ln>
          </a:right>
          <a:top>
            <a:ln w="12700" cap="flat">
              <a:solidFill>
                <a:srgbClr val="828D8E"/>
              </a:solidFill>
              <a:prstDash val="solid"/>
              <a:miter lim="400000"/>
            </a:ln>
          </a:top>
          <a:bottom>
            <a:ln w="12700" cap="flat">
              <a:solidFill>
                <a:srgbClr val="828D8E"/>
              </a:solidFill>
              <a:prstDash val="solid"/>
              <a:miter lim="400000"/>
            </a:ln>
          </a:bottom>
          <a:insideH>
            <a:ln w="12700" cap="flat">
              <a:solidFill>
                <a:srgbClr val="828D8E"/>
              </a:solidFill>
              <a:prstDash val="solid"/>
              <a:miter lim="400000"/>
            </a:ln>
          </a:insideH>
          <a:insideV>
            <a:ln w="12700" cap="flat">
              <a:noFill/>
              <a:miter lim="400000"/>
            </a:ln>
          </a:insideV>
        </a:tcBdr>
        <a:fill>
          <a:noFill/>
        </a:fill>
      </a:tcStyle>
    </a:wholeTbl>
    <a:band2H>
      <a:tcTxStyle b="def" i="def"/>
      <a:tcStyle>
        <a:tcBdr/>
        <a:fill>
          <a:solidFill>
            <a:srgbClr val="76654F">
              <a:alpha val="20000"/>
            </a:srgbClr>
          </a:solidFill>
        </a:fill>
      </a:tcStyle>
    </a:band2H>
    <a:firstCol>
      <a:tcTxStyle b="off" i="off">
        <a:fontRef idx="minor">
          <a:srgbClr val="3E231A"/>
        </a:fontRef>
        <a:srgbClr val="3E231A"/>
      </a:tcTxStyle>
      <a:tcStyle>
        <a:tcBdr>
          <a:left>
            <a:ln w="12700" cap="flat">
              <a:solidFill>
                <a:srgbClr val="828D8E"/>
              </a:solidFill>
              <a:prstDash val="solid"/>
              <a:miter lim="400000"/>
            </a:ln>
          </a:left>
          <a:right>
            <a:ln w="12700" cap="flat">
              <a:solidFill>
                <a:srgbClr val="828D8E"/>
              </a:solidFill>
              <a:prstDash val="solid"/>
              <a:miter lim="400000"/>
            </a:ln>
          </a:right>
          <a:top>
            <a:ln w="12700" cap="flat">
              <a:solidFill>
                <a:srgbClr val="828D8E"/>
              </a:solidFill>
              <a:prstDash val="solid"/>
              <a:miter lim="400000"/>
            </a:ln>
          </a:top>
          <a:bottom>
            <a:ln w="12700" cap="flat">
              <a:solidFill>
                <a:srgbClr val="828D8E"/>
              </a:solidFill>
              <a:prstDash val="solid"/>
              <a:miter lim="400000"/>
            </a:ln>
          </a:bottom>
          <a:insideH>
            <a:ln w="12700" cap="flat">
              <a:solidFill>
                <a:srgbClr val="828D8E"/>
              </a:solidFill>
              <a:prstDash val="solid"/>
              <a:miter lim="400000"/>
            </a:ln>
          </a:insideH>
          <a:insideV>
            <a:ln w="12700" cap="flat">
              <a:noFill/>
              <a:miter lim="400000"/>
            </a:ln>
          </a:insideV>
        </a:tcBdr>
        <a:fill>
          <a:solidFill>
            <a:srgbClr val="E6DFD8">
              <a:alpha val="61000"/>
            </a:srgbClr>
          </a:solidFill>
        </a:fill>
      </a:tcStyle>
    </a:firstCol>
    <a:lastRow>
      <a:tcTxStyle b="off" i="off">
        <a:fontRef idx="minor">
          <a:srgbClr val="3E231A"/>
        </a:fontRef>
        <a:srgbClr val="3E231A"/>
      </a:tcTxStyle>
      <a:tcStyle>
        <a:tcBdr>
          <a:left>
            <a:ln w="12700" cap="flat">
              <a:noFill/>
              <a:miter lim="400000"/>
            </a:ln>
          </a:left>
          <a:right>
            <a:ln w="12700" cap="flat">
              <a:noFill/>
              <a:miter lim="400000"/>
            </a:ln>
          </a:right>
          <a:top>
            <a:ln w="12700" cap="flat">
              <a:solidFill>
                <a:srgbClr val="828D8E"/>
              </a:solidFill>
              <a:prstDash val="solid"/>
              <a:miter lim="400000"/>
            </a:ln>
          </a:top>
          <a:bottom>
            <a:ln w="12700" cap="flat">
              <a:solidFill>
                <a:srgbClr val="828D8E"/>
              </a:solidFill>
              <a:prstDash val="solid"/>
              <a:miter lim="400000"/>
            </a:ln>
          </a:bottom>
          <a:insideH>
            <a:ln w="12700" cap="flat">
              <a:noFill/>
              <a:miter lim="400000"/>
            </a:ln>
          </a:insideH>
          <a:insideV>
            <a:ln w="12700" cap="flat">
              <a:noFill/>
              <a:miter lim="400000"/>
            </a:ln>
          </a:insideV>
        </a:tcBdr>
        <a:fill>
          <a:solidFill>
            <a:srgbClr val="E6DFD8">
              <a:alpha val="61000"/>
            </a:srgbClr>
          </a:solidFill>
        </a:fill>
      </a:tcStyle>
    </a:lastRow>
    <a:firstRow>
      <a:tcTxStyle b="off" i="off">
        <a:fontRef idx="minor">
          <a:srgbClr val="FFFFFF"/>
        </a:fontRef>
        <a:srgbClr val="FFFFFF"/>
      </a:tcTxStyle>
      <a:tcStyle>
        <a:tcBdr>
          <a:left>
            <a:ln w="12700" cap="flat">
              <a:noFill/>
              <a:miter lim="400000"/>
            </a:ln>
          </a:left>
          <a:right>
            <a:ln w="12700" cap="flat">
              <a:noFill/>
              <a:miter lim="400000"/>
            </a:ln>
          </a:right>
          <a:top>
            <a:ln w="12700" cap="flat">
              <a:solidFill>
                <a:srgbClr val="828D8E"/>
              </a:solidFill>
              <a:prstDash val="solid"/>
              <a:miter lim="400000"/>
            </a:ln>
          </a:top>
          <a:bottom>
            <a:ln w="12700" cap="flat">
              <a:solidFill>
                <a:srgbClr val="828D8E"/>
              </a:solidFill>
              <a:prstDash val="solid"/>
              <a:miter lim="400000"/>
            </a:ln>
          </a:bottom>
          <a:insideH>
            <a:ln w="12700" cap="flat">
              <a:noFill/>
              <a:miter lim="400000"/>
            </a:ln>
          </a:insideH>
          <a:insideV>
            <a:ln w="12700" cap="flat">
              <a:noFill/>
              <a:miter lim="400000"/>
            </a:ln>
          </a:insideV>
        </a:tcBdr>
        <a:fill>
          <a:solidFill>
            <a:srgbClr val="5D5E5F"/>
          </a:solidFill>
        </a:fill>
      </a:tcStyle>
    </a:firstRow>
  </a:tblStyle>
  <a:tblStyle styleId="{2708684C-4D16-4618-839F-0558EEFCDFE6}" styleName="">
    <a:tblBg/>
    <a:wholeTbl>
      <a:tcTxStyle b="off" i="off">
        <a:fontRef idx="minor">
          <a:srgbClr val="232323"/>
        </a:fontRef>
        <a:srgbClr val="232323"/>
      </a:tcTxStyle>
      <a:tcStyle>
        <a:tcBdr>
          <a:left>
            <a:ln w="12700" cap="flat">
              <a:solidFill>
                <a:srgbClr val="83867F"/>
              </a:solidFill>
              <a:custDash>
                <a:ds d="200000" sp="200000"/>
              </a:custDash>
              <a:miter lim="400000"/>
            </a:ln>
          </a:left>
          <a:right>
            <a:ln w="12700" cap="flat">
              <a:solidFill>
                <a:srgbClr val="83867F"/>
              </a:solidFill>
              <a:custDash>
                <a:ds d="200000" sp="200000"/>
              </a:custDash>
              <a:miter lim="400000"/>
            </a:ln>
          </a:right>
          <a:top>
            <a:ln w="12700" cap="flat">
              <a:solidFill>
                <a:srgbClr val="83867F"/>
              </a:solidFill>
              <a:custDash>
                <a:ds d="200000" sp="200000"/>
              </a:custDash>
              <a:miter lim="400000"/>
            </a:ln>
          </a:top>
          <a:bottom>
            <a:ln w="12700" cap="flat">
              <a:solidFill>
                <a:srgbClr val="83867F"/>
              </a:solidFill>
              <a:custDash>
                <a:ds d="200000" sp="200000"/>
              </a:custDash>
              <a:miter lim="400000"/>
            </a:ln>
          </a:bottom>
          <a:insideH>
            <a:ln w="12700" cap="flat">
              <a:solidFill>
                <a:srgbClr val="83867F"/>
              </a:solidFill>
              <a:custDash>
                <a:ds d="200000" sp="200000"/>
              </a:custDash>
              <a:miter lim="400000"/>
            </a:ln>
          </a:insideH>
          <a:insideV>
            <a:ln w="12700" cap="flat">
              <a:solidFill>
                <a:srgbClr val="83867F"/>
              </a:solidFill>
              <a:custDash>
                <a:ds d="200000" sp="200000"/>
              </a:custDash>
              <a:miter lim="400000"/>
            </a:ln>
          </a:insideV>
        </a:tcBdr>
        <a:fill>
          <a:noFill/>
        </a:fill>
      </a:tcStyle>
    </a:wholeTbl>
    <a:band2H>
      <a:tcTxStyle b="def" i="def"/>
      <a:tcStyle>
        <a:tcBdr/>
        <a:fill>
          <a:solidFill>
            <a:srgbClr val="76654F">
              <a:alpha val="20000"/>
            </a:srgbClr>
          </a:solidFill>
        </a:fill>
      </a:tcStyle>
    </a:band2H>
    <a:firstCol>
      <a:tcTxStyle b="off" i="off">
        <a:fontRef idx="minor">
          <a:srgbClr val="232323"/>
        </a:fontRef>
        <a:srgbClr val="232323"/>
      </a:tcTxStyle>
      <a:tcStyle>
        <a:tcBdr>
          <a:left>
            <a:ln w="12700" cap="flat">
              <a:noFill/>
              <a:miter lim="400000"/>
            </a:ln>
          </a:left>
          <a:right>
            <a:ln w="12700" cap="flat">
              <a:solidFill>
                <a:srgbClr val="3E231A"/>
              </a:solidFill>
              <a:prstDash val="solid"/>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firstCol>
    <a:lastRow>
      <a:tcTxStyle b="off" i="off">
        <a:fontRef idx="minor">
          <a:srgbClr val="232323"/>
        </a:fontRef>
        <a:srgbClr val="232323"/>
      </a:tcTxStyle>
      <a:tcStyle>
        <a:tcBdr>
          <a:left>
            <a:ln w="12700" cap="flat">
              <a:noFill/>
              <a:miter lim="400000"/>
            </a:ln>
          </a:left>
          <a:right>
            <a:ln w="12700" cap="flat">
              <a:noFill/>
              <a:miter lim="400000"/>
            </a:ln>
          </a:right>
          <a:top>
            <a:ln w="12700" cap="flat">
              <a:solidFill>
                <a:srgbClr val="3E231A"/>
              </a:solidFill>
              <a:prstDash val="solid"/>
              <a:miter lim="400000"/>
            </a:ln>
          </a:top>
          <a:bottom>
            <a:ln w="12700" cap="flat">
              <a:noFill/>
              <a:miter lim="400000"/>
            </a:ln>
          </a:bottom>
          <a:insideH>
            <a:ln w="12700" cap="flat">
              <a:noFill/>
              <a:miter lim="400000"/>
            </a:ln>
          </a:insideH>
          <a:insideV>
            <a:ln w="12700" cap="flat">
              <a:noFill/>
              <a:miter lim="400000"/>
            </a:ln>
          </a:insideV>
        </a:tcBdr>
        <a:fill>
          <a:noFill/>
        </a:fill>
      </a:tcStyle>
    </a:lastRow>
    <a:firstRow>
      <a:tcTxStyle b="off" i="off">
        <a:fontRef idx="minor">
          <a:srgbClr val="232323"/>
        </a:fontRef>
        <a:srgbClr val="232323"/>
      </a:tcTxStyle>
      <a:tcStyle>
        <a:tcBdr>
          <a:left>
            <a:ln w="12700" cap="flat">
              <a:noFill/>
              <a:miter lim="400000"/>
            </a:ln>
          </a:left>
          <a:right>
            <a:ln w="12700" cap="flat">
              <a:noFill/>
              <a:miter lim="400000"/>
            </a:ln>
          </a:right>
          <a:top>
            <a:ln w="12700" cap="flat">
              <a:noFill/>
              <a:miter lim="400000"/>
            </a:ln>
          </a:top>
          <a:bottom>
            <a:ln w="12700" cap="flat">
              <a:solidFill>
                <a:srgbClr val="3E231A"/>
              </a:solidFill>
              <a:prstDash val="solid"/>
              <a:miter lim="400000"/>
            </a:ln>
          </a:bottom>
          <a:insideH>
            <a:ln w="12700" cap="flat">
              <a:noFill/>
              <a:miter lim="400000"/>
            </a:ln>
          </a:insideH>
          <a:insideV>
            <a:ln w="12700" cap="flat">
              <a:noFill/>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116" name="Shape 116"/>
          <p:cNvSpPr/>
          <p:nvPr>
            <p:ph type="sldImg"/>
          </p:nvPr>
        </p:nvSpPr>
        <p:spPr>
          <a:xfrm>
            <a:off x="1143000" y="685800"/>
            <a:ext cx="4572000" cy="3429000"/>
          </a:xfrm>
          <a:prstGeom prst="rect">
            <a:avLst/>
          </a:prstGeom>
        </p:spPr>
        <p:txBody>
          <a:bodyPr/>
          <a:lstStyle/>
          <a:p>
            <a:pPr/>
          </a:p>
        </p:txBody>
      </p:sp>
      <p:sp>
        <p:nvSpPr>
          <p:cNvPr id="117" name="Shape 117"/>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1" showMasterPhAnim="1">
  <p:cSld name="Title &amp; Subtitle">
    <p:spTree>
      <p:nvGrpSpPr>
        <p:cNvPr id="1" name=""/>
        <p:cNvGrpSpPr/>
        <p:nvPr/>
      </p:nvGrpSpPr>
      <p:grpSpPr>
        <a:xfrm>
          <a:off x="0" y="0"/>
          <a:ext cx="0" cy="0"/>
          <a:chOff x="0" y="0"/>
          <a:chExt cx="0" cy="0"/>
        </a:xfrm>
      </p:grpSpPr>
      <p:sp>
        <p:nvSpPr>
          <p:cNvPr id="11" name="Title Text"/>
          <p:cNvSpPr txBox="1"/>
          <p:nvPr>
            <p:ph type="title"/>
          </p:nvPr>
        </p:nvSpPr>
        <p:spPr>
          <a:xfrm>
            <a:off x="2374900" y="2387600"/>
            <a:ext cx="19621500" cy="4876800"/>
          </a:xfrm>
          <a:prstGeom prst="rect">
            <a:avLst/>
          </a:prstGeom>
        </p:spPr>
        <p:txBody>
          <a:bodyPr anchor="b"/>
          <a:lstStyle>
            <a:lvl1pPr algn="ctr"/>
          </a:lstStyle>
          <a:p>
            <a:pPr/>
            <a:r>
              <a:t>Title Text</a:t>
            </a:r>
          </a:p>
        </p:txBody>
      </p:sp>
      <p:sp>
        <p:nvSpPr>
          <p:cNvPr id="12" name="Body Level One…"/>
          <p:cNvSpPr txBox="1"/>
          <p:nvPr>
            <p:ph type="body" sz="quarter" idx="1"/>
          </p:nvPr>
        </p:nvSpPr>
        <p:spPr>
          <a:xfrm>
            <a:off x="2374900" y="7251700"/>
            <a:ext cx="19621500" cy="2057400"/>
          </a:xfrm>
          <a:prstGeom prst="rect">
            <a:avLst/>
          </a:prstGeom>
        </p:spPr>
        <p:txBody>
          <a:bodyPr anchor="t"/>
          <a:lstStyle>
            <a:lvl1pPr marL="0" indent="0" algn="ctr">
              <a:spcBef>
                <a:spcPts val="0"/>
              </a:spcBef>
              <a:buSzTx/>
              <a:buNone/>
              <a:defRPr sz="5000">
                <a:latin typeface="+mn-lt"/>
                <a:ea typeface="+mn-ea"/>
                <a:cs typeface="+mn-cs"/>
                <a:sym typeface="Papyrus"/>
              </a:defRPr>
            </a:lvl1pPr>
            <a:lvl2pPr marL="0" indent="0" algn="ctr">
              <a:spcBef>
                <a:spcPts val="0"/>
              </a:spcBef>
              <a:buSzTx/>
              <a:buNone/>
              <a:defRPr sz="5000">
                <a:latin typeface="+mn-lt"/>
                <a:ea typeface="+mn-ea"/>
                <a:cs typeface="+mn-cs"/>
                <a:sym typeface="Papyrus"/>
              </a:defRPr>
            </a:lvl2pPr>
            <a:lvl3pPr marL="0" indent="0" algn="ctr">
              <a:spcBef>
                <a:spcPts val="0"/>
              </a:spcBef>
              <a:buSzTx/>
              <a:buNone/>
              <a:defRPr sz="5000">
                <a:latin typeface="+mn-lt"/>
                <a:ea typeface="+mn-ea"/>
                <a:cs typeface="+mn-cs"/>
                <a:sym typeface="Papyrus"/>
              </a:defRPr>
            </a:lvl3pPr>
            <a:lvl4pPr marL="0" indent="0" algn="ctr">
              <a:spcBef>
                <a:spcPts val="0"/>
              </a:spcBef>
              <a:buSzTx/>
              <a:buNone/>
              <a:defRPr sz="5000">
                <a:latin typeface="+mn-lt"/>
                <a:ea typeface="+mn-ea"/>
                <a:cs typeface="+mn-cs"/>
                <a:sym typeface="Papyrus"/>
              </a:defRPr>
            </a:lvl4pPr>
            <a:lvl5pPr marL="0" indent="0" algn="ctr">
              <a:spcBef>
                <a:spcPts val="0"/>
              </a:spcBef>
              <a:buSzTx/>
              <a:buNone/>
              <a:defRPr sz="5000">
                <a:latin typeface="+mn-lt"/>
                <a:ea typeface="+mn-ea"/>
                <a:cs typeface="+mn-cs"/>
                <a:sym typeface="Papyrus"/>
              </a:defRPr>
            </a:lvl5pPr>
          </a:lstStyle>
          <a:p>
            <a:pPr/>
            <a:r>
              <a:t>Body Level One</a:t>
            </a:r>
          </a:p>
          <a:p>
            <a:pPr lvl="1"/>
            <a:r>
              <a:t>Body Level Two</a:t>
            </a:r>
          </a:p>
          <a:p>
            <a:pPr lvl="2"/>
            <a:r>
              <a:t>Body Level Three</a:t>
            </a:r>
          </a:p>
          <a:p>
            <a:pPr lvl="3"/>
            <a:r>
              <a:t>Body Level Four</a:t>
            </a:r>
          </a:p>
          <a:p>
            <a:pPr lvl="4"/>
            <a:r>
              <a:t>Body Level Five</a:t>
            </a:r>
          </a:p>
        </p:txBody>
      </p:sp>
      <p:sp>
        <p:nvSpPr>
          <p:cNvPr id="1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Quote">
    <p:spTree>
      <p:nvGrpSpPr>
        <p:cNvPr id="1" name=""/>
        <p:cNvGrpSpPr/>
        <p:nvPr/>
      </p:nvGrpSpPr>
      <p:grpSpPr>
        <a:xfrm>
          <a:off x="0" y="0"/>
          <a:ext cx="0" cy="0"/>
          <a:chOff x="0" y="0"/>
          <a:chExt cx="0" cy="0"/>
        </a:xfrm>
      </p:grpSpPr>
      <p:sp>
        <p:nvSpPr>
          <p:cNvPr id="93" name="“Type a quote here.”"/>
          <p:cNvSpPr txBox="1"/>
          <p:nvPr>
            <p:ph type="body" sz="quarter" idx="21"/>
          </p:nvPr>
        </p:nvSpPr>
        <p:spPr>
          <a:xfrm>
            <a:off x="2374900" y="6045200"/>
            <a:ext cx="19621500" cy="1117600"/>
          </a:xfrm>
          <a:prstGeom prst="rect">
            <a:avLst/>
          </a:prstGeom>
        </p:spPr>
        <p:txBody>
          <a:bodyPr>
            <a:spAutoFit/>
          </a:bodyPr>
          <a:lstStyle>
            <a:lvl1pPr marL="0" indent="0" algn="ctr">
              <a:spcBef>
                <a:spcPts val="0"/>
              </a:spcBef>
              <a:buSzTx/>
              <a:buNone/>
              <a:defRPr>
                <a:latin typeface="+mn-lt"/>
                <a:ea typeface="+mn-ea"/>
                <a:cs typeface="+mn-cs"/>
                <a:sym typeface="Papyrus"/>
              </a:defRPr>
            </a:lvl1pPr>
          </a:lstStyle>
          <a:p>
            <a:pPr/>
            <a:r>
              <a:t>“Type a quote here.”</a:t>
            </a:r>
          </a:p>
        </p:txBody>
      </p:sp>
      <p:sp>
        <p:nvSpPr>
          <p:cNvPr id="94" name="–Johnny Appleseed"/>
          <p:cNvSpPr txBox="1"/>
          <p:nvPr>
            <p:ph type="body" sz="quarter" idx="22"/>
          </p:nvPr>
        </p:nvSpPr>
        <p:spPr>
          <a:xfrm>
            <a:off x="2374900" y="8953500"/>
            <a:ext cx="19621500" cy="850900"/>
          </a:xfrm>
          <a:prstGeom prst="rect">
            <a:avLst/>
          </a:prstGeom>
        </p:spPr>
        <p:txBody>
          <a:bodyPr anchor="t">
            <a:spAutoFit/>
          </a:bodyPr>
          <a:lstStyle>
            <a:lvl1pPr marL="0" indent="0" algn="ctr">
              <a:spcBef>
                <a:spcPts val="0"/>
              </a:spcBef>
              <a:buSzTx/>
              <a:buNone/>
              <a:defRPr sz="3800">
                <a:latin typeface="+mn-lt"/>
                <a:ea typeface="+mn-ea"/>
                <a:cs typeface="+mn-cs"/>
                <a:sym typeface="Papyrus"/>
              </a:defRPr>
            </a:lvl1pPr>
          </a:lstStyle>
          <a:p>
            <a:pPr/>
            <a:r>
              <a:t>–Johnny Appleseed</a:t>
            </a:r>
          </a:p>
        </p:txBody>
      </p:sp>
      <p:sp>
        <p:nvSpPr>
          <p:cNvPr id="9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p:spTree>
      <p:nvGrpSpPr>
        <p:cNvPr id="1" name=""/>
        <p:cNvGrpSpPr/>
        <p:nvPr/>
      </p:nvGrpSpPr>
      <p:grpSpPr>
        <a:xfrm>
          <a:off x="0" y="0"/>
          <a:ext cx="0" cy="0"/>
          <a:chOff x="0" y="0"/>
          <a:chExt cx="0" cy="0"/>
        </a:xfrm>
      </p:grpSpPr>
      <p:sp>
        <p:nvSpPr>
          <p:cNvPr id="102" name="Pyramids of Giza silhouetted against an orange sunset"/>
          <p:cNvSpPr/>
          <p:nvPr>
            <p:ph type="pic" idx="21"/>
          </p:nvPr>
        </p:nvSpPr>
        <p:spPr>
          <a:xfrm>
            <a:off x="0" y="-1816100"/>
            <a:ext cx="24384000" cy="16088930"/>
          </a:xfrm>
          <a:prstGeom prst="rect">
            <a:avLst/>
          </a:prstGeom>
        </p:spPr>
        <p:txBody>
          <a:bodyPr lIns="91439" tIns="45719" rIns="91439" bIns="45719" anchor="t">
            <a:noAutofit/>
          </a:bodyPr>
          <a:lstStyle/>
          <a:p>
            <a:pPr/>
          </a:p>
        </p:txBody>
      </p:sp>
      <p:sp>
        <p:nvSpPr>
          <p:cNvPr id="10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spTree>
      <p:nvGrpSpPr>
        <p:cNvPr id="1" name=""/>
        <p:cNvGrpSpPr/>
        <p:nvPr/>
      </p:nvGrpSpPr>
      <p:grpSpPr>
        <a:xfrm>
          <a:off x="0" y="0"/>
          <a:ext cx="0" cy="0"/>
          <a:chOff x="0" y="0"/>
          <a:chExt cx="0" cy="0"/>
        </a:xfrm>
      </p:grpSpPr>
      <p:sp>
        <p:nvSpPr>
          <p:cNvPr id="11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 Horizontal">
    <p:spTree>
      <p:nvGrpSpPr>
        <p:cNvPr id="1" name=""/>
        <p:cNvGrpSpPr/>
        <p:nvPr/>
      </p:nvGrpSpPr>
      <p:grpSpPr>
        <a:xfrm>
          <a:off x="0" y="0"/>
          <a:ext cx="0" cy="0"/>
          <a:chOff x="0" y="0"/>
          <a:chExt cx="0" cy="0"/>
        </a:xfrm>
      </p:grpSpPr>
      <p:sp>
        <p:nvSpPr>
          <p:cNvPr id="20" name="Pyramids of Giza silhouetted against an orange sunset"/>
          <p:cNvSpPr/>
          <p:nvPr>
            <p:ph type="pic" idx="21"/>
          </p:nvPr>
        </p:nvSpPr>
        <p:spPr>
          <a:xfrm>
            <a:off x="2273300" y="-3352800"/>
            <a:ext cx="19850100" cy="12946560"/>
          </a:xfrm>
          <a:prstGeom prst="rect">
            <a:avLst/>
          </a:prstGeom>
          <a:ln w="9525">
            <a:round/>
          </a:ln>
        </p:spPr>
        <p:txBody>
          <a:bodyPr lIns="91439" tIns="45719" rIns="91439" bIns="45719" anchor="t">
            <a:noAutofit/>
          </a:bodyPr>
          <a:lstStyle/>
          <a:p>
            <a:pPr/>
          </a:p>
        </p:txBody>
      </p:sp>
      <p:sp>
        <p:nvSpPr>
          <p:cNvPr id="21" name="Title Text"/>
          <p:cNvSpPr txBox="1"/>
          <p:nvPr>
            <p:ph type="title"/>
          </p:nvPr>
        </p:nvSpPr>
        <p:spPr>
          <a:xfrm>
            <a:off x="2374900" y="9080500"/>
            <a:ext cx="19621500" cy="1905000"/>
          </a:xfrm>
          <a:prstGeom prst="rect">
            <a:avLst/>
          </a:prstGeom>
        </p:spPr>
        <p:txBody>
          <a:bodyPr anchor="b"/>
          <a:lstStyle>
            <a:lvl1pPr algn="ctr"/>
          </a:lstStyle>
          <a:p>
            <a:pPr/>
            <a:r>
              <a:t>Title Text</a:t>
            </a:r>
          </a:p>
        </p:txBody>
      </p:sp>
      <p:sp>
        <p:nvSpPr>
          <p:cNvPr id="22" name="Body Level One…"/>
          <p:cNvSpPr txBox="1"/>
          <p:nvPr>
            <p:ph type="body" sz="quarter" idx="1"/>
          </p:nvPr>
        </p:nvSpPr>
        <p:spPr>
          <a:xfrm>
            <a:off x="2374900" y="11010900"/>
            <a:ext cx="19621500" cy="1930400"/>
          </a:xfrm>
          <a:prstGeom prst="rect">
            <a:avLst/>
          </a:prstGeom>
        </p:spPr>
        <p:txBody>
          <a:bodyPr anchor="t"/>
          <a:lstStyle>
            <a:lvl1pPr marL="0" indent="0" algn="ctr">
              <a:spcBef>
                <a:spcPts val="0"/>
              </a:spcBef>
              <a:buSzTx/>
              <a:buNone/>
              <a:defRPr sz="5000">
                <a:latin typeface="+mn-lt"/>
                <a:ea typeface="+mn-ea"/>
                <a:cs typeface="+mn-cs"/>
                <a:sym typeface="Papyrus"/>
              </a:defRPr>
            </a:lvl1pPr>
            <a:lvl2pPr marL="0" indent="0" algn="ctr">
              <a:spcBef>
                <a:spcPts val="0"/>
              </a:spcBef>
              <a:buSzTx/>
              <a:buNone/>
              <a:defRPr sz="5000">
                <a:latin typeface="+mn-lt"/>
                <a:ea typeface="+mn-ea"/>
                <a:cs typeface="+mn-cs"/>
                <a:sym typeface="Papyrus"/>
              </a:defRPr>
            </a:lvl2pPr>
            <a:lvl3pPr marL="0" indent="0" algn="ctr">
              <a:spcBef>
                <a:spcPts val="0"/>
              </a:spcBef>
              <a:buSzTx/>
              <a:buNone/>
              <a:defRPr sz="5000">
                <a:latin typeface="+mn-lt"/>
                <a:ea typeface="+mn-ea"/>
                <a:cs typeface="+mn-cs"/>
                <a:sym typeface="Papyrus"/>
              </a:defRPr>
            </a:lvl3pPr>
            <a:lvl4pPr marL="0" indent="0" algn="ctr">
              <a:spcBef>
                <a:spcPts val="0"/>
              </a:spcBef>
              <a:buSzTx/>
              <a:buNone/>
              <a:defRPr sz="5000">
                <a:latin typeface="+mn-lt"/>
                <a:ea typeface="+mn-ea"/>
                <a:cs typeface="+mn-cs"/>
                <a:sym typeface="Papyrus"/>
              </a:defRPr>
            </a:lvl4pPr>
            <a:lvl5pPr marL="0" indent="0" algn="ctr">
              <a:spcBef>
                <a:spcPts val="0"/>
              </a:spcBef>
              <a:buSzTx/>
              <a:buNone/>
              <a:defRPr sz="5000">
                <a:latin typeface="+mn-lt"/>
                <a:ea typeface="+mn-ea"/>
                <a:cs typeface="+mn-cs"/>
                <a:sym typeface="Papyrus"/>
              </a:defRPr>
            </a:lvl5pPr>
          </a:lstStyle>
          <a:p>
            <a:pPr/>
            <a:r>
              <a:t>Body Level One</a:t>
            </a:r>
          </a:p>
          <a:p>
            <a:pPr lvl="1"/>
            <a:r>
              <a:t>Body Level Two</a:t>
            </a:r>
          </a:p>
          <a:p>
            <a:pPr lvl="2"/>
            <a:r>
              <a:t>Body Level Three</a:t>
            </a:r>
          </a:p>
          <a:p>
            <a:pPr lvl="3"/>
            <a:r>
              <a:t>Body Level Four</a:t>
            </a:r>
          </a:p>
          <a:p>
            <a:pPr lvl="4"/>
            <a:r>
              <a:t>Body Level Five</a:t>
            </a:r>
          </a:p>
        </p:txBody>
      </p:sp>
      <p:sp>
        <p:nvSpPr>
          <p:cNvPr id="2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 Center">
    <p:spTree>
      <p:nvGrpSpPr>
        <p:cNvPr id="1" name=""/>
        <p:cNvGrpSpPr/>
        <p:nvPr/>
      </p:nvGrpSpPr>
      <p:grpSpPr>
        <a:xfrm>
          <a:off x="0" y="0"/>
          <a:ext cx="0" cy="0"/>
          <a:chOff x="0" y="0"/>
          <a:chExt cx="0" cy="0"/>
        </a:xfrm>
      </p:grpSpPr>
      <p:sp>
        <p:nvSpPr>
          <p:cNvPr id="30" name="Title Text"/>
          <p:cNvSpPr txBox="1"/>
          <p:nvPr>
            <p:ph type="title"/>
          </p:nvPr>
        </p:nvSpPr>
        <p:spPr>
          <a:xfrm>
            <a:off x="2374900" y="5143500"/>
            <a:ext cx="19621500" cy="3429000"/>
          </a:xfrm>
          <a:prstGeom prst="rect">
            <a:avLst/>
          </a:prstGeom>
        </p:spPr>
        <p:txBody>
          <a:bodyPr/>
          <a:lstStyle>
            <a:lvl1pPr algn="ctr"/>
          </a:lstStyle>
          <a:p>
            <a:pPr/>
            <a:r>
              <a:t>Title Text</a:t>
            </a:r>
          </a:p>
        </p:txBody>
      </p:sp>
      <p:sp>
        <p:nvSpPr>
          <p:cNvPr id="3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 Vertical">
    <p:spTree>
      <p:nvGrpSpPr>
        <p:cNvPr id="1" name=""/>
        <p:cNvGrpSpPr/>
        <p:nvPr/>
      </p:nvGrpSpPr>
      <p:grpSpPr>
        <a:xfrm>
          <a:off x="0" y="0"/>
          <a:ext cx="0" cy="0"/>
          <a:chOff x="0" y="0"/>
          <a:chExt cx="0" cy="0"/>
        </a:xfrm>
      </p:grpSpPr>
      <p:sp>
        <p:nvSpPr>
          <p:cNvPr id="38" name="Pyramids of Giza silhouetted against an orange sunset"/>
          <p:cNvSpPr/>
          <p:nvPr>
            <p:ph type="pic" idx="21"/>
          </p:nvPr>
        </p:nvSpPr>
        <p:spPr>
          <a:xfrm>
            <a:off x="10998200" y="1930400"/>
            <a:ext cx="15167286" cy="10007600"/>
          </a:xfrm>
          <a:prstGeom prst="rect">
            <a:avLst/>
          </a:prstGeom>
          <a:ln w="9525">
            <a:round/>
          </a:ln>
        </p:spPr>
        <p:txBody>
          <a:bodyPr lIns="91439" tIns="45719" rIns="91439" bIns="45719" anchor="t">
            <a:noAutofit/>
          </a:bodyPr>
          <a:lstStyle/>
          <a:p>
            <a:pPr/>
          </a:p>
        </p:txBody>
      </p:sp>
      <p:sp>
        <p:nvSpPr>
          <p:cNvPr id="39" name="Title Text"/>
          <p:cNvSpPr txBox="1"/>
          <p:nvPr>
            <p:ph type="title"/>
          </p:nvPr>
        </p:nvSpPr>
        <p:spPr>
          <a:xfrm>
            <a:off x="1816100" y="1943100"/>
            <a:ext cx="10502900" cy="5626100"/>
          </a:xfrm>
          <a:prstGeom prst="rect">
            <a:avLst/>
          </a:prstGeom>
        </p:spPr>
        <p:txBody>
          <a:bodyPr anchor="b"/>
          <a:lstStyle>
            <a:lvl1pPr algn="ctr">
              <a:defRPr sz="9400">
                <a:latin typeface="+mn-lt"/>
                <a:ea typeface="+mn-ea"/>
                <a:cs typeface="+mn-cs"/>
                <a:sym typeface="Papyrus"/>
              </a:defRPr>
            </a:lvl1pPr>
          </a:lstStyle>
          <a:p>
            <a:pPr/>
            <a:r>
              <a:t>Title Text</a:t>
            </a:r>
          </a:p>
        </p:txBody>
      </p:sp>
      <p:sp>
        <p:nvSpPr>
          <p:cNvPr id="40" name="Body Level One…"/>
          <p:cNvSpPr txBox="1"/>
          <p:nvPr>
            <p:ph type="body" sz="quarter" idx="1"/>
          </p:nvPr>
        </p:nvSpPr>
        <p:spPr>
          <a:xfrm>
            <a:off x="1816100" y="7556500"/>
            <a:ext cx="10502900" cy="4216400"/>
          </a:xfrm>
          <a:prstGeom prst="rect">
            <a:avLst/>
          </a:prstGeom>
        </p:spPr>
        <p:txBody>
          <a:bodyPr anchor="t"/>
          <a:lstStyle>
            <a:lvl1pPr marL="0" indent="0" algn="ctr">
              <a:spcBef>
                <a:spcPts val="0"/>
              </a:spcBef>
              <a:buSzTx/>
              <a:buNone/>
              <a:defRPr sz="5000">
                <a:latin typeface="+mn-lt"/>
                <a:ea typeface="+mn-ea"/>
                <a:cs typeface="+mn-cs"/>
                <a:sym typeface="Papyrus"/>
              </a:defRPr>
            </a:lvl1pPr>
            <a:lvl2pPr marL="0" indent="0" algn="ctr">
              <a:spcBef>
                <a:spcPts val="0"/>
              </a:spcBef>
              <a:buSzTx/>
              <a:buNone/>
              <a:defRPr sz="5000">
                <a:latin typeface="+mn-lt"/>
                <a:ea typeface="+mn-ea"/>
                <a:cs typeface="+mn-cs"/>
                <a:sym typeface="Papyrus"/>
              </a:defRPr>
            </a:lvl2pPr>
            <a:lvl3pPr marL="0" indent="0" algn="ctr">
              <a:spcBef>
                <a:spcPts val="0"/>
              </a:spcBef>
              <a:buSzTx/>
              <a:buNone/>
              <a:defRPr sz="5000">
                <a:latin typeface="+mn-lt"/>
                <a:ea typeface="+mn-ea"/>
                <a:cs typeface="+mn-cs"/>
                <a:sym typeface="Papyrus"/>
              </a:defRPr>
            </a:lvl3pPr>
            <a:lvl4pPr marL="0" indent="0" algn="ctr">
              <a:spcBef>
                <a:spcPts val="0"/>
              </a:spcBef>
              <a:buSzTx/>
              <a:buNone/>
              <a:defRPr sz="5000">
                <a:latin typeface="+mn-lt"/>
                <a:ea typeface="+mn-ea"/>
                <a:cs typeface="+mn-cs"/>
                <a:sym typeface="Papyrus"/>
              </a:defRPr>
            </a:lvl4pPr>
            <a:lvl5pPr marL="0" indent="0" algn="ctr">
              <a:spcBef>
                <a:spcPts val="0"/>
              </a:spcBef>
              <a:buSzTx/>
              <a:buNone/>
              <a:defRPr sz="5000">
                <a:latin typeface="+mn-lt"/>
                <a:ea typeface="+mn-ea"/>
                <a:cs typeface="+mn-cs"/>
                <a:sym typeface="Papyrus"/>
              </a:defRPr>
            </a:lvl5pPr>
          </a:lstStyle>
          <a:p>
            <a:pPr/>
            <a:r>
              <a:t>Body Level One</a:t>
            </a:r>
          </a:p>
          <a:p>
            <a:pPr lvl="1"/>
            <a:r>
              <a:t>Body Level Two</a:t>
            </a:r>
          </a:p>
          <a:p>
            <a:pPr lvl="2"/>
            <a:r>
              <a:t>Body Level Three</a:t>
            </a:r>
          </a:p>
          <a:p>
            <a:pPr lvl="3"/>
            <a:r>
              <a:t>Body Level Four</a:t>
            </a:r>
          </a:p>
          <a:p>
            <a:pPr lvl="4"/>
            <a:r>
              <a:t>Body Level Five</a:t>
            </a:r>
          </a:p>
        </p:txBody>
      </p:sp>
      <p:sp>
        <p:nvSpPr>
          <p:cNvPr id="4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 Top">
    <p:spTree>
      <p:nvGrpSpPr>
        <p:cNvPr id="1" name=""/>
        <p:cNvGrpSpPr/>
        <p:nvPr/>
      </p:nvGrpSpPr>
      <p:grpSpPr>
        <a:xfrm>
          <a:off x="0" y="0"/>
          <a:ext cx="0" cy="0"/>
          <a:chOff x="0" y="0"/>
          <a:chExt cx="0" cy="0"/>
        </a:xfrm>
      </p:grpSpPr>
      <p:sp>
        <p:nvSpPr>
          <p:cNvPr id="48" name="Title Text"/>
          <p:cNvSpPr txBox="1"/>
          <p:nvPr>
            <p:ph type="title"/>
          </p:nvPr>
        </p:nvSpPr>
        <p:spPr>
          <a:xfrm>
            <a:off x="2374900" y="889000"/>
            <a:ext cx="19621500" cy="2959100"/>
          </a:xfrm>
          <a:prstGeom prst="rect">
            <a:avLst/>
          </a:prstGeom>
        </p:spPr>
        <p:txBody>
          <a:bodyPr/>
          <a:lstStyle>
            <a:lvl1pPr algn="ctr"/>
          </a:lstStyle>
          <a:p>
            <a:pPr/>
            <a:r>
              <a:t>Title Text</a:t>
            </a:r>
          </a:p>
        </p:txBody>
      </p:sp>
      <p:sp>
        <p:nvSpPr>
          <p:cNvPr id="4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Bullets">
    <p:spTree>
      <p:nvGrpSpPr>
        <p:cNvPr id="1" name=""/>
        <p:cNvGrpSpPr/>
        <p:nvPr/>
      </p:nvGrpSpPr>
      <p:grpSpPr>
        <a:xfrm>
          <a:off x="0" y="0"/>
          <a:ext cx="0" cy="0"/>
          <a:chOff x="0" y="0"/>
          <a:chExt cx="0" cy="0"/>
        </a:xfrm>
      </p:grpSpPr>
      <p:sp>
        <p:nvSpPr>
          <p:cNvPr id="56" name="Title Text"/>
          <p:cNvSpPr txBox="1"/>
          <p:nvPr>
            <p:ph type="title"/>
          </p:nvPr>
        </p:nvSpPr>
        <p:spPr>
          <a:xfrm>
            <a:off x="2374900" y="889000"/>
            <a:ext cx="19621500" cy="2959100"/>
          </a:xfrm>
          <a:prstGeom prst="rect">
            <a:avLst/>
          </a:prstGeom>
        </p:spPr>
        <p:txBody>
          <a:bodyPr/>
          <a:lstStyle>
            <a:lvl1pPr algn="ctr"/>
          </a:lstStyle>
          <a:p>
            <a:pPr/>
            <a:r>
              <a:t>Title Text</a:t>
            </a:r>
          </a:p>
        </p:txBody>
      </p:sp>
      <p:sp>
        <p:nvSpPr>
          <p:cNvPr id="57" name="Body Level One…"/>
          <p:cNvSpPr txBox="1"/>
          <p:nvPr>
            <p:ph type="body" idx="1"/>
          </p:nvPr>
        </p:nvSpPr>
        <p:spPr>
          <a:xfrm>
            <a:off x="2374900" y="4127500"/>
            <a:ext cx="19621500" cy="8191500"/>
          </a:xfrm>
          <a:prstGeom prst="rect">
            <a:avLst/>
          </a:prstGeom>
        </p:spPr>
        <p:txBody>
          <a:bodyPr/>
          <a:lstStyle>
            <a:lvl1pPr>
              <a:buBlip>
                <a:blip r:embed="rId2"/>
              </a:buBlip>
            </a:lvl1pPr>
            <a:lvl2pPr>
              <a:buBlip>
                <a:blip r:embed="rId2"/>
              </a:buBlip>
            </a:lvl2pPr>
            <a:lvl3pPr>
              <a:buBlip>
                <a:blip r:embed="rId2"/>
              </a:buBlip>
            </a:lvl3pPr>
            <a:lvl4pPr>
              <a:buBlip>
                <a:blip r:embed="rId2"/>
              </a:buBlip>
            </a:lvl4pPr>
            <a:lvl5pPr>
              <a:buBlip>
                <a:blip r:embed="rId2"/>
              </a:buBlip>
            </a:lvl5pPr>
          </a:lstStyle>
          <a:p>
            <a:pPr/>
            <a:r>
              <a:t>Body Level One</a:t>
            </a:r>
          </a:p>
          <a:p>
            <a:pPr lvl="1"/>
            <a:r>
              <a:t>Body Level Two</a:t>
            </a:r>
          </a:p>
          <a:p>
            <a:pPr lvl="2"/>
            <a:r>
              <a:t>Body Level Three</a:t>
            </a:r>
          </a:p>
          <a:p>
            <a:pPr lvl="3"/>
            <a:r>
              <a:t>Body Level Four</a:t>
            </a:r>
          </a:p>
          <a:p>
            <a:pPr lvl="4"/>
            <a:r>
              <a:t>Body Level Five</a:t>
            </a:r>
          </a:p>
        </p:txBody>
      </p:sp>
      <p:sp>
        <p:nvSpPr>
          <p:cNvPr id="5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Bullets &amp; Photo">
    <p:spTree>
      <p:nvGrpSpPr>
        <p:cNvPr id="1" name=""/>
        <p:cNvGrpSpPr/>
        <p:nvPr/>
      </p:nvGrpSpPr>
      <p:grpSpPr>
        <a:xfrm>
          <a:off x="0" y="0"/>
          <a:ext cx="0" cy="0"/>
          <a:chOff x="0" y="0"/>
          <a:chExt cx="0" cy="0"/>
        </a:xfrm>
      </p:grpSpPr>
      <p:sp>
        <p:nvSpPr>
          <p:cNvPr id="65" name="Pyramids of Giza silhouetted against an orange sunset"/>
          <p:cNvSpPr/>
          <p:nvPr>
            <p:ph type="pic" sz="half" idx="21"/>
          </p:nvPr>
        </p:nvSpPr>
        <p:spPr>
          <a:xfrm>
            <a:off x="10109200" y="3606800"/>
            <a:ext cx="12472592" cy="8382000"/>
          </a:xfrm>
          <a:prstGeom prst="rect">
            <a:avLst/>
          </a:prstGeom>
          <a:ln w="9525">
            <a:round/>
          </a:ln>
        </p:spPr>
        <p:txBody>
          <a:bodyPr lIns="91439" tIns="45719" rIns="91439" bIns="45719" anchor="t">
            <a:noAutofit/>
          </a:bodyPr>
          <a:lstStyle/>
          <a:p>
            <a:pPr/>
          </a:p>
        </p:txBody>
      </p:sp>
      <p:sp>
        <p:nvSpPr>
          <p:cNvPr id="66" name="Title Text"/>
          <p:cNvSpPr txBox="1"/>
          <p:nvPr>
            <p:ph type="title"/>
          </p:nvPr>
        </p:nvSpPr>
        <p:spPr>
          <a:xfrm>
            <a:off x="2374900" y="889000"/>
            <a:ext cx="19621500" cy="2959100"/>
          </a:xfrm>
          <a:prstGeom prst="rect">
            <a:avLst/>
          </a:prstGeom>
        </p:spPr>
        <p:txBody>
          <a:bodyPr/>
          <a:lstStyle>
            <a:lvl1pPr algn="ctr"/>
          </a:lstStyle>
          <a:p>
            <a:pPr/>
            <a:r>
              <a:t>Title Text</a:t>
            </a:r>
          </a:p>
        </p:txBody>
      </p:sp>
      <p:sp>
        <p:nvSpPr>
          <p:cNvPr id="67" name="Body Level One…"/>
          <p:cNvSpPr txBox="1"/>
          <p:nvPr>
            <p:ph type="body" sz="half" idx="1"/>
          </p:nvPr>
        </p:nvSpPr>
        <p:spPr>
          <a:xfrm>
            <a:off x="2374900" y="4140200"/>
            <a:ext cx="9410700" cy="7874000"/>
          </a:xfrm>
          <a:prstGeom prst="rect">
            <a:avLst/>
          </a:prstGeom>
        </p:spPr>
        <p:txBody>
          <a:bodyPr/>
          <a:lstStyle>
            <a:lvl1pPr marL="533400" indent="-533400">
              <a:spcBef>
                <a:spcPts val="3900"/>
              </a:spcBef>
              <a:buBlip>
                <a:blip r:embed="rId2"/>
              </a:buBlip>
              <a:defRPr sz="4200">
                <a:latin typeface="+mn-lt"/>
                <a:ea typeface="+mn-ea"/>
                <a:cs typeface="+mn-cs"/>
                <a:sym typeface="Papyrus"/>
              </a:defRPr>
            </a:lvl1pPr>
            <a:lvl2pPr marL="1066800" indent="-533400">
              <a:spcBef>
                <a:spcPts val="3900"/>
              </a:spcBef>
              <a:buBlip>
                <a:blip r:embed="rId2"/>
              </a:buBlip>
              <a:defRPr sz="4200">
                <a:latin typeface="+mn-lt"/>
                <a:ea typeface="+mn-ea"/>
                <a:cs typeface="+mn-cs"/>
                <a:sym typeface="Papyrus"/>
              </a:defRPr>
            </a:lvl2pPr>
            <a:lvl3pPr marL="1600200" indent="-533400">
              <a:spcBef>
                <a:spcPts val="3900"/>
              </a:spcBef>
              <a:buBlip>
                <a:blip r:embed="rId2"/>
              </a:buBlip>
              <a:defRPr sz="4200">
                <a:latin typeface="+mn-lt"/>
                <a:ea typeface="+mn-ea"/>
                <a:cs typeface="+mn-cs"/>
                <a:sym typeface="Papyrus"/>
              </a:defRPr>
            </a:lvl3pPr>
            <a:lvl4pPr marL="2133600" indent="-533400">
              <a:spcBef>
                <a:spcPts val="3900"/>
              </a:spcBef>
              <a:buBlip>
                <a:blip r:embed="rId2"/>
              </a:buBlip>
              <a:defRPr sz="4200">
                <a:latin typeface="+mn-lt"/>
                <a:ea typeface="+mn-ea"/>
                <a:cs typeface="+mn-cs"/>
                <a:sym typeface="Papyrus"/>
              </a:defRPr>
            </a:lvl4pPr>
            <a:lvl5pPr marL="2667000" indent="-533400">
              <a:spcBef>
                <a:spcPts val="3900"/>
              </a:spcBef>
              <a:buBlip>
                <a:blip r:embed="rId2"/>
              </a:buBlip>
              <a:defRPr sz="4200">
                <a:latin typeface="+mn-lt"/>
                <a:ea typeface="+mn-ea"/>
                <a:cs typeface="+mn-cs"/>
                <a:sym typeface="Papyrus"/>
              </a:defRPr>
            </a:lvl5pPr>
          </a:lstStyle>
          <a:p>
            <a:pPr/>
            <a:r>
              <a:t>Body Level One</a:t>
            </a:r>
          </a:p>
          <a:p>
            <a:pPr lvl="1"/>
            <a:r>
              <a:t>Body Level Two</a:t>
            </a:r>
          </a:p>
          <a:p>
            <a:pPr lvl="2"/>
            <a:r>
              <a:t>Body Level Three</a:t>
            </a:r>
          </a:p>
          <a:p>
            <a:pPr lvl="3"/>
            <a:r>
              <a:t>Body Level Four</a:t>
            </a:r>
          </a:p>
          <a:p>
            <a:pPr lvl="4"/>
            <a:r>
              <a:t>Body Level Five</a:t>
            </a:r>
          </a:p>
        </p:txBody>
      </p:sp>
      <p:sp>
        <p:nvSpPr>
          <p:cNvPr id="6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ullets">
    <p:spTree>
      <p:nvGrpSpPr>
        <p:cNvPr id="1" name=""/>
        <p:cNvGrpSpPr/>
        <p:nvPr/>
      </p:nvGrpSpPr>
      <p:grpSpPr>
        <a:xfrm>
          <a:off x="0" y="0"/>
          <a:ext cx="0" cy="0"/>
          <a:chOff x="0" y="0"/>
          <a:chExt cx="0" cy="0"/>
        </a:xfrm>
      </p:grpSpPr>
      <p:sp>
        <p:nvSpPr>
          <p:cNvPr id="75" name="Body Level One…"/>
          <p:cNvSpPr txBox="1"/>
          <p:nvPr>
            <p:ph type="body" idx="1"/>
          </p:nvPr>
        </p:nvSpPr>
        <p:spPr>
          <a:prstGeom prst="rect">
            <a:avLst/>
          </a:prstGeom>
        </p:spPr>
        <p:txBody>
          <a:bodyPr/>
          <a:lstStyle>
            <a:lvl1pPr>
              <a:buBlip>
                <a:blip r:embed="rId2"/>
              </a:buBlip>
            </a:lvl1pPr>
            <a:lvl2pPr>
              <a:buBlip>
                <a:blip r:embed="rId2"/>
              </a:buBlip>
            </a:lvl2pPr>
            <a:lvl3pPr>
              <a:buBlip>
                <a:blip r:embed="rId2"/>
              </a:buBlip>
            </a:lvl3pPr>
            <a:lvl4pPr>
              <a:buBlip>
                <a:blip r:embed="rId2"/>
              </a:buBlip>
            </a:lvl4pPr>
            <a:lvl5pPr>
              <a:buBlip>
                <a:blip r:embed="rId2"/>
              </a:buBlip>
            </a:lvl5pPr>
          </a:lstStyle>
          <a:p>
            <a:pPr/>
            <a:r>
              <a:t>Body Level One</a:t>
            </a:r>
          </a:p>
          <a:p>
            <a:pPr lvl="1"/>
            <a:r>
              <a:t>Body Level Two</a:t>
            </a:r>
          </a:p>
          <a:p>
            <a:pPr lvl="2"/>
            <a:r>
              <a:t>Body Level Three</a:t>
            </a:r>
          </a:p>
          <a:p>
            <a:pPr lvl="3"/>
            <a:r>
              <a:t>Body Level Four</a:t>
            </a:r>
          </a:p>
          <a:p>
            <a:pPr lvl="4"/>
            <a:r>
              <a:t>Body Level Five</a:t>
            </a:r>
          </a:p>
        </p:txBody>
      </p:sp>
      <p:sp>
        <p:nvSpPr>
          <p:cNvPr id="76"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 3 Up">
    <p:spTree>
      <p:nvGrpSpPr>
        <p:cNvPr id="1" name=""/>
        <p:cNvGrpSpPr/>
        <p:nvPr/>
      </p:nvGrpSpPr>
      <p:grpSpPr>
        <a:xfrm>
          <a:off x="0" y="0"/>
          <a:ext cx="0" cy="0"/>
          <a:chOff x="0" y="0"/>
          <a:chExt cx="0" cy="0"/>
        </a:xfrm>
      </p:grpSpPr>
      <p:sp>
        <p:nvSpPr>
          <p:cNvPr id="83" name="Pyramids of Giza silhouetted against an orange sunset"/>
          <p:cNvSpPr/>
          <p:nvPr>
            <p:ph type="pic" sz="quarter" idx="21"/>
          </p:nvPr>
        </p:nvSpPr>
        <p:spPr>
          <a:xfrm>
            <a:off x="13487400" y="-736600"/>
            <a:ext cx="9662406" cy="6375400"/>
          </a:xfrm>
          <a:prstGeom prst="rect">
            <a:avLst/>
          </a:prstGeom>
          <a:ln w="9525">
            <a:round/>
          </a:ln>
        </p:spPr>
        <p:txBody>
          <a:bodyPr lIns="91439" tIns="45719" rIns="91439" bIns="45719" anchor="t">
            <a:noAutofit/>
          </a:bodyPr>
          <a:lstStyle/>
          <a:p>
            <a:pPr/>
          </a:p>
        </p:txBody>
      </p:sp>
      <p:sp>
        <p:nvSpPr>
          <p:cNvPr id="84" name="Close-up of a pyramid in Giza"/>
          <p:cNvSpPr/>
          <p:nvPr>
            <p:ph type="pic" idx="22"/>
          </p:nvPr>
        </p:nvSpPr>
        <p:spPr>
          <a:xfrm>
            <a:off x="13111577" y="4381521"/>
            <a:ext cx="9977826" cy="15152734"/>
          </a:xfrm>
          <a:prstGeom prst="rect">
            <a:avLst/>
          </a:prstGeom>
          <a:ln w="9525">
            <a:round/>
          </a:ln>
        </p:spPr>
        <p:txBody>
          <a:bodyPr lIns="91439" tIns="45719" rIns="91439" bIns="45719" anchor="t">
            <a:noAutofit/>
          </a:bodyPr>
          <a:lstStyle/>
          <a:p>
            <a:pPr/>
          </a:p>
        </p:txBody>
      </p:sp>
      <p:sp>
        <p:nvSpPr>
          <p:cNvPr id="85" name="Sphinx in front of the pyramids of Giza with a clear blue sky in the background"/>
          <p:cNvSpPr/>
          <p:nvPr>
            <p:ph type="pic" idx="23"/>
          </p:nvPr>
        </p:nvSpPr>
        <p:spPr>
          <a:xfrm>
            <a:off x="-139700" y="-25400"/>
            <a:ext cx="17310482" cy="12984978"/>
          </a:xfrm>
          <a:prstGeom prst="rect">
            <a:avLst/>
          </a:prstGeom>
          <a:ln w="9525">
            <a:round/>
          </a:ln>
        </p:spPr>
        <p:txBody>
          <a:bodyPr lIns="91439" tIns="45719" rIns="91439" bIns="45719" anchor="t">
            <a:noAutofit/>
          </a:bodyPr>
          <a:lstStyle/>
          <a:p>
            <a:pPr/>
          </a:p>
        </p:txBody>
      </p:sp>
      <p:sp>
        <p:nvSpPr>
          <p:cNvPr id="86"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image" Target="../media/image1.png"/><Relationship Id="rId4" Type="http://schemas.openxmlformats.org/officeDocument/2006/relationships/slideLayout" Target="../slideLayouts/slideLayout1.xml"/><Relationship Id="rId5" Type="http://schemas.openxmlformats.org/officeDocument/2006/relationships/slideLayout" Target="../slideLayouts/slideLayout2.xml"/><Relationship Id="rId6" Type="http://schemas.openxmlformats.org/officeDocument/2006/relationships/slideLayout" Target="../slideLayouts/slideLayout3.xml"/><Relationship Id="rId7" Type="http://schemas.openxmlformats.org/officeDocument/2006/relationships/slideLayout" Target="../slideLayouts/slideLayout4.xml"/><Relationship Id="rId8" Type="http://schemas.openxmlformats.org/officeDocument/2006/relationships/slideLayout" Target="../slideLayouts/slideLayout5.xml"/><Relationship Id="rId9" Type="http://schemas.openxmlformats.org/officeDocument/2006/relationships/slideLayout" Target="../slideLayouts/slideLayout6.xml"/><Relationship Id="rId10" Type="http://schemas.openxmlformats.org/officeDocument/2006/relationships/slideLayout" Target="../slideLayouts/slideLayout7.xml"/><Relationship Id="rId11" Type="http://schemas.openxmlformats.org/officeDocument/2006/relationships/slideLayout" Target="../slideLayouts/slideLayout8.xml"/><Relationship Id="rId12" Type="http://schemas.openxmlformats.org/officeDocument/2006/relationships/slideLayout" Target="../slideLayouts/slideLayout9.xml"/><Relationship Id="rId13" Type="http://schemas.openxmlformats.org/officeDocument/2006/relationships/slideLayout" Target="../slideLayouts/slideLayout10.xml"/><Relationship Id="rId14" Type="http://schemas.openxmlformats.org/officeDocument/2006/relationships/slideLayout" Target="../slideLayouts/slideLayout11.xml"/><Relationship Id="rId15"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2" name="Body Level One…"/>
          <p:cNvSpPr txBox="1"/>
          <p:nvPr>
            <p:ph type="body" idx="1"/>
          </p:nvPr>
        </p:nvSpPr>
        <p:spPr>
          <a:xfrm>
            <a:off x="2374900" y="1651000"/>
            <a:ext cx="19621500" cy="10414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lvl1pPr>
              <a:buBlip>
                <a:blip r:embed="rId3"/>
              </a:buBlip>
            </a:lvl1pPr>
            <a:lvl2pPr>
              <a:buBlip>
                <a:blip r:embed="rId3"/>
              </a:buBlip>
            </a:lvl2pPr>
            <a:lvl3pPr>
              <a:buBlip>
                <a:blip r:embed="rId3"/>
              </a:buBlip>
            </a:lvl3pPr>
            <a:lvl4pPr>
              <a:buBlip>
                <a:blip r:embed="rId3"/>
              </a:buBlip>
            </a:lvl4pPr>
            <a:lvl5pPr>
              <a:buBlip>
                <a:blip r:embed="rId3"/>
              </a:buBlip>
            </a:lvl5pPr>
          </a:lstStyle>
          <a:p>
            <a:pPr/>
            <a:r>
              <a:t>Body Level One</a:t>
            </a:r>
          </a:p>
          <a:p>
            <a:pPr lvl="1"/>
            <a:r>
              <a:t>Body Level Two</a:t>
            </a:r>
          </a:p>
          <a:p>
            <a:pPr lvl="2"/>
            <a:r>
              <a:t>Body Level Three</a:t>
            </a:r>
          </a:p>
          <a:p>
            <a:pPr lvl="3"/>
            <a:r>
              <a:t>Body Level Four</a:t>
            </a:r>
          </a:p>
          <a:p>
            <a:pPr lvl="4"/>
            <a:r>
              <a:t>Body Level Five</a:t>
            </a:r>
          </a:p>
        </p:txBody>
      </p:sp>
      <p:sp>
        <p:nvSpPr>
          <p:cNvPr id="3" name="Title Text"/>
          <p:cNvSpPr txBox="1"/>
          <p:nvPr>
            <p:ph type="title"/>
          </p:nvPr>
        </p:nvSpPr>
        <p:spPr>
          <a:xfrm>
            <a:off x="2387600" y="889000"/>
            <a:ext cx="19621500" cy="29591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p>
            <a:pPr/>
            <a:r>
              <a:t>Title Text</a:t>
            </a:r>
          </a:p>
        </p:txBody>
      </p:sp>
      <p:sp>
        <p:nvSpPr>
          <p:cNvPr id="4" name="Slide Number"/>
          <p:cNvSpPr txBox="1"/>
          <p:nvPr>
            <p:ph type="sldNum" sz="quarter" idx="2"/>
          </p:nvPr>
        </p:nvSpPr>
        <p:spPr>
          <a:xfrm>
            <a:off x="11993858" y="13144500"/>
            <a:ext cx="393205" cy="571500"/>
          </a:xfrm>
          <a:prstGeom prst="rect">
            <a:avLst/>
          </a:prstGeom>
          <a:ln w="12700">
            <a:miter lim="400000"/>
          </a:ln>
        </p:spPr>
        <p:txBody>
          <a:bodyPr wrap="none" lIns="50800" tIns="50800" rIns="50800" bIns="50800" anchor="b">
            <a:spAutoFit/>
          </a:bodyPr>
          <a:lstStyle>
            <a:lvl1pPr>
              <a:defRPr sz="2400"/>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 id="2147483660" r:id="rId15"/>
  </p:sldLayoutIdLst>
  <p:transition xmlns:p14="http://schemas.microsoft.com/office/powerpoint/2010/main" spd="med" advClick="1"/>
  <p:txStyles>
    <p:titleStyle>
      <a:lvl1pPr marL="0" marR="0" indent="0" algn="l" defTabSz="825500" latinLnBrk="0">
        <a:lnSpc>
          <a:spcPct val="100000"/>
        </a:lnSpc>
        <a:spcBef>
          <a:spcPts val="0"/>
        </a:spcBef>
        <a:spcAft>
          <a:spcPts val="0"/>
        </a:spcAft>
        <a:buClrTx/>
        <a:buSzTx/>
        <a:buFontTx/>
        <a:buNone/>
        <a:tabLst/>
        <a:defRPr b="0" baseline="0" cap="none" i="0" spc="0" strike="noStrike" sz="10000" u="none">
          <a:solidFill>
            <a:srgbClr val="3E231A"/>
          </a:solidFill>
          <a:uFillTx/>
          <a:latin typeface="+mj-lt"/>
          <a:ea typeface="+mj-ea"/>
          <a:cs typeface="+mj-cs"/>
          <a:sym typeface="Publico Headline Roman"/>
        </a:defRPr>
      </a:lvl1pPr>
      <a:lvl2pPr marL="0" marR="0" indent="0" algn="l" defTabSz="825500" latinLnBrk="0">
        <a:lnSpc>
          <a:spcPct val="100000"/>
        </a:lnSpc>
        <a:spcBef>
          <a:spcPts val="0"/>
        </a:spcBef>
        <a:spcAft>
          <a:spcPts val="0"/>
        </a:spcAft>
        <a:buClrTx/>
        <a:buSzTx/>
        <a:buFontTx/>
        <a:buNone/>
        <a:tabLst/>
        <a:defRPr b="0" baseline="0" cap="none" i="0" spc="0" strike="noStrike" sz="10000" u="none">
          <a:solidFill>
            <a:srgbClr val="3E231A"/>
          </a:solidFill>
          <a:uFillTx/>
          <a:latin typeface="+mj-lt"/>
          <a:ea typeface="+mj-ea"/>
          <a:cs typeface="+mj-cs"/>
          <a:sym typeface="Publico Headline Roman"/>
        </a:defRPr>
      </a:lvl2pPr>
      <a:lvl3pPr marL="0" marR="0" indent="0" algn="l" defTabSz="825500" latinLnBrk="0">
        <a:lnSpc>
          <a:spcPct val="100000"/>
        </a:lnSpc>
        <a:spcBef>
          <a:spcPts val="0"/>
        </a:spcBef>
        <a:spcAft>
          <a:spcPts val="0"/>
        </a:spcAft>
        <a:buClrTx/>
        <a:buSzTx/>
        <a:buFontTx/>
        <a:buNone/>
        <a:tabLst/>
        <a:defRPr b="0" baseline="0" cap="none" i="0" spc="0" strike="noStrike" sz="10000" u="none">
          <a:solidFill>
            <a:srgbClr val="3E231A"/>
          </a:solidFill>
          <a:uFillTx/>
          <a:latin typeface="+mj-lt"/>
          <a:ea typeface="+mj-ea"/>
          <a:cs typeface="+mj-cs"/>
          <a:sym typeface="Publico Headline Roman"/>
        </a:defRPr>
      </a:lvl3pPr>
      <a:lvl4pPr marL="0" marR="0" indent="0" algn="l" defTabSz="825500" latinLnBrk="0">
        <a:lnSpc>
          <a:spcPct val="100000"/>
        </a:lnSpc>
        <a:spcBef>
          <a:spcPts val="0"/>
        </a:spcBef>
        <a:spcAft>
          <a:spcPts val="0"/>
        </a:spcAft>
        <a:buClrTx/>
        <a:buSzTx/>
        <a:buFontTx/>
        <a:buNone/>
        <a:tabLst/>
        <a:defRPr b="0" baseline="0" cap="none" i="0" spc="0" strike="noStrike" sz="10000" u="none">
          <a:solidFill>
            <a:srgbClr val="3E231A"/>
          </a:solidFill>
          <a:uFillTx/>
          <a:latin typeface="+mj-lt"/>
          <a:ea typeface="+mj-ea"/>
          <a:cs typeface="+mj-cs"/>
          <a:sym typeface="Publico Headline Roman"/>
        </a:defRPr>
      </a:lvl4pPr>
      <a:lvl5pPr marL="0" marR="0" indent="0" algn="l" defTabSz="825500" latinLnBrk="0">
        <a:lnSpc>
          <a:spcPct val="100000"/>
        </a:lnSpc>
        <a:spcBef>
          <a:spcPts val="0"/>
        </a:spcBef>
        <a:spcAft>
          <a:spcPts val="0"/>
        </a:spcAft>
        <a:buClrTx/>
        <a:buSzTx/>
        <a:buFontTx/>
        <a:buNone/>
        <a:tabLst/>
        <a:defRPr b="0" baseline="0" cap="none" i="0" spc="0" strike="noStrike" sz="10000" u="none">
          <a:solidFill>
            <a:srgbClr val="3E231A"/>
          </a:solidFill>
          <a:uFillTx/>
          <a:latin typeface="+mj-lt"/>
          <a:ea typeface="+mj-ea"/>
          <a:cs typeface="+mj-cs"/>
          <a:sym typeface="Publico Headline Roman"/>
        </a:defRPr>
      </a:lvl5pPr>
      <a:lvl6pPr marL="0" marR="0" indent="0" algn="l" defTabSz="825500" latinLnBrk="0">
        <a:lnSpc>
          <a:spcPct val="100000"/>
        </a:lnSpc>
        <a:spcBef>
          <a:spcPts val="0"/>
        </a:spcBef>
        <a:spcAft>
          <a:spcPts val="0"/>
        </a:spcAft>
        <a:buClrTx/>
        <a:buSzTx/>
        <a:buFontTx/>
        <a:buNone/>
        <a:tabLst/>
        <a:defRPr b="0" baseline="0" cap="none" i="0" spc="0" strike="noStrike" sz="10000" u="none">
          <a:solidFill>
            <a:srgbClr val="3E231A"/>
          </a:solidFill>
          <a:uFillTx/>
          <a:latin typeface="+mj-lt"/>
          <a:ea typeface="+mj-ea"/>
          <a:cs typeface="+mj-cs"/>
          <a:sym typeface="Publico Headline Roman"/>
        </a:defRPr>
      </a:lvl6pPr>
      <a:lvl7pPr marL="0" marR="0" indent="0" algn="l" defTabSz="825500" latinLnBrk="0">
        <a:lnSpc>
          <a:spcPct val="100000"/>
        </a:lnSpc>
        <a:spcBef>
          <a:spcPts val="0"/>
        </a:spcBef>
        <a:spcAft>
          <a:spcPts val="0"/>
        </a:spcAft>
        <a:buClrTx/>
        <a:buSzTx/>
        <a:buFontTx/>
        <a:buNone/>
        <a:tabLst/>
        <a:defRPr b="0" baseline="0" cap="none" i="0" spc="0" strike="noStrike" sz="10000" u="none">
          <a:solidFill>
            <a:srgbClr val="3E231A"/>
          </a:solidFill>
          <a:uFillTx/>
          <a:latin typeface="+mj-lt"/>
          <a:ea typeface="+mj-ea"/>
          <a:cs typeface="+mj-cs"/>
          <a:sym typeface="Publico Headline Roman"/>
        </a:defRPr>
      </a:lvl7pPr>
      <a:lvl8pPr marL="0" marR="0" indent="0" algn="l" defTabSz="825500" latinLnBrk="0">
        <a:lnSpc>
          <a:spcPct val="100000"/>
        </a:lnSpc>
        <a:spcBef>
          <a:spcPts val="0"/>
        </a:spcBef>
        <a:spcAft>
          <a:spcPts val="0"/>
        </a:spcAft>
        <a:buClrTx/>
        <a:buSzTx/>
        <a:buFontTx/>
        <a:buNone/>
        <a:tabLst/>
        <a:defRPr b="0" baseline="0" cap="none" i="0" spc="0" strike="noStrike" sz="10000" u="none">
          <a:solidFill>
            <a:srgbClr val="3E231A"/>
          </a:solidFill>
          <a:uFillTx/>
          <a:latin typeface="+mj-lt"/>
          <a:ea typeface="+mj-ea"/>
          <a:cs typeface="+mj-cs"/>
          <a:sym typeface="Publico Headline Roman"/>
        </a:defRPr>
      </a:lvl8pPr>
      <a:lvl9pPr marL="0" marR="0" indent="0" algn="l" defTabSz="825500" latinLnBrk="0">
        <a:lnSpc>
          <a:spcPct val="100000"/>
        </a:lnSpc>
        <a:spcBef>
          <a:spcPts val="0"/>
        </a:spcBef>
        <a:spcAft>
          <a:spcPts val="0"/>
        </a:spcAft>
        <a:buClrTx/>
        <a:buSzTx/>
        <a:buFontTx/>
        <a:buNone/>
        <a:tabLst/>
        <a:defRPr b="0" baseline="0" cap="none" i="0" spc="0" strike="noStrike" sz="10000" u="none">
          <a:solidFill>
            <a:srgbClr val="3E231A"/>
          </a:solidFill>
          <a:uFillTx/>
          <a:latin typeface="+mj-lt"/>
          <a:ea typeface="+mj-ea"/>
          <a:cs typeface="+mj-cs"/>
          <a:sym typeface="Publico Headline Roman"/>
        </a:defRPr>
      </a:lvl9pPr>
    </p:titleStyle>
    <p:bodyStyle>
      <a:lvl1pPr marL="660400" marR="0" indent="-660400" algn="l" defTabSz="825500" rtl="0" latinLnBrk="0">
        <a:lnSpc>
          <a:spcPct val="100000"/>
        </a:lnSpc>
        <a:spcBef>
          <a:spcPts val="4200"/>
        </a:spcBef>
        <a:spcAft>
          <a:spcPts val="0"/>
        </a:spcAft>
        <a:buClrTx/>
        <a:buSzPct val="25000"/>
        <a:buFontTx/>
        <a:buBlip>
          <a:blip r:embed="rId3"/>
        </a:buBlip>
        <a:tabLst/>
        <a:defRPr b="0" baseline="0" cap="none" i="0" spc="0" strike="noStrike" sz="5200" u="none">
          <a:solidFill>
            <a:srgbClr val="3E231A"/>
          </a:solidFill>
          <a:uFillTx/>
          <a:latin typeface="+mj-lt"/>
          <a:ea typeface="+mj-ea"/>
          <a:cs typeface="+mj-cs"/>
          <a:sym typeface="Publico Headline Roman"/>
        </a:defRPr>
      </a:lvl1pPr>
      <a:lvl2pPr marL="1320800" marR="0" indent="-660400" algn="l" defTabSz="825500" rtl="0" latinLnBrk="0">
        <a:lnSpc>
          <a:spcPct val="100000"/>
        </a:lnSpc>
        <a:spcBef>
          <a:spcPts val="4200"/>
        </a:spcBef>
        <a:spcAft>
          <a:spcPts val="0"/>
        </a:spcAft>
        <a:buClrTx/>
        <a:buSzPct val="25000"/>
        <a:buFontTx/>
        <a:buBlip>
          <a:blip r:embed="rId3"/>
        </a:buBlip>
        <a:tabLst/>
        <a:defRPr b="0" baseline="0" cap="none" i="0" spc="0" strike="noStrike" sz="5200" u="none">
          <a:solidFill>
            <a:srgbClr val="3E231A"/>
          </a:solidFill>
          <a:uFillTx/>
          <a:latin typeface="+mj-lt"/>
          <a:ea typeface="+mj-ea"/>
          <a:cs typeface="+mj-cs"/>
          <a:sym typeface="Publico Headline Roman"/>
        </a:defRPr>
      </a:lvl2pPr>
      <a:lvl3pPr marL="1981200" marR="0" indent="-660400" algn="l" defTabSz="825500" rtl="0" latinLnBrk="0">
        <a:lnSpc>
          <a:spcPct val="100000"/>
        </a:lnSpc>
        <a:spcBef>
          <a:spcPts val="4200"/>
        </a:spcBef>
        <a:spcAft>
          <a:spcPts val="0"/>
        </a:spcAft>
        <a:buClrTx/>
        <a:buSzPct val="25000"/>
        <a:buFontTx/>
        <a:buBlip>
          <a:blip r:embed="rId3"/>
        </a:buBlip>
        <a:tabLst/>
        <a:defRPr b="0" baseline="0" cap="none" i="0" spc="0" strike="noStrike" sz="5200" u="none">
          <a:solidFill>
            <a:srgbClr val="3E231A"/>
          </a:solidFill>
          <a:uFillTx/>
          <a:latin typeface="+mj-lt"/>
          <a:ea typeface="+mj-ea"/>
          <a:cs typeface="+mj-cs"/>
          <a:sym typeface="Publico Headline Roman"/>
        </a:defRPr>
      </a:lvl3pPr>
      <a:lvl4pPr marL="2641600" marR="0" indent="-660400" algn="l" defTabSz="825500" rtl="0" latinLnBrk="0">
        <a:lnSpc>
          <a:spcPct val="100000"/>
        </a:lnSpc>
        <a:spcBef>
          <a:spcPts val="4200"/>
        </a:spcBef>
        <a:spcAft>
          <a:spcPts val="0"/>
        </a:spcAft>
        <a:buClrTx/>
        <a:buSzPct val="25000"/>
        <a:buFontTx/>
        <a:buBlip>
          <a:blip r:embed="rId3"/>
        </a:buBlip>
        <a:tabLst/>
        <a:defRPr b="0" baseline="0" cap="none" i="0" spc="0" strike="noStrike" sz="5200" u="none">
          <a:solidFill>
            <a:srgbClr val="3E231A"/>
          </a:solidFill>
          <a:uFillTx/>
          <a:latin typeface="+mj-lt"/>
          <a:ea typeface="+mj-ea"/>
          <a:cs typeface="+mj-cs"/>
          <a:sym typeface="Publico Headline Roman"/>
        </a:defRPr>
      </a:lvl4pPr>
      <a:lvl5pPr marL="3302000" marR="0" indent="-660400" algn="l" defTabSz="825500" rtl="0" latinLnBrk="0">
        <a:lnSpc>
          <a:spcPct val="100000"/>
        </a:lnSpc>
        <a:spcBef>
          <a:spcPts val="4200"/>
        </a:spcBef>
        <a:spcAft>
          <a:spcPts val="0"/>
        </a:spcAft>
        <a:buClrTx/>
        <a:buSzPct val="25000"/>
        <a:buFontTx/>
        <a:buBlip>
          <a:blip r:embed="rId3"/>
        </a:buBlip>
        <a:tabLst/>
        <a:defRPr b="0" baseline="0" cap="none" i="0" spc="0" strike="noStrike" sz="5200" u="none">
          <a:solidFill>
            <a:srgbClr val="3E231A"/>
          </a:solidFill>
          <a:uFillTx/>
          <a:latin typeface="+mj-lt"/>
          <a:ea typeface="+mj-ea"/>
          <a:cs typeface="+mj-cs"/>
          <a:sym typeface="Publico Headline Roman"/>
        </a:defRPr>
      </a:lvl5pPr>
      <a:lvl6pPr marL="3962400" marR="0" indent="-660400" algn="l" defTabSz="825500" rtl="0" latinLnBrk="0">
        <a:lnSpc>
          <a:spcPct val="100000"/>
        </a:lnSpc>
        <a:spcBef>
          <a:spcPts val="4200"/>
        </a:spcBef>
        <a:spcAft>
          <a:spcPts val="0"/>
        </a:spcAft>
        <a:buClrTx/>
        <a:buSzPct val="25000"/>
        <a:buFontTx/>
        <a:buBlip>
          <a:blip r:embed="rId3"/>
        </a:buBlip>
        <a:tabLst/>
        <a:defRPr b="0" baseline="0" cap="none" i="0" spc="0" strike="noStrike" sz="5200" u="none">
          <a:solidFill>
            <a:srgbClr val="3E231A"/>
          </a:solidFill>
          <a:uFillTx/>
          <a:latin typeface="+mj-lt"/>
          <a:ea typeface="+mj-ea"/>
          <a:cs typeface="+mj-cs"/>
          <a:sym typeface="Publico Headline Roman"/>
        </a:defRPr>
      </a:lvl6pPr>
      <a:lvl7pPr marL="4622800" marR="0" indent="-660400" algn="l" defTabSz="825500" rtl="0" latinLnBrk="0">
        <a:lnSpc>
          <a:spcPct val="100000"/>
        </a:lnSpc>
        <a:spcBef>
          <a:spcPts val="4200"/>
        </a:spcBef>
        <a:spcAft>
          <a:spcPts val="0"/>
        </a:spcAft>
        <a:buClrTx/>
        <a:buSzPct val="25000"/>
        <a:buFontTx/>
        <a:buBlip>
          <a:blip r:embed="rId3"/>
        </a:buBlip>
        <a:tabLst/>
        <a:defRPr b="0" baseline="0" cap="none" i="0" spc="0" strike="noStrike" sz="5200" u="none">
          <a:solidFill>
            <a:srgbClr val="3E231A"/>
          </a:solidFill>
          <a:uFillTx/>
          <a:latin typeface="+mj-lt"/>
          <a:ea typeface="+mj-ea"/>
          <a:cs typeface="+mj-cs"/>
          <a:sym typeface="Publico Headline Roman"/>
        </a:defRPr>
      </a:lvl7pPr>
      <a:lvl8pPr marL="5283200" marR="0" indent="-660400" algn="l" defTabSz="825500" rtl="0" latinLnBrk="0">
        <a:lnSpc>
          <a:spcPct val="100000"/>
        </a:lnSpc>
        <a:spcBef>
          <a:spcPts val="4200"/>
        </a:spcBef>
        <a:spcAft>
          <a:spcPts val="0"/>
        </a:spcAft>
        <a:buClrTx/>
        <a:buSzPct val="25000"/>
        <a:buFontTx/>
        <a:buBlip>
          <a:blip r:embed="rId3"/>
        </a:buBlip>
        <a:tabLst/>
        <a:defRPr b="0" baseline="0" cap="none" i="0" spc="0" strike="noStrike" sz="5200" u="none">
          <a:solidFill>
            <a:srgbClr val="3E231A"/>
          </a:solidFill>
          <a:uFillTx/>
          <a:latin typeface="+mj-lt"/>
          <a:ea typeface="+mj-ea"/>
          <a:cs typeface="+mj-cs"/>
          <a:sym typeface="Publico Headline Roman"/>
        </a:defRPr>
      </a:lvl8pPr>
      <a:lvl9pPr marL="5943600" marR="0" indent="-660400" algn="l" defTabSz="825500" rtl="0" latinLnBrk="0">
        <a:lnSpc>
          <a:spcPct val="100000"/>
        </a:lnSpc>
        <a:spcBef>
          <a:spcPts val="4200"/>
        </a:spcBef>
        <a:spcAft>
          <a:spcPts val="0"/>
        </a:spcAft>
        <a:buClrTx/>
        <a:buSzPct val="25000"/>
        <a:buFontTx/>
        <a:buBlip>
          <a:blip r:embed="rId3"/>
        </a:buBlip>
        <a:tabLst/>
        <a:defRPr b="0" baseline="0" cap="none" i="0" spc="0" strike="noStrike" sz="5200" u="none">
          <a:solidFill>
            <a:srgbClr val="3E231A"/>
          </a:solidFill>
          <a:uFillTx/>
          <a:latin typeface="+mj-lt"/>
          <a:ea typeface="+mj-ea"/>
          <a:cs typeface="+mj-cs"/>
          <a:sym typeface="Publico Headline Roman"/>
        </a:defRPr>
      </a:lvl9pPr>
    </p:bodyStyle>
    <p:otherStyle>
      <a:lvl1pPr marL="0" marR="0" indent="0" algn="ctr" defTabSz="825500" latinLnBrk="0">
        <a:lnSpc>
          <a:spcPct val="100000"/>
        </a:lnSpc>
        <a:spcBef>
          <a:spcPts val="0"/>
        </a:spcBef>
        <a:spcAft>
          <a:spcPts val="0"/>
        </a:spcAft>
        <a:buClrTx/>
        <a:buSzTx/>
        <a:buFontTx/>
        <a:buNone/>
        <a:tabLst/>
        <a:defRPr b="0" baseline="0" cap="none" i="0" spc="0" strike="noStrike" sz="2400" u="none">
          <a:solidFill>
            <a:schemeClr val="tx1"/>
          </a:solidFill>
          <a:uFillTx/>
          <a:latin typeface="+mn-lt"/>
          <a:ea typeface="+mn-ea"/>
          <a:cs typeface="+mn-cs"/>
          <a:sym typeface="Papyrus"/>
        </a:defRPr>
      </a:lvl1pPr>
      <a:lvl2pPr marL="0" marR="0" indent="228600" algn="ctr" defTabSz="825500" latinLnBrk="0">
        <a:lnSpc>
          <a:spcPct val="100000"/>
        </a:lnSpc>
        <a:spcBef>
          <a:spcPts val="0"/>
        </a:spcBef>
        <a:spcAft>
          <a:spcPts val="0"/>
        </a:spcAft>
        <a:buClrTx/>
        <a:buSzTx/>
        <a:buFontTx/>
        <a:buNone/>
        <a:tabLst/>
        <a:defRPr b="0" baseline="0" cap="none" i="0" spc="0" strike="noStrike" sz="2400" u="none">
          <a:solidFill>
            <a:schemeClr val="tx1"/>
          </a:solidFill>
          <a:uFillTx/>
          <a:latin typeface="+mn-lt"/>
          <a:ea typeface="+mn-ea"/>
          <a:cs typeface="+mn-cs"/>
          <a:sym typeface="Papyrus"/>
        </a:defRPr>
      </a:lvl2pPr>
      <a:lvl3pPr marL="0" marR="0" indent="457200" algn="ctr" defTabSz="825500" latinLnBrk="0">
        <a:lnSpc>
          <a:spcPct val="100000"/>
        </a:lnSpc>
        <a:spcBef>
          <a:spcPts val="0"/>
        </a:spcBef>
        <a:spcAft>
          <a:spcPts val="0"/>
        </a:spcAft>
        <a:buClrTx/>
        <a:buSzTx/>
        <a:buFontTx/>
        <a:buNone/>
        <a:tabLst/>
        <a:defRPr b="0" baseline="0" cap="none" i="0" spc="0" strike="noStrike" sz="2400" u="none">
          <a:solidFill>
            <a:schemeClr val="tx1"/>
          </a:solidFill>
          <a:uFillTx/>
          <a:latin typeface="+mn-lt"/>
          <a:ea typeface="+mn-ea"/>
          <a:cs typeface="+mn-cs"/>
          <a:sym typeface="Papyrus"/>
        </a:defRPr>
      </a:lvl3pPr>
      <a:lvl4pPr marL="0" marR="0" indent="685800" algn="ctr" defTabSz="825500" latinLnBrk="0">
        <a:lnSpc>
          <a:spcPct val="100000"/>
        </a:lnSpc>
        <a:spcBef>
          <a:spcPts val="0"/>
        </a:spcBef>
        <a:spcAft>
          <a:spcPts val="0"/>
        </a:spcAft>
        <a:buClrTx/>
        <a:buSzTx/>
        <a:buFontTx/>
        <a:buNone/>
        <a:tabLst/>
        <a:defRPr b="0" baseline="0" cap="none" i="0" spc="0" strike="noStrike" sz="2400" u="none">
          <a:solidFill>
            <a:schemeClr val="tx1"/>
          </a:solidFill>
          <a:uFillTx/>
          <a:latin typeface="+mn-lt"/>
          <a:ea typeface="+mn-ea"/>
          <a:cs typeface="+mn-cs"/>
          <a:sym typeface="Papyrus"/>
        </a:defRPr>
      </a:lvl4pPr>
      <a:lvl5pPr marL="0" marR="0" indent="914400" algn="ctr" defTabSz="825500" latinLnBrk="0">
        <a:lnSpc>
          <a:spcPct val="100000"/>
        </a:lnSpc>
        <a:spcBef>
          <a:spcPts val="0"/>
        </a:spcBef>
        <a:spcAft>
          <a:spcPts val="0"/>
        </a:spcAft>
        <a:buClrTx/>
        <a:buSzTx/>
        <a:buFontTx/>
        <a:buNone/>
        <a:tabLst/>
        <a:defRPr b="0" baseline="0" cap="none" i="0" spc="0" strike="noStrike" sz="2400" u="none">
          <a:solidFill>
            <a:schemeClr val="tx1"/>
          </a:solidFill>
          <a:uFillTx/>
          <a:latin typeface="+mn-lt"/>
          <a:ea typeface="+mn-ea"/>
          <a:cs typeface="+mn-cs"/>
          <a:sym typeface="Papyrus"/>
        </a:defRPr>
      </a:lvl5pPr>
      <a:lvl6pPr marL="0" marR="0" indent="1143000" algn="ctr" defTabSz="825500" latinLnBrk="0">
        <a:lnSpc>
          <a:spcPct val="100000"/>
        </a:lnSpc>
        <a:spcBef>
          <a:spcPts val="0"/>
        </a:spcBef>
        <a:spcAft>
          <a:spcPts val="0"/>
        </a:spcAft>
        <a:buClrTx/>
        <a:buSzTx/>
        <a:buFontTx/>
        <a:buNone/>
        <a:tabLst/>
        <a:defRPr b="0" baseline="0" cap="none" i="0" spc="0" strike="noStrike" sz="2400" u="none">
          <a:solidFill>
            <a:schemeClr val="tx1"/>
          </a:solidFill>
          <a:uFillTx/>
          <a:latin typeface="+mn-lt"/>
          <a:ea typeface="+mn-ea"/>
          <a:cs typeface="+mn-cs"/>
          <a:sym typeface="Papyrus"/>
        </a:defRPr>
      </a:lvl6pPr>
      <a:lvl7pPr marL="0" marR="0" indent="1371600" algn="ctr" defTabSz="825500" latinLnBrk="0">
        <a:lnSpc>
          <a:spcPct val="100000"/>
        </a:lnSpc>
        <a:spcBef>
          <a:spcPts val="0"/>
        </a:spcBef>
        <a:spcAft>
          <a:spcPts val="0"/>
        </a:spcAft>
        <a:buClrTx/>
        <a:buSzTx/>
        <a:buFontTx/>
        <a:buNone/>
        <a:tabLst/>
        <a:defRPr b="0" baseline="0" cap="none" i="0" spc="0" strike="noStrike" sz="2400" u="none">
          <a:solidFill>
            <a:schemeClr val="tx1"/>
          </a:solidFill>
          <a:uFillTx/>
          <a:latin typeface="+mn-lt"/>
          <a:ea typeface="+mn-ea"/>
          <a:cs typeface="+mn-cs"/>
          <a:sym typeface="Papyrus"/>
        </a:defRPr>
      </a:lvl7pPr>
      <a:lvl8pPr marL="0" marR="0" indent="1600200" algn="ctr" defTabSz="825500" latinLnBrk="0">
        <a:lnSpc>
          <a:spcPct val="100000"/>
        </a:lnSpc>
        <a:spcBef>
          <a:spcPts val="0"/>
        </a:spcBef>
        <a:spcAft>
          <a:spcPts val="0"/>
        </a:spcAft>
        <a:buClrTx/>
        <a:buSzTx/>
        <a:buFontTx/>
        <a:buNone/>
        <a:tabLst/>
        <a:defRPr b="0" baseline="0" cap="none" i="0" spc="0" strike="noStrike" sz="2400" u="none">
          <a:solidFill>
            <a:schemeClr val="tx1"/>
          </a:solidFill>
          <a:uFillTx/>
          <a:latin typeface="+mn-lt"/>
          <a:ea typeface="+mn-ea"/>
          <a:cs typeface="+mn-cs"/>
          <a:sym typeface="Papyrus"/>
        </a:defRPr>
      </a:lvl8pPr>
      <a:lvl9pPr marL="0" marR="0" indent="1828800" algn="ctr" defTabSz="825500" latinLnBrk="0">
        <a:lnSpc>
          <a:spcPct val="100000"/>
        </a:lnSpc>
        <a:spcBef>
          <a:spcPts val="0"/>
        </a:spcBef>
        <a:spcAft>
          <a:spcPts val="0"/>
        </a:spcAft>
        <a:buClrTx/>
        <a:buSzTx/>
        <a:buFontTx/>
        <a:buNone/>
        <a:tabLst/>
        <a:defRPr b="0" baseline="0" cap="none" i="0" spc="0" strike="noStrike" sz="2400" u="none">
          <a:solidFill>
            <a:schemeClr val="tx1"/>
          </a:solidFill>
          <a:uFillTx/>
          <a:latin typeface="+mn-lt"/>
          <a:ea typeface="+mn-ea"/>
          <a:cs typeface="+mn-cs"/>
          <a:sym typeface="Papyrus"/>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png"/></Relationships>

</file>

<file path=ppt/slides/_rels/slide3.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png"/></Relationships>

</file>

<file path=ppt/slides/_rels/slide4.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png"/></Relationships>

</file>

<file path=ppt/slides/_rels/slide5.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png"/></Relationships>

</file>

<file path=ppt/slides/_rels/slide6.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png"/></Relationships>

</file>

<file path=ppt/slides/_rels/slide7.xml.rels><?xml version="1.0" encoding="UTF-8"?>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19" name="Literature Review"/>
          <p:cNvSpPr txBox="1"/>
          <p:nvPr>
            <p:ph type="ctrTitle"/>
          </p:nvPr>
        </p:nvSpPr>
        <p:spPr>
          <a:prstGeom prst="rect">
            <a:avLst/>
          </a:prstGeom>
        </p:spPr>
        <p:txBody>
          <a:bodyPr/>
          <a:lstStyle/>
          <a:p>
            <a:pPr/>
            <a:r>
              <a:t>Literature Review</a:t>
            </a:r>
          </a:p>
        </p:txBody>
      </p:sp>
      <p:sp>
        <p:nvSpPr>
          <p:cNvPr id="120" name="C. Sumner…"/>
          <p:cNvSpPr txBox="1"/>
          <p:nvPr>
            <p:ph type="subTitle" sz="quarter" idx="1"/>
          </p:nvPr>
        </p:nvSpPr>
        <p:spPr>
          <a:prstGeom prst="rect">
            <a:avLst/>
          </a:prstGeom>
        </p:spPr>
        <p:txBody>
          <a:bodyPr/>
          <a:lstStyle/>
          <a:p>
            <a:pPr defTabSz="652145">
              <a:defRPr sz="3950">
                <a:latin typeface="+mj-lt"/>
                <a:ea typeface="+mj-ea"/>
                <a:cs typeface="+mj-cs"/>
                <a:sym typeface="Publico Headline Roman"/>
              </a:defRPr>
            </a:pPr>
            <a:r>
              <a:t>C. Sumner</a:t>
            </a:r>
          </a:p>
          <a:p>
            <a:pPr defTabSz="652145">
              <a:defRPr sz="3950">
                <a:latin typeface="+mj-lt"/>
                <a:ea typeface="+mj-ea"/>
                <a:cs typeface="+mj-cs"/>
                <a:sym typeface="Publico Headline Roman"/>
              </a:defRPr>
            </a:pPr>
            <a:r>
              <a:t>EH 102A</a:t>
            </a:r>
          </a:p>
          <a:p>
            <a:pPr defTabSz="652145">
              <a:defRPr sz="3950">
                <a:latin typeface="+mj-lt"/>
                <a:ea typeface="+mj-ea"/>
                <a:cs typeface="+mj-cs"/>
                <a:sym typeface="Publico Headline Roman"/>
              </a:defRPr>
            </a:pPr>
            <a:r>
              <a:t>Fall 2021</a:t>
            </a:r>
          </a:p>
        </p:txBody>
      </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22" name="Topics Overview"/>
          <p:cNvSpPr txBox="1"/>
          <p:nvPr>
            <p:ph type="title"/>
          </p:nvPr>
        </p:nvSpPr>
        <p:spPr>
          <a:prstGeom prst="rect">
            <a:avLst/>
          </a:prstGeom>
        </p:spPr>
        <p:txBody>
          <a:bodyPr/>
          <a:lstStyle/>
          <a:p>
            <a:pPr/>
            <a:r>
              <a:t>Topics Overview</a:t>
            </a:r>
          </a:p>
        </p:txBody>
      </p:sp>
      <p:sp>
        <p:nvSpPr>
          <p:cNvPr id="123" name="Assignment Review…"/>
          <p:cNvSpPr txBox="1"/>
          <p:nvPr>
            <p:ph type="body" idx="1"/>
          </p:nvPr>
        </p:nvSpPr>
        <p:spPr>
          <a:prstGeom prst="rect">
            <a:avLst/>
          </a:prstGeom>
        </p:spPr>
        <p:txBody>
          <a:bodyPr/>
          <a:lstStyle/>
          <a:p>
            <a:pPr>
              <a:buBlip>
                <a:blip r:embed="rId2"/>
              </a:buBlip>
            </a:pPr>
            <a:r>
              <a:t>Assignment Review</a:t>
            </a:r>
          </a:p>
          <a:p>
            <a:pPr>
              <a:buBlip>
                <a:blip r:embed="rId2"/>
              </a:buBlip>
            </a:pPr>
            <a:r>
              <a:t>Organizing your research</a:t>
            </a:r>
          </a:p>
          <a:p>
            <a:pPr>
              <a:buBlip>
                <a:blip r:embed="rId2"/>
              </a:buBlip>
            </a:pPr>
            <a:r>
              <a:t>Crafting a formal outline</a:t>
            </a:r>
          </a:p>
        </p:txBody>
      </p:sp>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25" name="Assignment"/>
          <p:cNvSpPr txBox="1"/>
          <p:nvPr>
            <p:ph type="title"/>
          </p:nvPr>
        </p:nvSpPr>
        <p:spPr>
          <a:prstGeom prst="rect">
            <a:avLst/>
          </a:prstGeom>
        </p:spPr>
        <p:txBody>
          <a:bodyPr/>
          <a:lstStyle/>
          <a:p>
            <a:pPr/>
            <a:r>
              <a:t>Assignment </a:t>
            </a:r>
          </a:p>
        </p:txBody>
      </p:sp>
      <p:sp>
        <p:nvSpPr>
          <p:cNvPr id="126" name="An introduction that states your research question and how you will be organizing your findings.…"/>
          <p:cNvSpPr txBox="1"/>
          <p:nvPr>
            <p:ph type="body" idx="1"/>
          </p:nvPr>
        </p:nvSpPr>
        <p:spPr>
          <a:prstGeom prst="rect">
            <a:avLst/>
          </a:prstGeom>
        </p:spPr>
        <p:txBody>
          <a:bodyPr/>
          <a:lstStyle/>
          <a:p>
            <a:pPr lvl="1" marL="990600" indent="-330200">
              <a:buBlip>
                <a:blip r:embed="rId2"/>
              </a:buBlip>
              <a:defRPr sz="2600"/>
            </a:pPr>
            <a:r>
              <a:t>An introduction that states your research question and how you will be organizing your findings.</a:t>
            </a:r>
          </a:p>
          <a:p>
            <a:pPr lvl="1" marL="990600" indent="-330200">
              <a:buBlip>
                <a:blip r:embed="rId2"/>
              </a:buBlip>
              <a:defRPr sz="2600"/>
            </a:pPr>
          </a:p>
          <a:p>
            <a:pPr lvl="1" marL="990600" indent="-330200">
              <a:buBlip>
                <a:blip r:embed="rId2"/>
              </a:buBlip>
              <a:defRPr sz="2600"/>
            </a:pPr>
            <a:r>
              <a:t>The body of your essay should build off of your annotated bibliography by taking those sources and putting them into conversation with one another to offer an organized, cohesive, and comprehensive survey of all of the articles you have read.</a:t>
            </a:r>
          </a:p>
        </p:txBody>
      </p:sp>
      <p:sp>
        <p:nvSpPr>
          <p:cNvPr id="127" name="This is all on your assignment sheet from last Wednesday, so do not worry about writing it all down. Save your energy. :)"/>
          <p:cNvSpPr txBox="1"/>
          <p:nvPr/>
        </p:nvSpPr>
        <p:spPr>
          <a:xfrm>
            <a:off x="5452032" y="3477638"/>
            <a:ext cx="13479935" cy="4953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2000"/>
            </a:lvl1pPr>
          </a:lstStyle>
          <a:p>
            <a:pPr/>
            <a:r>
              <a:t>This is all on your assignment sheet from last Wednesday, so do not worry about writing it all down. Save your energy. :)</a:t>
            </a:r>
          </a:p>
        </p:txBody>
      </p:sp>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29" name="Assignment"/>
          <p:cNvSpPr txBox="1"/>
          <p:nvPr>
            <p:ph type="title"/>
          </p:nvPr>
        </p:nvSpPr>
        <p:spPr>
          <a:prstGeom prst="rect">
            <a:avLst/>
          </a:prstGeom>
        </p:spPr>
        <p:txBody>
          <a:bodyPr/>
          <a:lstStyle/>
          <a:p>
            <a:pPr/>
            <a:r>
              <a:t>Assignment </a:t>
            </a:r>
          </a:p>
        </p:txBody>
      </p:sp>
      <p:sp>
        <p:nvSpPr>
          <p:cNvPr id="130" name="An ending paragraph or two (150-300 words) that summarizes the conversation about your topic and how you might enter the conversation—here is where you will present your revised research question. This section should answer the following questions:…"/>
          <p:cNvSpPr txBox="1"/>
          <p:nvPr>
            <p:ph type="body" idx="1"/>
          </p:nvPr>
        </p:nvSpPr>
        <p:spPr>
          <a:prstGeom prst="rect">
            <a:avLst/>
          </a:prstGeom>
        </p:spPr>
        <p:txBody>
          <a:bodyPr/>
          <a:lstStyle/>
          <a:p>
            <a:pPr lvl="1" marL="1320799" indent="-660399">
              <a:buBlip>
                <a:blip r:embed="rId2"/>
              </a:buBlip>
              <a:defRPr sz="3000"/>
            </a:pPr>
            <a:r>
              <a:t>An ending paragraph or two (150-300 words) that summarizes the conversation about your topic and how </a:t>
            </a:r>
            <a:r>
              <a:rPr i="1"/>
              <a:t>you</a:t>
            </a:r>
            <a:r>
              <a:t> might enter the conversation—here is where you will present your revised research question. This section should answer the following questions:</a:t>
            </a:r>
          </a:p>
          <a:p>
            <a:pPr lvl="4">
              <a:buBlip>
                <a:blip r:embed="rId2"/>
              </a:buBlip>
              <a:defRPr sz="3000"/>
            </a:pPr>
            <a:r>
              <a:t>What are the different perspectives on the topic? What different points of view do your sources represent? (If you aren’t finding different perspectives, you may need to do more research.)</a:t>
            </a:r>
          </a:p>
          <a:p>
            <a:pPr lvl="4">
              <a:buBlip>
                <a:blip r:embed="rId2"/>
              </a:buBlip>
              <a:defRPr sz="3000"/>
            </a:pPr>
            <a:r>
              <a:t>Are there any gaps in your research or in the conversations that you have found? How might you fill these gaps, either through further research or by contributing your own views?</a:t>
            </a:r>
          </a:p>
          <a:p>
            <a:pPr lvl="4">
              <a:buBlip>
                <a:blip r:embed="rId2"/>
              </a:buBlip>
              <a:defRPr sz="3000"/>
            </a:pPr>
            <a:r>
              <a:t>Are you finding answers to your research question? Do you need to modify your question or your research as you move into writing your own argument essay? How so?</a:t>
            </a:r>
          </a:p>
          <a:p>
            <a:pPr lvl="4">
              <a:buBlip>
                <a:blip r:embed="rId2"/>
              </a:buBlip>
              <a:defRPr sz="3000"/>
            </a:pPr>
            <a:r>
              <a:t>At this point, how do you think you could enter a conversation about this topic? What is your argument or perspective?</a:t>
            </a:r>
          </a:p>
        </p:txBody>
      </p:sp>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2" name="Organizing Your Research"/>
          <p:cNvSpPr txBox="1"/>
          <p:nvPr>
            <p:ph type="title"/>
          </p:nvPr>
        </p:nvSpPr>
        <p:spPr>
          <a:prstGeom prst="rect">
            <a:avLst/>
          </a:prstGeom>
        </p:spPr>
        <p:txBody>
          <a:bodyPr/>
          <a:lstStyle/>
          <a:p>
            <a:pPr/>
            <a:r>
              <a:t>Organizing Your Research</a:t>
            </a:r>
          </a:p>
        </p:txBody>
      </p:sp>
      <p:sp>
        <p:nvSpPr>
          <p:cNvPr id="133" name="Find a system of annotating that helps you keep everything organized!…"/>
          <p:cNvSpPr txBox="1"/>
          <p:nvPr>
            <p:ph type="body" idx="1"/>
          </p:nvPr>
        </p:nvSpPr>
        <p:spPr>
          <a:prstGeom prst="rect">
            <a:avLst/>
          </a:prstGeom>
        </p:spPr>
        <p:txBody>
          <a:bodyPr/>
          <a:lstStyle/>
          <a:p>
            <a:pPr lvl="1" marL="1320799" indent="-660399">
              <a:buBlip>
                <a:blip r:embed="rId2"/>
              </a:buBlip>
              <a:defRPr sz="3000"/>
            </a:pPr>
            <a:r>
              <a:t>Find a system of annotating that helps you keep everything organized!</a:t>
            </a:r>
          </a:p>
          <a:p>
            <a:pPr lvl="1" marL="1320799" indent="-660399">
              <a:buBlip>
                <a:blip r:embed="rId2"/>
              </a:buBlip>
              <a:defRPr sz="3000"/>
            </a:pPr>
            <a:r>
              <a:t>Some find color coding helpful</a:t>
            </a:r>
          </a:p>
          <a:p>
            <a:pPr lvl="1" marL="1320799" indent="-660399">
              <a:buBlip>
                <a:blip r:embed="rId2"/>
              </a:buBlip>
              <a:defRPr sz="3000"/>
            </a:pPr>
            <a:r>
              <a:t>Spreadsheets may also help you</a:t>
            </a:r>
          </a:p>
        </p:txBody>
      </p:sp>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5" name="Organizing Your Research"/>
          <p:cNvSpPr txBox="1"/>
          <p:nvPr>
            <p:ph type="title"/>
          </p:nvPr>
        </p:nvSpPr>
        <p:spPr>
          <a:prstGeom prst="rect">
            <a:avLst/>
          </a:prstGeom>
        </p:spPr>
        <p:txBody>
          <a:bodyPr/>
          <a:lstStyle/>
          <a:p>
            <a:pPr/>
            <a:r>
              <a:t>Organizing Your Research</a:t>
            </a:r>
          </a:p>
        </p:txBody>
      </p:sp>
      <p:sp>
        <p:nvSpPr>
          <p:cNvPr id="136" name="Always keep a key or legend of your organization method, especially if it is something like color coding."/>
          <p:cNvSpPr txBox="1"/>
          <p:nvPr>
            <p:ph type="body" idx="1"/>
          </p:nvPr>
        </p:nvSpPr>
        <p:spPr>
          <a:xfrm>
            <a:off x="2381250" y="4133850"/>
            <a:ext cx="19621500" cy="8191500"/>
          </a:xfrm>
          <a:prstGeom prst="rect">
            <a:avLst/>
          </a:prstGeom>
        </p:spPr>
        <p:txBody>
          <a:bodyPr/>
          <a:lstStyle/>
          <a:p>
            <a:pPr lvl="1" marL="990600" indent="-330200">
              <a:buBlip>
                <a:blip r:embed="rId2"/>
              </a:buBlip>
              <a:defRPr sz="2600"/>
            </a:pPr>
            <a:r>
              <a:t>Always keep a key or legend of your organization method, especially if it is something like color coding.</a:t>
            </a:r>
          </a:p>
        </p:txBody>
      </p:sp>
      <p:sp>
        <p:nvSpPr>
          <p:cNvPr id="137" name="Helpful Hint"/>
          <p:cNvSpPr txBox="1"/>
          <p:nvPr/>
        </p:nvSpPr>
        <p:spPr>
          <a:xfrm>
            <a:off x="10415885" y="3185538"/>
            <a:ext cx="3552230" cy="10795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r>
              <a:t>Helpful Hint</a:t>
            </a:r>
          </a:p>
        </p:txBody>
      </p:sp>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9" name="Organizing Your Research"/>
          <p:cNvSpPr txBox="1"/>
          <p:nvPr>
            <p:ph type="title"/>
          </p:nvPr>
        </p:nvSpPr>
        <p:spPr>
          <a:prstGeom prst="rect">
            <a:avLst/>
          </a:prstGeom>
        </p:spPr>
        <p:txBody>
          <a:bodyPr/>
          <a:lstStyle/>
          <a:p>
            <a:pPr/>
            <a:r>
              <a:t>Organizing Your Research</a:t>
            </a:r>
          </a:p>
        </p:txBody>
      </p:sp>
      <p:sp>
        <p:nvSpPr>
          <p:cNvPr id="140" name="Beginning to Synthesize Your Findings"/>
          <p:cNvSpPr txBox="1"/>
          <p:nvPr/>
        </p:nvSpPr>
        <p:spPr>
          <a:xfrm>
            <a:off x="7430262" y="3309046"/>
            <a:ext cx="9523477" cy="832486"/>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4500">
                <a:latin typeface="+mj-lt"/>
                <a:ea typeface="+mj-ea"/>
                <a:cs typeface="+mj-cs"/>
                <a:sym typeface="Publico Headline Roman"/>
              </a:defRPr>
            </a:lvl1pPr>
          </a:lstStyle>
          <a:p>
            <a:pPr/>
            <a:r>
              <a:t>Beginning to Synthesize Your Findings</a:t>
            </a:r>
          </a:p>
        </p:txBody>
      </p:sp>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2" name="Outlining"/>
          <p:cNvSpPr txBox="1"/>
          <p:nvPr>
            <p:ph type="title"/>
          </p:nvPr>
        </p:nvSpPr>
        <p:spPr>
          <a:xfrm>
            <a:off x="2381250" y="895350"/>
            <a:ext cx="19621500" cy="2959100"/>
          </a:xfrm>
          <a:prstGeom prst="rect">
            <a:avLst/>
          </a:prstGeom>
        </p:spPr>
        <p:txBody>
          <a:bodyPr/>
          <a:lstStyle/>
          <a:p>
            <a:pPr/>
            <a:r>
              <a:t>Outlining</a:t>
            </a:r>
          </a:p>
        </p:txBody>
      </p:sp>
      <p:sp>
        <p:nvSpPr>
          <p:cNvPr id="143" name="Intro…"/>
          <p:cNvSpPr txBox="1"/>
          <p:nvPr>
            <p:ph type="body" idx="1"/>
          </p:nvPr>
        </p:nvSpPr>
        <p:spPr>
          <a:prstGeom prst="rect">
            <a:avLst/>
          </a:prstGeom>
        </p:spPr>
        <p:txBody>
          <a:bodyPr/>
          <a:lstStyle/>
          <a:p>
            <a:pPr marL="0" indent="0" defTabSz="457200">
              <a:spcBef>
                <a:spcPts val="0"/>
              </a:spcBef>
              <a:buSzTx/>
              <a:buNone/>
              <a:defRPr sz="4000">
                <a:solidFill>
                  <a:srgbClr val="000000"/>
                </a:solidFill>
              </a:defRPr>
            </a:pPr>
          </a:p>
          <a:p>
            <a:pPr marL="249381" indent="-249381" defTabSz="457200">
              <a:spcBef>
                <a:spcPts val="0"/>
              </a:spcBef>
              <a:buSzPct val="100000"/>
              <a:buAutoNum type="romanUcPeriod" startAt="1"/>
              <a:defRPr sz="4000">
                <a:solidFill>
                  <a:srgbClr val="000000"/>
                </a:solidFill>
              </a:defRPr>
            </a:pPr>
            <a:r>
              <a:t>Intro</a:t>
            </a:r>
          </a:p>
          <a:p>
            <a:pPr lvl="1" marL="477981" indent="-249381" defTabSz="457200">
              <a:spcBef>
                <a:spcPts val="0"/>
              </a:spcBef>
              <a:buSzPct val="100000"/>
              <a:buAutoNum type="alphaUcPeriod" startAt="1"/>
              <a:defRPr sz="4000">
                <a:solidFill>
                  <a:srgbClr val="000000"/>
                </a:solidFill>
              </a:defRPr>
            </a:pPr>
            <a:r>
              <a:t>Thesis: Concussions in contact-sports have been on the rise in recent decades</a:t>
            </a:r>
          </a:p>
          <a:p>
            <a:pPr marL="249381" indent="-249381" defTabSz="457200">
              <a:spcBef>
                <a:spcPts val="0"/>
              </a:spcBef>
              <a:buSzPct val="100000"/>
              <a:buAutoNum type="romanUcPeriod" startAt="1"/>
              <a:defRPr sz="4000">
                <a:solidFill>
                  <a:srgbClr val="000000"/>
                </a:solidFill>
              </a:defRPr>
            </a:pPr>
            <a:r>
              <a:t>Body</a:t>
            </a:r>
          </a:p>
          <a:p>
            <a:pPr lvl="1" marL="477981" indent="-249381" defTabSz="457200">
              <a:spcBef>
                <a:spcPts val="0"/>
              </a:spcBef>
              <a:buSzPct val="100000"/>
              <a:buAutoNum type="alphaUcPeriod" startAt="1"/>
              <a:defRPr sz="4000">
                <a:solidFill>
                  <a:srgbClr val="000000"/>
                </a:solidFill>
              </a:defRPr>
            </a:pPr>
            <a:r>
              <a:t>Point 1: Doctors—Testing &amp; diagnosis</a:t>
            </a:r>
          </a:p>
          <a:p>
            <a:pPr lvl="1" marL="477981" indent="-249381" defTabSz="457200">
              <a:spcBef>
                <a:spcPts val="0"/>
              </a:spcBef>
              <a:buSzPct val="100000"/>
              <a:buAutoNum type="alphaUcPeriod" startAt="1"/>
              <a:defRPr sz="4000">
                <a:solidFill>
                  <a:srgbClr val="000000"/>
                </a:solidFill>
              </a:defRPr>
            </a:pPr>
            <a:r>
              <a:t>Point 2: Coaches—Playing it cautious</a:t>
            </a:r>
          </a:p>
          <a:p>
            <a:pPr lvl="1" marL="477981" indent="-249381" defTabSz="457200">
              <a:spcBef>
                <a:spcPts val="0"/>
              </a:spcBef>
              <a:buSzPct val="100000"/>
              <a:buAutoNum type="alphaUcPeriod" startAt="1"/>
              <a:defRPr sz="4000">
                <a:solidFill>
                  <a:srgbClr val="000000"/>
                </a:solidFill>
              </a:defRPr>
            </a:pPr>
            <a:r>
              <a:t>Point 3: Organizations—New rules</a:t>
            </a:r>
          </a:p>
          <a:p>
            <a:pPr marL="249381" indent="-249381" defTabSz="457200">
              <a:spcBef>
                <a:spcPts val="0"/>
              </a:spcBef>
              <a:buSzPct val="100000"/>
              <a:buAutoNum type="romanUcPeriod" startAt="1"/>
              <a:defRPr sz="4000">
                <a:solidFill>
                  <a:srgbClr val="000000"/>
                </a:solidFill>
              </a:defRPr>
            </a:pPr>
            <a:r>
              <a:t>Conclusion: Repeat thesis</a:t>
            </a:r>
          </a:p>
        </p:txBody>
      </p:sp>
      <p:sp>
        <p:nvSpPr>
          <p:cNvPr id="144" name="Informal Outline"/>
          <p:cNvSpPr txBox="1"/>
          <p:nvPr/>
        </p:nvSpPr>
        <p:spPr>
          <a:xfrm>
            <a:off x="9858709" y="3185538"/>
            <a:ext cx="4666582" cy="10795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r>
              <a:t>Informal Outline</a:t>
            </a:r>
          </a:p>
        </p:txBody>
      </p:sp>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6" name="Outlining"/>
          <p:cNvSpPr txBox="1"/>
          <p:nvPr>
            <p:ph type="title"/>
          </p:nvPr>
        </p:nvSpPr>
        <p:spPr>
          <a:xfrm>
            <a:off x="2381250" y="895350"/>
            <a:ext cx="19621500" cy="2959100"/>
          </a:xfrm>
          <a:prstGeom prst="rect">
            <a:avLst/>
          </a:prstGeom>
        </p:spPr>
        <p:txBody>
          <a:bodyPr/>
          <a:lstStyle/>
          <a:p>
            <a:pPr/>
            <a:r>
              <a:t>Outlining</a:t>
            </a:r>
          </a:p>
        </p:txBody>
      </p:sp>
      <p:sp>
        <p:nvSpPr>
          <p:cNvPr id="147" name="Thesis: Concussions in contact-sports have been on the rise in recent decades, but there are differing opinions as to why.…"/>
          <p:cNvSpPr txBox="1"/>
          <p:nvPr>
            <p:ph type="body" idx="1"/>
          </p:nvPr>
        </p:nvSpPr>
        <p:spPr>
          <a:xfrm>
            <a:off x="2374900" y="4381500"/>
            <a:ext cx="19621500" cy="8191500"/>
          </a:xfrm>
          <a:prstGeom prst="rect">
            <a:avLst/>
          </a:prstGeom>
        </p:spPr>
        <p:txBody>
          <a:bodyPr numCol="3" spcCol="981075"/>
          <a:lstStyle/>
          <a:p>
            <a:pPr marL="0" indent="0" defTabSz="443484">
              <a:spcBef>
                <a:spcPts val="0"/>
              </a:spcBef>
              <a:buSzTx/>
              <a:buNone/>
              <a:defRPr sz="2134">
                <a:solidFill>
                  <a:srgbClr val="000000"/>
                </a:solidFill>
              </a:defRPr>
            </a:pPr>
            <a:r>
              <a:rPr b="1"/>
              <a:t>Thesis</a:t>
            </a:r>
            <a:r>
              <a:t>: Concussions in contact-sports have been on the rise in recent decades, but there are differing opinions as to why.</a:t>
            </a:r>
          </a:p>
          <a:p>
            <a:pPr marL="0" indent="0" defTabSz="443484">
              <a:spcBef>
                <a:spcPts val="0"/>
              </a:spcBef>
              <a:buSzTx/>
              <a:buNone/>
              <a:defRPr sz="2134">
                <a:solidFill>
                  <a:srgbClr val="000000"/>
                </a:solidFill>
              </a:defRPr>
            </a:pPr>
          </a:p>
          <a:p>
            <a:pPr marL="241900" indent="-241900" defTabSz="443484">
              <a:spcBef>
                <a:spcPts val="0"/>
              </a:spcBef>
              <a:buSzPct val="100000"/>
              <a:buAutoNum type="romanUcPeriod" startAt="1"/>
              <a:defRPr sz="2134">
                <a:solidFill>
                  <a:srgbClr val="000000"/>
                </a:solidFill>
              </a:defRPr>
            </a:pPr>
            <a:r>
              <a:t>Doctors know more about concussions and are, therefore, better able to test and diagnose them.</a:t>
            </a:r>
          </a:p>
          <a:p>
            <a:pPr lvl="1" marL="463642" indent="-241900" defTabSz="443484">
              <a:spcBef>
                <a:spcPts val="0"/>
              </a:spcBef>
              <a:buSzPct val="100000"/>
              <a:buAutoNum type="alphaUcPeriod" startAt="1"/>
              <a:defRPr sz="2134">
                <a:solidFill>
                  <a:srgbClr val="000000"/>
                </a:solidFill>
              </a:defRPr>
            </a:pPr>
            <a:r>
              <a:t>Source 1 on this topic</a:t>
            </a:r>
          </a:p>
          <a:p>
            <a:pPr lvl="2" marL="685384" indent="-241900" defTabSz="443484">
              <a:spcBef>
                <a:spcPts val="0"/>
              </a:spcBef>
              <a:buSzPct val="100000"/>
              <a:buAutoNum type="arabicPeriod" startAt="1"/>
              <a:defRPr sz="2134">
                <a:solidFill>
                  <a:srgbClr val="000000"/>
                </a:solidFill>
              </a:defRPr>
            </a:pPr>
            <a:r>
              <a:t>Introduce qt.</a:t>
            </a:r>
          </a:p>
          <a:p>
            <a:pPr lvl="2" marL="685384" indent="-241900" defTabSz="443484">
              <a:spcBef>
                <a:spcPts val="0"/>
              </a:spcBef>
              <a:buSzPct val="100000"/>
              <a:buAutoNum type="arabicPeriod" startAt="1"/>
              <a:defRPr sz="2134">
                <a:solidFill>
                  <a:srgbClr val="000000"/>
                </a:solidFill>
              </a:defRPr>
            </a:pPr>
            <a:r>
              <a:t>Qt.</a:t>
            </a:r>
          </a:p>
          <a:p>
            <a:pPr lvl="2" marL="685384" indent="-241900" defTabSz="443484">
              <a:spcBef>
                <a:spcPts val="0"/>
              </a:spcBef>
              <a:buSzPct val="100000"/>
              <a:buAutoNum type="arabicPeriod" startAt="1"/>
              <a:defRPr sz="2134">
                <a:solidFill>
                  <a:srgbClr val="000000"/>
                </a:solidFill>
              </a:defRPr>
            </a:pPr>
            <a:r>
              <a:t>Unpack the qt in my own words</a:t>
            </a:r>
          </a:p>
          <a:p>
            <a:pPr lvl="1" marL="463642" indent="-241900" defTabSz="443484">
              <a:spcBef>
                <a:spcPts val="0"/>
              </a:spcBef>
              <a:buSzPct val="100000"/>
              <a:buAutoNum type="alphaUcPeriod" startAt="1"/>
              <a:defRPr sz="2134">
                <a:solidFill>
                  <a:srgbClr val="000000"/>
                </a:solidFill>
              </a:defRPr>
            </a:pPr>
            <a:r>
              <a:t>Source 2 on this topic</a:t>
            </a:r>
          </a:p>
          <a:p>
            <a:pPr lvl="2" marL="685384" indent="-241900" defTabSz="443484">
              <a:spcBef>
                <a:spcPts val="0"/>
              </a:spcBef>
              <a:buSzPct val="100000"/>
              <a:buAutoNum type="arabicPeriod" startAt="1"/>
              <a:defRPr sz="2134">
                <a:solidFill>
                  <a:srgbClr val="000000"/>
                </a:solidFill>
              </a:defRPr>
            </a:pPr>
            <a:r>
              <a:t>Introduce qt.</a:t>
            </a:r>
          </a:p>
          <a:p>
            <a:pPr lvl="2" marL="685384" indent="-241900" defTabSz="443484">
              <a:spcBef>
                <a:spcPts val="0"/>
              </a:spcBef>
              <a:buSzPct val="100000"/>
              <a:buAutoNum type="arabicPeriod" startAt="1"/>
              <a:defRPr sz="2134">
                <a:solidFill>
                  <a:srgbClr val="000000"/>
                </a:solidFill>
              </a:defRPr>
            </a:pPr>
            <a:r>
              <a:t>Qt.</a:t>
            </a:r>
          </a:p>
          <a:p>
            <a:pPr lvl="2" marL="685384" indent="-241900" defTabSz="443484">
              <a:spcBef>
                <a:spcPts val="0"/>
              </a:spcBef>
              <a:buSzPct val="100000"/>
              <a:buAutoNum type="arabicPeriod" startAt="1"/>
              <a:defRPr sz="2134">
                <a:solidFill>
                  <a:srgbClr val="000000"/>
                </a:solidFill>
              </a:defRPr>
            </a:pPr>
            <a:r>
              <a:t>Unpack qt in my own words</a:t>
            </a:r>
          </a:p>
          <a:p>
            <a:pPr lvl="1" marL="463642" indent="-241900" defTabSz="443484">
              <a:spcBef>
                <a:spcPts val="0"/>
              </a:spcBef>
              <a:buSzPct val="100000"/>
              <a:buAutoNum type="alphaUcPeriod" startAt="1"/>
              <a:defRPr sz="2134">
                <a:solidFill>
                  <a:srgbClr val="000000"/>
                </a:solidFill>
              </a:defRPr>
            </a:pPr>
            <a:r>
              <a:t>What I have to say to bring these two sources together</a:t>
            </a:r>
          </a:p>
          <a:p>
            <a:pPr lvl="1" marL="0" indent="0" defTabSz="443484">
              <a:spcBef>
                <a:spcPts val="0"/>
              </a:spcBef>
              <a:buSzTx/>
              <a:buNone/>
              <a:defRPr sz="2134">
                <a:solidFill>
                  <a:srgbClr val="000000"/>
                </a:solidFill>
              </a:defRPr>
            </a:pPr>
          </a:p>
          <a:p>
            <a:pPr lvl="1" marL="0" indent="0" defTabSz="443484">
              <a:spcBef>
                <a:spcPts val="0"/>
              </a:spcBef>
              <a:buSzTx/>
              <a:buNone/>
              <a:defRPr sz="2134">
                <a:solidFill>
                  <a:srgbClr val="000000"/>
                </a:solidFill>
              </a:defRPr>
            </a:pPr>
          </a:p>
          <a:p>
            <a:pPr lvl="1" marL="0" indent="0" defTabSz="443484">
              <a:spcBef>
                <a:spcPts val="0"/>
              </a:spcBef>
              <a:buSzTx/>
              <a:buNone/>
              <a:defRPr sz="2134">
                <a:solidFill>
                  <a:srgbClr val="000000"/>
                </a:solidFill>
              </a:defRPr>
            </a:pPr>
          </a:p>
          <a:p>
            <a:pPr lvl="1" marL="0" indent="0" defTabSz="443484">
              <a:spcBef>
                <a:spcPts val="0"/>
              </a:spcBef>
              <a:buSzTx/>
              <a:buNone/>
              <a:defRPr sz="2134">
                <a:solidFill>
                  <a:srgbClr val="000000"/>
                </a:solidFill>
              </a:defRPr>
            </a:pPr>
          </a:p>
          <a:p>
            <a:pPr lvl="1" marL="0" indent="0" defTabSz="443484">
              <a:spcBef>
                <a:spcPts val="0"/>
              </a:spcBef>
              <a:buSzTx/>
              <a:buNone/>
              <a:defRPr sz="2134">
                <a:solidFill>
                  <a:srgbClr val="000000"/>
                </a:solidFill>
              </a:defRPr>
            </a:pPr>
          </a:p>
          <a:p>
            <a:pPr lvl="1" marL="0" indent="0" defTabSz="443484">
              <a:spcBef>
                <a:spcPts val="0"/>
              </a:spcBef>
              <a:buSzTx/>
              <a:buNone/>
              <a:defRPr sz="2134">
                <a:solidFill>
                  <a:srgbClr val="000000"/>
                </a:solidFill>
              </a:defRPr>
            </a:pPr>
          </a:p>
          <a:p>
            <a:pPr marL="241900" indent="-241900" defTabSz="443484">
              <a:spcBef>
                <a:spcPts val="0"/>
              </a:spcBef>
              <a:buSzPct val="100000"/>
              <a:buAutoNum type="romanUcPeriod" startAt="1"/>
              <a:defRPr sz="2134">
                <a:solidFill>
                  <a:srgbClr val="000000"/>
                </a:solidFill>
              </a:defRPr>
            </a:pPr>
            <a:r>
              <a:t>Coaches are more aware of the long-term consequences of head injuries, so they are more now erring on the side of caution. </a:t>
            </a:r>
          </a:p>
          <a:p>
            <a:pPr lvl="1" marL="463642" indent="-241900" defTabSz="443484">
              <a:spcBef>
                <a:spcPts val="0"/>
              </a:spcBef>
              <a:buSzPct val="100000"/>
              <a:buAutoNum type="alphaUcPeriod" startAt="1"/>
              <a:defRPr sz="2134">
                <a:solidFill>
                  <a:srgbClr val="000000"/>
                </a:solidFill>
              </a:defRPr>
            </a:pPr>
            <a:r>
              <a:t>Source 1 on this topic</a:t>
            </a:r>
          </a:p>
          <a:p>
            <a:pPr lvl="2" marL="685384" indent="-241900" defTabSz="443484">
              <a:spcBef>
                <a:spcPts val="0"/>
              </a:spcBef>
              <a:buSzPct val="100000"/>
              <a:buAutoNum type="arabicPeriod" startAt="1"/>
              <a:defRPr sz="2134">
                <a:solidFill>
                  <a:srgbClr val="000000"/>
                </a:solidFill>
              </a:defRPr>
            </a:pPr>
            <a:r>
              <a:t>Introduce qt.</a:t>
            </a:r>
          </a:p>
          <a:p>
            <a:pPr lvl="2" marL="685384" indent="-241900" defTabSz="443484">
              <a:spcBef>
                <a:spcPts val="0"/>
              </a:spcBef>
              <a:buSzPct val="100000"/>
              <a:buAutoNum type="arabicPeriod" startAt="1"/>
              <a:defRPr sz="2134">
                <a:solidFill>
                  <a:srgbClr val="000000"/>
                </a:solidFill>
              </a:defRPr>
            </a:pPr>
            <a:r>
              <a:t>Qt.</a:t>
            </a:r>
          </a:p>
          <a:p>
            <a:pPr lvl="2" marL="685384" indent="-241900" defTabSz="443484">
              <a:spcBef>
                <a:spcPts val="0"/>
              </a:spcBef>
              <a:buSzPct val="100000"/>
              <a:buAutoNum type="arabicPeriod" startAt="1"/>
              <a:defRPr sz="2134">
                <a:solidFill>
                  <a:srgbClr val="000000"/>
                </a:solidFill>
              </a:defRPr>
            </a:pPr>
            <a:r>
              <a:t>Unpack the qt in my own words</a:t>
            </a:r>
          </a:p>
          <a:p>
            <a:pPr lvl="1" marL="463642" indent="-241900" defTabSz="443484">
              <a:spcBef>
                <a:spcPts val="0"/>
              </a:spcBef>
              <a:buSzPct val="100000"/>
              <a:buAutoNum type="alphaUcPeriod" startAt="1"/>
              <a:defRPr sz="2134">
                <a:solidFill>
                  <a:srgbClr val="000000"/>
                </a:solidFill>
              </a:defRPr>
            </a:pPr>
            <a:r>
              <a:t>Source 2 on this topic</a:t>
            </a:r>
          </a:p>
          <a:p>
            <a:pPr lvl="2" marL="685384" indent="-241900" defTabSz="443484">
              <a:spcBef>
                <a:spcPts val="0"/>
              </a:spcBef>
              <a:buSzPct val="100000"/>
              <a:buAutoNum type="arabicPeriod" startAt="1"/>
              <a:defRPr sz="2134">
                <a:solidFill>
                  <a:srgbClr val="000000"/>
                </a:solidFill>
              </a:defRPr>
            </a:pPr>
            <a:r>
              <a:t>Introduce qt.</a:t>
            </a:r>
          </a:p>
          <a:p>
            <a:pPr lvl="2" marL="685384" indent="-241900" defTabSz="443484">
              <a:spcBef>
                <a:spcPts val="0"/>
              </a:spcBef>
              <a:buSzPct val="100000"/>
              <a:buAutoNum type="arabicPeriod" startAt="1"/>
              <a:defRPr sz="2134">
                <a:solidFill>
                  <a:srgbClr val="000000"/>
                </a:solidFill>
              </a:defRPr>
            </a:pPr>
            <a:r>
              <a:t>Qt.</a:t>
            </a:r>
          </a:p>
          <a:p>
            <a:pPr lvl="2" marL="685384" indent="-241900" defTabSz="443484">
              <a:spcBef>
                <a:spcPts val="0"/>
              </a:spcBef>
              <a:buSzPct val="100000"/>
              <a:buAutoNum type="arabicPeriod" startAt="1"/>
              <a:defRPr sz="2134">
                <a:solidFill>
                  <a:srgbClr val="000000"/>
                </a:solidFill>
              </a:defRPr>
            </a:pPr>
            <a:r>
              <a:t>Unpack qt in my own words</a:t>
            </a:r>
          </a:p>
          <a:p>
            <a:pPr lvl="1" marL="463642" indent="-241900" defTabSz="443484">
              <a:spcBef>
                <a:spcPts val="0"/>
              </a:spcBef>
              <a:buSzPct val="100000"/>
              <a:buAutoNum type="alphaUcPeriod" startAt="1"/>
              <a:defRPr sz="2134">
                <a:solidFill>
                  <a:srgbClr val="000000"/>
                </a:solidFill>
              </a:defRPr>
            </a:pPr>
            <a:r>
              <a:t>What I have to say to bring these two sources together</a:t>
            </a:r>
          </a:p>
          <a:p>
            <a:pPr lvl="1" marL="0" indent="0" defTabSz="443484">
              <a:spcBef>
                <a:spcPts val="0"/>
              </a:spcBef>
              <a:buSzTx/>
              <a:buNone/>
              <a:defRPr sz="2134">
                <a:solidFill>
                  <a:srgbClr val="000000"/>
                </a:solidFill>
              </a:defRPr>
            </a:pPr>
          </a:p>
          <a:p>
            <a:pPr lvl="1" marL="0" indent="0" defTabSz="443484">
              <a:spcBef>
                <a:spcPts val="0"/>
              </a:spcBef>
              <a:buSzTx/>
              <a:buNone/>
              <a:defRPr sz="2134">
                <a:solidFill>
                  <a:srgbClr val="000000"/>
                </a:solidFill>
              </a:defRPr>
            </a:pPr>
          </a:p>
          <a:p>
            <a:pPr lvl="1" marL="0" indent="0" defTabSz="443484">
              <a:spcBef>
                <a:spcPts val="0"/>
              </a:spcBef>
              <a:buSzTx/>
              <a:buNone/>
              <a:defRPr sz="2134">
                <a:solidFill>
                  <a:srgbClr val="000000"/>
                </a:solidFill>
              </a:defRPr>
            </a:pPr>
          </a:p>
          <a:p>
            <a:pPr lvl="1" marL="0" indent="0" defTabSz="443484">
              <a:spcBef>
                <a:spcPts val="0"/>
              </a:spcBef>
              <a:buSzTx/>
              <a:buNone/>
              <a:defRPr sz="2134">
                <a:solidFill>
                  <a:srgbClr val="000000"/>
                </a:solidFill>
              </a:defRPr>
            </a:pPr>
          </a:p>
          <a:p>
            <a:pPr lvl="1" marL="0" indent="0" defTabSz="443484">
              <a:spcBef>
                <a:spcPts val="0"/>
              </a:spcBef>
              <a:buSzTx/>
              <a:buNone/>
              <a:defRPr sz="2134">
                <a:solidFill>
                  <a:srgbClr val="000000"/>
                </a:solidFill>
              </a:defRPr>
            </a:pPr>
          </a:p>
          <a:p>
            <a:pPr lvl="1" marL="0" indent="0" defTabSz="443484">
              <a:spcBef>
                <a:spcPts val="0"/>
              </a:spcBef>
              <a:buSzTx/>
              <a:buNone/>
              <a:defRPr sz="2134">
                <a:solidFill>
                  <a:srgbClr val="000000"/>
                </a:solidFill>
              </a:defRPr>
            </a:pPr>
          </a:p>
          <a:p>
            <a:pPr lvl="1" marL="0" indent="0" defTabSz="443484">
              <a:spcBef>
                <a:spcPts val="0"/>
              </a:spcBef>
              <a:buSzTx/>
              <a:buNone/>
              <a:defRPr sz="2134">
                <a:solidFill>
                  <a:srgbClr val="000000"/>
                </a:solidFill>
              </a:defRPr>
            </a:pPr>
          </a:p>
          <a:p>
            <a:pPr lvl="1" marL="0" indent="0" defTabSz="443484">
              <a:spcBef>
                <a:spcPts val="0"/>
              </a:spcBef>
              <a:buSzTx/>
              <a:buNone/>
              <a:defRPr sz="2134">
                <a:solidFill>
                  <a:srgbClr val="000000"/>
                </a:solidFill>
              </a:defRPr>
            </a:pPr>
          </a:p>
          <a:p>
            <a:pPr lvl="1" marL="0" indent="0" defTabSz="443484">
              <a:spcBef>
                <a:spcPts val="0"/>
              </a:spcBef>
              <a:buSzTx/>
              <a:buNone/>
              <a:defRPr sz="2134">
                <a:solidFill>
                  <a:srgbClr val="000000"/>
                </a:solidFill>
              </a:defRPr>
            </a:pPr>
          </a:p>
          <a:p>
            <a:pPr lvl="1" marL="0" indent="0" defTabSz="443484">
              <a:spcBef>
                <a:spcPts val="0"/>
              </a:spcBef>
              <a:buSzTx/>
              <a:buNone/>
              <a:defRPr sz="2134">
                <a:solidFill>
                  <a:srgbClr val="000000"/>
                </a:solidFill>
              </a:defRPr>
            </a:pPr>
          </a:p>
          <a:p>
            <a:pPr marL="241900" indent="-241900" defTabSz="443484">
              <a:spcBef>
                <a:spcPts val="0"/>
              </a:spcBef>
              <a:buSzPct val="100000"/>
              <a:buAutoNum type="romanUcPeriod" startAt="1"/>
              <a:defRPr sz="2134">
                <a:solidFill>
                  <a:srgbClr val="000000"/>
                </a:solidFill>
              </a:defRPr>
            </a:pPr>
            <a:r>
              <a:t>Organizations are developing strict rules regarding plays and techniques that result in head injuries, and as a result we hear about these injuries more.</a:t>
            </a:r>
          </a:p>
          <a:p>
            <a:pPr lvl="1" marL="463642" indent="-241900" defTabSz="443484">
              <a:spcBef>
                <a:spcPts val="0"/>
              </a:spcBef>
              <a:buSzPct val="100000"/>
              <a:buAutoNum type="alphaUcPeriod" startAt="1"/>
              <a:defRPr sz="2134">
                <a:solidFill>
                  <a:srgbClr val="000000"/>
                </a:solidFill>
              </a:defRPr>
            </a:pPr>
            <a:r>
              <a:t>Source 1 on this topic</a:t>
            </a:r>
          </a:p>
          <a:p>
            <a:pPr lvl="2" marL="685384" indent="-241900" defTabSz="443484">
              <a:spcBef>
                <a:spcPts val="0"/>
              </a:spcBef>
              <a:buSzPct val="100000"/>
              <a:buAutoNum type="arabicPeriod" startAt="1"/>
              <a:defRPr sz="2134">
                <a:solidFill>
                  <a:srgbClr val="000000"/>
                </a:solidFill>
              </a:defRPr>
            </a:pPr>
            <a:r>
              <a:t>Introduce qt.</a:t>
            </a:r>
          </a:p>
          <a:p>
            <a:pPr lvl="2" marL="685384" indent="-241900" defTabSz="443484">
              <a:spcBef>
                <a:spcPts val="0"/>
              </a:spcBef>
              <a:buSzPct val="100000"/>
              <a:buAutoNum type="arabicPeriod" startAt="1"/>
              <a:defRPr sz="2134">
                <a:solidFill>
                  <a:srgbClr val="000000"/>
                </a:solidFill>
              </a:defRPr>
            </a:pPr>
            <a:r>
              <a:t>Qt.</a:t>
            </a:r>
          </a:p>
          <a:p>
            <a:pPr lvl="2" marL="685384" indent="-241900" defTabSz="443484">
              <a:spcBef>
                <a:spcPts val="0"/>
              </a:spcBef>
              <a:buSzPct val="100000"/>
              <a:buAutoNum type="arabicPeriod" startAt="1"/>
              <a:defRPr sz="2134">
                <a:solidFill>
                  <a:srgbClr val="000000"/>
                </a:solidFill>
              </a:defRPr>
            </a:pPr>
            <a:r>
              <a:t>Unpack the qt in my own words</a:t>
            </a:r>
          </a:p>
          <a:p>
            <a:pPr lvl="1" marL="463642" indent="-241900" defTabSz="443484">
              <a:spcBef>
                <a:spcPts val="0"/>
              </a:spcBef>
              <a:buSzPct val="100000"/>
              <a:buAutoNum type="alphaUcPeriod" startAt="1"/>
              <a:defRPr sz="2134">
                <a:solidFill>
                  <a:srgbClr val="000000"/>
                </a:solidFill>
              </a:defRPr>
            </a:pPr>
            <a:r>
              <a:t>Source 2 on this topic</a:t>
            </a:r>
          </a:p>
          <a:p>
            <a:pPr lvl="2" marL="685384" indent="-241900" defTabSz="443484">
              <a:spcBef>
                <a:spcPts val="0"/>
              </a:spcBef>
              <a:buSzPct val="100000"/>
              <a:buAutoNum type="arabicPeriod" startAt="1"/>
              <a:defRPr sz="2134">
                <a:solidFill>
                  <a:srgbClr val="000000"/>
                </a:solidFill>
              </a:defRPr>
            </a:pPr>
            <a:r>
              <a:t>Introduce qt.</a:t>
            </a:r>
          </a:p>
          <a:p>
            <a:pPr lvl="2" marL="685384" indent="-241900" defTabSz="443484">
              <a:spcBef>
                <a:spcPts val="0"/>
              </a:spcBef>
              <a:buSzPct val="100000"/>
              <a:buAutoNum type="arabicPeriod" startAt="1"/>
              <a:defRPr sz="2134">
                <a:solidFill>
                  <a:srgbClr val="000000"/>
                </a:solidFill>
              </a:defRPr>
            </a:pPr>
            <a:r>
              <a:t>Qt.</a:t>
            </a:r>
          </a:p>
          <a:p>
            <a:pPr lvl="2" marL="685384" indent="-241900" defTabSz="443484">
              <a:spcBef>
                <a:spcPts val="0"/>
              </a:spcBef>
              <a:buSzPct val="100000"/>
              <a:buAutoNum type="arabicPeriod" startAt="1"/>
              <a:defRPr sz="2134">
                <a:solidFill>
                  <a:srgbClr val="000000"/>
                </a:solidFill>
              </a:defRPr>
            </a:pPr>
            <a:r>
              <a:t>Unpack qt in my own words</a:t>
            </a:r>
          </a:p>
          <a:p>
            <a:pPr lvl="1" marL="463642" indent="-241900" defTabSz="443484">
              <a:spcBef>
                <a:spcPts val="0"/>
              </a:spcBef>
              <a:buSzPct val="100000"/>
              <a:buAutoNum type="alphaUcPeriod" startAt="1"/>
              <a:defRPr sz="2134">
                <a:solidFill>
                  <a:srgbClr val="000000"/>
                </a:solidFill>
              </a:defRPr>
            </a:pPr>
            <a:r>
              <a:t>What I have to say to bring these two sources together</a:t>
            </a:r>
          </a:p>
          <a:p>
            <a:pPr marL="0" indent="0" defTabSz="443484">
              <a:spcBef>
                <a:spcPts val="0"/>
              </a:spcBef>
              <a:buSzTx/>
              <a:buNone/>
              <a:defRPr sz="2134">
                <a:solidFill>
                  <a:srgbClr val="000000"/>
                </a:solidFill>
              </a:defRPr>
            </a:pPr>
          </a:p>
          <a:p>
            <a:pPr marL="0" indent="0" defTabSz="443484">
              <a:spcBef>
                <a:spcPts val="0"/>
              </a:spcBef>
              <a:buSzTx/>
              <a:buNone/>
              <a:defRPr sz="2134">
                <a:solidFill>
                  <a:srgbClr val="000000"/>
                </a:solidFill>
              </a:defRPr>
            </a:pPr>
            <a:r>
              <a:rPr b="1"/>
              <a:t>Conclusion</a:t>
            </a:r>
            <a:r>
              <a:t>: Given all of these changes in the last  two decades, we are seeing an increase in head injuries because doctors, coaches, and organizations are playing on the side of caution. New rules implanted by various sports organizations are also incidentally bringing awareness to this issue through new rules and regulations put in place to protect athletes.</a:t>
            </a:r>
          </a:p>
        </p:txBody>
      </p:sp>
      <p:sp>
        <p:nvSpPr>
          <p:cNvPr id="148" name="Formal Outline"/>
          <p:cNvSpPr txBox="1"/>
          <p:nvPr/>
        </p:nvSpPr>
        <p:spPr>
          <a:xfrm>
            <a:off x="10066759" y="3185538"/>
            <a:ext cx="4250482" cy="10795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a:r>
              <a:t>Formal Outline</a:t>
            </a:r>
          </a:p>
        </p:txBody>
      </p:sp>
    </p:spTree>
  </p:cSld>
  <p:clrMapOvr>
    <a:masterClrMapping/>
  </p:clrMapOvr>
  <p:transition xmlns:p14="http://schemas.microsoft.com/office/powerpoint/2010/main" spd="med" advClick="1"/>
</p:sld>
</file>

<file path=ppt/theme/_rels/theme1.xml.rels><?xml version="1.0" encoding="UTF-8"?>
<Relationships xmlns="http://schemas.openxmlformats.org/package/2006/relationships"><Relationship Id="rId1" Type="http://schemas.openxmlformats.org/officeDocument/2006/relationships/image" Target="../media/image2.png"/></Relationships>

</file>

<file path=ppt/theme/_rels/theme2.xml.rels><?xml version="1.0" encoding="UTF-8"?>
<Relationships xmlns="http://schemas.openxmlformats.org/package/2006/relationships"><Relationship Id="rId1" Type="http://schemas.openxmlformats.org/officeDocument/2006/relationships/image" Target="../media/image3.png"/></Relationships>

</file>

<file path=ppt/theme/theme1.xml><?xml version="1.0" encoding="utf-8"?>
<a:theme xmlns:a="http://schemas.openxmlformats.org/drawingml/2006/main" xmlns:r="http://schemas.openxmlformats.org/officeDocument/2006/relationships" name="Parchment">
  <a:themeElements>
    <a:clrScheme name="Parchment">
      <a:dk1>
        <a:srgbClr val="3E231A"/>
      </a:dk1>
      <a:lt1>
        <a:srgbClr val="24383E"/>
      </a:lt1>
      <a:dk2>
        <a:srgbClr val="5C5E5F"/>
      </a:dk2>
      <a:lt2>
        <a:srgbClr val="CBCBCB"/>
      </a:lt2>
      <a:accent1>
        <a:srgbClr val="738CAB"/>
      </a:accent1>
      <a:accent2>
        <a:srgbClr val="7E9769"/>
      </a:accent2>
      <a:accent3>
        <a:srgbClr val="D3B64B"/>
      </a:accent3>
      <a:accent4>
        <a:srgbClr val="B99769"/>
      </a:accent4>
      <a:accent5>
        <a:srgbClr val="981800"/>
      </a:accent5>
      <a:accent6>
        <a:srgbClr val="9383A0"/>
      </a:accent6>
      <a:hlink>
        <a:srgbClr val="0000FF"/>
      </a:hlink>
      <a:folHlink>
        <a:srgbClr val="FF00FF"/>
      </a:folHlink>
    </a:clrScheme>
    <a:fontScheme name="Parchment">
      <a:majorFont>
        <a:latin typeface="Publico Headline Roman"/>
        <a:ea typeface="Publico Headline Roman"/>
        <a:cs typeface="Publico Headline Roman"/>
      </a:majorFont>
      <a:minorFont>
        <a:latin typeface="Papyrus"/>
        <a:ea typeface="Papyrus"/>
        <a:cs typeface="Papyrus"/>
      </a:minorFont>
    </a:fontScheme>
    <a:fmtScheme name="Parchmen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50800" dist="25400" dir="5400000">
              <a:srgbClr val="000000">
                <a:alpha val="25000"/>
              </a:srgbClr>
            </a:outerShdw>
          </a:effectLst>
        </a:effectStyle>
        <a:effectStyle>
          <a:effectLst>
            <a:outerShdw sx="100000" sy="100000" kx="0" ky="0" algn="b" rotWithShape="0" blurRad="50800" dist="25400" dir="5400000">
              <a:srgbClr val="000000">
                <a:alpha val="25000"/>
              </a:srgbClr>
            </a:outerShdw>
          </a:effectLst>
        </a:effectStyle>
        <a:effectStyle>
          <a:effectLst>
            <a:outerShdw sx="100000" sy="100000" kx="0" ky="0" algn="b" rotWithShape="0" blurRad="50800" dist="25400" dir="5400000">
              <a:srgbClr val="000000">
                <a:alpha val="2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12700" cap="flat">
          <a:noFill/>
          <a:miter lim="400000"/>
        </a:ln>
        <a:effectLst>
          <a:outerShdw sx="100000" sy="100000" kx="0" ky="0" algn="b" rotWithShape="0" blurRad="50800" dist="25400" dir="5400000">
            <a:srgbClr val="000000">
              <a:alpha val="25000"/>
            </a:srgbClr>
          </a:outerShdw>
        </a:effectLst>
        <a:sp3d/>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0" hangingPunct="0">
          <a:lnSpc>
            <a:spcPct val="100000"/>
          </a:lnSpc>
          <a:spcBef>
            <a:spcPts val="0"/>
          </a:spcBef>
          <a:spcAft>
            <a:spcPts val="0"/>
          </a:spcAft>
          <a:buClrTx/>
          <a:buSzTx/>
          <a:buFontTx/>
          <a:buNone/>
          <a:tabLst/>
          <a:defRPr b="0" baseline="0" cap="none" i="0" spc="0" strike="noStrike" sz="4200" u="none" kumimoji="0" normalizeH="0">
            <a:ln>
              <a:noFill/>
            </a:ln>
            <a:solidFill>
              <a:srgbClr val="FFFFFF"/>
            </a:solidFill>
            <a:effectLst>
              <a:outerShdw sx="100000" sy="100000" kx="0" ky="0" algn="b" rotWithShape="0" blurRad="76200" dist="12700" dir="5400000">
                <a:srgbClr val="000000">
                  <a:alpha val="50000"/>
                </a:srgbClr>
              </a:outerShdw>
            </a:effectLst>
            <a:uFillTx/>
            <a:latin typeface="+mn-lt"/>
            <a:ea typeface="+mn-ea"/>
            <a:cs typeface="+mn-cs"/>
            <a:sym typeface="Papyru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38100" cap="flat">
          <a:solidFill>
            <a:srgbClr val="3E231A"/>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0" hangingPunct="0">
          <a:lnSpc>
            <a:spcPct val="100000"/>
          </a:lnSpc>
          <a:spcBef>
            <a:spcPts val="0"/>
          </a:spcBef>
          <a:spcAft>
            <a:spcPts val="0"/>
          </a:spcAft>
          <a:buClrTx/>
          <a:buSzTx/>
          <a:buFontTx/>
          <a:buNone/>
          <a:tabLst/>
          <a:defRPr b="0" baseline="0" cap="none" i="0" spc="0" strike="noStrike" sz="5000" u="none" kumimoji="0" normalizeH="0">
            <a:ln>
              <a:noFill/>
            </a:ln>
            <a:solidFill>
              <a:srgbClr val="3E231A"/>
            </a:solidFill>
            <a:effectLst/>
            <a:uFillTx/>
            <a:latin typeface="+mn-lt"/>
            <a:ea typeface="+mn-ea"/>
            <a:cs typeface="+mn-cs"/>
            <a:sym typeface="Papyru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Parchment">
  <a:themeElements>
    <a:clrScheme name="Parchment">
      <a:dk1>
        <a:srgbClr val="000000"/>
      </a:dk1>
      <a:lt1>
        <a:srgbClr val="FFFFFF"/>
      </a:lt1>
      <a:dk2>
        <a:srgbClr val="5C5E5F"/>
      </a:dk2>
      <a:lt2>
        <a:srgbClr val="CBCBCB"/>
      </a:lt2>
      <a:accent1>
        <a:srgbClr val="738CAB"/>
      </a:accent1>
      <a:accent2>
        <a:srgbClr val="7E9769"/>
      </a:accent2>
      <a:accent3>
        <a:srgbClr val="D3B64B"/>
      </a:accent3>
      <a:accent4>
        <a:srgbClr val="B99769"/>
      </a:accent4>
      <a:accent5>
        <a:srgbClr val="981800"/>
      </a:accent5>
      <a:accent6>
        <a:srgbClr val="9383A0"/>
      </a:accent6>
      <a:hlink>
        <a:srgbClr val="0000FF"/>
      </a:hlink>
      <a:folHlink>
        <a:srgbClr val="FF00FF"/>
      </a:folHlink>
    </a:clrScheme>
    <a:fontScheme name="Parchment">
      <a:majorFont>
        <a:latin typeface="Publico Headline Roman"/>
        <a:ea typeface="Publico Headline Roman"/>
        <a:cs typeface="Publico Headline Roman"/>
      </a:majorFont>
      <a:minorFont>
        <a:latin typeface="Papyrus"/>
        <a:ea typeface="Papyrus"/>
        <a:cs typeface="Papyrus"/>
      </a:minorFont>
    </a:fontScheme>
    <a:fmtScheme name="Parchmen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50800" dist="25400" dir="5400000">
              <a:srgbClr val="000000">
                <a:alpha val="25000"/>
              </a:srgbClr>
            </a:outerShdw>
          </a:effectLst>
        </a:effectStyle>
        <a:effectStyle>
          <a:effectLst>
            <a:outerShdw sx="100000" sy="100000" kx="0" ky="0" algn="b" rotWithShape="0" blurRad="50800" dist="25400" dir="5400000">
              <a:srgbClr val="000000">
                <a:alpha val="25000"/>
              </a:srgbClr>
            </a:outerShdw>
          </a:effectLst>
        </a:effectStyle>
        <a:effectStyle>
          <a:effectLst>
            <a:outerShdw sx="100000" sy="100000" kx="0" ky="0" algn="b" rotWithShape="0" blurRad="50800" dist="25400" dir="5400000">
              <a:srgbClr val="000000">
                <a:alpha val="2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12700" cap="flat">
          <a:noFill/>
          <a:miter lim="400000"/>
        </a:ln>
        <a:effectLst>
          <a:outerShdw sx="100000" sy="100000" kx="0" ky="0" algn="b" rotWithShape="0" blurRad="50800" dist="25400" dir="5400000">
            <a:srgbClr val="000000">
              <a:alpha val="25000"/>
            </a:srgbClr>
          </a:outerShdw>
        </a:effectLst>
        <a:sp3d/>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0" hangingPunct="0">
          <a:lnSpc>
            <a:spcPct val="100000"/>
          </a:lnSpc>
          <a:spcBef>
            <a:spcPts val="0"/>
          </a:spcBef>
          <a:spcAft>
            <a:spcPts val="0"/>
          </a:spcAft>
          <a:buClrTx/>
          <a:buSzTx/>
          <a:buFontTx/>
          <a:buNone/>
          <a:tabLst/>
          <a:defRPr b="0" baseline="0" cap="none" i="0" spc="0" strike="noStrike" sz="4200" u="none" kumimoji="0" normalizeH="0">
            <a:ln>
              <a:noFill/>
            </a:ln>
            <a:solidFill>
              <a:srgbClr val="FFFFFF"/>
            </a:solidFill>
            <a:effectLst>
              <a:outerShdw sx="100000" sy="100000" kx="0" ky="0" algn="b" rotWithShape="0" blurRad="76200" dist="12700" dir="5400000">
                <a:srgbClr val="000000">
                  <a:alpha val="50000"/>
                </a:srgbClr>
              </a:outerShdw>
            </a:effectLst>
            <a:uFillTx/>
            <a:latin typeface="+mn-lt"/>
            <a:ea typeface="+mn-ea"/>
            <a:cs typeface="+mn-cs"/>
            <a:sym typeface="Papyru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38100" cap="flat">
          <a:solidFill>
            <a:srgbClr val="3E231A"/>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0" hangingPunct="0">
          <a:lnSpc>
            <a:spcPct val="100000"/>
          </a:lnSpc>
          <a:spcBef>
            <a:spcPts val="0"/>
          </a:spcBef>
          <a:spcAft>
            <a:spcPts val="0"/>
          </a:spcAft>
          <a:buClrTx/>
          <a:buSzTx/>
          <a:buFontTx/>
          <a:buNone/>
          <a:tabLst/>
          <a:defRPr b="0" baseline="0" cap="none" i="0" spc="0" strike="noStrike" sz="5000" u="none" kumimoji="0" normalizeH="0">
            <a:ln>
              <a:noFill/>
            </a:ln>
            <a:solidFill>
              <a:srgbClr val="3E231A"/>
            </a:solidFill>
            <a:effectLst/>
            <a:uFillTx/>
            <a:latin typeface="+mn-lt"/>
            <a:ea typeface="+mn-ea"/>
            <a:cs typeface="+mn-cs"/>
            <a:sym typeface="Papyru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