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73" r:id="rId5"/>
    <p:sldMasterId id="2147483686" r:id="rId6"/>
  </p:sldMasterIdLst>
  <p:notesMasterIdLst>
    <p:notesMasterId r:id="rId47"/>
  </p:notesMasterIdLst>
  <p:handoutMasterIdLst>
    <p:handoutMasterId r:id="rId48"/>
  </p:handoutMasterIdLst>
  <p:sldIdLst>
    <p:sldId id="282" r:id="rId7"/>
    <p:sldId id="300" r:id="rId8"/>
    <p:sldId id="258" r:id="rId9"/>
    <p:sldId id="259" r:id="rId10"/>
    <p:sldId id="301" r:id="rId11"/>
    <p:sldId id="260" r:id="rId12"/>
    <p:sldId id="262" r:id="rId13"/>
    <p:sldId id="263" r:id="rId14"/>
    <p:sldId id="270" r:id="rId15"/>
    <p:sldId id="295" r:id="rId16"/>
    <p:sldId id="271" r:id="rId17"/>
    <p:sldId id="272" r:id="rId18"/>
    <p:sldId id="291" r:id="rId19"/>
    <p:sldId id="294" r:id="rId20"/>
    <p:sldId id="292" r:id="rId21"/>
    <p:sldId id="293" r:id="rId22"/>
    <p:sldId id="296" r:id="rId23"/>
    <p:sldId id="297" r:id="rId24"/>
    <p:sldId id="298" r:id="rId25"/>
    <p:sldId id="307" r:id="rId26"/>
    <p:sldId id="308" r:id="rId27"/>
    <p:sldId id="311" r:id="rId28"/>
    <p:sldId id="310" r:id="rId29"/>
    <p:sldId id="312" r:id="rId30"/>
    <p:sldId id="273" r:id="rId31"/>
    <p:sldId id="274" r:id="rId32"/>
    <p:sldId id="275" r:id="rId33"/>
    <p:sldId id="276" r:id="rId34"/>
    <p:sldId id="283" r:id="rId35"/>
    <p:sldId id="277" r:id="rId36"/>
    <p:sldId id="313" r:id="rId37"/>
    <p:sldId id="278" r:id="rId38"/>
    <p:sldId id="284" r:id="rId39"/>
    <p:sldId id="285" r:id="rId40"/>
    <p:sldId id="269" r:id="rId41"/>
    <p:sldId id="303" r:id="rId42"/>
    <p:sldId id="304" r:id="rId43"/>
    <p:sldId id="314" r:id="rId44"/>
    <p:sldId id="305" r:id="rId45"/>
    <p:sldId id="306"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73A0DAA-6AF3-43AB-8588-CEC1D06C72B9}"/>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03" autoAdjust="0"/>
    <p:restoredTop sz="94631" autoAdjust="0"/>
  </p:normalViewPr>
  <p:slideViewPr>
    <p:cSldViewPr snapToGrid="0">
      <p:cViewPr varScale="1">
        <p:scale>
          <a:sx n="100" d="100"/>
          <a:sy n="100" d="100"/>
        </p:scale>
        <p:origin x="108" y="396"/>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60" d="100"/>
          <a:sy n="60" d="100"/>
        </p:scale>
        <p:origin x="2424"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s>
</file>

<file path=ppt/diagrams/_rels/data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svg"/><Relationship Id="rId1" Type="http://schemas.openxmlformats.org/officeDocument/2006/relationships/image" Target="../media/image16.png"/><Relationship Id="rId4" Type="http://schemas.openxmlformats.org/officeDocument/2006/relationships/image" Target="../media/image19.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svg"/><Relationship Id="rId1" Type="http://schemas.openxmlformats.org/officeDocument/2006/relationships/image" Target="../media/image16.png"/><Relationship Id="rId4" Type="http://schemas.openxmlformats.org/officeDocument/2006/relationships/image" Target="../media/image19.svg"/></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2F23D5-2D54-4219-B6A8-5259F7B63117}" type="doc">
      <dgm:prSet loTypeId="urn:microsoft.com/office/officeart/2018/5/layout/CenteredIconLabelDescriptionList" loCatId="icon" qsTypeId="urn:microsoft.com/office/officeart/2005/8/quickstyle/simple1" qsCatId="simple" csTypeId="urn:microsoft.com/office/officeart/2005/8/colors/accent3_2" csCatId="accent3" phldr="1"/>
      <dgm:spPr/>
      <dgm:t>
        <a:bodyPr/>
        <a:lstStyle/>
        <a:p>
          <a:endParaRPr lang="en-US"/>
        </a:p>
      </dgm:t>
    </dgm:pt>
    <dgm:pt modelId="{64D23F4F-4500-485B-B102-ACC466348E9A}">
      <dgm:prSet/>
      <dgm:spPr/>
      <dgm:t>
        <a:bodyPr/>
        <a:lstStyle/>
        <a:p>
          <a:pPr>
            <a:defRPr b="1"/>
          </a:pPr>
          <a:r>
            <a:rPr lang="en-US"/>
            <a:t>Experienced speakers:</a:t>
          </a:r>
        </a:p>
      </dgm:t>
    </dgm:pt>
    <dgm:pt modelId="{8771612E-5390-4949-A426-A1AEB4176C08}" type="parTrans" cxnId="{4705D5AB-63D0-4521-A52F-C3D53300F603}">
      <dgm:prSet/>
      <dgm:spPr/>
      <dgm:t>
        <a:bodyPr/>
        <a:lstStyle/>
        <a:p>
          <a:endParaRPr lang="en-US"/>
        </a:p>
      </dgm:t>
    </dgm:pt>
    <dgm:pt modelId="{EFCA5D9E-8BA6-43A8-B7C0-1A1E5FAE5812}" type="sibTrans" cxnId="{4705D5AB-63D0-4521-A52F-C3D53300F603}">
      <dgm:prSet/>
      <dgm:spPr/>
      <dgm:t>
        <a:bodyPr/>
        <a:lstStyle/>
        <a:p>
          <a:endParaRPr lang="en-US"/>
        </a:p>
      </dgm:t>
    </dgm:pt>
    <dgm:pt modelId="{F9C87D0B-1B78-4004-8AD3-0CBC1F57C825}">
      <dgm:prSet/>
      <dgm:spPr/>
      <dgm:t>
        <a:bodyPr/>
        <a:lstStyle/>
        <a:p>
          <a:r>
            <a:rPr lang="en-US"/>
            <a:t>Speak freely and look directly at audience</a:t>
          </a:r>
        </a:p>
      </dgm:t>
    </dgm:pt>
    <dgm:pt modelId="{9F7F9284-C24F-4350-A289-C3B4337DFF32}" type="parTrans" cxnId="{6407395C-EF72-4D0B-8FE8-FBB0D73B973D}">
      <dgm:prSet/>
      <dgm:spPr/>
      <dgm:t>
        <a:bodyPr/>
        <a:lstStyle/>
        <a:p>
          <a:endParaRPr lang="en-US"/>
        </a:p>
      </dgm:t>
    </dgm:pt>
    <dgm:pt modelId="{44BA2D7B-B691-4DE8-9684-8700971A2273}" type="sibTrans" cxnId="{6407395C-EF72-4D0B-8FE8-FBB0D73B973D}">
      <dgm:prSet/>
      <dgm:spPr/>
      <dgm:t>
        <a:bodyPr/>
        <a:lstStyle/>
        <a:p>
          <a:endParaRPr lang="en-US"/>
        </a:p>
      </dgm:t>
    </dgm:pt>
    <dgm:pt modelId="{8717F21C-7B42-4CF0-9F92-330FED17E4BC}">
      <dgm:prSet/>
      <dgm:spPr/>
      <dgm:t>
        <a:bodyPr/>
        <a:lstStyle/>
        <a:p>
          <a:pPr>
            <a:defRPr b="1"/>
          </a:pPr>
          <a:r>
            <a:rPr lang="en-US"/>
            <a:t>Inexperienced speakers:</a:t>
          </a:r>
        </a:p>
      </dgm:t>
    </dgm:pt>
    <dgm:pt modelId="{466D83E6-C814-4DB6-A375-1549FE5D52A2}" type="parTrans" cxnId="{006E40BE-78F8-4A39-8522-360578C56C0C}">
      <dgm:prSet/>
      <dgm:spPr/>
      <dgm:t>
        <a:bodyPr/>
        <a:lstStyle/>
        <a:p>
          <a:endParaRPr lang="en-US"/>
        </a:p>
      </dgm:t>
    </dgm:pt>
    <dgm:pt modelId="{DC346975-3DB5-470D-ACDE-1EB249923B01}" type="sibTrans" cxnId="{006E40BE-78F8-4A39-8522-360578C56C0C}">
      <dgm:prSet/>
      <dgm:spPr/>
      <dgm:t>
        <a:bodyPr/>
        <a:lstStyle/>
        <a:p>
          <a:endParaRPr lang="en-US"/>
        </a:p>
      </dgm:t>
    </dgm:pt>
    <dgm:pt modelId="{8E536C94-81B6-419E-ABEB-31B1B711E963}">
      <dgm:prSet/>
      <dgm:spPr/>
      <dgm:t>
        <a:bodyPr/>
        <a:lstStyle/>
        <a:p>
          <a:r>
            <a:rPr lang="en-US"/>
            <a:t>Put outline and key points of your presentation on your slides</a:t>
          </a:r>
        </a:p>
      </dgm:t>
    </dgm:pt>
    <dgm:pt modelId="{78B34A14-EC74-4FEF-AA9E-3622C5DCCD3D}" type="parTrans" cxnId="{9317929A-6A0E-4DCE-8011-5E385EBE5F91}">
      <dgm:prSet/>
      <dgm:spPr/>
      <dgm:t>
        <a:bodyPr/>
        <a:lstStyle/>
        <a:p>
          <a:endParaRPr lang="en-US"/>
        </a:p>
      </dgm:t>
    </dgm:pt>
    <dgm:pt modelId="{94D5BAD0-5F45-45D6-94ED-33DA831E27DC}" type="sibTrans" cxnId="{9317929A-6A0E-4DCE-8011-5E385EBE5F91}">
      <dgm:prSet/>
      <dgm:spPr/>
      <dgm:t>
        <a:bodyPr/>
        <a:lstStyle/>
        <a:p>
          <a:endParaRPr lang="en-US"/>
        </a:p>
      </dgm:t>
    </dgm:pt>
    <dgm:pt modelId="{8273F7FE-CF63-43CC-86DC-C148A9E19F89}">
      <dgm:prSet/>
      <dgm:spPr/>
      <dgm:t>
        <a:bodyPr/>
        <a:lstStyle/>
        <a:p>
          <a:r>
            <a:rPr lang="en-US"/>
            <a:t>You don’t have to remember what to say</a:t>
          </a:r>
        </a:p>
      </dgm:t>
    </dgm:pt>
    <dgm:pt modelId="{24BE2F11-1AE6-4B4B-829E-24B24939127D}" type="parTrans" cxnId="{C841FBFD-B709-4376-BB71-1253D96217F3}">
      <dgm:prSet/>
      <dgm:spPr/>
      <dgm:t>
        <a:bodyPr/>
        <a:lstStyle/>
        <a:p>
          <a:endParaRPr lang="en-US"/>
        </a:p>
      </dgm:t>
    </dgm:pt>
    <dgm:pt modelId="{4CD79E8E-8509-4659-8A07-5AEBDD720497}" type="sibTrans" cxnId="{C841FBFD-B709-4376-BB71-1253D96217F3}">
      <dgm:prSet/>
      <dgm:spPr/>
      <dgm:t>
        <a:bodyPr/>
        <a:lstStyle/>
        <a:p>
          <a:endParaRPr lang="en-US"/>
        </a:p>
      </dgm:t>
    </dgm:pt>
    <dgm:pt modelId="{9E2DEBB1-29CA-4861-BFD9-9033A3399C2E}">
      <dgm:prSet/>
      <dgm:spPr/>
      <dgm:t>
        <a:bodyPr/>
        <a:lstStyle/>
        <a:p>
          <a:r>
            <a:rPr lang="en-US"/>
            <a:t>Eyes are on the slide not on you</a:t>
          </a:r>
        </a:p>
      </dgm:t>
    </dgm:pt>
    <dgm:pt modelId="{8B1E3D55-82D0-42B2-8A35-451DCF0C340D}" type="parTrans" cxnId="{1F0DEE20-2945-4A55-8DBD-4549DB3FAB9E}">
      <dgm:prSet/>
      <dgm:spPr/>
      <dgm:t>
        <a:bodyPr/>
        <a:lstStyle/>
        <a:p>
          <a:endParaRPr lang="en-US"/>
        </a:p>
      </dgm:t>
    </dgm:pt>
    <dgm:pt modelId="{A4767D72-2924-4278-AA9B-8A1F8A3131E1}" type="sibTrans" cxnId="{1F0DEE20-2945-4A55-8DBD-4549DB3FAB9E}">
      <dgm:prSet/>
      <dgm:spPr/>
      <dgm:t>
        <a:bodyPr/>
        <a:lstStyle/>
        <a:p>
          <a:endParaRPr lang="en-US"/>
        </a:p>
      </dgm:t>
    </dgm:pt>
    <dgm:pt modelId="{FBA98559-2357-4C8A-AAC8-80DE756610C8}">
      <dgm:prSet/>
      <dgm:spPr/>
      <dgm:t>
        <a:bodyPr/>
        <a:lstStyle/>
        <a:p>
          <a:r>
            <a:rPr lang="en-US"/>
            <a:t>Key points are there for people who weren’t listening or who are visual learners</a:t>
          </a:r>
        </a:p>
      </dgm:t>
    </dgm:pt>
    <dgm:pt modelId="{478C7A0A-A273-4268-B928-B6D84316D4D2}" type="parTrans" cxnId="{0B3F3E6D-5473-4AD4-A5AB-63CFC6640FCB}">
      <dgm:prSet/>
      <dgm:spPr/>
      <dgm:t>
        <a:bodyPr/>
        <a:lstStyle/>
        <a:p>
          <a:endParaRPr lang="en-US"/>
        </a:p>
      </dgm:t>
    </dgm:pt>
    <dgm:pt modelId="{20EB8FEC-4951-427A-A5BB-ACDB50B95E9F}" type="sibTrans" cxnId="{0B3F3E6D-5473-4AD4-A5AB-63CFC6640FCB}">
      <dgm:prSet/>
      <dgm:spPr/>
      <dgm:t>
        <a:bodyPr/>
        <a:lstStyle/>
        <a:p>
          <a:endParaRPr lang="en-US"/>
        </a:p>
      </dgm:t>
    </dgm:pt>
    <dgm:pt modelId="{85A1DF66-65C4-4F54-A0E0-88B5EC3E0619}" type="pres">
      <dgm:prSet presAssocID="{0E2F23D5-2D54-4219-B6A8-5259F7B63117}" presName="root" presStyleCnt="0">
        <dgm:presLayoutVars>
          <dgm:dir/>
          <dgm:resizeHandles val="exact"/>
        </dgm:presLayoutVars>
      </dgm:prSet>
      <dgm:spPr/>
    </dgm:pt>
    <dgm:pt modelId="{590216F0-4E03-46F7-9A31-E96F1EF7C5C9}" type="pres">
      <dgm:prSet presAssocID="{64D23F4F-4500-485B-B102-ACC466348E9A}" presName="compNode" presStyleCnt="0"/>
      <dgm:spPr/>
    </dgm:pt>
    <dgm:pt modelId="{08112A3E-6678-45B3-9CFE-B4D17BB1BEBF}" type="pres">
      <dgm:prSet presAssocID="{64D23F4F-4500-485B-B102-ACC466348E9A}"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ecturer"/>
        </a:ext>
      </dgm:extLst>
    </dgm:pt>
    <dgm:pt modelId="{828DEE6C-F21E-4B31-8FD7-350CBFCFAA5C}" type="pres">
      <dgm:prSet presAssocID="{64D23F4F-4500-485B-B102-ACC466348E9A}" presName="iconSpace" presStyleCnt="0"/>
      <dgm:spPr/>
    </dgm:pt>
    <dgm:pt modelId="{0DB34B7A-8B4B-40CF-86BB-23B589DB2F8D}" type="pres">
      <dgm:prSet presAssocID="{64D23F4F-4500-485B-B102-ACC466348E9A}" presName="parTx" presStyleLbl="revTx" presStyleIdx="0" presStyleCnt="4">
        <dgm:presLayoutVars>
          <dgm:chMax val="0"/>
          <dgm:chPref val="0"/>
        </dgm:presLayoutVars>
      </dgm:prSet>
      <dgm:spPr/>
    </dgm:pt>
    <dgm:pt modelId="{DD275688-8461-4AF9-82E7-ECBDF8140B93}" type="pres">
      <dgm:prSet presAssocID="{64D23F4F-4500-485B-B102-ACC466348E9A}" presName="txSpace" presStyleCnt="0"/>
      <dgm:spPr/>
    </dgm:pt>
    <dgm:pt modelId="{B7E76B4A-B77B-4CBB-B223-F558378771F6}" type="pres">
      <dgm:prSet presAssocID="{64D23F4F-4500-485B-B102-ACC466348E9A}" presName="desTx" presStyleLbl="revTx" presStyleIdx="1" presStyleCnt="4">
        <dgm:presLayoutVars/>
      </dgm:prSet>
      <dgm:spPr/>
    </dgm:pt>
    <dgm:pt modelId="{8F5ECACD-210C-42CE-B9A9-CF2A7EC3539F}" type="pres">
      <dgm:prSet presAssocID="{EFCA5D9E-8BA6-43A8-B7C0-1A1E5FAE5812}" presName="sibTrans" presStyleCnt="0"/>
      <dgm:spPr/>
    </dgm:pt>
    <dgm:pt modelId="{5B9FE9F1-B567-498B-AAE5-9017E40B8182}" type="pres">
      <dgm:prSet presAssocID="{8717F21C-7B42-4CF0-9F92-330FED17E4BC}" presName="compNode" presStyleCnt="0"/>
      <dgm:spPr/>
    </dgm:pt>
    <dgm:pt modelId="{C82B4D34-C443-476A-8C1D-130D5620C9A7}" type="pres">
      <dgm:prSet presAssocID="{8717F21C-7B42-4CF0-9F92-330FED17E4BC}"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eacher"/>
        </a:ext>
      </dgm:extLst>
    </dgm:pt>
    <dgm:pt modelId="{4E7B6D95-8671-4A29-B10F-66860E00335C}" type="pres">
      <dgm:prSet presAssocID="{8717F21C-7B42-4CF0-9F92-330FED17E4BC}" presName="iconSpace" presStyleCnt="0"/>
      <dgm:spPr/>
    </dgm:pt>
    <dgm:pt modelId="{C5C0911F-A2B0-49A4-B3F0-4BDA15635A3A}" type="pres">
      <dgm:prSet presAssocID="{8717F21C-7B42-4CF0-9F92-330FED17E4BC}" presName="parTx" presStyleLbl="revTx" presStyleIdx="2" presStyleCnt="4">
        <dgm:presLayoutVars>
          <dgm:chMax val="0"/>
          <dgm:chPref val="0"/>
        </dgm:presLayoutVars>
      </dgm:prSet>
      <dgm:spPr/>
    </dgm:pt>
    <dgm:pt modelId="{5A1049DB-626F-4E7D-852B-2643CB5B72A3}" type="pres">
      <dgm:prSet presAssocID="{8717F21C-7B42-4CF0-9F92-330FED17E4BC}" presName="txSpace" presStyleCnt="0"/>
      <dgm:spPr/>
    </dgm:pt>
    <dgm:pt modelId="{CA342A25-9577-4757-B158-190C60A18C60}" type="pres">
      <dgm:prSet presAssocID="{8717F21C-7B42-4CF0-9F92-330FED17E4BC}" presName="desTx" presStyleLbl="revTx" presStyleIdx="3" presStyleCnt="4">
        <dgm:presLayoutVars/>
      </dgm:prSet>
      <dgm:spPr/>
    </dgm:pt>
  </dgm:ptLst>
  <dgm:cxnLst>
    <dgm:cxn modelId="{EB250915-7C09-4B28-A6AC-094DEC09BD57}" type="presOf" srcId="{F9C87D0B-1B78-4004-8AD3-0CBC1F57C825}" destId="{B7E76B4A-B77B-4CBB-B223-F558378771F6}" srcOrd="0" destOrd="0" presId="urn:microsoft.com/office/officeart/2018/5/layout/CenteredIconLabelDescriptionList"/>
    <dgm:cxn modelId="{1F0DEE20-2945-4A55-8DBD-4549DB3FAB9E}" srcId="{8E536C94-81B6-419E-ABEB-31B1B711E963}" destId="{9E2DEBB1-29CA-4861-BFD9-9033A3399C2E}" srcOrd="1" destOrd="0" parTransId="{8B1E3D55-82D0-42B2-8A35-451DCF0C340D}" sibTransId="{A4767D72-2924-4278-AA9B-8A1F8A3131E1}"/>
    <dgm:cxn modelId="{6407395C-EF72-4D0B-8FE8-FBB0D73B973D}" srcId="{64D23F4F-4500-485B-B102-ACC466348E9A}" destId="{F9C87D0B-1B78-4004-8AD3-0CBC1F57C825}" srcOrd="0" destOrd="0" parTransId="{9F7F9284-C24F-4350-A289-C3B4337DFF32}" sibTransId="{44BA2D7B-B691-4DE8-9684-8700971A2273}"/>
    <dgm:cxn modelId="{4F520F5E-779F-47E3-B076-023449087809}" type="presOf" srcId="{9E2DEBB1-29CA-4861-BFD9-9033A3399C2E}" destId="{CA342A25-9577-4757-B158-190C60A18C60}" srcOrd="0" destOrd="2" presId="urn:microsoft.com/office/officeart/2018/5/layout/CenteredIconLabelDescriptionList"/>
    <dgm:cxn modelId="{26BE5E43-7AC3-454F-857F-0EDB7D312DC5}" type="presOf" srcId="{0E2F23D5-2D54-4219-B6A8-5259F7B63117}" destId="{85A1DF66-65C4-4F54-A0E0-88B5EC3E0619}" srcOrd="0" destOrd="0" presId="urn:microsoft.com/office/officeart/2018/5/layout/CenteredIconLabelDescriptionList"/>
    <dgm:cxn modelId="{0B3F3E6D-5473-4AD4-A5AB-63CFC6640FCB}" srcId="{8E536C94-81B6-419E-ABEB-31B1B711E963}" destId="{FBA98559-2357-4C8A-AAC8-80DE756610C8}" srcOrd="2" destOrd="0" parTransId="{478C7A0A-A273-4268-B928-B6D84316D4D2}" sibTransId="{20EB8FEC-4951-427A-A5BB-ACDB50B95E9F}"/>
    <dgm:cxn modelId="{B3CDDB4D-6EEA-44D5-82E8-D4059ABBA5D7}" type="presOf" srcId="{8273F7FE-CF63-43CC-86DC-C148A9E19F89}" destId="{CA342A25-9577-4757-B158-190C60A18C60}" srcOrd="0" destOrd="1" presId="urn:microsoft.com/office/officeart/2018/5/layout/CenteredIconLabelDescriptionList"/>
    <dgm:cxn modelId="{9317929A-6A0E-4DCE-8011-5E385EBE5F91}" srcId="{8717F21C-7B42-4CF0-9F92-330FED17E4BC}" destId="{8E536C94-81B6-419E-ABEB-31B1B711E963}" srcOrd="0" destOrd="0" parTransId="{78B34A14-EC74-4FEF-AA9E-3622C5DCCD3D}" sibTransId="{94D5BAD0-5F45-45D6-94ED-33DA831E27DC}"/>
    <dgm:cxn modelId="{4705D5AB-63D0-4521-A52F-C3D53300F603}" srcId="{0E2F23D5-2D54-4219-B6A8-5259F7B63117}" destId="{64D23F4F-4500-485B-B102-ACC466348E9A}" srcOrd="0" destOrd="0" parTransId="{8771612E-5390-4949-A426-A1AEB4176C08}" sibTransId="{EFCA5D9E-8BA6-43A8-B7C0-1A1E5FAE5812}"/>
    <dgm:cxn modelId="{DB849FBA-3B8B-4163-A07C-4DF45D434FCF}" type="presOf" srcId="{64D23F4F-4500-485B-B102-ACC466348E9A}" destId="{0DB34B7A-8B4B-40CF-86BB-23B589DB2F8D}" srcOrd="0" destOrd="0" presId="urn:microsoft.com/office/officeart/2018/5/layout/CenteredIconLabelDescriptionList"/>
    <dgm:cxn modelId="{CD1F28BD-A3A5-4C76-BCB7-970A03077A2D}" type="presOf" srcId="{8E536C94-81B6-419E-ABEB-31B1B711E963}" destId="{CA342A25-9577-4757-B158-190C60A18C60}" srcOrd="0" destOrd="0" presId="urn:microsoft.com/office/officeart/2018/5/layout/CenteredIconLabelDescriptionList"/>
    <dgm:cxn modelId="{006E40BE-78F8-4A39-8522-360578C56C0C}" srcId="{0E2F23D5-2D54-4219-B6A8-5259F7B63117}" destId="{8717F21C-7B42-4CF0-9F92-330FED17E4BC}" srcOrd="1" destOrd="0" parTransId="{466D83E6-C814-4DB6-A375-1549FE5D52A2}" sibTransId="{DC346975-3DB5-470D-ACDE-1EB249923B01}"/>
    <dgm:cxn modelId="{82104DC0-AB08-40EC-8AA0-83238925D662}" type="presOf" srcId="{FBA98559-2357-4C8A-AAC8-80DE756610C8}" destId="{CA342A25-9577-4757-B158-190C60A18C60}" srcOrd="0" destOrd="3" presId="urn:microsoft.com/office/officeart/2018/5/layout/CenteredIconLabelDescriptionList"/>
    <dgm:cxn modelId="{AF41FBF6-D098-412D-B4FB-52F86F9EA9FB}" type="presOf" srcId="{8717F21C-7B42-4CF0-9F92-330FED17E4BC}" destId="{C5C0911F-A2B0-49A4-B3F0-4BDA15635A3A}" srcOrd="0" destOrd="0" presId="urn:microsoft.com/office/officeart/2018/5/layout/CenteredIconLabelDescriptionList"/>
    <dgm:cxn modelId="{C841FBFD-B709-4376-BB71-1253D96217F3}" srcId="{8E536C94-81B6-419E-ABEB-31B1B711E963}" destId="{8273F7FE-CF63-43CC-86DC-C148A9E19F89}" srcOrd="0" destOrd="0" parTransId="{24BE2F11-1AE6-4B4B-829E-24B24939127D}" sibTransId="{4CD79E8E-8509-4659-8A07-5AEBDD720497}"/>
    <dgm:cxn modelId="{93512B43-C70B-4299-A044-2352C4682486}" type="presParOf" srcId="{85A1DF66-65C4-4F54-A0E0-88B5EC3E0619}" destId="{590216F0-4E03-46F7-9A31-E96F1EF7C5C9}" srcOrd="0" destOrd="0" presId="urn:microsoft.com/office/officeart/2018/5/layout/CenteredIconLabelDescriptionList"/>
    <dgm:cxn modelId="{46AB7F88-3873-45AC-8770-1311D0FB76CD}" type="presParOf" srcId="{590216F0-4E03-46F7-9A31-E96F1EF7C5C9}" destId="{08112A3E-6678-45B3-9CFE-B4D17BB1BEBF}" srcOrd="0" destOrd="0" presId="urn:microsoft.com/office/officeart/2018/5/layout/CenteredIconLabelDescriptionList"/>
    <dgm:cxn modelId="{A3ADF9F9-32A2-4D80-B85F-90F52CFF598A}" type="presParOf" srcId="{590216F0-4E03-46F7-9A31-E96F1EF7C5C9}" destId="{828DEE6C-F21E-4B31-8FD7-350CBFCFAA5C}" srcOrd="1" destOrd="0" presId="urn:microsoft.com/office/officeart/2018/5/layout/CenteredIconLabelDescriptionList"/>
    <dgm:cxn modelId="{68123EB2-71B0-45F0-9E51-EB57B3F4357D}" type="presParOf" srcId="{590216F0-4E03-46F7-9A31-E96F1EF7C5C9}" destId="{0DB34B7A-8B4B-40CF-86BB-23B589DB2F8D}" srcOrd="2" destOrd="0" presId="urn:microsoft.com/office/officeart/2018/5/layout/CenteredIconLabelDescriptionList"/>
    <dgm:cxn modelId="{F648F592-AF94-425B-8EA7-8747597C96D5}" type="presParOf" srcId="{590216F0-4E03-46F7-9A31-E96F1EF7C5C9}" destId="{DD275688-8461-4AF9-82E7-ECBDF8140B93}" srcOrd="3" destOrd="0" presId="urn:microsoft.com/office/officeart/2018/5/layout/CenteredIconLabelDescriptionList"/>
    <dgm:cxn modelId="{3BD40EF8-A4A6-4503-B4EB-79A1349355EE}" type="presParOf" srcId="{590216F0-4E03-46F7-9A31-E96F1EF7C5C9}" destId="{B7E76B4A-B77B-4CBB-B223-F558378771F6}" srcOrd="4" destOrd="0" presId="urn:microsoft.com/office/officeart/2018/5/layout/CenteredIconLabelDescriptionList"/>
    <dgm:cxn modelId="{9782A435-1743-447D-8884-078D139640E0}" type="presParOf" srcId="{85A1DF66-65C4-4F54-A0E0-88B5EC3E0619}" destId="{8F5ECACD-210C-42CE-B9A9-CF2A7EC3539F}" srcOrd="1" destOrd="0" presId="urn:microsoft.com/office/officeart/2018/5/layout/CenteredIconLabelDescriptionList"/>
    <dgm:cxn modelId="{C3E9F417-A179-4090-ADF4-D7A295A9B568}" type="presParOf" srcId="{85A1DF66-65C4-4F54-A0E0-88B5EC3E0619}" destId="{5B9FE9F1-B567-498B-AAE5-9017E40B8182}" srcOrd="2" destOrd="0" presId="urn:microsoft.com/office/officeart/2018/5/layout/CenteredIconLabelDescriptionList"/>
    <dgm:cxn modelId="{40396AC5-8B42-40D3-8A82-0FFC535435A0}" type="presParOf" srcId="{5B9FE9F1-B567-498B-AAE5-9017E40B8182}" destId="{C82B4D34-C443-476A-8C1D-130D5620C9A7}" srcOrd="0" destOrd="0" presId="urn:microsoft.com/office/officeart/2018/5/layout/CenteredIconLabelDescriptionList"/>
    <dgm:cxn modelId="{C7C5DE94-E258-43D8-A8E8-2019E90B3BF6}" type="presParOf" srcId="{5B9FE9F1-B567-498B-AAE5-9017E40B8182}" destId="{4E7B6D95-8671-4A29-B10F-66860E00335C}" srcOrd="1" destOrd="0" presId="urn:microsoft.com/office/officeart/2018/5/layout/CenteredIconLabelDescriptionList"/>
    <dgm:cxn modelId="{E972D105-AC72-4AE3-AE6B-D8EEDBCA0010}" type="presParOf" srcId="{5B9FE9F1-B567-498B-AAE5-9017E40B8182}" destId="{C5C0911F-A2B0-49A4-B3F0-4BDA15635A3A}" srcOrd="2" destOrd="0" presId="urn:microsoft.com/office/officeart/2018/5/layout/CenteredIconLabelDescriptionList"/>
    <dgm:cxn modelId="{CDE9923C-A7A7-414C-9A1B-1CF5A2207192}" type="presParOf" srcId="{5B9FE9F1-B567-498B-AAE5-9017E40B8182}" destId="{5A1049DB-626F-4E7D-852B-2643CB5B72A3}" srcOrd="3" destOrd="0" presId="urn:microsoft.com/office/officeart/2018/5/layout/CenteredIconLabelDescriptionList"/>
    <dgm:cxn modelId="{1C40BCB6-645E-4479-9DF0-14392DD7425F}" type="presParOf" srcId="{5B9FE9F1-B567-498B-AAE5-9017E40B8182}" destId="{CA342A25-9577-4757-B158-190C60A18C60}" srcOrd="4" destOrd="0" presId="urn:microsoft.com/office/officeart/2018/5/layout/CenteredIconLabelDescri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112A3E-6678-45B3-9CFE-B4D17BB1BEBF}">
      <dsp:nvSpPr>
        <dsp:cNvPr id="0" name=""/>
        <dsp:cNvSpPr/>
      </dsp:nvSpPr>
      <dsp:spPr>
        <a:xfrm>
          <a:off x="1375769" y="630599"/>
          <a:ext cx="1479515" cy="14795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DB34B7A-8B4B-40CF-86BB-23B589DB2F8D}">
      <dsp:nvSpPr>
        <dsp:cNvPr id="0" name=""/>
        <dsp:cNvSpPr/>
      </dsp:nvSpPr>
      <dsp:spPr>
        <a:xfrm>
          <a:off x="1933" y="2276499"/>
          <a:ext cx="4227187" cy="634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22400">
            <a:lnSpc>
              <a:spcPct val="90000"/>
            </a:lnSpc>
            <a:spcBef>
              <a:spcPct val="0"/>
            </a:spcBef>
            <a:spcAft>
              <a:spcPct val="35000"/>
            </a:spcAft>
            <a:buNone/>
            <a:defRPr b="1"/>
          </a:pPr>
          <a:r>
            <a:rPr lang="en-US" sz="3200" kern="1200"/>
            <a:t>Experienced speakers:</a:t>
          </a:r>
        </a:p>
      </dsp:txBody>
      <dsp:txXfrm>
        <a:off x="1933" y="2276499"/>
        <a:ext cx="4227187" cy="634078"/>
      </dsp:txXfrm>
    </dsp:sp>
    <dsp:sp modelId="{B7E76B4A-B77B-4CBB-B223-F558378771F6}">
      <dsp:nvSpPr>
        <dsp:cNvPr id="0" name=""/>
        <dsp:cNvSpPr/>
      </dsp:nvSpPr>
      <dsp:spPr>
        <a:xfrm>
          <a:off x="1933" y="2987965"/>
          <a:ext cx="4227187" cy="15120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pPr>
          <a:r>
            <a:rPr lang="en-US" sz="1700" kern="1200"/>
            <a:t>Speak freely and look directly at audience</a:t>
          </a:r>
        </a:p>
      </dsp:txBody>
      <dsp:txXfrm>
        <a:off x="1933" y="2987965"/>
        <a:ext cx="4227187" cy="1512023"/>
      </dsp:txXfrm>
    </dsp:sp>
    <dsp:sp modelId="{C82B4D34-C443-476A-8C1D-130D5620C9A7}">
      <dsp:nvSpPr>
        <dsp:cNvPr id="0" name=""/>
        <dsp:cNvSpPr/>
      </dsp:nvSpPr>
      <dsp:spPr>
        <a:xfrm>
          <a:off x="6342714" y="630599"/>
          <a:ext cx="1479515" cy="14795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5C0911F-A2B0-49A4-B3F0-4BDA15635A3A}">
      <dsp:nvSpPr>
        <dsp:cNvPr id="0" name=""/>
        <dsp:cNvSpPr/>
      </dsp:nvSpPr>
      <dsp:spPr>
        <a:xfrm>
          <a:off x="4968878" y="2276499"/>
          <a:ext cx="4227187" cy="634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22400">
            <a:lnSpc>
              <a:spcPct val="90000"/>
            </a:lnSpc>
            <a:spcBef>
              <a:spcPct val="0"/>
            </a:spcBef>
            <a:spcAft>
              <a:spcPct val="35000"/>
            </a:spcAft>
            <a:buNone/>
            <a:defRPr b="1"/>
          </a:pPr>
          <a:r>
            <a:rPr lang="en-US" sz="3200" kern="1200"/>
            <a:t>Inexperienced speakers:</a:t>
          </a:r>
        </a:p>
      </dsp:txBody>
      <dsp:txXfrm>
        <a:off x="4968878" y="2276499"/>
        <a:ext cx="4227187" cy="634078"/>
      </dsp:txXfrm>
    </dsp:sp>
    <dsp:sp modelId="{CA342A25-9577-4757-B158-190C60A18C60}">
      <dsp:nvSpPr>
        <dsp:cNvPr id="0" name=""/>
        <dsp:cNvSpPr/>
      </dsp:nvSpPr>
      <dsp:spPr>
        <a:xfrm>
          <a:off x="4968878" y="2987965"/>
          <a:ext cx="4227187" cy="15120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55650">
            <a:lnSpc>
              <a:spcPct val="90000"/>
            </a:lnSpc>
            <a:spcBef>
              <a:spcPct val="0"/>
            </a:spcBef>
            <a:spcAft>
              <a:spcPct val="35000"/>
            </a:spcAft>
            <a:buNone/>
          </a:pPr>
          <a:r>
            <a:rPr lang="en-US" sz="1700" kern="1200"/>
            <a:t>Put outline and key points of your presentation on your slides</a:t>
          </a:r>
        </a:p>
        <a:p>
          <a:pPr marL="171450" lvl="1" indent="-171450" algn="l" defTabSz="755650">
            <a:lnSpc>
              <a:spcPct val="90000"/>
            </a:lnSpc>
            <a:spcBef>
              <a:spcPct val="0"/>
            </a:spcBef>
            <a:spcAft>
              <a:spcPct val="15000"/>
            </a:spcAft>
            <a:buChar char="•"/>
          </a:pPr>
          <a:r>
            <a:rPr lang="en-US" sz="1700" kern="1200"/>
            <a:t>You don’t have to remember what to say</a:t>
          </a:r>
        </a:p>
        <a:p>
          <a:pPr marL="171450" lvl="1" indent="-171450" algn="l" defTabSz="755650">
            <a:lnSpc>
              <a:spcPct val="90000"/>
            </a:lnSpc>
            <a:spcBef>
              <a:spcPct val="0"/>
            </a:spcBef>
            <a:spcAft>
              <a:spcPct val="15000"/>
            </a:spcAft>
            <a:buChar char="•"/>
          </a:pPr>
          <a:r>
            <a:rPr lang="en-US" sz="1700" kern="1200"/>
            <a:t>Eyes are on the slide not on you</a:t>
          </a:r>
        </a:p>
        <a:p>
          <a:pPr marL="171450" lvl="1" indent="-171450" algn="l" defTabSz="755650">
            <a:lnSpc>
              <a:spcPct val="90000"/>
            </a:lnSpc>
            <a:spcBef>
              <a:spcPct val="0"/>
            </a:spcBef>
            <a:spcAft>
              <a:spcPct val="15000"/>
            </a:spcAft>
            <a:buChar char="•"/>
          </a:pPr>
          <a:r>
            <a:rPr lang="en-US" sz="1700" kern="1200"/>
            <a:t>Key points are there for people who weren’t listening or who are visual learners</a:t>
          </a:r>
        </a:p>
      </dsp:txBody>
      <dsp:txXfrm>
        <a:off x="4968878" y="2987965"/>
        <a:ext cx="4227187" cy="1512023"/>
      </dsp:txXfrm>
    </dsp:sp>
  </dsp:spTree>
</dsp:drawing>
</file>

<file path=ppt/diagrams/layout1.xml><?xml version="1.0" encoding="utf-8"?>
<dgm:layoutDef xmlns:dgm="http://schemas.openxmlformats.org/drawingml/2006/diagram" xmlns:a="http://schemas.openxmlformats.org/drawingml/2006/main" uniqueId="urn:microsoft.com/office/officeart/2018/5/layout/CenteredIconLabelDescriptionList">
  <dgm:title val="Centered 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ctrX" for="ch" forName="iconRect" refType="w" fact="0.5"/>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76F666D-E0C2-435B-BAA8-9287F9E5D38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9FEBCAF-CB3F-4928-91AA-D61472F880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1077DB-935E-4A0A-947A-D283B9F9F452}" type="datetimeFigureOut">
              <a:rPr lang="en-US" smtClean="0"/>
              <a:t>3/10/2021</a:t>
            </a:fld>
            <a:endParaRPr lang="en-US" dirty="0"/>
          </a:p>
        </p:txBody>
      </p:sp>
      <p:sp>
        <p:nvSpPr>
          <p:cNvPr id="4" name="Footer Placeholder 3">
            <a:extLst>
              <a:ext uri="{FF2B5EF4-FFF2-40B4-BE49-F238E27FC236}">
                <a16:creationId xmlns:a16="http://schemas.microsoft.com/office/drawing/2014/main" id="{69256698-63C6-4CCC-81CB-EA5604C30F1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B2467FDA-05D7-4760-A373-5D6AEAAF427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2C0B10-7CAE-41E4-AB02-7E8B1FF2B898}" type="slidenum">
              <a:rPr lang="en-US" smtClean="0"/>
              <a:t>‹#›</a:t>
            </a:fld>
            <a:endParaRPr lang="en-US" dirty="0"/>
          </a:p>
        </p:txBody>
      </p:sp>
    </p:spTree>
    <p:extLst>
      <p:ext uri="{BB962C8B-B14F-4D97-AF65-F5344CB8AC3E}">
        <p14:creationId xmlns:p14="http://schemas.microsoft.com/office/powerpoint/2010/main" val="36875375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9EC30E-1A71-4188-9BE7-E2A64929A436}" type="datetimeFigureOut">
              <a:rPr lang="en-US" noProof="0" smtClean="0"/>
              <a:t>3/10/2021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30193B-564F-4854-8A52-728F3FB19C85}" type="slidenum">
              <a:rPr lang="en-US" noProof="0" smtClean="0"/>
              <a:t>‹#›</a:t>
            </a:fld>
            <a:endParaRPr lang="en-US" noProof="0"/>
          </a:p>
        </p:txBody>
      </p:sp>
    </p:spTree>
    <p:extLst>
      <p:ext uri="{BB962C8B-B14F-4D97-AF65-F5344CB8AC3E}">
        <p14:creationId xmlns:p14="http://schemas.microsoft.com/office/powerpoint/2010/main" val="3603816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530193B-564F-4854-8A52-728F3FB19C85}" type="slidenum">
              <a:rPr lang="en-US" noProof="0" smtClean="0"/>
              <a:t>1</a:t>
            </a:fld>
            <a:endParaRPr lang="en-US" noProof="0"/>
          </a:p>
        </p:txBody>
      </p:sp>
    </p:spTree>
    <p:extLst>
      <p:ext uri="{BB962C8B-B14F-4D97-AF65-F5344CB8AC3E}">
        <p14:creationId xmlns:p14="http://schemas.microsoft.com/office/powerpoint/2010/main" val="3861513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381000" y="685800"/>
            <a:ext cx="6096000" cy="3429000"/>
          </a:xfrm>
          <a:ln/>
        </p:spPr>
      </p:sp>
      <p:sp>
        <p:nvSpPr>
          <p:cNvPr id="6963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8835957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416461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cap="flat"/>
        </p:spPr>
      </p:sp>
      <p:sp>
        <p:nvSpPr>
          <p:cNvPr id="11267" name="Rectangle 3"/>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cap="flat"/>
        </p:spPr>
      </p:sp>
      <p:sp>
        <p:nvSpPr>
          <p:cNvPr id="17411" name="Rectangle 3"/>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ln cap="flat"/>
        </p:spPr>
      </p:sp>
      <p:sp>
        <p:nvSpPr>
          <p:cNvPr id="151555" name="Rectangle 3"/>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cap="flat"/>
        </p:spPr>
      </p:sp>
      <p:sp>
        <p:nvSpPr>
          <p:cNvPr id="21507" name="Rectangle 3"/>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ln cap="flat"/>
        </p:spPr>
      </p:sp>
      <p:sp>
        <p:nvSpPr>
          <p:cNvPr id="151555" name="Rectangle 3"/>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381000" y="685800"/>
            <a:ext cx="6096000" cy="3429000"/>
          </a:xfrm>
          <a:ln/>
        </p:spPr>
      </p:sp>
      <p:sp>
        <p:nvSpPr>
          <p:cNvPr id="82947"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381000" y="685800"/>
            <a:ext cx="6096000" cy="3429000"/>
          </a:xfrm>
          <a:ln/>
        </p:spPr>
      </p:sp>
      <p:sp>
        <p:nvSpPr>
          <p:cNvPr id="84995"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lvl1pPr eaLnBrk="0" hangingPunct="0">
              <a:defRPr sz="2400">
                <a:solidFill>
                  <a:schemeClr val="tx1"/>
                </a:solidFill>
                <a:latin typeface="Tahoma" charset="0"/>
              </a:defRPr>
            </a:lvl1pPr>
            <a:lvl2pPr marL="742950" indent="-285750" eaLnBrk="0" hangingPunct="0">
              <a:defRPr sz="2400">
                <a:solidFill>
                  <a:schemeClr val="tx1"/>
                </a:solidFill>
                <a:latin typeface="Tahoma" charset="0"/>
              </a:defRPr>
            </a:lvl2pPr>
            <a:lvl3pPr marL="1143000" indent="-228600" eaLnBrk="0" hangingPunct="0">
              <a:defRPr sz="2400">
                <a:solidFill>
                  <a:schemeClr val="tx1"/>
                </a:solidFill>
                <a:latin typeface="Tahoma" charset="0"/>
              </a:defRPr>
            </a:lvl3pPr>
            <a:lvl4pPr marL="1600200" indent="-228600" eaLnBrk="0" hangingPunct="0">
              <a:defRPr sz="2400">
                <a:solidFill>
                  <a:schemeClr val="tx1"/>
                </a:solidFill>
                <a:latin typeface="Tahoma" charset="0"/>
              </a:defRPr>
            </a:lvl4pPr>
            <a:lvl5pPr marL="2057400" indent="-228600" eaLnBrk="0" hangingPunct="0">
              <a:defRPr sz="2400">
                <a:solidFill>
                  <a:schemeClr val="tx1"/>
                </a:solidFill>
                <a:latin typeface="Tahoma" charset="0"/>
              </a:defRPr>
            </a:lvl5pPr>
            <a:lvl6pPr marL="2514600" indent="-228600" eaLnBrk="0" fontAlgn="base" hangingPunct="0">
              <a:spcBef>
                <a:spcPct val="0"/>
              </a:spcBef>
              <a:spcAft>
                <a:spcPct val="0"/>
              </a:spcAft>
              <a:defRPr sz="2400">
                <a:solidFill>
                  <a:schemeClr val="tx1"/>
                </a:solidFill>
                <a:latin typeface="Tahoma" charset="0"/>
              </a:defRPr>
            </a:lvl6pPr>
            <a:lvl7pPr marL="2971800" indent="-228600" eaLnBrk="0" fontAlgn="base" hangingPunct="0">
              <a:spcBef>
                <a:spcPct val="0"/>
              </a:spcBef>
              <a:spcAft>
                <a:spcPct val="0"/>
              </a:spcAft>
              <a:defRPr sz="2400">
                <a:solidFill>
                  <a:schemeClr val="tx1"/>
                </a:solidFill>
                <a:latin typeface="Tahoma" charset="0"/>
              </a:defRPr>
            </a:lvl7pPr>
            <a:lvl8pPr marL="3429000" indent="-228600" eaLnBrk="0" fontAlgn="base" hangingPunct="0">
              <a:spcBef>
                <a:spcPct val="0"/>
              </a:spcBef>
              <a:spcAft>
                <a:spcPct val="0"/>
              </a:spcAft>
              <a:defRPr sz="2400">
                <a:solidFill>
                  <a:schemeClr val="tx1"/>
                </a:solidFill>
                <a:latin typeface="Tahoma" charset="0"/>
              </a:defRPr>
            </a:lvl8pPr>
            <a:lvl9pPr marL="3886200" indent="-228600" eaLnBrk="0" fontAlgn="base" hangingPunct="0">
              <a:spcBef>
                <a:spcPct val="0"/>
              </a:spcBef>
              <a:spcAft>
                <a:spcPct val="0"/>
              </a:spcAft>
              <a:defRPr sz="2400">
                <a:solidFill>
                  <a:schemeClr val="tx1"/>
                </a:solidFill>
                <a:latin typeface="Tahoma" charset="0"/>
              </a:defRPr>
            </a:lvl9pPr>
          </a:lstStyle>
          <a:p>
            <a:pPr eaLnBrk="1" hangingPunct="1"/>
            <a:fld id="{A39282A8-2208-42F7-ADF2-A385DCCB2794}" type="slidenum">
              <a:rPr lang="en-US" altLang="en-US" sz="1200">
                <a:solidFill>
                  <a:prstClr val="black"/>
                </a:solidFill>
                <a:latin typeface="Arial" charset="0"/>
              </a:rPr>
              <a:pPr eaLnBrk="1" hangingPunct="1"/>
              <a:t>16</a:t>
            </a:fld>
            <a:endParaRPr lang="en-US" altLang="en-US" sz="1200">
              <a:solidFill>
                <a:prstClr val="black"/>
              </a:solidFill>
              <a:latin typeface="Arial" charset="0"/>
            </a:endParaRPr>
          </a:p>
        </p:txBody>
      </p:sp>
      <p:sp>
        <p:nvSpPr>
          <p:cNvPr id="29699" name="Rectangle 2"/>
          <p:cNvSpPr>
            <a:spLocks noGrp="1" noRot="1" noChangeAspect="1" noChangeArrowheads="1" noTextEdit="1"/>
          </p:cNvSpPr>
          <p:nvPr>
            <p:ph type="sldImg"/>
          </p:nvPr>
        </p:nvSpPr>
        <p:spPr>
          <a:xfrm>
            <a:off x="404813" y="698500"/>
            <a:ext cx="6049962" cy="3403600"/>
          </a:xfrm>
          <a:ln>
            <a:noFill/>
          </a:ln>
          <a:extLst>
            <a:ext uri="{91240B29-F687-4F45-9708-019B960494DF}">
              <a14:hiddenLine xmlns:a14="http://schemas.microsoft.com/office/drawing/2010/main" w="12700">
                <a:solidFill>
                  <a:srgbClr val="000000"/>
                </a:solidFill>
                <a:miter lim="800000"/>
                <a:headEnd/>
                <a:tailEnd/>
              </a14:hiddenLine>
            </a:ext>
          </a:extLst>
        </p:spPr>
      </p:sp>
      <p:sp>
        <p:nvSpPr>
          <p:cNvPr id="29700" name="Rectangle 3"/>
          <p:cNvSpPr>
            <a:spLocks noGrp="1" noChangeArrowheads="1"/>
          </p:cNvSpPr>
          <p:nvPr>
            <p:ph type="body" idx="1"/>
          </p:nvPr>
        </p:nvSpPr>
        <p:spPr>
          <a:xfrm>
            <a:off x="914400" y="4344025"/>
            <a:ext cx="5029200" cy="4114488"/>
          </a:xfrm>
          <a:noFill/>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eaLnBrk="1" hangingPunct="1">
              <a:spcBef>
                <a:spcPct val="0"/>
              </a:spcBef>
            </a:pPr>
            <a:r>
              <a:rPr lang="en-US" altLang="en-US" sz="2400"/>
              <a:t>This slide is a title visual for a discussion about technical presentations. Corresponding discussions about technical presentations in </a:t>
            </a:r>
            <a:r>
              <a:rPr lang="en-US" altLang="en-US" sz="2400" i="1"/>
              <a:t>The Craft of Scientific Writing</a:t>
            </a:r>
            <a:r>
              <a:rPr lang="en-US" altLang="en-US" sz="2400"/>
              <a:t> appear in Chapter 15.  </a:t>
            </a:r>
          </a:p>
          <a:p>
            <a:pPr eaLnBrk="1" hangingPunct="1">
              <a:spcBef>
                <a:spcPct val="0"/>
              </a:spcBef>
            </a:pPr>
            <a:endParaRPr lang="en-US" altLang="en-US" sz="24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with Small Image">
    <p:spTree>
      <p:nvGrpSpPr>
        <p:cNvPr id="1" name=""/>
        <p:cNvGrpSpPr/>
        <p:nvPr/>
      </p:nvGrpSpPr>
      <p:grpSpPr>
        <a:xfrm>
          <a:off x="0" y="0"/>
          <a:ext cx="0" cy="0"/>
          <a:chOff x="0" y="0"/>
          <a:chExt cx="0" cy="0"/>
        </a:xfrm>
      </p:grpSpPr>
      <p:sp>
        <p:nvSpPr>
          <p:cNvPr id="9" name="Picture Placeholder 1">
            <a:extLst>
              <a:ext uri="{FF2B5EF4-FFF2-40B4-BE49-F238E27FC236}">
                <a16:creationId xmlns:a16="http://schemas.microsoft.com/office/drawing/2014/main" id="{837F9836-5B23-424D-8C60-AC02A8512A4B}"/>
              </a:ext>
            </a:extLst>
          </p:cNvPr>
          <p:cNvSpPr>
            <a:spLocks noGrp="1"/>
          </p:cNvSpPr>
          <p:nvPr>
            <p:ph type="pic" sz="quarter" idx="13" hasCustomPrompt="1"/>
          </p:nvPr>
        </p:nvSpPr>
        <p:spPr>
          <a:xfrm>
            <a:off x="9980476" y="0"/>
            <a:ext cx="2211524" cy="6858000"/>
          </a:xfrm>
          <a:solidFill>
            <a:schemeClr val="bg1">
              <a:lumMod val="95000"/>
            </a:schemeClr>
          </a:solidFill>
        </p:spPr>
        <p:txBody>
          <a:bodyPr anchor="ct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286990" y="4346296"/>
            <a:ext cx="6798250" cy="1674470"/>
          </a:xfrm>
        </p:spPr>
        <p:txBody>
          <a:bodyPr anchor="b"/>
          <a:lstStyle>
            <a:lvl1pPr algn="r">
              <a:lnSpc>
                <a:spcPts val="5000"/>
              </a:lnSpc>
              <a:defRPr sz="6000" b="1" cap="all" spc="-300" baseline="0">
                <a:solidFill>
                  <a:schemeClr val="tx1"/>
                </a:solidFill>
                <a:latin typeface="+mj-lt"/>
              </a:defRPr>
            </a:lvl1pPr>
          </a:lstStyle>
          <a:p>
            <a:r>
              <a:rPr lang="en-US" noProof="0"/>
              <a:t>PRESENTATION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7311904" y="4650539"/>
            <a:ext cx="3401478" cy="1192038"/>
          </a:xfrm>
          <a:solidFill>
            <a:schemeClr val="tx1"/>
          </a:solidFill>
        </p:spPr>
        <p:txBody>
          <a:bodyPr lIns="252000" tIns="0" anchor="ctr"/>
          <a:lstStyle>
            <a:lvl1pPr marL="0" indent="0" algn="l">
              <a:lnSpc>
                <a:spcPct val="100000"/>
              </a:lnSpc>
              <a:buNone/>
              <a:defRPr sz="1800" i="1">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7" name="Rectangle 6">
            <a:extLst>
              <a:ext uri="{FF2B5EF4-FFF2-40B4-BE49-F238E27FC236}">
                <a16:creationId xmlns:a16="http://schemas.microsoft.com/office/drawing/2014/main" id="{756F2950-BBCB-4A53-9EAC-D714777B8FA2}"/>
              </a:ext>
            </a:extLst>
          </p:cNvPr>
          <p:cNvSpPr/>
          <p:nvPr userDrawn="1"/>
        </p:nvSpPr>
        <p:spPr>
          <a:xfrm>
            <a:off x="0" y="6794309"/>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D5253865-24CF-4EF5-92A5-F64EB9ABC8B7}"/>
              </a:ext>
            </a:extLst>
          </p:cNvPr>
          <p:cNvSpPr/>
          <p:nvPr userDrawn="1"/>
        </p:nvSpPr>
        <p:spPr>
          <a:xfrm>
            <a:off x="0" y="0"/>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BBE19773-9B6A-4A2C-95A5-69A3788C2D94}"/>
              </a:ext>
            </a:extLst>
          </p:cNvPr>
          <p:cNvSpPr/>
          <p:nvPr userDrawn="1"/>
        </p:nvSpPr>
        <p:spPr>
          <a:xfrm rot="5400000">
            <a:off x="-3378441" y="3410285"/>
            <a:ext cx="6826157" cy="692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1334038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a:xfrm>
            <a:off x="432000" y="432000"/>
            <a:ext cx="9198000" cy="432000"/>
          </a:xfrm>
        </p:spPr>
        <p:txBody>
          <a:bodyPr/>
          <a:lstStyle>
            <a:lvl1pPr>
              <a:defRPr>
                <a:solidFill>
                  <a:schemeClr val="tx1"/>
                </a:solidFill>
              </a:defRPr>
            </a:lvl1pPr>
          </a:lstStyle>
          <a:p>
            <a:r>
              <a:rPr lang="en-US" noProof="0"/>
              <a:t>Click to edit page title</a:t>
            </a:r>
          </a:p>
        </p:txBody>
      </p:sp>
      <p:sp>
        <p:nvSpPr>
          <p:cNvPr id="9" name="Subtitle 2">
            <a:extLst>
              <a:ext uri="{FF2B5EF4-FFF2-40B4-BE49-F238E27FC236}">
                <a16:creationId xmlns:a16="http://schemas.microsoft.com/office/drawing/2014/main" id="{F94EB5D3-F8CB-4E76-8D7E-FF441818EECB}"/>
              </a:ext>
            </a:extLst>
          </p:cNvPr>
          <p:cNvSpPr>
            <a:spLocks noGrp="1"/>
          </p:cNvSpPr>
          <p:nvPr>
            <p:ph type="body" sz="quarter" idx="32" hasCustomPrompt="1"/>
          </p:nvPr>
        </p:nvSpPr>
        <p:spPr>
          <a:xfrm>
            <a:off x="431800" y="1008000"/>
            <a:ext cx="9198000" cy="360000"/>
          </a:xfrm>
        </p:spPr>
        <p:txBody>
          <a:bodyPr/>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hasCustomPrompt="1"/>
          </p:nvPr>
        </p:nvSpPr>
        <p:spPr>
          <a:xfrm>
            <a:off x="432000" y="1512000"/>
            <a:ext cx="2916000" cy="467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4">
            <a:extLst>
              <a:ext uri="{FF2B5EF4-FFF2-40B4-BE49-F238E27FC236}">
                <a16:creationId xmlns:a16="http://schemas.microsoft.com/office/drawing/2014/main" id="{16A38E24-EB1C-472F-B631-5DF32F9C4CF5}"/>
              </a:ext>
            </a:extLst>
          </p:cNvPr>
          <p:cNvSpPr>
            <a:spLocks noGrp="1"/>
          </p:cNvSpPr>
          <p:nvPr>
            <p:ph type="body" sz="quarter" idx="12" hasCustomPrompt="1"/>
          </p:nvPr>
        </p:nvSpPr>
        <p:spPr>
          <a:xfrm>
            <a:off x="3572900" y="1511476"/>
            <a:ext cx="2916000" cy="4679249"/>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5">
            <a:extLst>
              <a:ext uri="{FF2B5EF4-FFF2-40B4-BE49-F238E27FC236}">
                <a16:creationId xmlns:a16="http://schemas.microsoft.com/office/drawing/2014/main" id="{5B4A252E-78C9-4F76-98A4-A4B580AD072A}"/>
              </a:ext>
            </a:extLst>
          </p:cNvPr>
          <p:cNvSpPr>
            <a:spLocks noGrp="1"/>
          </p:cNvSpPr>
          <p:nvPr>
            <p:ph type="body" sz="quarter" idx="13" hasCustomPrompt="1"/>
          </p:nvPr>
        </p:nvSpPr>
        <p:spPr>
          <a:xfrm>
            <a:off x="6713800" y="1511475"/>
            <a:ext cx="2916000" cy="467925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6D4BCA97-F31B-451D-82F8-6E000DF2118A}"/>
              </a:ext>
            </a:extLst>
          </p:cNvPr>
          <p:cNvSpPr>
            <a:spLocks noGrp="1"/>
          </p:cNvSpPr>
          <p:nvPr>
            <p:ph type="ftr" sz="quarter" idx="14"/>
          </p:nvPr>
        </p:nvSpPr>
        <p:spPr/>
        <p:txBody>
          <a:bodyPr/>
          <a:lstStyle/>
          <a:p>
            <a:r>
              <a:rPr lang="en-US" noProof="0" dirty="0"/>
              <a:t>Add a footer</a:t>
            </a:r>
          </a:p>
        </p:txBody>
      </p:sp>
      <p:sp>
        <p:nvSpPr>
          <p:cNvPr id="6" name="Slide Number Placeholder 5">
            <a:extLst>
              <a:ext uri="{FF2B5EF4-FFF2-40B4-BE49-F238E27FC236}">
                <a16:creationId xmlns:a16="http://schemas.microsoft.com/office/drawing/2014/main" id="{0817AAC4-A657-4D75-A527-0307AFF2B17B}"/>
              </a:ext>
            </a:extLst>
          </p:cNvPr>
          <p:cNvSpPr>
            <a:spLocks noGrp="1"/>
          </p:cNvSpPr>
          <p:nvPr>
            <p:ph type="sldNum" sz="quarter" idx="15"/>
          </p:nvPr>
        </p:nvSpPr>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2654388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a:xfrm>
            <a:off x="432000" y="432000"/>
            <a:ext cx="9198000" cy="432000"/>
          </a:xfrm>
        </p:spPr>
        <p:txBody>
          <a:bodyPr/>
          <a:lstStyle>
            <a:lvl1pPr>
              <a:defRPr>
                <a:solidFill>
                  <a:schemeClr val="tx1"/>
                </a:solidFill>
              </a:defRPr>
            </a:lvl1pPr>
          </a:lstStyle>
          <a:p>
            <a:r>
              <a:rPr lang="en-US" noProof="0"/>
              <a:t>Click to edit page title</a:t>
            </a:r>
          </a:p>
        </p:txBody>
      </p:sp>
      <p:sp>
        <p:nvSpPr>
          <p:cNvPr id="10" name="Subtitle 2">
            <a:extLst>
              <a:ext uri="{FF2B5EF4-FFF2-40B4-BE49-F238E27FC236}">
                <a16:creationId xmlns:a16="http://schemas.microsoft.com/office/drawing/2014/main" id="{9D7ACCB5-9A86-4F46-89E2-B79F48C9EC1D}"/>
              </a:ext>
            </a:extLst>
          </p:cNvPr>
          <p:cNvSpPr>
            <a:spLocks noGrp="1"/>
          </p:cNvSpPr>
          <p:nvPr>
            <p:ph type="body" sz="quarter" idx="32" hasCustomPrompt="1"/>
          </p:nvPr>
        </p:nvSpPr>
        <p:spPr>
          <a:xfrm>
            <a:off x="431800" y="1008000"/>
            <a:ext cx="9198000" cy="360000"/>
          </a:xfrm>
        </p:spPr>
        <p:txBody>
          <a:bodyPr/>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hasCustomPrompt="1"/>
          </p:nvPr>
        </p:nvSpPr>
        <p:spPr>
          <a:xfrm>
            <a:off x="432000" y="1512000"/>
            <a:ext cx="1764000" cy="467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4">
            <a:extLst>
              <a:ext uri="{FF2B5EF4-FFF2-40B4-BE49-F238E27FC236}">
                <a16:creationId xmlns:a16="http://schemas.microsoft.com/office/drawing/2014/main" id="{1F5B3657-F2AE-455A-BF81-1A0C2ACECD20}"/>
              </a:ext>
            </a:extLst>
          </p:cNvPr>
          <p:cNvSpPr>
            <a:spLocks noGrp="1"/>
          </p:cNvSpPr>
          <p:nvPr>
            <p:ph type="body" sz="quarter" idx="12" hasCustomPrompt="1"/>
          </p:nvPr>
        </p:nvSpPr>
        <p:spPr>
          <a:xfrm>
            <a:off x="2290450" y="1512000"/>
            <a:ext cx="1764000" cy="467925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Text Placeholder 5">
            <a:extLst>
              <a:ext uri="{FF2B5EF4-FFF2-40B4-BE49-F238E27FC236}">
                <a16:creationId xmlns:a16="http://schemas.microsoft.com/office/drawing/2014/main" id="{6A983D98-E0AB-429A-9EC2-B50D4216D691}"/>
              </a:ext>
            </a:extLst>
          </p:cNvPr>
          <p:cNvSpPr>
            <a:spLocks noGrp="1"/>
          </p:cNvSpPr>
          <p:nvPr>
            <p:ph type="body" sz="quarter" idx="13" hasCustomPrompt="1"/>
          </p:nvPr>
        </p:nvSpPr>
        <p:spPr>
          <a:xfrm>
            <a:off x="4148900" y="1512000"/>
            <a:ext cx="1764000" cy="467925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Text Placeholder 6">
            <a:extLst>
              <a:ext uri="{FF2B5EF4-FFF2-40B4-BE49-F238E27FC236}">
                <a16:creationId xmlns:a16="http://schemas.microsoft.com/office/drawing/2014/main" id="{755213BF-EF6D-45DC-A01B-DE6C2F23A6D2}"/>
              </a:ext>
            </a:extLst>
          </p:cNvPr>
          <p:cNvSpPr>
            <a:spLocks noGrp="1"/>
          </p:cNvSpPr>
          <p:nvPr>
            <p:ph type="body" sz="quarter" idx="14" hasCustomPrompt="1"/>
          </p:nvPr>
        </p:nvSpPr>
        <p:spPr>
          <a:xfrm>
            <a:off x="6007350" y="1507535"/>
            <a:ext cx="1764000" cy="467925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Text Placeholder 7">
            <a:extLst>
              <a:ext uri="{FF2B5EF4-FFF2-40B4-BE49-F238E27FC236}">
                <a16:creationId xmlns:a16="http://schemas.microsoft.com/office/drawing/2014/main" id="{77D6BBBA-F4A3-45D4-91BC-A405FFDC7C3D}"/>
              </a:ext>
            </a:extLst>
          </p:cNvPr>
          <p:cNvSpPr>
            <a:spLocks noGrp="1"/>
          </p:cNvSpPr>
          <p:nvPr>
            <p:ph type="body" sz="quarter" idx="15" hasCustomPrompt="1"/>
          </p:nvPr>
        </p:nvSpPr>
        <p:spPr>
          <a:xfrm>
            <a:off x="7865800" y="1507535"/>
            <a:ext cx="1764000" cy="4683715"/>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2D09234E-176D-4BBF-9391-7B6F018C51AB}"/>
              </a:ext>
            </a:extLst>
          </p:cNvPr>
          <p:cNvSpPr>
            <a:spLocks noGrp="1"/>
          </p:cNvSpPr>
          <p:nvPr>
            <p:ph type="ftr" sz="quarter" idx="16"/>
          </p:nvPr>
        </p:nvSpPr>
        <p:spPr/>
        <p:txBody>
          <a:bodyPr/>
          <a:lstStyle/>
          <a:p>
            <a:r>
              <a:rPr lang="en-US" noProof="0" dirty="0"/>
              <a:t>Add a footer</a:t>
            </a:r>
          </a:p>
        </p:txBody>
      </p:sp>
      <p:sp>
        <p:nvSpPr>
          <p:cNvPr id="6" name="Slide Number Placeholder 5">
            <a:extLst>
              <a:ext uri="{FF2B5EF4-FFF2-40B4-BE49-F238E27FC236}">
                <a16:creationId xmlns:a16="http://schemas.microsoft.com/office/drawing/2014/main" id="{B5A8293F-A5B5-4FCC-BF27-A25B1BAFF245}"/>
              </a:ext>
            </a:extLst>
          </p:cNvPr>
          <p:cNvSpPr>
            <a:spLocks noGrp="1"/>
          </p:cNvSpPr>
          <p:nvPr>
            <p:ph type="sldNum" sz="quarter" idx="33"/>
          </p:nvPr>
        </p:nvSpPr>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9748372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626A5-4FF6-42BD-858A-AE4B2C23A6BC}"/>
              </a:ext>
            </a:extLst>
          </p:cNvPr>
          <p:cNvSpPr>
            <a:spLocks noGrp="1"/>
          </p:cNvSpPr>
          <p:nvPr>
            <p:ph type="title" hasCustomPrompt="1"/>
          </p:nvPr>
        </p:nvSpPr>
        <p:spPr/>
        <p:txBody>
          <a:bodyPr/>
          <a:lstStyle>
            <a:lvl1pPr>
              <a:defRPr>
                <a:solidFill>
                  <a:schemeClr val="tx1"/>
                </a:solidFill>
              </a:defRPr>
            </a:lvl1pPr>
          </a:lstStyle>
          <a:p>
            <a:r>
              <a:rPr lang="en-US" noProof="0"/>
              <a:t>Click to edit page title</a:t>
            </a:r>
          </a:p>
        </p:txBody>
      </p:sp>
      <p:sp>
        <p:nvSpPr>
          <p:cNvPr id="5" name="Subtitle 2">
            <a:extLst>
              <a:ext uri="{FF2B5EF4-FFF2-40B4-BE49-F238E27FC236}">
                <a16:creationId xmlns:a16="http://schemas.microsoft.com/office/drawing/2014/main" id="{10727B06-56A8-44A2-B6C2-9ED183D107F3}"/>
              </a:ext>
            </a:extLst>
          </p:cNvPr>
          <p:cNvSpPr>
            <a:spLocks noGrp="1"/>
          </p:cNvSpPr>
          <p:nvPr>
            <p:ph type="body" sz="quarter" idx="32" hasCustomPrompt="1"/>
          </p:nvPr>
        </p:nvSpPr>
        <p:spPr>
          <a:xfrm>
            <a:off x="431801" y="1008000"/>
            <a:ext cx="9198116" cy="360000"/>
          </a:xfrm>
        </p:spPr>
        <p:txBody>
          <a:bodyPr/>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Footer Placeholder 2">
            <a:extLst>
              <a:ext uri="{FF2B5EF4-FFF2-40B4-BE49-F238E27FC236}">
                <a16:creationId xmlns:a16="http://schemas.microsoft.com/office/drawing/2014/main" id="{08CCB8C2-B6A2-4C69-8D3A-57420A034BA4}"/>
              </a:ext>
            </a:extLst>
          </p:cNvPr>
          <p:cNvSpPr>
            <a:spLocks noGrp="1"/>
          </p:cNvSpPr>
          <p:nvPr>
            <p:ph type="ftr" sz="quarter" idx="12"/>
          </p:nvPr>
        </p:nvSpPr>
        <p:spPr/>
        <p:txBody>
          <a:bodyPr/>
          <a:lstStyle/>
          <a:p>
            <a:r>
              <a:rPr lang="en-US" noProof="0" dirty="0"/>
              <a:t>Add a footer</a:t>
            </a:r>
          </a:p>
        </p:txBody>
      </p:sp>
      <p:sp>
        <p:nvSpPr>
          <p:cNvPr id="4" name="Slide Number Placeholder 3">
            <a:extLst>
              <a:ext uri="{FF2B5EF4-FFF2-40B4-BE49-F238E27FC236}">
                <a16:creationId xmlns:a16="http://schemas.microsoft.com/office/drawing/2014/main" id="{8E801980-CBAE-4A50-886D-54D7BB2E1947}"/>
              </a:ext>
            </a:extLst>
          </p:cNvPr>
          <p:cNvSpPr>
            <a:spLocks noGrp="1"/>
          </p:cNvSpPr>
          <p:nvPr>
            <p:ph type="sldNum" sz="quarter" idx="33"/>
          </p:nvPr>
        </p:nvSpPr>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5058552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EDF756E-F310-4229-ACDD-055D299A95FB}"/>
              </a:ext>
            </a:extLst>
          </p:cNvPr>
          <p:cNvSpPr/>
          <p:nvPr userDrawn="1"/>
        </p:nvSpPr>
        <p:spPr>
          <a:xfrm>
            <a:off x="6297105" y="424206"/>
            <a:ext cx="5505254" cy="57314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dirty="0"/>
              <a:t>Add a footer</a:t>
            </a:r>
          </a:p>
        </p:txBody>
      </p:sp>
      <p:sp>
        <p:nvSpPr>
          <p:cNvPr id="2" name="Slide Number Placeholder 1">
            <a:extLst>
              <a:ext uri="{FF2B5EF4-FFF2-40B4-BE49-F238E27FC236}">
                <a16:creationId xmlns:a16="http://schemas.microsoft.com/office/drawing/2014/main" id="{E25951D2-91DB-40E7-95D5-4B372602DEBB}"/>
              </a:ext>
            </a:extLst>
          </p:cNvPr>
          <p:cNvSpPr>
            <a:spLocks noGrp="1"/>
          </p:cNvSpPr>
          <p:nvPr>
            <p:ph type="sldNum" sz="quarter" idx="15"/>
          </p:nvPr>
        </p:nvSpPr>
        <p:spPr/>
        <p:txBody>
          <a:bodyPr/>
          <a:lstStyle/>
          <a:p>
            <a:fld id="{19B51A1E-902D-48AF-9020-955120F399B6}" type="slidenum">
              <a:rPr lang="en-US" noProof="0" smtClean="0"/>
              <a:pPr/>
              <a:t>‹#›</a:t>
            </a:fld>
            <a:endParaRPr lang="en-US" noProof="0" dirty="0"/>
          </a:p>
        </p:txBody>
      </p:sp>
      <p:sp>
        <p:nvSpPr>
          <p:cNvPr id="9" name="Subtitle 2">
            <a:extLst>
              <a:ext uri="{FF2B5EF4-FFF2-40B4-BE49-F238E27FC236}">
                <a16:creationId xmlns:a16="http://schemas.microsoft.com/office/drawing/2014/main" id="{07666241-4AF6-458A-A571-6C6C291D72F1}"/>
              </a:ext>
            </a:extLst>
          </p:cNvPr>
          <p:cNvSpPr>
            <a:spLocks noGrp="1"/>
          </p:cNvSpPr>
          <p:nvPr>
            <p:ph type="subTitle" idx="1"/>
          </p:nvPr>
        </p:nvSpPr>
        <p:spPr>
          <a:xfrm>
            <a:off x="6532775" y="3639199"/>
            <a:ext cx="5053936" cy="1192038"/>
          </a:xfrm>
          <a:solidFill>
            <a:schemeClr val="bg1"/>
          </a:solidFill>
        </p:spPr>
        <p:txBody>
          <a:bodyPr lIns="252000" tIns="0" anchor="ctr"/>
          <a:lstStyle>
            <a:lvl1pPr marL="0" indent="0" algn="l">
              <a:lnSpc>
                <a:spcPct val="100000"/>
              </a:lnSpc>
              <a:buNone/>
              <a:defRPr sz="1800" i="1">
                <a:solidFill>
                  <a:schemeClr val="tx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6" name="Title 5">
            <a:extLst>
              <a:ext uri="{FF2B5EF4-FFF2-40B4-BE49-F238E27FC236}">
                <a16:creationId xmlns:a16="http://schemas.microsoft.com/office/drawing/2014/main" id="{6F4F2BBF-F210-4954-9C73-A0030AACDDFE}"/>
              </a:ext>
            </a:extLst>
          </p:cNvPr>
          <p:cNvSpPr>
            <a:spLocks noGrp="1"/>
          </p:cNvSpPr>
          <p:nvPr>
            <p:ph type="title" hasCustomPrompt="1"/>
          </p:nvPr>
        </p:nvSpPr>
        <p:spPr>
          <a:xfrm>
            <a:off x="6532775" y="993303"/>
            <a:ext cx="5053936" cy="2513468"/>
          </a:xfrm>
        </p:spPr>
        <p:txBody>
          <a:bodyPr/>
          <a:lstStyle>
            <a:lvl1pPr>
              <a:defRPr sz="5400" cap="none">
                <a:solidFill>
                  <a:schemeClr val="bg1"/>
                </a:solidFill>
              </a:defRPr>
            </a:lvl1pPr>
          </a:lstStyle>
          <a:p>
            <a:r>
              <a:rPr lang="en-US" noProof="0"/>
              <a:t>Click To Edit Master Title Style</a:t>
            </a:r>
          </a:p>
        </p:txBody>
      </p:sp>
    </p:spTree>
    <p:extLst>
      <p:ext uri="{BB962C8B-B14F-4D97-AF65-F5344CB8AC3E}">
        <p14:creationId xmlns:p14="http://schemas.microsoft.com/office/powerpoint/2010/main" val="12277791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9198000" cy="432000"/>
          </a:xfrm>
        </p:spPr>
        <p:txBody>
          <a:bodyPr/>
          <a:lstStyle>
            <a:lvl1pPr>
              <a:defRPr>
                <a:solidFill>
                  <a:schemeClr val="tx1"/>
                </a:solidFill>
              </a:defRPr>
            </a:lvl1pPr>
          </a:lstStyle>
          <a:p>
            <a:r>
              <a:rPr lang="en-US" noProof="0"/>
              <a:t>Click to edit page title</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a:lstStyle/>
          <a:p>
            <a:r>
              <a:rPr lang="en-US" noProof="0" dirty="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a:lstStyle/>
          <a:p>
            <a:fld id="{19B51A1E-902D-48AF-9020-955120F399B6}" type="slidenum">
              <a:rPr lang="en-US" noProof="0" smtClean="0"/>
              <a:pPr/>
              <a:t>‹#›</a:t>
            </a:fld>
            <a:endParaRPr lang="en-US" noProof="0" dirty="0"/>
          </a:p>
        </p:txBody>
      </p:sp>
      <p:sp>
        <p:nvSpPr>
          <p:cNvPr id="10" name="Content Placeholder 2">
            <a:extLst>
              <a:ext uri="{FF2B5EF4-FFF2-40B4-BE49-F238E27FC236}">
                <a16:creationId xmlns:a16="http://schemas.microsoft.com/office/drawing/2014/main" id="{FD1EE834-4B70-4715-8346-1C0298347EE0}"/>
              </a:ext>
            </a:extLst>
          </p:cNvPr>
          <p:cNvSpPr>
            <a:spLocks noGrp="1"/>
          </p:cNvSpPr>
          <p:nvPr>
            <p:ph idx="1" hasCustomPrompt="1"/>
          </p:nvPr>
        </p:nvSpPr>
        <p:spPr>
          <a:xfrm>
            <a:off x="432000" y="1046375"/>
            <a:ext cx="9198000" cy="5130588"/>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2800888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9198000" cy="432000"/>
          </a:xfrm>
        </p:spPr>
        <p:txBody>
          <a:bodyPr/>
          <a:lstStyle>
            <a:lvl1pPr>
              <a:defRPr>
                <a:solidFill>
                  <a:schemeClr val="tx1"/>
                </a:solidFill>
              </a:defRPr>
            </a:lvl1pPr>
          </a:lstStyle>
          <a:p>
            <a:r>
              <a:rPr lang="en-US" noProof="0"/>
              <a:t>Click to edit page title</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a:lstStyle/>
          <a:p>
            <a:r>
              <a:rPr lang="en-US" noProof="0" dirty="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a:lstStyle/>
          <a:p>
            <a:fld id="{19B51A1E-902D-48AF-9020-955120F399B6}" type="slidenum">
              <a:rPr lang="en-US" noProof="0" smtClean="0"/>
              <a:pPr/>
              <a:t>‹#›</a:t>
            </a:fld>
            <a:endParaRPr lang="en-US" noProof="0" dirty="0"/>
          </a:p>
        </p:txBody>
      </p:sp>
      <p:sp>
        <p:nvSpPr>
          <p:cNvPr id="7" name="Content Placeholder 2">
            <a:extLst>
              <a:ext uri="{FF2B5EF4-FFF2-40B4-BE49-F238E27FC236}">
                <a16:creationId xmlns:a16="http://schemas.microsoft.com/office/drawing/2014/main" id="{EAE43F4C-1A64-4197-A44B-E6EB874E243B}"/>
              </a:ext>
            </a:extLst>
          </p:cNvPr>
          <p:cNvSpPr>
            <a:spLocks noGrp="1"/>
          </p:cNvSpPr>
          <p:nvPr>
            <p:ph sz="half" idx="1" hasCustomPrompt="1"/>
          </p:nvPr>
        </p:nvSpPr>
        <p:spPr>
          <a:xfrm>
            <a:off x="432000" y="1046376"/>
            <a:ext cx="4435831" cy="5130588"/>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Content Placeholder 3">
            <a:extLst>
              <a:ext uri="{FF2B5EF4-FFF2-40B4-BE49-F238E27FC236}">
                <a16:creationId xmlns:a16="http://schemas.microsoft.com/office/drawing/2014/main" id="{D7B3F5B8-DC28-4878-AC9F-D434D7542D8F}"/>
              </a:ext>
            </a:extLst>
          </p:cNvPr>
          <p:cNvSpPr>
            <a:spLocks noGrp="1"/>
          </p:cNvSpPr>
          <p:nvPr>
            <p:ph sz="half" idx="2" hasCustomPrompt="1"/>
          </p:nvPr>
        </p:nvSpPr>
        <p:spPr>
          <a:xfrm>
            <a:off x="5194169" y="1046376"/>
            <a:ext cx="4435831" cy="5130588"/>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574397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9198000" cy="432000"/>
          </a:xfrm>
        </p:spPr>
        <p:txBody>
          <a:bodyPr/>
          <a:lstStyle>
            <a:lvl1pPr>
              <a:defRPr>
                <a:solidFill>
                  <a:schemeClr val="tx1"/>
                </a:solidFill>
              </a:defRPr>
            </a:lvl1pPr>
          </a:lstStyle>
          <a:p>
            <a:r>
              <a:rPr lang="en-US" noProof="0"/>
              <a:t>Click to edit page title</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a:lstStyle/>
          <a:p>
            <a:r>
              <a:rPr lang="en-US" noProof="0" dirty="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a:lstStyle/>
          <a:p>
            <a:fld id="{19B51A1E-902D-48AF-9020-955120F399B6}" type="slidenum">
              <a:rPr lang="en-US" noProof="0" smtClean="0"/>
              <a:pPr/>
              <a:t>‹#›</a:t>
            </a:fld>
            <a:endParaRPr lang="en-US" noProof="0" dirty="0"/>
          </a:p>
        </p:txBody>
      </p:sp>
      <p:sp>
        <p:nvSpPr>
          <p:cNvPr id="7" name="Text Placeholder 2">
            <a:extLst>
              <a:ext uri="{FF2B5EF4-FFF2-40B4-BE49-F238E27FC236}">
                <a16:creationId xmlns:a16="http://schemas.microsoft.com/office/drawing/2014/main" id="{CB97B01E-88B2-448F-BD96-A1AAFA39AC1E}"/>
              </a:ext>
            </a:extLst>
          </p:cNvPr>
          <p:cNvSpPr>
            <a:spLocks noGrp="1"/>
          </p:cNvSpPr>
          <p:nvPr>
            <p:ph type="body" idx="1" hasCustomPrompt="1"/>
          </p:nvPr>
        </p:nvSpPr>
        <p:spPr>
          <a:xfrm>
            <a:off x="432000" y="1068420"/>
            <a:ext cx="4434840" cy="823912"/>
          </a:xfrm>
          <a:solidFill>
            <a:schemeClr val="tx1"/>
          </a:solidFill>
        </p:spPr>
        <p:txBody>
          <a:bodyPr anchor="ctr"/>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8" name="Text Placeholder 4">
            <a:extLst>
              <a:ext uri="{FF2B5EF4-FFF2-40B4-BE49-F238E27FC236}">
                <a16:creationId xmlns:a16="http://schemas.microsoft.com/office/drawing/2014/main" id="{40BADDE2-4EE6-41B4-804C-EBF680128B40}"/>
              </a:ext>
            </a:extLst>
          </p:cNvPr>
          <p:cNvSpPr>
            <a:spLocks noGrp="1"/>
          </p:cNvSpPr>
          <p:nvPr>
            <p:ph type="body" sz="quarter" idx="3" hasCustomPrompt="1"/>
          </p:nvPr>
        </p:nvSpPr>
        <p:spPr>
          <a:xfrm>
            <a:off x="5195160" y="1068420"/>
            <a:ext cx="4434840" cy="823912"/>
          </a:xfrm>
          <a:solidFill>
            <a:schemeClr val="tx1"/>
          </a:solidFill>
        </p:spPr>
        <p:txBody>
          <a:bodyPr anchor="ctr"/>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9" name="Content Placeholder 3">
            <a:extLst>
              <a:ext uri="{FF2B5EF4-FFF2-40B4-BE49-F238E27FC236}">
                <a16:creationId xmlns:a16="http://schemas.microsoft.com/office/drawing/2014/main" id="{BB0A14E0-899D-4594-BC9E-AE89BF0D3AB7}"/>
              </a:ext>
            </a:extLst>
          </p:cNvPr>
          <p:cNvSpPr>
            <a:spLocks noGrp="1"/>
          </p:cNvSpPr>
          <p:nvPr>
            <p:ph sz="half" idx="2" hasCustomPrompt="1"/>
          </p:nvPr>
        </p:nvSpPr>
        <p:spPr>
          <a:xfrm>
            <a:off x="432001" y="2096752"/>
            <a:ext cx="4434840" cy="4092911"/>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Content Placeholder 5">
            <a:extLst>
              <a:ext uri="{FF2B5EF4-FFF2-40B4-BE49-F238E27FC236}">
                <a16:creationId xmlns:a16="http://schemas.microsoft.com/office/drawing/2014/main" id="{2C699014-D902-4E9A-80CD-8D2BCFE67097}"/>
              </a:ext>
            </a:extLst>
          </p:cNvPr>
          <p:cNvSpPr>
            <a:spLocks noGrp="1"/>
          </p:cNvSpPr>
          <p:nvPr>
            <p:ph sz="quarter" idx="4" hasCustomPrompt="1"/>
          </p:nvPr>
        </p:nvSpPr>
        <p:spPr>
          <a:xfrm>
            <a:off x="5195160" y="2096752"/>
            <a:ext cx="4434840" cy="4092911"/>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8634682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a:xfrm>
            <a:off x="432000" y="6356350"/>
            <a:ext cx="4114800" cy="365125"/>
          </a:xfrm>
        </p:spPr>
        <p:txBody>
          <a:bodyPr/>
          <a:lstStyle/>
          <a:p>
            <a:r>
              <a:rPr lang="en-US" noProof="0" dirty="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a:lstStyle/>
          <a:p>
            <a:fld id="{19B51A1E-902D-48AF-9020-955120F399B6}" type="slidenum">
              <a:rPr lang="en-US" noProof="0" smtClean="0"/>
              <a:pPr/>
              <a:t>‹#›</a:t>
            </a:fld>
            <a:endParaRPr lang="en-US" noProof="0" dirty="0"/>
          </a:p>
        </p:txBody>
      </p:sp>
      <p:sp>
        <p:nvSpPr>
          <p:cNvPr id="8" name="Title 1">
            <a:extLst>
              <a:ext uri="{FF2B5EF4-FFF2-40B4-BE49-F238E27FC236}">
                <a16:creationId xmlns:a16="http://schemas.microsoft.com/office/drawing/2014/main" id="{AC67C685-BABE-4B77-8C5E-B39B093D3AEA}"/>
              </a:ext>
            </a:extLst>
          </p:cNvPr>
          <p:cNvSpPr>
            <a:spLocks noGrp="1"/>
          </p:cNvSpPr>
          <p:nvPr>
            <p:ph type="title"/>
          </p:nvPr>
        </p:nvSpPr>
        <p:spPr>
          <a:xfrm>
            <a:off x="432001" y="457200"/>
            <a:ext cx="3159612" cy="1600200"/>
          </a:xfrm>
        </p:spPr>
        <p:txBody>
          <a:bodyPr anchor="b"/>
          <a:lstStyle>
            <a:lvl1pPr>
              <a:defRPr sz="2800"/>
            </a:lvl1pPr>
          </a:lstStyle>
          <a:p>
            <a:r>
              <a:rPr lang="en-US" noProof="0"/>
              <a:t>Click to edit Master title style</a:t>
            </a:r>
          </a:p>
        </p:txBody>
      </p:sp>
      <p:sp>
        <p:nvSpPr>
          <p:cNvPr id="9" name="Text Placeholder 3">
            <a:extLst>
              <a:ext uri="{FF2B5EF4-FFF2-40B4-BE49-F238E27FC236}">
                <a16:creationId xmlns:a16="http://schemas.microsoft.com/office/drawing/2014/main" id="{0B6B7795-36CC-459B-AE8B-7FB2F40AF37C}"/>
              </a:ext>
            </a:extLst>
          </p:cNvPr>
          <p:cNvSpPr>
            <a:spLocks noGrp="1"/>
          </p:cNvSpPr>
          <p:nvPr>
            <p:ph type="body" sz="half" idx="2" hasCustomPrompt="1"/>
          </p:nvPr>
        </p:nvSpPr>
        <p:spPr>
          <a:xfrm>
            <a:off x="432001" y="2057400"/>
            <a:ext cx="3159612" cy="4126584"/>
          </a:xfrm>
        </p:spPr>
        <p:txBody>
          <a:bodyPr/>
          <a:lstStyle>
            <a:lvl1pPr marL="0" indent="0">
              <a:buFont typeface="Arial" panose="020B0604020202020204" pitchFamily="34" charse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10" name="Content Placeholder 2">
            <a:extLst>
              <a:ext uri="{FF2B5EF4-FFF2-40B4-BE49-F238E27FC236}">
                <a16:creationId xmlns:a16="http://schemas.microsoft.com/office/drawing/2014/main" id="{79F53EF1-D412-467C-B7CE-30536F140AE1}"/>
              </a:ext>
            </a:extLst>
          </p:cNvPr>
          <p:cNvSpPr>
            <a:spLocks noGrp="1"/>
          </p:cNvSpPr>
          <p:nvPr>
            <p:ph idx="1" hasCustomPrompt="1"/>
          </p:nvPr>
        </p:nvSpPr>
        <p:spPr>
          <a:xfrm>
            <a:off x="3770722" y="457201"/>
            <a:ext cx="6023727" cy="5726784"/>
          </a:xfrm>
        </p:spPr>
        <p:txBody>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8720005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a:xfrm>
            <a:off x="432000" y="6356350"/>
            <a:ext cx="4114800" cy="365125"/>
          </a:xfrm>
        </p:spPr>
        <p:txBody>
          <a:bodyPr/>
          <a:lstStyle/>
          <a:p>
            <a:r>
              <a:rPr lang="en-US" noProof="0" dirty="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a:lstStyle/>
          <a:p>
            <a:fld id="{19B51A1E-902D-48AF-9020-955120F399B6}" type="slidenum">
              <a:rPr lang="en-US" noProof="0" smtClean="0"/>
              <a:pPr/>
              <a:t>‹#›</a:t>
            </a:fld>
            <a:endParaRPr lang="en-US" noProof="0" dirty="0"/>
          </a:p>
        </p:txBody>
      </p:sp>
      <p:sp>
        <p:nvSpPr>
          <p:cNvPr id="8" name="Title 1">
            <a:extLst>
              <a:ext uri="{FF2B5EF4-FFF2-40B4-BE49-F238E27FC236}">
                <a16:creationId xmlns:a16="http://schemas.microsoft.com/office/drawing/2014/main" id="{AC67C685-BABE-4B77-8C5E-B39B093D3AEA}"/>
              </a:ext>
            </a:extLst>
          </p:cNvPr>
          <p:cNvSpPr>
            <a:spLocks noGrp="1"/>
          </p:cNvSpPr>
          <p:nvPr>
            <p:ph type="title"/>
          </p:nvPr>
        </p:nvSpPr>
        <p:spPr>
          <a:xfrm>
            <a:off x="432001" y="457200"/>
            <a:ext cx="3159612" cy="1600200"/>
          </a:xfrm>
        </p:spPr>
        <p:txBody>
          <a:bodyPr anchor="b"/>
          <a:lstStyle>
            <a:lvl1pPr>
              <a:defRPr sz="2800"/>
            </a:lvl1pPr>
          </a:lstStyle>
          <a:p>
            <a:r>
              <a:rPr lang="en-US" noProof="0"/>
              <a:t>Click to edit Master title style</a:t>
            </a:r>
          </a:p>
        </p:txBody>
      </p:sp>
      <p:sp>
        <p:nvSpPr>
          <p:cNvPr id="9" name="Text Placeholder 3">
            <a:extLst>
              <a:ext uri="{FF2B5EF4-FFF2-40B4-BE49-F238E27FC236}">
                <a16:creationId xmlns:a16="http://schemas.microsoft.com/office/drawing/2014/main" id="{0B6B7795-36CC-459B-AE8B-7FB2F40AF37C}"/>
              </a:ext>
            </a:extLst>
          </p:cNvPr>
          <p:cNvSpPr>
            <a:spLocks noGrp="1"/>
          </p:cNvSpPr>
          <p:nvPr>
            <p:ph type="body" sz="half" idx="2" hasCustomPrompt="1"/>
          </p:nvPr>
        </p:nvSpPr>
        <p:spPr>
          <a:xfrm>
            <a:off x="432001" y="2057400"/>
            <a:ext cx="3159612" cy="4126584"/>
          </a:xfrm>
        </p:spPr>
        <p:txBody>
          <a:bodyPr/>
          <a:lstStyle>
            <a:lvl1pPr marL="0" indent="0">
              <a:buFont typeface="Arial" panose="020B0604020202020204" pitchFamily="34" charse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12" name="Picture Placeholder 2">
            <a:extLst>
              <a:ext uri="{FF2B5EF4-FFF2-40B4-BE49-F238E27FC236}">
                <a16:creationId xmlns:a16="http://schemas.microsoft.com/office/drawing/2014/main" id="{10319378-269C-406E-9B84-FCF22DA02EFF}"/>
              </a:ext>
            </a:extLst>
          </p:cNvPr>
          <p:cNvSpPr>
            <a:spLocks noGrp="1"/>
          </p:cNvSpPr>
          <p:nvPr>
            <p:ph type="pic" idx="1"/>
          </p:nvPr>
        </p:nvSpPr>
        <p:spPr>
          <a:xfrm>
            <a:off x="3788021" y="457201"/>
            <a:ext cx="5949868" cy="572678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en-US" noProof="0" dirty="0"/>
          </a:p>
        </p:txBody>
      </p:sp>
    </p:spTree>
    <p:extLst>
      <p:ext uri="{BB962C8B-B14F-4D97-AF65-F5344CB8AC3E}">
        <p14:creationId xmlns:p14="http://schemas.microsoft.com/office/powerpoint/2010/main" val="3021472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9198000" cy="432000"/>
          </a:xfrm>
        </p:spPr>
        <p:txBody>
          <a:bodyPr/>
          <a:lstStyle>
            <a:lvl1pPr>
              <a:defRPr>
                <a:solidFill>
                  <a:schemeClr val="tx1"/>
                </a:solidFill>
              </a:defRPr>
            </a:lvl1pPr>
          </a:lstStyle>
          <a:p>
            <a:r>
              <a:rPr lang="en-US" noProof="0"/>
              <a:t>Click to edit page title</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a:lstStyle/>
          <a:p>
            <a:r>
              <a:rPr lang="en-US" noProof="0" dirty="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53779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bwMode="auto">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54ED587-2D2F-4D3F-B55B-C64465AB4EC5}"/>
              </a:ext>
            </a:extLst>
          </p:cNvPr>
          <p:cNvSpPr/>
          <p:nvPr userDrawn="1"/>
        </p:nvSpPr>
        <p:spPr>
          <a:xfrm>
            <a:off x="69274" y="66963"/>
            <a:ext cx="9911201" cy="67273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286990" y="4346296"/>
            <a:ext cx="6798250" cy="1674470"/>
          </a:xfrm>
        </p:spPr>
        <p:txBody>
          <a:bodyPr anchor="b"/>
          <a:lstStyle>
            <a:lvl1pPr algn="r">
              <a:lnSpc>
                <a:spcPts val="5000"/>
              </a:lnSpc>
              <a:defRPr sz="6000" b="1" cap="all" spc="-300" baseline="0">
                <a:solidFill>
                  <a:schemeClr val="bg1"/>
                </a:solidFill>
                <a:latin typeface="+mj-lt"/>
              </a:defRPr>
            </a:lvl1pPr>
          </a:lstStyle>
          <a:p>
            <a:r>
              <a:rPr lang="en-US" noProof="0"/>
              <a:t>PRESENTATION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7326418" y="4650539"/>
            <a:ext cx="2456210" cy="1192038"/>
          </a:xfrm>
          <a:solidFill>
            <a:schemeClr val="bg1"/>
          </a:solidFill>
        </p:spPr>
        <p:txBody>
          <a:bodyPr lIns="252000" tIns="0" anchor="ctr"/>
          <a:lstStyle>
            <a:lvl1pPr marL="0" indent="0" algn="l">
              <a:lnSpc>
                <a:spcPct val="100000"/>
              </a:lnSpc>
              <a:buNone/>
              <a:defRPr sz="1800" i="1">
                <a:solidFill>
                  <a:schemeClr val="tx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7" name="Rectangle 6">
            <a:extLst>
              <a:ext uri="{FF2B5EF4-FFF2-40B4-BE49-F238E27FC236}">
                <a16:creationId xmlns:a16="http://schemas.microsoft.com/office/drawing/2014/main" id="{756F2950-BBCB-4A53-9EAC-D714777B8FA2}"/>
              </a:ext>
            </a:extLst>
          </p:cNvPr>
          <p:cNvSpPr/>
          <p:nvPr userDrawn="1"/>
        </p:nvSpPr>
        <p:spPr>
          <a:xfrm>
            <a:off x="0" y="6794309"/>
            <a:ext cx="9980476" cy="63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D5253865-24CF-4EF5-92A5-F64EB9ABC8B7}"/>
              </a:ext>
            </a:extLst>
          </p:cNvPr>
          <p:cNvSpPr/>
          <p:nvPr userDrawn="1"/>
        </p:nvSpPr>
        <p:spPr>
          <a:xfrm>
            <a:off x="0" y="0"/>
            <a:ext cx="9980476" cy="63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BBE19773-9B6A-4A2C-95A5-69A3788C2D94}"/>
              </a:ext>
            </a:extLst>
          </p:cNvPr>
          <p:cNvSpPr/>
          <p:nvPr userDrawn="1"/>
        </p:nvSpPr>
        <p:spPr>
          <a:xfrm rot="5400000">
            <a:off x="-3378441" y="3410285"/>
            <a:ext cx="6826157" cy="69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E798A99C-9485-48F0-8E1E-227AD1348A45}"/>
              </a:ext>
            </a:extLst>
          </p:cNvPr>
          <p:cNvSpPr>
            <a:spLocks noGrp="1"/>
          </p:cNvSpPr>
          <p:nvPr>
            <p:ph type="sldNum" sz="quarter" idx="11"/>
          </p:nvPr>
        </p:nvSpPr>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22181155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6D0504D-4610-4E9E-A2DB-8B701F044BBC}"/>
              </a:ext>
            </a:extLst>
          </p:cNvPr>
          <p:cNvSpPr>
            <a:spLocks noGrp="1"/>
          </p:cNvSpPr>
          <p:nvPr>
            <p:ph type="ftr" sz="quarter" idx="12"/>
          </p:nvPr>
        </p:nvSpPr>
        <p:spPr/>
        <p:txBody>
          <a:bodyPr/>
          <a:lstStyle/>
          <a:p>
            <a:r>
              <a:rPr lang="en-US" noProof="0" dirty="0"/>
              <a:t>Add a footer</a:t>
            </a:r>
          </a:p>
        </p:txBody>
      </p:sp>
      <p:sp>
        <p:nvSpPr>
          <p:cNvPr id="3" name="Slide Number Placeholder 2">
            <a:extLst>
              <a:ext uri="{FF2B5EF4-FFF2-40B4-BE49-F238E27FC236}">
                <a16:creationId xmlns:a16="http://schemas.microsoft.com/office/drawing/2014/main" id="{2310D190-B83D-438A-91BC-470C41B22A29}"/>
              </a:ext>
            </a:extLst>
          </p:cNvPr>
          <p:cNvSpPr>
            <a:spLocks noGrp="1"/>
          </p:cNvSpPr>
          <p:nvPr>
            <p:ph type="sldNum" sz="quarter" idx="13"/>
          </p:nvPr>
        </p:nvSpPr>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1397670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0"/>
            <a:ext cx="53848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0"/>
            <a:ext cx="53848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142995246"/>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1219201" y="1524000"/>
            <a:ext cx="10164233" cy="1752600"/>
          </a:xfrm>
        </p:spPr>
        <p:txBody>
          <a:bodyPr/>
          <a:lstStyle>
            <a:lvl1pPr>
              <a:defRPr sz="5000"/>
            </a:lvl1pPr>
          </a:lstStyle>
          <a:p>
            <a:pPr lvl="0"/>
            <a:r>
              <a:rPr lang="en-US" altLang="en-US" noProof="0"/>
              <a:t>Click to edit Master title style</a:t>
            </a:r>
          </a:p>
        </p:txBody>
      </p:sp>
      <p:sp>
        <p:nvSpPr>
          <p:cNvPr id="35843" name="Rectangle 3"/>
          <p:cNvSpPr>
            <a:spLocks noGrp="1" noChangeArrowheads="1"/>
          </p:cNvSpPr>
          <p:nvPr>
            <p:ph type="subTitle" idx="1"/>
          </p:nvPr>
        </p:nvSpPr>
        <p:spPr>
          <a:xfrm>
            <a:off x="2641600" y="3962400"/>
            <a:ext cx="8737600" cy="1752600"/>
          </a:xfrm>
        </p:spPr>
        <p:txBody>
          <a:bodyPr/>
          <a:lstStyle>
            <a:lvl1pPr marL="0" indent="0">
              <a:buFont typeface="Wingdings" pitchFamily="2" charset="2"/>
              <a:buNone/>
              <a:defRPr sz="2800"/>
            </a:lvl1pPr>
          </a:lstStyle>
          <a:p>
            <a:pPr lvl="0"/>
            <a:r>
              <a:rPr lang="en-US" altLang="en-US" noProof="0"/>
              <a:t>Click to edit Master subtitle style</a:t>
            </a:r>
          </a:p>
        </p:txBody>
      </p:sp>
      <p:sp>
        <p:nvSpPr>
          <p:cNvPr id="35844" name="Rectangle 4"/>
          <p:cNvSpPr>
            <a:spLocks noGrp="1" noChangeArrowheads="1"/>
          </p:cNvSpPr>
          <p:nvPr>
            <p:ph type="dt" sz="half" idx="2"/>
          </p:nvPr>
        </p:nvSpPr>
        <p:spPr/>
        <p:txBody>
          <a:bodyPr/>
          <a:lstStyle>
            <a:lvl1pPr>
              <a:defRPr/>
            </a:lvl1pPr>
          </a:lstStyle>
          <a:p>
            <a:fld id="{CEE41CC5-14E6-4EAD-AED3-17E9AEEE760A}" type="datetime1">
              <a:rPr lang="en-US" altLang="en-US">
                <a:solidFill>
                  <a:srgbClr val="FFFFFF"/>
                </a:solidFill>
              </a:rPr>
              <a:pPr/>
              <a:t>3/10/2021</a:t>
            </a:fld>
            <a:endParaRPr lang="en-US" altLang="en-US">
              <a:solidFill>
                <a:srgbClr val="FFFFFF"/>
              </a:solidFill>
            </a:endParaRPr>
          </a:p>
        </p:txBody>
      </p:sp>
      <p:sp>
        <p:nvSpPr>
          <p:cNvPr id="35845" name="Rectangle 5"/>
          <p:cNvSpPr>
            <a:spLocks noGrp="1" noChangeArrowheads="1"/>
          </p:cNvSpPr>
          <p:nvPr>
            <p:ph type="ftr" sz="quarter" idx="3"/>
          </p:nvPr>
        </p:nvSpPr>
        <p:spPr>
          <a:xfrm>
            <a:off x="4165600" y="6243638"/>
            <a:ext cx="3860800" cy="457200"/>
          </a:xfrm>
        </p:spPr>
        <p:txBody>
          <a:bodyPr/>
          <a:lstStyle>
            <a:lvl1pPr>
              <a:defRPr/>
            </a:lvl1pPr>
          </a:lstStyle>
          <a:p>
            <a:endParaRPr lang="en-US" altLang="en-US">
              <a:solidFill>
                <a:srgbClr val="FFFFFF"/>
              </a:solidFill>
            </a:endParaRPr>
          </a:p>
        </p:txBody>
      </p:sp>
      <p:sp>
        <p:nvSpPr>
          <p:cNvPr id="35846" name="Rectangle 6"/>
          <p:cNvSpPr>
            <a:spLocks noGrp="1" noChangeArrowheads="1"/>
          </p:cNvSpPr>
          <p:nvPr>
            <p:ph type="sldNum" sz="quarter" idx="4"/>
          </p:nvPr>
        </p:nvSpPr>
        <p:spPr/>
        <p:txBody>
          <a:bodyPr/>
          <a:lstStyle>
            <a:lvl1pPr>
              <a:defRPr/>
            </a:lvl1pPr>
          </a:lstStyle>
          <a:p>
            <a:fld id="{E0A203BB-BCF4-4E60-8A96-4CCC169F2126}" type="slidenum">
              <a:rPr lang="en-US" altLang="en-US">
                <a:solidFill>
                  <a:srgbClr val="FFFFFF"/>
                </a:solidFill>
              </a:rPr>
              <a:pPr/>
              <a:t>‹#›</a:t>
            </a:fld>
            <a:endParaRPr lang="en-US" altLang="en-US">
              <a:solidFill>
                <a:srgbClr val="FFFFFF"/>
              </a:solidFill>
            </a:endParaRPr>
          </a:p>
        </p:txBody>
      </p:sp>
      <p:sp>
        <p:nvSpPr>
          <p:cNvPr id="35847" name="Freeform 7"/>
          <p:cNvSpPr>
            <a:spLocks noChangeArrowheads="1"/>
          </p:cNvSpPr>
          <p:nvPr/>
        </p:nvSpPr>
        <p:spPr bwMode="auto">
          <a:xfrm>
            <a:off x="812800" y="1219200"/>
            <a:ext cx="10566400" cy="9144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sz="1800">
              <a:solidFill>
                <a:srgbClr val="FFFFFF"/>
              </a:solidFill>
            </a:endParaRPr>
          </a:p>
        </p:txBody>
      </p:sp>
      <p:sp>
        <p:nvSpPr>
          <p:cNvPr id="35848" name="Line 8"/>
          <p:cNvSpPr>
            <a:spLocks noChangeShapeType="1"/>
          </p:cNvSpPr>
          <p:nvPr/>
        </p:nvSpPr>
        <p:spPr bwMode="auto">
          <a:xfrm>
            <a:off x="2641601" y="3962400"/>
            <a:ext cx="8682567"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a:solidFill>
                <a:srgbClr val="FFFFFF"/>
              </a:solidFill>
            </a:endParaRPr>
          </a:p>
        </p:txBody>
      </p:sp>
    </p:spTree>
    <p:extLst>
      <p:ext uri="{BB962C8B-B14F-4D97-AF65-F5344CB8AC3E}">
        <p14:creationId xmlns:p14="http://schemas.microsoft.com/office/powerpoint/2010/main" val="37493889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B0657086-C44C-41AA-8EC5-04F4A9B570CC}" type="datetime1">
              <a:rPr lang="en-US" altLang="en-US">
                <a:solidFill>
                  <a:srgbClr val="FFFFFF"/>
                </a:solidFill>
              </a:rPr>
              <a:pPr/>
              <a:t>3/10/2021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CC3DD42-6876-4454-90C2-F74284C21271}"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7883846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6A9ED6F9-588B-44C8-B84A-4639553589AA}" type="datetime1">
              <a:rPr lang="en-US" altLang="en-US">
                <a:solidFill>
                  <a:srgbClr val="FFFFFF"/>
                </a:solidFill>
              </a:rPr>
              <a:pPr/>
              <a:t>3/10/2021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74F2138E-338B-47D7-A2F4-DC6D1B7783A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9407405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fld id="{D7ED5B5D-58DF-4E22-BC73-2975189347FA}" type="datetime1">
              <a:rPr lang="en-US" altLang="en-US">
                <a:solidFill>
                  <a:srgbClr val="FFFFFF"/>
                </a:solidFill>
              </a:rPr>
              <a:pPr/>
              <a:t>3/10/2021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711A480-97F8-4945-8FCE-CA4FBDA0DBD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1116681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fld id="{9D051E8C-109C-48A1-BAF6-97D1BC351A5C}" type="datetime1">
              <a:rPr lang="en-US" altLang="en-US">
                <a:solidFill>
                  <a:srgbClr val="FFFFFF"/>
                </a:solidFill>
              </a:rPr>
              <a:pPr/>
              <a:t>3/10/2021</a:t>
            </a:fld>
            <a:endParaRPr lang="en-US" alt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A10A273E-E3BD-4AA5-8EC6-28C82A7D7E63}"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55561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fld id="{4BB32710-0762-4539-A260-6AC2E33435FA}" type="datetime1">
              <a:rPr lang="en-US" altLang="en-US">
                <a:solidFill>
                  <a:srgbClr val="FFFFFF"/>
                </a:solidFill>
              </a:rPr>
              <a:pPr/>
              <a:t>3/10/2021</a:t>
            </a:fld>
            <a:endParaRPr lang="en-US" alt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F167842F-4678-4DE3-A406-B2879D516F58}"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0309908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38751FB-ADEB-4B5B-9D8B-6F333DFF8D68}" type="datetime1">
              <a:rPr lang="en-US" altLang="en-US">
                <a:solidFill>
                  <a:srgbClr val="FFFFFF"/>
                </a:solidFill>
              </a:rPr>
              <a:pPr/>
              <a:t>3/10/2021</a:t>
            </a:fld>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2BB9CE4-DACB-4CA8-95D7-BE915F9A09F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5839117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816255AC-7C43-4D15-AA8F-CC5576C50725}" type="datetime1">
              <a:rPr lang="en-US" altLang="en-US">
                <a:solidFill>
                  <a:srgbClr val="FFFFFF"/>
                </a:solidFill>
              </a:rPr>
              <a:pPr/>
              <a:t>3/10/2021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F023AAD-F17B-4CD1-A3BC-00B2E1ED3F5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556722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Large Image">
    <p:bg>
      <p:bgPr>
        <a:solidFill>
          <a:schemeClr val="bg1"/>
        </a:solidFill>
        <a:effectLst/>
      </p:bgPr>
    </p:bg>
    <p:spTree>
      <p:nvGrpSpPr>
        <p:cNvPr id="1" name=""/>
        <p:cNvGrpSpPr/>
        <p:nvPr/>
      </p:nvGrpSpPr>
      <p:grpSpPr>
        <a:xfrm>
          <a:off x="0" y="0"/>
          <a:ext cx="0" cy="0"/>
          <a:chOff x="0" y="0"/>
          <a:chExt cx="0" cy="0"/>
        </a:xfrm>
      </p:grpSpPr>
      <p:sp>
        <p:nvSpPr>
          <p:cNvPr id="9" name="Picture Placeholder 1">
            <a:extLst>
              <a:ext uri="{FF2B5EF4-FFF2-40B4-BE49-F238E27FC236}">
                <a16:creationId xmlns:a16="http://schemas.microsoft.com/office/drawing/2014/main" id="{069FFAE5-B16E-4571-88F7-52FA5354B1A1}"/>
              </a:ext>
            </a:extLst>
          </p:cNvPr>
          <p:cNvSpPr>
            <a:spLocks noGrp="1"/>
          </p:cNvSpPr>
          <p:nvPr>
            <p:ph type="pic" sz="quarter" idx="13" hasCustomPrompt="1"/>
          </p:nvPr>
        </p:nvSpPr>
        <p:spPr>
          <a:xfrm>
            <a:off x="69273" y="63691"/>
            <a:ext cx="9911201" cy="6727346"/>
          </a:xfrm>
          <a:solidFill>
            <a:schemeClr val="tx1">
              <a:lumMod val="75000"/>
              <a:lumOff val="25000"/>
            </a:schemeClr>
          </a:solidFill>
        </p:spPr>
        <p:txBody>
          <a:bodyPr anchor="ctr"/>
          <a:lstStyle>
            <a:lvl1pPr marL="0" indent="0" algn="ctr">
              <a:buNone/>
              <a:defRPr sz="1200" i="1">
                <a:solidFill>
                  <a:schemeClr val="bg1"/>
                </a:solidFill>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286990" y="4346296"/>
            <a:ext cx="6798250" cy="1674470"/>
          </a:xfrm>
        </p:spPr>
        <p:txBody>
          <a:bodyPr anchor="b"/>
          <a:lstStyle>
            <a:lvl1pPr algn="r">
              <a:lnSpc>
                <a:spcPts val="5000"/>
              </a:lnSpc>
              <a:defRPr sz="6000" b="1" cap="all" spc="-300" baseline="0">
                <a:solidFill>
                  <a:schemeClr val="bg1"/>
                </a:solidFill>
                <a:latin typeface="+mj-lt"/>
              </a:defRPr>
            </a:lvl1pPr>
          </a:lstStyle>
          <a:p>
            <a:r>
              <a:rPr lang="en-US" noProof="0"/>
              <a:t>PRESENTATION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7326418" y="4650539"/>
            <a:ext cx="2456210" cy="1192038"/>
          </a:xfrm>
          <a:solidFill>
            <a:schemeClr val="bg1"/>
          </a:solidFill>
        </p:spPr>
        <p:txBody>
          <a:bodyPr lIns="252000" tIns="0" anchor="ctr"/>
          <a:lstStyle>
            <a:lvl1pPr marL="0" indent="0" algn="l">
              <a:lnSpc>
                <a:spcPct val="100000"/>
              </a:lnSpc>
              <a:buNone/>
              <a:defRPr sz="1800" i="1">
                <a:solidFill>
                  <a:schemeClr val="tx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7" name="Rectangle 6">
            <a:extLst>
              <a:ext uri="{FF2B5EF4-FFF2-40B4-BE49-F238E27FC236}">
                <a16:creationId xmlns:a16="http://schemas.microsoft.com/office/drawing/2014/main" id="{756F2950-BBCB-4A53-9EAC-D714777B8FA2}"/>
              </a:ext>
            </a:extLst>
          </p:cNvPr>
          <p:cNvSpPr/>
          <p:nvPr userDrawn="1"/>
        </p:nvSpPr>
        <p:spPr>
          <a:xfrm>
            <a:off x="0" y="6794309"/>
            <a:ext cx="9980476" cy="63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D5253865-24CF-4EF5-92A5-F64EB9ABC8B7}"/>
              </a:ext>
            </a:extLst>
          </p:cNvPr>
          <p:cNvSpPr/>
          <p:nvPr userDrawn="1"/>
        </p:nvSpPr>
        <p:spPr>
          <a:xfrm>
            <a:off x="0" y="0"/>
            <a:ext cx="9980476" cy="63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BBE19773-9B6A-4A2C-95A5-69A3788C2D94}"/>
              </a:ext>
            </a:extLst>
          </p:cNvPr>
          <p:cNvSpPr/>
          <p:nvPr userDrawn="1"/>
        </p:nvSpPr>
        <p:spPr>
          <a:xfrm rot="5400000">
            <a:off x="-3378441" y="3410285"/>
            <a:ext cx="6826157" cy="69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E798A99C-9485-48F0-8E1E-227AD1348A45}"/>
              </a:ext>
            </a:extLst>
          </p:cNvPr>
          <p:cNvSpPr>
            <a:spLocks noGrp="1"/>
          </p:cNvSpPr>
          <p:nvPr>
            <p:ph type="sldNum" sz="quarter" idx="11"/>
          </p:nvPr>
        </p:nvSpPr>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40947389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E92518E9-3568-476A-8DEA-4FF2C5F56E59}" type="datetime1">
              <a:rPr lang="en-US" altLang="en-US">
                <a:solidFill>
                  <a:srgbClr val="FFFFFF"/>
                </a:solidFill>
              </a:rPr>
              <a:pPr/>
              <a:t>3/10/2021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8AF5321-FDC3-4592-9171-DAD4E772E5E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5455273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E96E2B69-7EE3-402B-B0EA-BE1E13AEAE9F}" type="datetime1">
              <a:rPr lang="en-US" altLang="en-US">
                <a:solidFill>
                  <a:srgbClr val="FFFFFF"/>
                </a:solidFill>
              </a:rPr>
              <a:pPr/>
              <a:t>3/10/2021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0A6F301-AECB-415F-9479-A5214D0526C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5084066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7813"/>
            <a:ext cx="27432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7813"/>
            <a:ext cx="80264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C11570B9-A7D1-4420-8F5D-26D00AF9DB44}" type="datetime1">
              <a:rPr lang="en-US" altLang="en-US">
                <a:solidFill>
                  <a:srgbClr val="FFFFFF"/>
                </a:solidFill>
              </a:rPr>
              <a:pPr/>
              <a:t>3/10/2021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56085F7-D10B-4367-8826-AA3E45084F80}"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08112053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11277600" cy="5943600"/>
            <a:chOff x="0" y="0"/>
            <a:chExt cx="5328" cy="3744"/>
          </a:xfrm>
        </p:grpSpPr>
        <p:sp>
          <p:nvSpPr>
            <p:cNvPr id="5" name="Freeform 3"/>
            <p:cNvSpPr>
              <a:spLocks/>
            </p:cNvSpPr>
            <p:nvPr/>
          </p:nvSpPr>
          <p:spPr bwMode="hidden">
            <a:xfrm>
              <a:off x="0" y="1440"/>
              <a:ext cx="5155" cy="2304"/>
            </a:xfrm>
            <a:custGeom>
              <a:avLst/>
              <a:gdLst>
                <a:gd name="T0" fmla="*/ 5154 w 5155"/>
                <a:gd name="T1" fmla="*/ 1769 h 2304"/>
                <a:gd name="T2" fmla="*/ 0 w 5155"/>
                <a:gd name="T3" fmla="*/ 2304 h 2304"/>
                <a:gd name="T4" fmla="*/ 0 w 5155"/>
                <a:gd name="T5" fmla="*/ 1252 h 2304"/>
                <a:gd name="T6" fmla="*/ 5155 w 5155"/>
                <a:gd name="T7" fmla="*/ 0 h 2304"/>
                <a:gd name="T8" fmla="*/ 5155 w 5155"/>
                <a:gd name="T9" fmla="*/ 1416 h 2304"/>
                <a:gd name="T10" fmla="*/ 5154 w 5155"/>
                <a:gd name="T11" fmla="*/ 1769 h 230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55" h="2304">
                  <a:moveTo>
                    <a:pt x="5154" y="1769"/>
                  </a:moveTo>
                  <a:lnTo>
                    <a:pt x="0" y="2304"/>
                  </a:lnTo>
                  <a:lnTo>
                    <a:pt x="0" y="1252"/>
                  </a:lnTo>
                  <a:lnTo>
                    <a:pt x="5155" y="0"/>
                  </a:lnTo>
                  <a:lnTo>
                    <a:pt x="5155" y="1416"/>
                  </a:lnTo>
                  <a:lnTo>
                    <a:pt x="5154" y="1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2400">
                <a:solidFill>
                  <a:srgbClr val="FFFFFF"/>
                </a:solidFill>
                <a:latin typeface="Tahoma" charset="0"/>
              </a:endParaRPr>
            </a:p>
          </p:txBody>
        </p:sp>
        <p:sp>
          <p:nvSpPr>
            <p:cNvPr id="6" name="Freeform 4"/>
            <p:cNvSpPr>
              <a:spLocks/>
            </p:cNvSpPr>
            <p:nvPr/>
          </p:nvSpPr>
          <p:spPr bwMode="hidden">
            <a:xfrm>
              <a:off x="0" y="0"/>
              <a:ext cx="5328" cy="3689"/>
            </a:xfrm>
            <a:custGeom>
              <a:avLst/>
              <a:gdLst>
                <a:gd name="T0" fmla="*/ 5311 w 5328"/>
                <a:gd name="T1" fmla="*/ 3209 h 3689"/>
                <a:gd name="T2" fmla="*/ 0 w 5328"/>
                <a:gd name="T3" fmla="*/ 3689 h 3689"/>
                <a:gd name="T4" fmla="*/ 0 w 5328"/>
                <a:gd name="T5" fmla="*/ 9 h 3689"/>
                <a:gd name="T6" fmla="*/ 5328 w 5328"/>
                <a:gd name="T7" fmla="*/ 0 h 3689"/>
                <a:gd name="T8" fmla="*/ 5311 w 5328"/>
                <a:gd name="T9" fmla="*/ 3209 h 36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28" h="3689">
                  <a:moveTo>
                    <a:pt x="5311" y="3209"/>
                  </a:moveTo>
                  <a:lnTo>
                    <a:pt x="0" y="3689"/>
                  </a:lnTo>
                  <a:lnTo>
                    <a:pt x="0" y="9"/>
                  </a:lnTo>
                  <a:lnTo>
                    <a:pt x="5328" y="0"/>
                  </a:lnTo>
                  <a:lnTo>
                    <a:pt x="5311" y="32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2400">
                <a:solidFill>
                  <a:srgbClr val="FFFFFF"/>
                </a:solidFill>
                <a:latin typeface="Tahoma" charset="0"/>
              </a:endParaRPr>
            </a:p>
          </p:txBody>
        </p:sp>
      </p:grpSp>
      <p:sp>
        <p:nvSpPr>
          <p:cNvPr id="32773" name="Rectangle 5"/>
          <p:cNvSpPr>
            <a:spLocks noGrp="1" noChangeArrowheads="1"/>
          </p:cNvSpPr>
          <p:nvPr>
            <p:ph type="subTitle" sz="quarter" idx="1"/>
          </p:nvPr>
        </p:nvSpPr>
        <p:spPr>
          <a:xfrm>
            <a:off x="1828800" y="3886200"/>
            <a:ext cx="8534400" cy="1752600"/>
          </a:xfrm>
        </p:spPr>
        <p:txBody>
          <a:bodyPr/>
          <a:lstStyle>
            <a:lvl1pPr marL="0" indent="0" algn="ctr">
              <a:buFont typeface="Wingdings" pitchFamily="2" charset="2"/>
              <a:buNone/>
              <a:defRPr/>
            </a:lvl1pPr>
          </a:lstStyle>
          <a:p>
            <a:pPr lvl="0"/>
            <a:r>
              <a:rPr lang="en-US" noProof="0"/>
              <a:t>Click to edit Master subtitle style</a:t>
            </a:r>
          </a:p>
        </p:txBody>
      </p:sp>
      <p:sp>
        <p:nvSpPr>
          <p:cNvPr id="32777" name="Rectangle 9"/>
          <p:cNvSpPr>
            <a:spLocks noGrp="1" noChangeArrowheads="1"/>
          </p:cNvSpPr>
          <p:nvPr>
            <p:ph type="ctrTitle" sz="quarter"/>
          </p:nvPr>
        </p:nvSpPr>
        <p:spPr>
          <a:xfrm>
            <a:off x="914400" y="1768476"/>
            <a:ext cx="10363200" cy="1736725"/>
          </a:xfrm>
        </p:spPr>
        <p:txBody>
          <a:bodyPr anchor="b" anchorCtr="1"/>
          <a:lstStyle>
            <a:lvl1pPr>
              <a:defRPr sz="4800"/>
            </a:lvl1pPr>
          </a:lstStyle>
          <a:p>
            <a:pPr lvl="0"/>
            <a:r>
              <a:rPr lang="en-US" noProof="0"/>
              <a:t>Click to edit Master title style</a:t>
            </a:r>
          </a:p>
        </p:txBody>
      </p:sp>
      <p:sp>
        <p:nvSpPr>
          <p:cNvPr id="7" name="Rectangle 6"/>
          <p:cNvSpPr>
            <a:spLocks noGrp="1" noChangeArrowheads="1"/>
          </p:cNvSpPr>
          <p:nvPr>
            <p:ph type="dt" sz="quarter" idx="10"/>
          </p:nvPr>
        </p:nvSpPr>
        <p:spPr/>
        <p:txBody>
          <a:bodyPr/>
          <a:lstStyle>
            <a:lvl1pPr>
              <a:defRPr smtClean="0"/>
            </a:lvl1pPr>
          </a:lstStyle>
          <a:p>
            <a:pPr>
              <a:defRPr/>
            </a:pPr>
            <a:endParaRPr lang="en-US">
              <a:solidFill>
                <a:srgbClr val="FFFFFF"/>
              </a:solidFill>
            </a:endParaRPr>
          </a:p>
        </p:txBody>
      </p:sp>
      <p:sp>
        <p:nvSpPr>
          <p:cNvPr id="8" name="Rectangle 7"/>
          <p:cNvSpPr>
            <a:spLocks noGrp="1" noChangeArrowheads="1"/>
          </p:cNvSpPr>
          <p:nvPr>
            <p:ph type="ftr" sz="quarter" idx="11"/>
          </p:nvPr>
        </p:nvSpPr>
        <p:spPr/>
        <p:txBody>
          <a:bodyPr/>
          <a:lstStyle>
            <a:lvl1pPr>
              <a:defRPr smtClean="0"/>
            </a:lvl1pPr>
          </a:lstStyle>
          <a:p>
            <a:pPr>
              <a:defRPr/>
            </a:pPr>
            <a:endParaRPr lang="en-US">
              <a:solidFill>
                <a:srgbClr val="FFFFFF"/>
              </a:solidFill>
            </a:endParaRPr>
          </a:p>
        </p:txBody>
      </p:sp>
      <p:sp>
        <p:nvSpPr>
          <p:cNvPr id="9" name="Rectangle 8"/>
          <p:cNvSpPr>
            <a:spLocks noGrp="1" noChangeArrowheads="1"/>
          </p:cNvSpPr>
          <p:nvPr>
            <p:ph type="sldNum" sz="quarter" idx="12"/>
          </p:nvPr>
        </p:nvSpPr>
        <p:spPr/>
        <p:txBody>
          <a:bodyPr/>
          <a:lstStyle>
            <a:lvl1pPr>
              <a:defRPr smtClean="0"/>
            </a:lvl1pPr>
          </a:lstStyle>
          <a:p>
            <a:pPr>
              <a:defRPr/>
            </a:pPr>
            <a:endParaRPr lang="en-US">
              <a:solidFill>
                <a:srgbClr val="FFFFFF"/>
              </a:solidFill>
            </a:endParaRPr>
          </a:p>
        </p:txBody>
      </p:sp>
    </p:spTree>
    <p:extLst>
      <p:ext uri="{BB962C8B-B14F-4D97-AF65-F5344CB8AC3E}">
        <p14:creationId xmlns:p14="http://schemas.microsoft.com/office/powerpoint/2010/main" val="1462352765"/>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869625303"/>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5117675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848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0"/>
            <a:ext cx="53848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92078643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824280045"/>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548869891"/>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92083185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Photo 1">
    <p:spTree>
      <p:nvGrpSpPr>
        <p:cNvPr id="1" name=""/>
        <p:cNvGrpSpPr/>
        <p:nvPr/>
      </p:nvGrpSpPr>
      <p:grpSpPr>
        <a:xfrm>
          <a:off x="0" y="0"/>
          <a:ext cx="0" cy="0"/>
          <a:chOff x="0" y="0"/>
          <a:chExt cx="0" cy="0"/>
        </a:xfrm>
      </p:grpSpPr>
      <p:sp>
        <p:nvSpPr>
          <p:cNvPr id="8" name="Picture Placeholder 1">
            <a:extLst>
              <a:ext uri="{FF2B5EF4-FFF2-40B4-BE49-F238E27FC236}">
                <a16:creationId xmlns:a16="http://schemas.microsoft.com/office/drawing/2014/main" id="{1599E2D7-24B3-4D66-9AFB-83C1AEC4DBBB}"/>
              </a:ext>
            </a:extLst>
          </p:cNvPr>
          <p:cNvSpPr>
            <a:spLocks noGrp="1"/>
          </p:cNvSpPr>
          <p:nvPr>
            <p:ph type="pic" sz="quarter" idx="33" hasCustomPrompt="1"/>
          </p:nvPr>
        </p:nvSpPr>
        <p:spPr>
          <a:xfrm>
            <a:off x="9980476" y="0"/>
            <a:ext cx="2211524" cy="6192000"/>
          </a:xfrm>
          <a:solidFill>
            <a:schemeClr val="bg1">
              <a:lumMod val="95000"/>
            </a:schemeClr>
          </a:solidFill>
        </p:spPr>
        <p:txBody>
          <a:bodyPr anchor="ct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445086" y="1807950"/>
            <a:ext cx="5184913" cy="432000"/>
          </a:xfrm>
        </p:spPr>
        <p:txBody>
          <a:bodyPr/>
          <a:lstStyle>
            <a:lvl1pPr algn="r">
              <a:defRPr>
                <a:solidFill>
                  <a:schemeClr val="tx1"/>
                </a:solidFill>
              </a:defRPr>
            </a:lvl1pPr>
          </a:lstStyle>
          <a:p>
            <a:r>
              <a:rPr lang="en-US" noProof="0"/>
              <a:t>Click to edit page title</a:t>
            </a:r>
          </a:p>
        </p:txBody>
      </p:sp>
      <p:sp>
        <p:nvSpPr>
          <p:cNvPr id="10" name="Subtitle 2">
            <a:extLst>
              <a:ext uri="{FF2B5EF4-FFF2-40B4-BE49-F238E27FC236}">
                <a16:creationId xmlns:a16="http://schemas.microsoft.com/office/drawing/2014/main" id="{3FAEED1D-0E66-4F74-9455-675F5CB7EAD4}"/>
              </a:ext>
            </a:extLst>
          </p:cNvPr>
          <p:cNvSpPr>
            <a:spLocks noGrp="1"/>
          </p:cNvSpPr>
          <p:nvPr>
            <p:ph type="body" sz="quarter" idx="32" hasCustomPrompt="1"/>
          </p:nvPr>
        </p:nvSpPr>
        <p:spPr>
          <a:xfrm>
            <a:off x="4444886" y="2383950"/>
            <a:ext cx="5184913" cy="360000"/>
          </a:xfrm>
        </p:spPr>
        <p:txBody>
          <a:bodyPr/>
          <a:lstStyle>
            <a:lvl1pPr marL="0" indent="0" algn="r">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hasCustomPrompt="1"/>
          </p:nvPr>
        </p:nvSpPr>
        <p:spPr>
          <a:xfrm>
            <a:off x="4445000" y="2908300"/>
            <a:ext cx="5184800" cy="3283700"/>
          </a:xfrm>
          <a:solidFill>
            <a:schemeClr val="bg1"/>
          </a:solidFill>
        </p:spPr>
        <p:txBody>
          <a:bodyPr lIns="180000" tIns="252000" rIns="252000"/>
          <a:lstStyle>
            <a:lvl1pPr algn="l">
              <a:defRPr>
                <a:solidFill>
                  <a:schemeClr val="tx1">
                    <a:lumMod val="75000"/>
                    <a:lumOff val="25000"/>
                  </a:schemeClr>
                </a:solidFill>
              </a:defRPr>
            </a:lvl1pPr>
            <a:lvl2pPr algn="l">
              <a:defRPr>
                <a:solidFill>
                  <a:schemeClr val="tx1">
                    <a:lumMod val="75000"/>
                    <a:lumOff val="25000"/>
                  </a:schemeClr>
                </a:solidFill>
              </a:defRPr>
            </a:lvl2pPr>
            <a:lvl3pPr algn="l">
              <a:defRPr>
                <a:solidFill>
                  <a:schemeClr val="tx1">
                    <a:lumMod val="75000"/>
                    <a:lumOff val="25000"/>
                  </a:schemeClr>
                </a:solidFill>
              </a:defRPr>
            </a:lvl3pPr>
            <a:lvl4pPr algn="l">
              <a:defRPr>
                <a:solidFill>
                  <a:schemeClr val="tx1">
                    <a:lumMod val="75000"/>
                    <a:lumOff val="25000"/>
                  </a:schemeClr>
                </a:solidFill>
              </a:defRPr>
            </a:lvl4pPr>
            <a:lvl5pPr algn="l">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53DA1E79-BA17-41C5-98B7-CFBC5859A512}"/>
              </a:ext>
            </a:extLst>
          </p:cNvPr>
          <p:cNvSpPr>
            <a:spLocks noGrp="1"/>
          </p:cNvSpPr>
          <p:nvPr>
            <p:ph type="sldNum" sz="quarter" idx="34"/>
          </p:nvPr>
        </p:nvSpPr>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35010399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1603028137"/>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785227297"/>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707324562"/>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58213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8"/>
            <a:ext cx="8026400" cy="58213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1508180768"/>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0"/>
            <a:ext cx="53848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0"/>
            <a:ext cx="53848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796336006"/>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0"/>
            <a:ext cx="53848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6197600" y="1600200"/>
            <a:ext cx="5384800" cy="4495800"/>
          </a:xfrm>
        </p:spPr>
        <p:txBody>
          <a:bodyPr/>
          <a:lstStyle/>
          <a:p>
            <a:pPr lvl="0"/>
            <a:endParaRPr lang="en-US" noProof="0"/>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15101359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Photo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2238F2-C6EC-476F-8371-119AECBA5622}"/>
              </a:ext>
            </a:extLst>
          </p:cNvPr>
          <p:cNvSpPr>
            <a:spLocks noGrp="1"/>
          </p:cNvSpPr>
          <p:nvPr>
            <p:ph sz="half" idx="1" hasCustomPrompt="1"/>
          </p:nvPr>
        </p:nvSpPr>
        <p:spPr>
          <a:xfrm>
            <a:off x="3823393" y="1343906"/>
            <a:ext cx="3736800" cy="3933645"/>
          </a:xfrm>
          <a:solidFill>
            <a:schemeClr val="bg1"/>
          </a:solidFill>
        </p:spPr>
        <p:txBody>
          <a:bodyPr lIns="180000" tIns="180000" rIns="18000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53DA1E79-BA17-41C5-98B7-CFBC5859A512}"/>
              </a:ext>
            </a:extLst>
          </p:cNvPr>
          <p:cNvSpPr>
            <a:spLocks noGrp="1"/>
          </p:cNvSpPr>
          <p:nvPr>
            <p:ph type="sldNum" sz="quarter" idx="34"/>
          </p:nvPr>
        </p:nvSpPr>
        <p:spPr/>
        <p:txBody>
          <a:bodyPr/>
          <a:lstStyle/>
          <a:p>
            <a:fld id="{19B51A1E-902D-48AF-9020-955120F399B6}" type="slidenum">
              <a:rPr lang="en-US" noProof="0" smtClean="0"/>
              <a:pPr/>
              <a:t>‹#›</a:t>
            </a:fld>
            <a:endParaRPr lang="en-US" noProof="0" dirty="0"/>
          </a:p>
        </p:txBody>
      </p:sp>
      <p:sp>
        <p:nvSpPr>
          <p:cNvPr id="9" name="Picture Placeholder 6">
            <a:extLst>
              <a:ext uri="{FF2B5EF4-FFF2-40B4-BE49-F238E27FC236}">
                <a16:creationId xmlns:a16="http://schemas.microsoft.com/office/drawing/2014/main" id="{492C2A1D-F7BD-46B6-BC01-15D365ACD50B}"/>
              </a:ext>
            </a:extLst>
          </p:cNvPr>
          <p:cNvSpPr>
            <a:spLocks noGrp="1"/>
          </p:cNvSpPr>
          <p:nvPr>
            <p:ph type="pic" sz="quarter" idx="14" hasCustomPrompt="1"/>
          </p:nvPr>
        </p:nvSpPr>
        <p:spPr>
          <a:xfrm>
            <a:off x="7560193" y="1344803"/>
            <a:ext cx="3737526" cy="3933645"/>
          </a:xfrm>
          <a:solidFill>
            <a:schemeClr val="tx1">
              <a:lumMod val="75000"/>
              <a:lumOff val="25000"/>
            </a:schemeClr>
          </a:solidFill>
        </p:spPr>
        <p:txBody>
          <a:bodyPr anchor="ctr"/>
          <a:lstStyle>
            <a:lvl1pPr marL="0" indent="0" algn="ctr">
              <a:buNone/>
              <a:defRPr sz="1200" i="1">
                <a:solidFill>
                  <a:schemeClr val="bg1"/>
                </a:solidFill>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6" name="Title 5">
            <a:extLst>
              <a:ext uri="{FF2B5EF4-FFF2-40B4-BE49-F238E27FC236}">
                <a16:creationId xmlns:a16="http://schemas.microsoft.com/office/drawing/2014/main" id="{7F4F1543-153D-4F77-A4A9-C9BBA1C2052E}"/>
              </a:ext>
            </a:extLst>
          </p:cNvPr>
          <p:cNvSpPr>
            <a:spLocks noGrp="1"/>
          </p:cNvSpPr>
          <p:nvPr>
            <p:ph type="title"/>
          </p:nvPr>
        </p:nvSpPr>
        <p:spPr>
          <a:xfrm>
            <a:off x="432000" y="432000"/>
            <a:ext cx="9131100" cy="432000"/>
          </a:xfrm>
        </p:spPr>
        <p:txBody>
          <a:bodyPr/>
          <a:lstStyle/>
          <a:p>
            <a:r>
              <a:rPr lang="en-US" noProof="0"/>
              <a:t>Click to edit Master title style</a:t>
            </a:r>
          </a:p>
        </p:txBody>
      </p:sp>
      <p:sp>
        <p:nvSpPr>
          <p:cNvPr id="11" name="Subtitle 2">
            <a:extLst>
              <a:ext uri="{FF2B5EF4-FFF2-40B4-BE49-F238E27FC236}">
                <a16:creationId xmlns:a16="http://schemas.microsoft.com/office/drawing/2014/main" id="{9FAA210E-391A-499A-89D5-F222045FD1A4}"/>
              </a:ext>
            </a:extLst>
          </p:cNvPr>
          <p:cNvSpPr>
            <a:spLocks noGrp="1"/>
          </p:cNvSpPr>
          <p:nvPr>
            <p:ph type="body" sz="quarter" idx="32" hasCustomPrompt="1"/>
          </p:nvPr>
        </p:nvSpPr>
        <p:spPr>
          <a:xfrm>
            <a:off x="431800" y="1008000"/>
            <a:ext cx="6895900" cy="360000"/>
          </a:xfrm>
        </p:spPr>
        <p:txBody>
          <a:bodyPr/>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Tree>
    <p:extLst>
      <p:ext uri="{BB962C8B-B14F-4D97-AF65-F5344CB8AC3E}">
        <p14:creationId xmlns:p14="http://schemas.microsoft.com/office/powerpoint/2010/main" val="2347197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with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9198000" cy="432000"/>
          </a:xfrm>
        </p:spPr>
        <p:txBody>
          <a:bodyPr/>
          <a:lstStyle>
            <a:lvl1pPr>
              <a:defRPr>
                <a:solidFill>
                  <a:schemeClr val="tx1"/>
                </a:solidFill>
              </a:defRPr>
            </a:lvl1pPr>
          </a:lstStyle>
          <a:p>
            <a:r>
              <a:rPr lang="en-US" noProof="0"/>
              <a:t>Click to edit page title</a:t>
            </a:r>
          </a:p>
        </p:txBody>
      </p:sp>
      <p:sp>
        <p:nvSpPr>
          <p:cNvPr id="9" name="Subtitle 2">
            <a:extLst>
              <a:ext uri="{FF2B5EF4-FFF2-40B4-BE49-F238E27FC236}">
                <a16:creationId xmlns:a16="http://schemas.microsoft.com/office/drawing/2014/main" id="{E4633398-8EC3-417B-BEA6-101D8F224678}"/>
              </a:ext>
            </a:extLst>
          </p:cNvPr>
          <p:cNvSpPr>
            <a:spLocks noGrp="1"/>
          </p:cNvSpPr>
          <p:nvPr>
            <p:ph type="body" sz="quarter" idx="32" hasCustomPrompt="1"/>
          </p:nvPr>
        </p:nvSpPr>
        <p:spPr>
          <a:xfrm>
            <a:off x="431800" y="1008000"/>
            <a:ext cx="9198000" cy="360000"/>
          </a:xfrm>
        </p:spPr>
        <p:txBody>
          <a:bodyPr/>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mparison Left Placeholder 1">
            <a:extLst>
              <a:ext uri="{FF2B5EF4-FFF2-40B4-BE49-F238E27FC236}">
                <a16:creationId xmlns:a16="http://schemas.microsoft.com/office/drawing/2014/main" id="{9322B50D-6A7D-41C6-BA57-613BC231DF36}"/>
              </a:ext>
            </a:extLst>
          </p:cNvPr>
          <p:cNvSpPr>
            <a:spLocks noGrp="1"/>
          </p:cNvSpPr>
          <p:nvPr>
            <p:ph type="body" idx="1" hasCustomPrompt="1"/>
          </p:nvPr>
        </p:nvSpPr>
        <p:spPr>
          <a:xfrm>
            <a:off x="432000" y="1432296"/>
            <a:ext cx="4500000" cy="527076"/>
          </a:xfrm>
          <a:solidFill>
            <a:schemeClr val="tx1"/>
          </a:solidFill>
        </p:spPr>
        <p:txBody>
          <a:bodyPr lIns="180000" tIns="36000" anchor="ctr"/>
          <a:lstStyle>
            <a:lvl1pPr marL="0" indent="0">
              <a:buNone/>
              <a:defRPr sz="2400" b="1" spc="-15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4" name="Content Placeholder 2">
            <a:extLst>
              <a:ext uri="{FF2B5EF4-FFF2-40B4-BE49-F238E27FC236}">
                <a16:creationId xmlns:a16="http://schemas.microsoft.com/office/drawing/2014/main" id="{9FD584DA-F775-47B8-A1D7-6556AD5FCBD2}"/>
              </a:ext>
            </a:extLst>
          </p:cNvPr>
          <p:cNvSpPr>
            <a:spLocks noGrp="1"/>
          </p:cNvSpPr>
          <p:nvPr>
            <p:ph sz="half" idx="2" hasCustomPrompt="1"/>
          </p:nvPr>
        </p:nvSpPr>
        <p:spPr>
          <a:xfrm>
            <a:off x="432000" y="2023668"/>
            <a:ext cx="4500000" cy="4168332"/>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Comparison Left Placeholder 2">
            <a:extLst>
              <a:ext uri="{FF2B5EF4-FFF2-40B4-BE49-F238E27FC236}">
                <a16:creationId xmlns:a16="http://schemas.microsoft.com/office/drawing/2014/main" id="{78A963F8-6F6E-440E-B3B3-DDE13C083A36}"/>
              </a:ext>
            </a:extLst>
          </p:cNvPr>
          <p:cNvSpPr>
            <a:spLocks noGrp="1"/>
          </p:cNvSpPr>
          <p:nvPr>
            <p:ph type="body" sz="quarter" idx="13" hasCustomPrompt="1"/>
          </p:nvPr>
        </p:nvSpPr>
        <p:spPr>
          <a:xfrm>
            <a:off x="5129800" y="1433105"/>
            <a:ext cx="4500000" cy="525283"/>
          </a:xfrm>
          <a:solidFill>
            <a:schemeClr val="tx1"/>
          </a:solidFill>
        </p:spPr>
        <p:txBody>
          <a:bodyPr lIns="180000" tIns="36000" anchor="ctr"/>
          <a:lstStyle>
            <a:lvl1pPr marL="0" indent="0">
              <a:buNone/>
              <a:defRPr sz="2400" b="1" spc="-150">
                <a:solidFill>
                  <a:schemeClr val="bg1"/>
                </a:solidFill>
                <a:latin typeface="+mj-lt"/>
              </a:defRPr>
            </a:lvl1pPr>
          </a:lstStyle>
          <a:p>
            <a:pPr lvl="0"/>
            <a:r>
              <a:rPr lang="en-US" noProof="0"/>
              <a:t>Edit Master text styles</a:t>
            </a:r>
          </a:p>
        </p:txBody>
      </p:sp>
      <p:sp>
        <p:nvSpPr>
          <p:cNvPr id="8" name="Text Placeholder 4">
            <a:extLst>
              <a:ext uri="{FF2B5EF4-FFF2-40B4-BE49-F238E27FC236}">
                <a16:creationId xmlns:a16="http://schemas.microsoft.com/office/drawing/2014/main" id="{DF0A5256-B267-47DA-858A-0F3867CB6139}"/>
              </a:ext>
            </a:extLst>
          </p:cNvPr>
          <p:cNvSpPr>
            <a:spLocks noGrp="1"/>
          </p:cNvSpPr>
          <p:nvPr>
            <p:ph type="body" sz="quarter" idx="12" hasCustomPrompt="1"/>
          </p:nvPr>
        </p:nvSpPr>
        <p:spPr>
          <a:xfrm>
            <a:off x="5129800" y="2020359"/>
            <a:ext cx="4500000" cy="4170891"/>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a:lstStyle/>
          <a:p>
            <a:r>
              <a:rPr lang="en-US" noProof="0" dirty="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2509955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90ED7CE-A9D2-4D19-B978-56BFB74E657C}"/>
              </a:ext>
            </a:extLst>
          </p:cNvPr>
          <p:cNvSpPr>
            <a:spLocks noGrp="1"/>
          </p:cNvSpPr>
          <p:nvPr>
            <p:ph type="pic" sz="quarter" idx="14" hasCustomPrompt="1"/>
          </p:nvPr>
        </p:nvSpPr>
        <p:spPr>
          <a:xfrm>
            <a:off x="6299200" y="432000"/>
            <a:ext cx="5472113" cy="5759250"/>
          </a:xfrm>
          <a:solidFill>
            <a:schemeClr val="tx1">
              <a:lumMod val="75000"/>
              <a:lumOff val="25000"/>
            </a:schemeClr>
          </a:solidFill>
        </p:spPr>
        <p:txBody>
          <a:bodyPr anchor="ctr"/>
          <a:lstStyle>
            <a:lvl1pPr marL="0" indent="0" algn="ctr">
              <a:buNone/>
              <a:defRPr sz="1200" i="1">
                <a:solidFill>
                  <a:schemeClr val="bg1"/>
                </a:solidFill>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hasCustomPrompt="1"/>
          </p:nvPr>
        </p:nvSpPr>
        <p:spPr>
          <a:xfrm>
            <a:off x="3875314" y="5096632"/>
            <a:ext cx="2028686" cy="1094618"/>
          </a:xfrm>
        </p:spPr>
        <p:txBody>
          <a:bodyPr anchor="b"/>
          <a:lstStyle>
            <a:lvl1pPr marL="0" indent="0" algn="r">
              <a:buNone/>
              <a:defRPr i="1">
                <a:solidFill>
                  <a:schemeClr val="tx1"/>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Enter your caption</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dirty="0"/>
              <a:t>Add a footer</a:t>
            </a:r>
          </a:p>
        </p:txBody>
      </p:sp>
      <p:sp>
        <p:nvSpPr>
          <p:cNvPr id="2" name="Slide Number Placeholder 1">
            <a:extLst>
              <a:ext uri="{FF2B5EF4-FFF2-40B4-BE49-F238E27FC236}">
                <a16:creationId xmlns:a16="http://schemas.microsoft.com/office/drawing/2014/main" id="{E25951D2-91DB-40E7-95D5-4B372602DEBB}"/>
              </a:ext>
            </a:extLst>
          </p:cNvPr>
          <p:cNvSpPr>
            <a:spLocks noGrp="1"/>
          </p:cNvSpPr>
          <p:nvPr>
            <p:ph type="sldNum" sz="quarter" idx="15"/>
          </p:nvPr>
        </p:nvSpPr>
        <p:spPr/>
        <p:txBody>
          <a:bodyPr/>
          <a:lstStyle/>
          <a:p>
            <a:fld id="{19B51A1E-902D-48AF-9020-955120F399B6}" type="slidenum">
              <a:rPr lang="en-US" noProof="0" smtClean="0"/>
              <a:pPr/>
              <a:t>‹#›</a:t>
            </a:fld>
            <a:endParaRPr lang="en-US" noProof="0" dirty="0"/>
          </a:p>
        </p:txBody>
      </p:sp>
      <p:sp>
        <p:nvSpPr>
          <p:cNvPr id="5" name="Title 4">
            <a:extLst>
              <a:ext uri="{FF2B5EF4-FFF2-40B4-BE49-F238E27FC236}">
                <a16:creationId xmlns:a16="http://schemas.microsoft.com/office/drawing/2014/main" id="{16EFF903-F1F3-440A-B12C-9FD51606B03D}"/>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1987784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hank You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2174360" y="2112793"/>
            <a:ext cx="6798250" cy="1674470"/>
          </a:xfrm>
        </p:spPr>
        <p:txBody>
          <a:bodyPr anchor="ctr"/>
          <a:lstStyle>
            <a:lvl1pPr algn="ctr">
              <a:lnSpc>
                <a:spcPct val="100000"/>
              </a:lnSpc>
              <a:defRPr sz="6000" b="1" cap="all" spc="-300" baseline="0">
                <a:solidFill>
                  <a:schemeClr val="tx1"/>
                </a:solidFill>
                <a:latin typeface="+mj-lt"/>
              </a:defRPr>
            </a:lvl1pPr>
          </a:lstStyle>
          <a:p>
            <a:r>
              <a:rPr lang="en-US" noProof="0"/>
              <a:t>Thank you</a:t>
            </a:r>
          </a:p>
        </p:txBody>
      </p:sp>
      <p:sp>
        <p:nvSpPr>
          <p:cNvPr id="7" name="Rectangle 6">
            <a:extLst>
              <a:ext uri="{FF2B5EF4-FFF2-40B4-BE49-F238E27FC236}">
                <a16:creationId xmlns:a16="http://schemas.microsoft.com/office/drawing/2014/main" id="{756F2950-BBCB-4A53-9EAC-D714777B8FA2}"/>
              </a:ext>
            </a:extLst>
          </p:cNvPr>
          <p:cNvSpPr/>
          <p:nvPr userDrawn="1"/>
        </p:nvSpPr>
        <p:spPr>
          <a:xfrm>
            <a:off x="0" y="6794309"/>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D5253865-24CF-4EF5-92A5-F64EB9ABC8B7}"/>
              </a:ext>
            </a:extLst>
          </p:cNvPr>
          <p:cNvSpPr/>
          <p:nvPr userDrawn="1"/>
        </p:nvSpPr>
        <p:spPr>
          <a:xfrm>
            <a:off x="0" y="0"/>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BBE19773-9B6A-4A2C-95A5-69A3788C2D94}"/>
              </a:ext>
            </a:extLst>
          </p:cNvPr>
          <p:cNvSpPr/>
          <p:nvPr userDrawn="1"/>
        </p:nvSpPr>
        <p:spPr>
          <a:xfrm rot="5400000">
            <a:off x="-3378441" y="3410285"/>
            <a:ext cx="6826157" cy="692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Text Placeholder 5">
            <a:extLst>
              <a:ext uri="{FF2B5EF4-FFF2-40B4-BE49-F238E27FC236}">
                <a16:creationId xmlns:a16="http://schemas.microsoft.com/office/drawing/2014/main" id="{CA3EFDD3-A9D2-4EB6-BB2A-F6999D9F7EA6}"/>
              </a:ext>
            </a:extLst>
          </p:cNvPr>
          <p:cNvSpPr>
            <a:spLocks noGrp="1"/>
          </p:cNvSpPr>
          <p:nvPr>
            <p:ph type="body" sz="quarter" idx="15" hasCustomPrompt="1"/>
          </p:nvPr>
        </p:nvSpPr>
        <p:spPr>
          <a:xfrm>
            <a:off x="2174361" y="4035727"/>
            <a:ext cx="3329850" cy="382887"/>
          </a:xfrm>
        </p:spPr>
        <p:txBody>
          <a:bodyPr/>
          <a:lstStyle>
            <a:lvl1pPr marL="0" indent="0" algn="r">
              <a:buNone/>
              <a:defRPr sz="2400"/>
            </a:lvl1pPr>
            <a:lvl2pPr marL="266700" indent="0">
              <a:buNone/>
              <a:defRPr/>
            </a:lvl2pPr>
            <a:lvl3pPr marL="542925" indent="0">
              <a:buNone/>
              <a:defRPr/>
            </a:lvl3pPr>
            <a:lvl4pPr marL="809625" indent="0">
              <a:buNone/>
              <a:defRPr/>
            </a:lvl4pPr>
            <a:lvl5pPr marL="1076325" indent="0">
              <a:buNone/>
              <a:defRPr/>
            </a:lvl5pPr>
          </a:lstStyle>
          <a:p>
            <a:pPr lvl="0"/>
            <a:r>
              <a:rPr lang="en-US" noProof="0"/>
              <a:t>Full Name</a:t>
            </a:r>
          </a:p>
        </p:txBody>
      </p:sp>
      <p:sp>
        <p:nvSpPr>
          <p:cNvPr id="12" name="Text Placeholder 6">
            <a:extLst>
              <a:ext uri="{FF2B5EF4-FFF2-40B4-BE49-F238E27FC236}">
                <a16:creationId xmlns:a16="http://schemas.microsoft.com/office/drawing/2014/main" id="{261ED1F7-B623-43D9-9BDA-8808C5CFAFFB}"/>
              </a:ext>
            </a:extLst>
          </p:cNvPr>
          <p:cNvSpPr>
            <a:spLocks noGrp="1"/>
          </p:cNvSpPr>
          <p:nvPr>
            <p:ph type="body" sz="quarter" idx="16" hasCustomPrompt="1"/>
          </p:nvPr>
        </p:nvSpPr>
        <p:spPr>
          <a:xfrm>
            <a:off x="6062268" y="4150118"/>
            <a:ext cx="2910342" cy="238016"/>
          </a:xfrm>
        </p:spPr>
        <p:txBody>
          <a:bodyPr/>
          <a:lstStyle>
            <a:lvl1pPr marL="0" indent="0" algn="l">
              <a:buNone/>
              <a:defRPr sz="1400" i="1"/>
            </a:lvl1pPr>
            <a:lvl2pPr marL="266700" indent="0">
              <a:buNone/>
              <a:defRPr/>
            </a:lvl2pPr>
            <a:lvl3pPr marL="542925" indent="0">
              <a:buNone/>
              <a:defRPr/>
            </a:lvl3pPr>
            <a:lvl4pPr marL="809625" indent="0">
              <a:buNone/>
              <a:defRPr/>
            </a:lvl4pPr>
            <a:lvl5pPr marL="1076325" indent="0">
              <a:buNone/>
              <a:defRPr/>
            </a:lvl5pPr>
          </a:lstStyle>
          <a:p>
            <a:pPr lvl="0"/>
            <a:r>
              <a:rPr lang="en-US" noProof="0"/>
              <a:t>Phone Number</a:t>
            </a:r>
          </a:p>
        </p:txBody>
      </p:sp>
      <p:sp>
        <p:nvSpPr>
          <p:cNvPr id="13" name="Text Placeholder 7">
            <a:extLst>
              <a:ext uri="{FF2B5EF4-FFF2-40B4-BE49-F238E27FC236}">
                <a16:creationId xmlns:a16="http://schemas.microsoft.com/office/drawing/2014/main" id="{E27366FC-4115-4122-9CE2-5FA9D424AD51}"/>
              </a:ext>
            </a:extLst>
          </p:cNvPr>
          <p:cNvSpPr>
            <a:spLocks noGrp="1"/>
          </p:cNvSpPr>
          <p:nvPr>
            <p:ph type="body" sz="quarter" idx="17" hasCustomPrompt="1"/>
          </p:nvPr>
        </p:nvSpPr>
        <p:spPr>
          <a:xfrm>
            <a:off x="6062268" y="4540691"/>
            <a:ext cx="2910342" cy="238016"/>
          </a:xfrm>
        </p:spPr>
        <p:txBody>
          <a:bodyPr/>
          <a:lstStyle>
            <a:lvl1pPr marL="0" indent="0" algn="l">
              <a:buNone/>
              <a:defRPr sz="1400" i="1"/>
            </a:lvl1pPr>
            <a:lvl2pPr marL="266700" indent="0">
              <a:buNone/>
              <a:defRPr/>
            </a:lvl2pPr>
            <a:lvl3pPr marL="542925" indent="0">
              <a:buNone/>
              <a:defRPr/>
            </a:lvl3pPr>
            <a:lvl4pPr marL="809625" indent="0">
              <a:buNone/>
              <a:defRPr/>
            </a:lvl4pPr>
            <a:lvl5pPr marL="1076325" indent="0">
              <a:buNone/>
              <a:defRPr/>
            </a:lvl5pPr>
          </a:lstStyle>
          <a:p>
            <a:pPr lvl="0"/>
            <a:r>
              <a:rPr lang="en-US" noProof="0"/>
              <a:t>Email or Social Media Handle</a:t>
            </a:r>
          </a:p>
        </p:txBody>
      </p:sp>
      <p:sp>
        <p:nvSpPr>
          <p:cNvPr id="14" name="Text Placeholder 8">
            <a:extLst>
              <a:ext uri="{FF2B5EF4-FFF2-40B4-BE49-F238E27FC236}">
                <a16:creationId xmlns:a16="http://schemas.microsoft.com/office/drawing/2014/main" id="{DEB36829-2F8B-4E22-AB6D-4111D18AF847}"/>
              </a:ext>
            </a:extLst>
          </p:cNvPr>
          <p:cNvSpPr>
            <a:spLocks noGrp="1"/>
          </p:cNvSpPr>
          <p:nvPr>
            <p:ph type="body" sz="quarter" idx="18" hasCustomPrompt="1"/>
          </p:nvPr>
        </p:nvSpPr>
        <p:spPr>
          <a:xfrm>
            <a:off x="6062268" y="4931263"/>
            <a:ext cx="2910342" cy="238016"/>
          </a:xfrm>
        </p:spPr>
        <p:txBody>
          <a:bodyPr/>
          <a:lstStyle>
            <a:lvl1pPr marL="0" indent="0" algn="l">
              <a:buNone/>
              <a:defRPr sz="1400" i="1"/>
            </a:lvl1pPr>
            <a:lvl2pPr marL="266700" indent="0">
              <a:buNone/>
              <a:defRPr/>
            </a:lvl2pPr>
            <a:lvl3pPr marL="542925" indent="0">
              <a:buNone/>
              <a:defRPr/>
            </a:lvl3pPr>
            <a:lvl4pPr marL="809625" indent="0">
              <a:buNone/>
              <a:defRPr/>
            </a:lvl4pPr>
            <a:lvl5pPr marL="1076325" indent="0">
              <a:buNone/>
              <a:defRPr/>
            </a:lvl5pPr>
          </a:lstStyle>
          <a:p>
            <a:pPr lvl="0"/>
            <a:r>
              <a:rPr lang="en-US" noProof="0"/>
              <a:t>Company Website</a:t>
            </a:r>
          </a:p>
        </p:txBody>
      </p:sp>
    </p:spTree>
    <p:extLst>
      <p:ext uri="{BB962C8B-B14F-4D97-AF65-F5344CB8AC3E}">
        <p14:creationId xmlns:p14="http://schemas.microsoft.com/office/powerpoint/2010/main" val="3189010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p:txBody>
          <a:bodyPr/>
          <a:lstStyle>
            <a:lvl1pPr>
              <a:defRPr>
                <a:solidFill>
                  <a:schemeClr val="tx1"/>
                </a:solidFill>
              </a:defRPr>
            </a:lvl1pPr>
          </a:lstStyle>
          <a:p>
            <a:r>
              <a:rPr lang="en-US" noProof="0"/>
              <a:t>Click to edit page title</a:t>
            </a:r>
          </a:p>
        </p:txBody>
      </p:sp>
      <p:sp>
        <p:nvSpPr>
          <p:cNvPr id="7" name="Subtitle 2">
            <a:extLst>
              <a:ext uri="{FF2B5EF4-FFF2-40B4-BE49-F238E27FC236}">
                <a16:creationId xmlns:a16="http://schemas.microsoft.com/office/drawing/2014/main" id="{E97A9A62-1AA6-47A9-A1A0-54196823744C}"/>
              </a:ext>
            </a:extLst>
          </p:cNvPr>
          <p:cNvSpPr>
            <a:spLocks noGrp="1"/>
          </p:cNvSpPr>
          <p:nvPr>
            <p:ph type="body" sz="quarter" idx="32" hasCustomPrompt="1"/>
          </p:nvPr>
        </p:nvSpPr>
        <p:spPr>
          <a:xfrm>
            <a:off x="431801" y="1008000"/>
            <a:ext cx="9198116" cy="360000"/>
          </a:xfrm>
        </p:spPr>
        <p:txBody>
          <a:bodyPr/>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hasCustomPrompt="1"/>
          </p:nvPr>
        </p:nvSpPr>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E8FE0EB3-0FF4-4285-B9D3-90A5751B7BBF}"/>
              </a:ext>
            </a:extLst>
          </p:cNvPr>
          <p:cNvSpPr>
            <a:spLocks noGrp="1"/>
          </p:cNvSpPr>
          <p:nvPr>
            <p:ph type="ftr" sz="quarter" idx="12"/>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3442953D-28FC-41B5-A1BB-BB3BA7CA40BE}"/>
              </a:ext>
            </a:extLst>
          </p:cNvPr>
          <p:cNvSpPr>
            <a:spLocks noGrp="1"/>
          </p:cNvSpPr>
          <p:nvPr>
            <p:ph type="sldNum" sz="quarter" idx="33"/>
          </p:nvPr>
        </p:nvSpPr>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734501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2.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2C8D0EF-1DB6-4ADC-8F31-5AE53BF5EAF4}"/>
              </a:ext>
            </a:extLst>
          </p:cNvPr>
          <p:cNvSpPr/>
          <p:nvPr userDrawn="1"/>
        </p:nvSpPr>
        <p:spPr>
          <a:xfrm>
            <a:off x="69274" y="66963"/>
            <a:ext cx="9911201" cy="6727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Rectangle 6">
            <a:extLst>
              <a:ext uri="{FF2B5EF4-FFF2-40B4-BE49-F238E27FC236}">
                <a16:creationId xmlns:a16="http://schemas.microsoft.com/office/drawing/2014/main" id="{62F208ED-79A0-4B2C-A5EE-9D27466BCA3F}"/>
              </a:ext>
            </a:extLst>
          </p:cNvPr>
          <p:cNvSpPr/>
          <p:nvPr userDrawn="1"/>
        </p:nvSpPr>
        <p:spPr>
          <a:xfrm>
            <a:off x="11407775" y="6356350"/>
            <a:ext cx="784225" cy="3651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Placeholder 1">
            <a:extLst>
              <a:ext uri="{FF2B5EF4-FFF2-40B4-BE49-F238E27FC236}">
                <a16:creationId xmlns:a16="http://schemas.microsoft.com/office/drawing/2014/main" id="{090F41A2-6535-4CA6-81E4-026A5B56D9D7}"/>
              </a:ext>
            </a:extLst>
          </p:cNvPr>
          <p:cNvSpPr>
            <a:spLocks noGrp="1"/>
          </p:cNvSpPr>
          <p:nvPr>
            <p:ph type="title"/>
          </p:nvPr>
        </p:nvSpPr>
        <p:spPr>
          <a:xfrm>
            <a:off x="432000" y="432000"/>
            <a:ext cx="9198116" cy="432000"/>
          </a:xfrm>
          <a:prstGeom prst="rect">
            <a:avLst/>
          </a:prstGeom>
        </p:spPr>
        <p:txBody>
          <a:bodyPr vert="horz" lIns="0" tIns="0" rIns="0" bIns="0" rtlCol="0" anchor="ctr">
            <a:noAutofit/>
          </a:bodyPr>
          <a:lstStyle/>
          <a:p>
            <a:r>
              <a:rPr lang="en-US" noProof="0"/>
              <a:t>Click to edit page title</a:t>
            </a:r>
          </a:p>
        </p:txBody>
      </p:sp>
      <p:sp>
        <p:nvSpPr>
          <p:cNvPr id="3" name="Text Placeholder 2">
            <a:extLst>
              <a:ext uri="{FF2B5EF4-FFF2-40B4-BE49-F238E27FC236}">
                <a16:creationId xmlns:a16="http://schemas.microsoft.com/office/drawing/2014/main" id="{213AB95C-7DD4-4796-80E4-1B7466A2A037}"/>
              </a:ext>
            </a:extLst>
          </p:cNvPr>
          <p:cNvSpPr>
            <a:spLocks noGrp="1"/>
          </p:cNvSpPr>
          <p:nvPr>
            <p:ph type="body" idx="1"/>
          </p:nvPr>
        </p:nvSpPr>
        <p:spPr>
          <a:xfrm>
            <a:off x="432000" y="1512000"/>
            <a:ext cx="9198116" cy="4679250"/>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58879C91-B77F-4273-9A27-A3535FB889DB}"/>
              </a:ext>
            </a:extLst>
          </p:cNvPr>
          <p:cNvSpPr>
            <a:spLocks noGrp="1"/>
          </p:cNvSpPr>
          <p:nvPr>
            <p:ph type="ftr" sz="quarter" idx="3"/>
          </p:nvPr>
        </p:nvSpPr>
        <p:spPr>
          <a:xfrm>
            <a:off x="432000" y="6356350"/>
            <a:ext cx="4114800" cy="365125"/>
          </a:xfrm>
          <a:prstGeom prst="rect">
            <a:avLst/>
          </a:prstGeom>
        </p:spPr>
        <p:txBody>
          <a:bodyPr vert="horz" lIns="0" tIns="0" rIns="0" bIns="0" rtlCol="0" anchor="ctr"/>
          <a:lstStyle>
            <a:lvl1pPr algn="l">
              <a:defRPr sz="1200" i="1">
                <a:solidFill>
                  <a:schemeClr val="tx1">
                    <a:lumMod val="75000"/>
                    <a:lumOff val="25000"/>
                  </a:schemeClr>
                </a:solidFill>
                <a:latin typeface="Times New Roman" panose="02020603050405020304" pitchFamily="18" charset="0"/>
                <a:cs typeface="Times New Roman" panose="02020603050405020304" pitchFamily="18" charset="0"/>
              </a:defRPr>
            </a:lvl1pPr>
          </a:lstStyle>
          <a:p>
            <a:r>
              <a:rPr lang="en-US" noProof="0" dirty="0"/>
              <a:t>Add a footer</a:t>
            </a:r>
          </a:p>
        </p:txBody>
      </p:sp>
      <p:sp>
        <p:nvSpPr>
          <p:cNvPr id="6" name="Slide Number Placeholder 5">
            <a:extLst>
              <a:ext uri="{FF2B5EF4-FFF2-40B4-BE49-F238E27FC236}">
                <a16:creationId xmlns:a16="http://schemas.microsoft.com/office/drawing/2014/main" id="{5ECA3099-A94F-4C3E-BC29-780EDD38F722}"/>
              </a:ext>
            </a:extLst>
          </p:cNvPr>
          <p:cNvSpPr>
            <a:spLocks noGrp="1"/>
          </p:cNvSpPr>
          <p:nvPr>
            <p:ph type="sldNum" sz="quarter" idx="4"/>
          </p:nvPr>
        </p:nvSpPr>
        <p:spPr>
          <a:xfrm>
            <a:off x="11447502" y="6401750"/>
            <a:ext cx="278418" cy="274324"/>
          </a:xfrm>
          <a:prstGeom prst="rect">
            <a:avLst/>
          </a:prstGeom>
        </p:spPr>
        <p:txBody>
          <a:bodyPr vert="horz" lIns="0" tIns="0" rIns="0" bIns="0" rtlCol="0" anchor="ctr"/>
          <a:lstStyle>
            <a:lvl1pPr algn="ctr">
              <a:defRPr sz="1200" i="1">
                <a:solidFill>
                  <a:schemeClr val="bg1"/>
                </a:solidFill>
              </a:defRPr>
            </a:lvl1pPr>
          </a:lstStyle>
          <a:p>
            <a:fld id="{19B51A1E-902D-48AF-9020-955120F399B6}" type="slidenum">
              <a:rPr lang="en-US" noProof="0" smtClean="0"/>
              <a:pPr/>
              <a:t>‹#›</a:t>
            </a:fld>
            <a:endParaRPr lang="en-US" noProof="0" dirty="0"/>
          </a:p>
        </p:txBody>
      </p:sp>
      <p:sp>
        <p:nvSpPr>
          <p:cNvPr id="4" name="TextBox 3">
            <a:extLst>
              <a:ext uri="{FF2B5EF4-FFF2-40B4-BE49-F238E27FC236}">
                <a16:creationId xmlns:a16="http://schemas.microsoft.com/office/drawing/2014/main" id="{34FDC6F9-37F9-4E25-AECA-D307B8421C73}"/>
              </a:ext>
            </a:extLst>
          </p:cNvPr>
          <p:cNvSpPr txBox="1"/>
          <p:nvPr userDrawn="1"/>
        </p:nvSpPr>
        <p:spPr>
          <a:xfrm>
            <a:off x="9630116" y="6346108"/>
            <a:ext cx="1662546" cy="225121"/>
          </a:xfrm>
          <a:prstGeom prst="rect">
            <a:avLst/>
          </a:prstGeom>
          <a:noFill/>
        </p:spPr>
        <p:txBody>
          <a:bodyPr wrap="square" lIns="0" tIns="36000" rIns="0" bIns="0" rtlCol="0">
            <a:spAutoFit/>
          </a:bodyPr>
          <a:lstStyle/>
          <a:p>
            <a:pPr algn="r">
              <a:lnSpc>
                <a:spcPts val="1400"/>
              </a:lnSpc>
            </a:pPr>
            <a:r>
              <a:rPr lang="en-US" sz="1600" b="1" spc="-100" baseline="0" noProof="0" dirty="0">
                <a:solidFill>
                  <a:schemeClr val="tx1">
                    <a:lumMod val="50000"/>
                    <a:lumOff val="50000"/>
                  </a:schemeClr>
                </a:solidFill>
                <a:latin typeface="Corbel" panose="020B0503020204020204" pitchFamily="34" charset="0"/>
              </a:rPr>
              <a:t>BI 475</a:t>
            </a:r>
            <a:endParaRPr lang="en-US" sz="1600" b="1" spc="-100" baseline="0" noProof="0" dirty="0">
              <a:solidFill>
                <a:schemeClr val="tx1"/>
              </a:solidFill>
              <a:latin typeface="Corbel" panose="020B0503020204020204" pitchFamily="34" charset="0"/>
            </a:endParaRPr>
          </a:p>
        </p:txBody>
      </p:sp>
      <p:sp>
        <p:nvSpPr>
          <p:cNvPr id="8" name="Rectangle 7">
            <a:extLst>
              <a:ext uri="{FF2B5EF4-FFF2-40B4-BE49-F238E27FC236}">
                <a16:creationId xmlns:a16="http://schemas.microsoft.com/office/drawing/2014/main" id="{6B322F68-670D-45A0-A54F-7E70BCEAED3F}"/>
              </a:ext>
            </a:extLst>
          </p:cNvPr>
          <p:cNvSpPr/>
          <p:nvPr userDrawn="1"/>
        </p:nvSpPr>
        <p:spPr>
          <a:xfrm>
            <a:off x="0" y="6794309"/>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ectangle 9">
            <a:extLst>
              <a:ext uri="{FF2B5EF4-FFF2-40B4-BE49-F238E27FC236}">
                <a16:creationId xmlns:a16="http://schemas.microsoft.com/office/drawing/2014/main" id="{E69B5F15-353A-4344-8D61-F4E25AA9FB6C}"/>
              </a:ext>
            </a:extLst>
          </p:cNvPr>
          <p:cNvSpPr/>
          <p:nvPr userDrawn="1"/>
        </p:nvSpPr>
        <p:spPr>
          <a:xfrm>
            <a:off x="0" y="0"/>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2FA0C0AA-FCE8-4A7F-928A-54C96BBA9053}"/>
              </a:ext>
            </a:extLst>
          </p:cNvPr>
          <p:cNvSpPr/>
          <p:nvPr userDrawn="1"/>
        </p:nvSpPr>
        <p:spPr>
          <a:xfrm rot="5400000">
            <a:off x="-3378441" y="3410285"/>
            <a:ext cx="6826157" cy="692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946163275"/>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58" r:id="rId4"/>
    <p:sldLayoutId id="2147483665" r:id="rId5"/>
    <p:sldLayoutId id="2147483659" r:id="rId6"/>
    <p:sldLayoutId id="2147483660" r:id="rId7"/>
    <p:sldLayoutId id="2147483664" r:id="rId8"/>
    <p:sldLayoutId id="2147483650" r:id="rId9"/>
    <p:sldLayoutId id="2147483656" r:id="rId10"/>
    <p:sldLayoutId id="2147483657" r:id="rId11"/>
    <p:sldLayoutId id="2147483654" r:id="rId12"/>
    <p:sldLayoutId id="2147483666" r:id="rId13"/>
    <p:sldLayoutId id="2147483667" r:id="rId14"/>
    <p:sldLayoutId id="2147483668" r:id="rId15"/>
    <p:sldLayoutId id="2147483669" r:id="rId16"/>
    <p:sldLayoutId id="2147483670" r:id="rId17"/>
    <p:sldLayoutId id="2147483671" r:id="rId18"/>
    <p:sldLayoutId id="2147483672" r:id="rId19"/>
    <p:sldLayoutId id="2147483655" r:id="rId20"/>
    <p:sldLayoutId id="2147483685" r:id="rId21"/>
  </p:sldLayoutIdLst>
  <p:hf hdr="0" ftr="0" dt="0"/>
  <p:txStyles>
    <p:titleStyle>
      <a:lvl1pPr algn="l" defTabSz="914400" rtl="0" eaLnBrk="1" latinLnBrk="0" hangingPunct="1">
        <a:lnSpc>
          <a:spcPct val="90000"/>
        </a:lnSpc>
        <a:spcBef>
          <a:spcPct val="0"/>
        </a:spcBef>
        <a:buNone/>
        <a:defRPr sz="3200" b="1" kern="1200" cap="all" spc="-150" baseline="0">
          <a:solidFill>
            <a:schemeClr val="tx1"/>
          </a:solidFill>
          <a:latin typeface="+mj-lt"/>
          <a:ea typeface="+mj-ea"/>
          <a:cs typeface="+mj-cs"/>
        </a:defRPr>
      </a:lvl1pPr>
    </p:titleStyle>
    <p:body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609600" y="277814"/>
            <a:ext cx="109728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34819" name="Rectangle 3"/>
          <p:cNvSpPr>
            <a:spLocks noGrp="1" noChangeArrowheads="1"/>
          </p:cNvSpPr>
          <p:nvPr>
            <p:ph type="body" idx="1"/>
          </p:nvPr>
        </p:nvSpPr>
        <p:spPr bwMode="auto">
          <a:xfrm>
            <a:off x="609600" y="1600201"/>
            <a:ext cx="109728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4820" name="Rectangle 4"/>
          <p:cNvSpPr>
            <a:spLocks noGrp="1" noChangeArrowheads="1"/>
          </p:cNvSpPr>
          <p:nvPr>
            <p:ph type="dt" sz="half" idx="2"/>
          </p:nvPr>
        </p:nvSpPr>
        <p:spPr bwMode="auto">
          <a:xfrm>
            <a:off x="609600" y="6243638"/>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fontAlgn="base">
              <a:spcBef>
                <a:spcPct val="0"/>
              </a:spcBef>
              <a:spcAft>
                <a:spcPct val="0"/>
              </a:spcAft>
            </a:pPr>
            <a:fld id="{62CF68FA-5979-4CD9-9820-0CDF960BAED6}" type="datetime1">
              <a:rPr lang="en-US" altLang="en-US">
                <a:solidFill>
                  <a:srgbClr val="FFFFFF"/>
                </a:solidFill>
              </a:rPr>
              <a:pPr fontAlgn="base">
                <a:spcBef>
                  <a:spcPct val="0"/>
                </a:spcBef>
                <a:spcAft>
                  <a:spcPct val="0"/>
                </a:spcAft>
              </a:pPr>
              <a:t>3/10/2021</a:t>
            </a:fld>
            <a:endParaRPr lang="en-US" altLang="en-US">
              <a:solidFill>
                <a:srgbClr val="FFFFFF"/>
              </a:solidFill>
            </a:endParaRPr>
          </a:p>
        </p:txBody>
      </p:sp>
      <p:sp>
        <p:nvSpPr>
          <p:cNvPr id="34821"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fontAlgn="base">
              <a:spcBef>
                <a:spcPct val="0"/>
              </a:spcBef>
              <a:spcAft>
                <a:spcPct val="0"/>
              </a:spcAft>
            </a:pPr>
            <a:endParaRPr lang="en-US" altLang="en-US">
              <a:solidFill>
                <a:srgbClr val="FFFFFF"/>
              </a:solidFill>
            </a:endParaRPr>
          </a:p>
        </p:txBody>
      </p:sp>
      <p:sp>
        <p:nvSpPr>
          <p:cNvPr id="34822" name="Rectangle 6"/>
          <p:cNvSpPr>
            <a:spLocks noGrp="1" noChangeArrowheads="1"/>
          </p:cNvSpPr>
          <p:nvPr>
            <p:ph type="sldNum" sz="quarter" idx="4"/>
          </p:nvPr>
        </p:nvSpPr>
        <p:spPr bwMode="auto">
          <a:xfrm>
            <a:off x="8737600" y="6243638"/>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fontAlgn="base">
              <a:spcBef>
                <a:spcPct val="0"/>
              </a:spcBef>
              <a:spcAft>
                <a:spcPct val="0"/>
              </a:spcAft>
            </a:pPr>
            <a:fld id="{9A0DF9BB-2582-4678-8761-BE91254774B2}" type="slidenum">
              <a:rPr lang="en-US" altLang="en-US">
                <a:solidFill>
                  <a:srgbClr val="FFFFFF"/>
                </a:solidFill>
              </a:rPr>
              <a:pPr fontAlgn="base">
                <a:spcBef>
                  <a:spcPct val="0"/>
                </a:spcBef>
                <a:spcAft>
                  <a:spcPct val="0"/>
                </a:spcAft>
              </a:pPr>
              <a:t>‹#›</a:t>
            </a:fld>
            <a:endParaRPr lang="en-US" altLang="en-US">
              <a:solidFill>
                <a:srgbClr val="FFFFFF"/>
              </a:solidFill>
            </a:endParaRPr>
          </a:p>
        </p:txBody>
      </p:sp>
      <p:sp>
        <p:nvSpPr>
          <p:cNvPr id="34823" name="Freeform 7"/>
          <p:cNvSpPr>
            <a:spLocks noChangeArrowheads="1"/>
          </p:cNvSpPr>
          <p:nvPr/>
        </p:nvSpPr>
        <p:spPr bwMode="auto">
          <a:xfrm>
            <a:off x="508000" y="228600"/>
            <a:ext cx="10972800" cy="6096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sz="1800">
              <a:solidFill>
                <a:srgbClr val="FFFFFF"/>
              </a:solidFill>
            </a:endParaRPr>
          </a:p>
        </p:txBody>
      </p:sp>
      <p:sp>
        <p:nvSpPr>
          <p:cNvPr id="34824" name="Line 8"/>
          <p:cNvSpPr>
            <a:spLocks noChangeShapeType="1"/>
          </p:cNvSpPr>
          <p:nvPr/>
        </p:nvSpPr>
        <p:spPr bwMode="auto">
          <a:xfrm>
            <a:off x="609600" y="6172200"/>
            <a:ext cx="109728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a:solidFill>
                <a:srgbClr val="FFFFFF"/>
              </a:solidFill>
            </a:endParaRPr>
          </a:p>
        </p:txBody>
      </p:sp>
    </p:spTree>
    <p:extLst>
      <p:ext uri="{BB962C8B-B14F-4D97-AF65-F5344CB8AC3E}">
        <p14:creationId xmlns:p14="http://schemas.microsoft.com/office/powerpoint/2010/main" val="919653955"/>
      </p:ext>
    </p:extLst>
  </p:cSld>
  <p:clrMap bg1="dk2" tx1="lt1" bg2="dk1"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defRPr>
      </a:lvl2pPr>
      <a:lvl3pPr algn="l" rtl="0" fontAlgn="base">
        <a:spcBef>
          <a:spcPct val="0"/>
        </a:spcBef>
        <a:spcAft>
          <a:spcPct val="0"/>
        </a:spcAft>
        <a:defRPr sz="4200">
          <a:solidFill>
            <a:schemeClr val="tx2"/>
          </a:solidFill>
          <a:latin typeface="Garamond" pitchFamily="18" charset="0"/>
        </a:defRPr>
      </a:lvl3pPr>
      <a:lvl4pPr algn="l" rtl="0" fontAlgn="base">
        <a:spcBef>
          <a:spcPct val="0"/>
        </a:spcBef>
        <a:spcAft>
          <a:spcPct val="0"/>
        </a:spcAft>
        <a:defRPr sz="4200">
          <a:solidFill>
            <a:schemeClr val="tx2"/>
          </a:solidFill>
          <a:latin typeface="Garamond" pitchFamily="18" charset="0"/>
        </a:defRPr>
      </a:lvl4pPr>
      <a:lvl5pPr algn="l" rtl="0" fontAlgn="base">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 y="0"/>
            <a:ext cx="9656233" cy="1981200"/>
            <a:chOff x="0" y="0"/>
            <a:chExt cx="4562" cy="1248"/>
          </a:xfrm>
        </p:grpSpPr>
        <p:sp>
          <p:nvSpPr>
            <p:cNvPr id="1032" name="Freeform 3"/>
            <p:cNvSpPr>
              <a:spLocks/>
            </p:cNvSpPr>
            <p:nvPr/>
          </p:nvSpPr>
          <p:spPr bwMode="hidden">
            <a:xfrm>
              <a:off x="0" y="583"/>
              <a:ext cx="4487" cy="665"/>
            </a:xfrm>
            <a:custGeom>
              <a:avLst/>
              <a:gdLst>
                <a:gd name="T0" fmla="*/ 4481 w 4806"/>
                <a:gd name="T1" fmla="*/ 299 h 665"/>
                <a:gd name="T2" fmla="*/ 0 w 4806"/>
                <a:gd name="T3" fmla="*/ 665 h 665"/>
                <a:gd name="T4" fmla="*/ 0 w 4806"/>
                <a:gd name="T5" fmla="*/ 0 h 665"/>
                <a:gd name="T6" fmla="*/ 4487 w 4806"/>
                <a:gd name="T7" fmla="*/ 1 h 665"/>
                <a:gd name="T8" fmla="*/ 4481 w 4806"/>
                <a:gd name="T9" fmla="*/ 153 h 665"/>
                <a:gd name="T10" fmla="*/ 4481 w 4806"/>
                <a:gd name="T11" fmla="*/ 299 h 66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06" h="665">
                  <a:moveTo>
                    <a:pt x="4800" y="299"/>
                  </a:moveTo>
                  <a:lnTo>
                    <a:pt x="0" y="665"/>
                  </a:lnTo>
                  <a:lnTo>
                    <a:pt x="0" y="0"/>
                  </a:lnTo>
                  <a:lnTo>
                    <a:pt x="4806" y="1"/>
                  </a:lnTo>
                  <a:lnTo>
                    <a:pt x="4800" y="153"/>
                  </a:lnTo>
                  <a:lnTo>
                    <a:pt x="4800" y="299"/>
                  </a:lnTo>
                  <a:close/>
                </a:path>
              </a:pathLst>
            </a:custGeom>
            <a:solidFill>
              <a:srgbClr val="000000"/>
            </a:solidFill>
            <a:ln>
              <a:noFill/>
            </a:ln>
            <a:extLst>
              <a:ext uri="{91240B29-F687-4F45-9708-019B960494DF}">
                <a14:hiddenLine xmlns:a14="http://schemas.microsoft.com/office/drawing/2010/main" w="9525">
                  <a:solidFill>
                    <a:schemeClr val="tx1"/>
                  </a:solidFill>
                  <a:round/>
                  <a:headEnd/>
                  <a:tailEnd/>
                </a14:hiddenLine>
              </a:ext>
            </a:extLst>
          </p:spPr>
          <p:txBody>
            <a:bodyPr/>
            <a:lstStyle/>
            <a:p>
              <a:pPr fontAlgn="base">
                <a:spcBef>
                  <a:spcPct val="0"/>
                </a:spcBef>
                <a:spcAft>
                  <a:spcPct val="0"/>
                </a:spcAft>
              </a:pPr>
              <a:endParaRPr lang="en-US" sz="2400">
                <a:solidFill>
                  <a:srgbClr val="FFFFFF"/>
                </a:solidFill>
                <a:latin typeface="Tahoma" charset="0"/>
              </a:endParaRPr>
            </a:p>
          </p:txBody>
        </p:sp>
        <p:sp>
          <p:nvSpPr>
            <p:cNvPr id="1033" name="Freeform 4"/>
            <p:cNvSpPr>
              <a:spLocks/>
            </p:cNvSpPr>
            <p:nvPr/>
          </p:nvSpPr>
          <p:spPr bwMode="hidden">
            <a:xfrm>
              <a:off x="0" y="0"/>
              <a:ext cx="4562" cy="1199"/>
            </a:xfrm>
            <a:custGeom>
              <a:avLst/>
              <a:gdLst>
                <a:gd name="T0" fmla="*/ 4560 w 4562"/>
                <a:gd name="T1" fmla="*/ 932 h 1199"/>
                <a:gd name="T2" fmla="*/ 0 w 4562"/>
                <a:gd name="T3" fmla="*/ 1199 h 1199"/>
                <a:gd name="T4" fmla="*/ 0 w 4562"/>
                <a:gd name="T5" fmla="*/ 0 h 1199"/>
                <a:gd name="T6" fmla="*/ 4562 w 4562"/>
                <a:gd name="T7" fmla="*/ 0 h 1199"/>
                <a:gd name="T8" fmla="*/ 4560 w 4562"/>
                <a:gd name="T9" fmla="*/ 932 h 1199"/>
                <a:gd name="T10" fmla="*/ 4560 w 4562"/>
                <a:gd name="T11" fmla="*/ 932 h 11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2" h="1199">
                  <a:moveTo>
                    <a:pt x="4560" y="932"/>
                  </a:moveTo>
                  <a:lnTo>
                    <a:pt x="0" y="1199"/>
                  </a:lnTo>
                  <a:lnTo>
                    <a:pt x="0" y="0"/>
                  </a:lnTo>
                  <a:lnTo>
                    <a:pt x="4562" y="0"/>
                  </a:lnTo>
                  <a:lnTo>
                    <a:pt x="4560" y="932"/>
                  </a:lnTo>
                  <a:close/>
                </a:path>
              </a:pathLst>
            </a:custGeom>
            <a:solidFill>
              <a:srgbClr val="000000"/>
            </a:solidFill>
            <a:ln>
              <a:noFill/>
            </a:ln>
            <a:extLst>
              <a:ext uri="{91240B29-F687-4F45-9708-019B960494DF}">
                <a14:hiddenLine xmlns:a14="http://schemas.microsoft.com/office/drawing/2010/main" w="9525">
                  <a:solidFill>
                    <a:schemeClr val="tx1"/>
                  </a:solidFill>
                  <a:round/>
                  <a:headEnd/>
                  <a:tailEnd/>
                </a14:hiddenLine>
              </a:ext>
            </a:extLst>
          </p:spPr>
          <p:txBody>
            <a:bodyPr/>
            <a:lstStyle/>
            <a:p>
              <a:pPr fontAlgn="base">
                <a:spcBef>
                  <a:spcPct val="0"/>
                </a:spcBef>
                <a:spcAft>
                  <a:spcPct val="0"/>
                </a:spcAft>
              </a:pPr>
              <a:endParaRPr lang="en-US" sz="2400">
                <a:solidFill>
                  <a:srgbClr val="FFFFFF"/>
                </a:solidFill>
                <a:latin typeface="Tahoma" charset="0"/>
              </a:endParaRPr>
            </a:p>
          </p:txBody>
        </p:sp>
      </p:grpSp>
      <p:sp>
        <p:nvSpPr>
          <p:cNvPr id="31749" name="Rectangle 5"/>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6"/>
          <p:cNvSpPr>
            <a:spLocks noGrp="1" noChangeArrowheads="1"/>
          </p:cNvSpPr>
          <p:nvPr>
            <p:ph type="body" idx="1"/>
          </p:nvPr>
        </p:nvSpPr>
        <p:spPr bwMode="auto">
          <a:xfrm>
            <a:off x="609600" y="1600200"/>
            <a:ext cx="109728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1751" name="Rectangle 7"/>
          <p:cNvSpPr>
            <a:spLocks noGrp="1" noChangeArrowheads="1"/>
          </p:cNvSpPr>
          <p:nvPr>
            <p:ph type="dt" sz="half" idx="2"/>
          </p:nvPr>
        </p:nvSpPr>
        <p:spPr bwMode="auto">
          <a:xfrm>
            <a:off x="609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smtClean="0">
                <a:effectLst>
                  <a:outerShdw blurRad="38100" dist="38100" dir="2700000" algn="tl">
                    <a:srgbClr val="8C0000"/>
                  </a:outerShdw>
                </a:effectLst>
              </a:defRPr>
            </a:lvl1pPr>
          </a:lstStyle>
          <a:p>
            <a:pPr fontAlgn="base">
              <a:spcBef>
                <a:spcPct val="0"/>
              </a:spcBef>
              <a:spcAft>
                <a:spcPct val="0"/>
              </a:spcAft>
              <a:defRPr/>
            </a:pPr>
            <a:endParaRPr lang="en-US">
              <a:solidFill>
                <a:srgbClr val="FFFFFF"/>
              </a:solidFill>
              <a:latin typeface="Tahoma" charset="0"/>
            </a:endParaRPr>
          </a:p>
        </p:txBody>
      </p:sp>
      <p:sp>
        <p:nvSpPr>
          <p:cNvPr id="31752" name="Rectangle 8"/>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smtClean="0">
                <a:effectLst>
                  <a:outerShdw blurRad="38100" dist="38100" dir="2700000" algn="tl">
                    <a:srgbClr val="8C0000"/>
                  </a:outerShdw>
                </a:effectLst>
              </a:defRPr>
            </a:lvl1pPr>
          </a:lstStyle>
          <a:p>
            <a:pPr fontAlgn="base">
              <a:spcBef>
                <a:spcPct val="0"/>
              </a:spcBef>
              <a:spcAft>
                <a:spcPct val="0"/>
              </a:spcAft>
              <a:defRPr/>
            </a:pPr>
            <a:endParaRPr lang="en-US">
              <a:solidFill>
                <a:srgbClr val="FFFFFF"/>
              </a:solidFill>
              <a:latin typeface="Tahoma" charset="0"/>
            </a:endParaRPr>
          </a:p>
        </p:txBody>
      </p:sp>
      <p:sp>
        <p:nvSpPr>
          <p:cNvPr id="31753" name="Rectangle 9"/>
          <p:cNvSpPr>
            <a:spLocks noGrp="1" noChangeArrowheads="1"/>
          </p:cNvSpPr>
          <p:nvPr>
            <p:ph type="sldNum" sz="quarter" idx="4"/>
          </p:nvPr>
        </p:nvSpPr>
        <p:spPr bwMode="auto">
          <a:xfrm>
            <a:off x="8737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smtClean="0">
                <a:effectLst>
                  <a:outerShdw blurRad="38100" dist="38100" dir="2700000" algn="tl">
                    <a:srgbClr val="8C0000"/>
                  </a:outerShdw>
                </a:effectLst>
              </a:defRPr>
            </a:lvl1pPr>
          </a:lstStyle>
          <a:p>
            <a:pPr fontAlgn="base">
              <a:spcBef>
                <a:spcPct val="0"/>
              </a:spcBef>
              <a:spcAft>
                <a:spcPct val="0"/>
              </a:spcAft>
              <a:defRPr/>
            </a:pPr>
            <a:endParaRPr lang="en-US">
              <a:solidFill>
                <a:srgbClr val="FFFFFF"/>
              </a:solidFill>
              <a:latin typeface="Tahoma" charset="0"/>
            </a:endParaRPr>
          </a:p>
        </p:txBody>
      </p:sp>
    </p:spTree>
    <p:extLst>
      <p:ext uri="{BB962C8B-B14F-4D97-AF65-F5344CB8AC3E}">
        <p14:creationId xmlns:p14="http://schemas.microsoft.com/office/powerpoint/2010/main" val="2169211013"/>
      </p:ext>
    </p:extLst>
  </p:cSld>
  <p:clrMap bg1="dk2" tx1="lt1" bg2="dk1"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Papyrus" pitchFamily="66" charset="0"/>
        </a:defRPr>
      </a:lvl2pPr>
      <a:lvl3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Papyrus" pitchFamily="66" charset="0"/>
        </a:defRPr>
      </a:lvl3pPr>
      <a:lvl4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Papyrus" pitchFamily="66" charset="0"/>
        </a:defRPr>
      </a:lvl4pPr>
      <a:lvl5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Papyrus" pitchFamily="66" charset="0"/>
        </a:defRPr>
      </a:lvl5pPr>
      <a:lvl6pPr marL="457200" algn="ctr" rtl="0" fontAlgn="base">
        <a:spcBef>
          <a:spcPct val="0"/>
        </a:spcBef>
        <a:spcAft>
          <a:spcPct val="0"/>
        </a:spcAft>
        <a:defRPr sz="4400">
          <a:solidFill>
            <a:schemeClr val="tx2"/>
          </a:solidFill>
          <a:effectLst>
            <a:outerShdw blurRad="38100" dist="38100" dir="2700000" algn="tl">
              <a:srgbClr val="FFFFFF"/>
            </a:outerShdw>
          </a:effectLst>
          <a:latin typeface="Papyrus" pitchFamily="66" charset="0"/>
        </a:defRPr>
      </a:lvl6pPr>
      <a:lvl7pPr marL="914400" algn="ctr" rtl="0" fontAlgn="base">
        <a:spcBef>
          <a:spcPct val="0"/>
        </a:spcBef>
        <a:spcAft>
          <a:spcPct val="0"/>
        </a:spcAft>
        <a:defRPr sz="4400">
          <a:solidFill>
            <a:schemeClr val="tx2"/>
          </a:solidFill>
          <a:effectLst>
            <a:outerShdw blurRad="38100" dist="38100" dir="2700000" algn="tl">
              <a:srgbClr val="FFFFFF"/>
            </a:outerShdw>
          </a:effectLst>
          <a:latin typeface="Papyrus" pitchFamily="66" charset="0"/>
        </a:defRPr>
      </a:lvl7pPr>
      <a:lvl8pPr marL="1371600" algn="ctr" rtl="0" fontAlgn="base">
        <a:spcBef>
          <a:spcPct val="0"/>
        </a:spcBef>
        <a:spcAft>
          <a:spcPct val="0"/>
        </a:spcAft>
        <a:defRPr sz="4400">
          <a:solidFill>
            <a:schemeClr val="tx2"/>
          </a:solidFill>
          <a:effectLst>
            <a:outerShdw blurRad="38100" dist="38100" dir="2700000" algn="tl">
              <a:srgbClr val="FFFFFF"/>
            </a:outerShdw>
          </a:effectLst>
          <a:latin typeface="Papyrus" pitchFamily="66" charset="0"/>
        </a:defRPr>
      </a:lvl8pPr>
      <a:lvl9pPr marL="1828800" algn="ctr" rtl="0" fontAlgn="base">
        <a:spcBef>
          <a:spcPct val="0"/>
        </a:spcBef>
        <a:spcAft>
          <a:spcPct val="0"/>
        </a:spcAft>
        <a:defRPr sz="4400">
          <a:solidFill>
            <a:schemeClr val="tx2"/>
          </a:solidFill>
          <a:effectLst>
            <a:outerShdw blurRad="38100" dist="38100" dir="2700000" algn="tl">
              <a:srgbClr val="FFFFFF"/>
            </a:outerShdw>
          </a:effectLst>
          <a:latin typeface="Papyrus" pitchFamily="66"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latin typeface="+mn-lt"/>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oleObject" Target="../embeddings/oleObject1.bin"/><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E2F2BFDF-E9F2-4569-A9F2-E1FFCB7FB82D}"/>
              </a:ext>
            </a:extLst>
          </p:cNvPr>
          <p:cNvSpPr txBox="1"/>
          <p:nvPr/>
        </p:nvSpPr>
        <p:spPr>
          <a:xfrm>
            <a:off x="6372115" y="4403690"/>
            <a:ext cx="1879577" cy="225121"/>
          </a:xfrm>
          <a:prstGeom prst="rect">
            <a:avLst/>
          </a:prstGeom>
          <a:noFill/>
        </p:spPr>
        <p:txBody>
          <a:bodyPr wrap="square" lIns="0" tIns="36000" rIns="0" bIns="0" rtlCol="0">
            <a:spAutoFit/>
          </a:bodyPr>
          <a:lstStyle/>
          <a:p>
            <a:pPr algn="r">
              <a:lnSpc>
                <a:spcPts val="1400"/>
              </a:lnSpc>
            </a:pPr>
            <a:r>
              <a:rPr lang="en-US" sz="1600" b="1" spc="-100" dirty="0">
                <a:solidFill>
                  <a:schemeClr val="tx1">
                    <a:lumMod val="50000"/>
                    <a:lumOff val="50000"/>
                  </a:schemeClr>
                </a:solidFill>
                <a:latin typeface="Corbel" panose="020B0503020204020204" pitchFamily="34" charset="0"/>
              </a:rPr>
              <a:t>Biology 475</a:t>
            </a:r>
            <a:endParaRPr lang="en-US" sz="1600" b="1" spc="-100" baseline="0" dirty="0">
              <a:solidFill>
                <a:schemeClr val="tx1"/>
              </a:solidFill>
              <a:latin typeface="Corbel" panose="020B0503020204020204" pitchFamily="34" charset="0"/>
            </a:endParaRPr>
          </a:p>
        </p:txBody>
      </p:sp>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a:xfrm>
            <a:off x="469783" y="4555222"/>
            <a:ext cx="6686844" cy="1400245"/>
          </a:xfrm>
        </p:spPr>
        <p:txBody>
          <a:bodyPr anchor="t"/>
          <a:lstStyle/>
          <a:p>
            <a:r>
              <a:rPr lang="en-US" dirty="0"/>
              <a:t>How to (not) give a cruddy Presentation</a:t>
            </a:r>
          </a:p>
        </p:txBody>
      </p:sp>
      <p:pic>
        <p:nvPicPr>
          <p:cNvPr id="7" name="Picture Placeholder 6" descr="Wood piece cut through the middle">
            <a:extLst>
              <a:ext uri="{FF2B5EF4-FFF2-40B4-BE49-F238E27FC236}">
                <a16:creationId xmlns:a16="http://schemas.microsoft.com/office/drawing/2014/main" id="{C0BA96B3-F713-41B0-A2E3-15E9039E4743}"/>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9980476" y="0"/>
            <a:ext cx="2211524" cy="6858000"/>
          </a:xfrm>
        </p:spPr>
      </p:pic>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p:txBody>
          <a:bodyPr/>
          <a:lstStyle/>
          <a:p>
            <a:r>
              <a:rPr lang="en-US" dirty="0"/>
              <a:t>Spring 2021</a:t>
            </a:r>
          </a:p>
        </p:txBody>
      </p:sp>
    </p:spTree>
    <p:extLst>
      <p:ext uri="{BB962C8B-B14F-4D97-AF65-F5344CB8AC3E}">
        <p14:creationId xmlns:p14="http://schemas.microsoft.com/office/powerpoint/2010/main" val="3899961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defRPr/>
            </a:pPr>
            <a:r>
              <a:rPr lang="en-US" dirty="0"/>
              <a:t>Presentation Slides - options</a:t>
            </a:r>
          </a:p>
        </p:txBody>
      </p:sp>
      <p:sp>
        <p:nvSpPr>
          <p:cNvPr id="13315" name="Rectangle 3"/>
          <p:cNvSpPr>
            <a:spLocks noGrp="1" noChangeArrowheads="1"/>
          </p:cNvSpPr>
          <p:nvPr>
            <p:ph type="body" sz="half" idx="1"/>
          </p:nvPr>
        </p:nvSpPr>
        <p:spPr>
          <a:xfrm>
            <a:off x="897622" y="1803633"/>
            <a:ext cx="5807978" cy="4749567"/>
          </a:xfrm>
        </p:spPr>
        <p:txBody>
          <a:bodyPr/>
          <a:lstStyle/>
          <a:p>
            <a:pPr eaLnBrk="1" hangingPunct="1"/>
            <a:r>
              <a:rPr lang="en-US" altLang="en-US" sz="2800" dirty="0"/>
              <a:t>Should have a concise title</a:t>
            </a:r>
          </a:p>
          <a:p>
            <a:pPr eaLnBrk="1" hangingPunct="1"/>
            <a:endParaRPr lang="en-US" altLang="en-US" sz="2800" dirty="0"/>
          </a:p>
          <a:p>
            <a:pPr eaLnBrk="1" hangingPunct="1"/>
            <a:r>
              <a:rPr lang="en-US" altLang="en-US" sz="2800" dirty="0"/>
              <a:t>Should have 2-3 points per slide</a:t>
            </a:r>
          </a:p>
          <a:p>
            <a:pPr lvl="1"/>
            <a:r>
              <a:rPr lang="en-US" altLang="en-US" sz="2600" dirty="0"/>
              <a:t>Fewer is better</a:t>
            </a:r>
          </a:p>
          <a:p>
            <a:pPr eaLnBrk="1" hangingPunct="1"/>
            <a:endParaRPr lang="en-US" altLang="en-US" sz="2800" dirty="0"/>
          </a:p>
          <a:p>
            <a:pPr eaLnBrk="1" hangingPunct="1"/>
            <a:r>
              <a:rPr lang="en-US" altLang="en-US" sz="2800" dirty="0"/>
              <a:t>Should avoid complete sentences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49424" y="1022058"/>
            <a:ext cx="3981088" cy="2980129"/>
          </a:xfrm>
          <a:prstGeom prst="rect">
            <a:avLst/>
          </a:prstGeom>
        </p:spPr>
      </p:pic>
      <p:sp>
        <p:nvSpPr>
          <p:cNvPr id="4" name="TextBox 3"/>
          <p:cNvSpPr txBox="1"/>
          <p:nvPr/>
        </p:nvSpPr>
        <p:spPr>
          <a:xfrm>
            <a:off x="7849112" y="4103276"/>
            <a:ext cx="3581400" cy="646331"/>
          </a:xfrm>
          <a:prstGeom prst="rect">
            <a:avLst/>
          </a:prstGeom>
          <a:noFill/>
        </p:spPr>
        <p:txBody>
          <a:bodyPr wrap="square" rtlCol="0">
            <a:spAutoFit/>
          </a:bodyPr>
          <a:lstStyle/>
          <a:p>
            <a:r>
              <a:rPr lang="en-US" dirty="0"/>
              <a:t>Figures can dress up a presentation, but avoid obscure images like this.</a:t>
            </a:r>
          </a:p>
        </p:txBody>
      </p:sp>
    </p:spTree>
    <p:extLst>
      <p:ext uri="{BB962C8B-B14F-4D97-AF65-F5344CB8AC3E}">
        <p14:creationId xmlns:p14="http://schemas.microsoft.com/office/powerpoint/2010/main" val="144966892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538293" y="225634"/>
            <a:ext cx="8458200" cy="1143000"/>
          </a:xfrm>
        </p:spPr>
        <p:txBody>
          <a:bodyPr/>
          <a:lstStyle/>
          <a:p>
            <a:r>
              <a:rPr lang="en-US" altLang="en-US" dirty="0"/>
              <a:t>Color</a:t>
            </a:r>
          </a:p>
        </p:txBody>
      </p:sp>
      <p:sp>
        <p:nvSpPr>
          <p:cNvPr id="81924" name="Text Box 4"/>
          <p:cNvSpPr txBox="1">
            <a:spLocks noChangeArrowheads="1"/>
          </p:cNvSpPr>
          <p:nvPr/>
        </p:nvSpPr>
        <p:spPr bwMode="auto">
          <a:xfrm>
            <a:off x="1446402" y="1837054"/>
            <a:ext cx="8001000" cy="536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lnSpc>
                <a:spcPct val="110000"/>
              </a:lnSpc>
              <a:spcBef>
                <a:spcPct val="0"/>
              </a:spcBef>
              <a:spcAft>
                <a:spcPct val="0"/>
              </a:spcAft>
            </a:pPr>
            <a:r>
              <a:rPr lang="en-US" altLang="en-US" sz="2800" dirty="0">
                <a:solidFill>
                  <a:srgbClr val="333333"/>
                </a:solidFill>
                <a:latin typeface="Comic Sans MS" pitchFamily="66" charset="0"/>
              </a:rPr>
              <a:t>Dark letters against a light background work</a:t>
            </a:r>
            <a:endParaRPr lang="en-US" altLang="en-US" sz="2400" dirty="0">
              <a:solidFill>
                <a:srgbClr val="333333"/>
              </a:solidFill>
              <a:latin typeface="Trebuchet MS" pitchFamily="34" charset="0"/>
            </a:endParaRPr>
          </a:p>
        </p:txBody>
      </p:sp>
      <p:sp>
        <p:nvSpPr>
          <p:cNvPr id="81925" name="Text Box 5"/>
          <p:cNvSpPr txBox="1">
            <a:spLocks noChangeArrowheads="1"/>
          </p:cNvSpPr>
          <p:nvPr/>
        </p:nvSpPr>
        <p:spPr bwMode="auto">
          <a:xfrm>
            <a:off x="1117790" y="2899464"/>
            <a:ext cx="8658225" cy="192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lnSpc>
                <a:spcPct val="110000"/>
              </a:lnSpc>
              <a:spcBef>
                <a:spcPct val="0"/>
              </a:spcBef>
              <a:spcAft>
                <a:spcPct val="0"/>
              </a:spcAft>
            </a:pPr>
            <a:r>
              <a:rPr lang="en-US" altLang="en-US" sz="2800" dirty="0">
                <a:solidFill>
                  <a:srgbClr val="333333"/>
                </a:solidFill>
                <a:latin typeface="Comic Sans MS" pitchFamily="66" charset="0"/>
              </a:rPr>
              <a:t>Dark letters against a light background  </a:t>
            </a:r>
          </a:p>
          <a:p>
            <a:pPr algn="ctr" eaLnBrk="0" fontAlgn="base" hangingPunct="0">
              <a:lnSpc>
                <a:spcPct val="110000"/>
              </a:lnSpc>
              <a:spcBef>
                <a:spcPct val="0"/>
              </a:spcBef>
              <a:spcAft>
                <a:spcPct val="0"/>
              </a:spcAft>
            </a:pPr>
            <a:r>
              <a:rPr lang="en-US" altLang="en-US" sz="2800" dirty="0">
                <a:solidFill>
                  <a:srgbClr val="333333"/>
                </a:solidFill>
                <a:latin typeface="Comic Sans MS" pitchFamily="66" charset="0"/>
              </a:rPr>
              <a:t>are best for smaller rooms, especially when the lights are on for teaching</a:t>
            </a:r>
            <a:endParaRPr lang="en-US" altLang="en-US" sz="2800" dirty="0">
              <a:solidFill>
                <a:srgbClr val="333333"/>
              </a:solidFill>
              <a:latin typeface="Trebuchet MS" pitchFamily="34" charset="0"/>
            </a:endParaRPr>
          </a:p>
          <a:p>
            <a:pPr algn="ctr" eaLnBrk="0" fontAlgn="base" hangingPunct="0">
              <a:spcBef>
                <a:spcPct val="0"/>
              </a:spcBef>
              <a:spcAft>
                <a:spcPct val="0"/>
              </a:spcAft>
            </a:pPr>
            <a:endParaRPr lang="en-US" altLang="en-US" sz="2800" dirty="0">
              <a:solidFill>
                <a:srgbClr val="333333"/>
              </a:solidFill>
              <a:latin typeface="Times" charset="0"/>
            </a:endParaRPr>
          </a:p>
        </p:txBody>
      </p:sp>
      <p:sp>
        <p:nvSpPr>
          <p:cNvPr id="81926" name="Rectangle 6"/>
          <p:cNvSpPr>
            <a:spLocks noChangeArrowheads="1"/>
          </p:cNvSpPr>
          <p:nvPr/>
        </p:nvSpPr>
        <p:spPr bwMode="auto">
          <a:xfrm>
            <a:off x="6172200" y="6096001"/>
            <a:ext cx="43434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1200">
                <a:solidFill>
                  <a:srgbClr val="333333"/>
                </a:solidFill>
              </a:rPr>
              <a:t>http://www.fw.msu.edu/orgs/gso/documents/GSOWorkshopDocsSp2006/PresentationTipsinPowerPoint.ppt#302,5,Powerpoint basics: 1.  What font to use</a:t>
            </a:r>
          </a:p>
        </p:txBody>
      </p:sp>
      <p:sp>
        <p:nvSpPr>
          <p:cNvPr id="6" name="Text Box 4"/>
          <p:cNvSpPr txBox="1">
            <a:spLocks noChangeArrowheads="1"/>
          </p:cNvSpPr>
          <p:nvPr/>
        </p:nvSpPr>
        <p:spPr bwMode="auto">
          <a:xfrm>
            <a:off x="1312177" y="4925773"/>
            <a:ext cx="8001000" cy="536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lnSpc>
                <a:spcPct val="110000"/>
              </a:lnSpc>
              <a:spcBef>
                <a:spcPct val="0"/>
              </a:spcBef>
              <a:spcAft>
                <a:spcPct val="0"/>
              </a:spcAft>
            </a:pPr>
            <a:r>
              <a:rPr lang="en-US" altLang="en-US" sz="2800" dirty="0">
                <a:solidFill>
                  <a:srgbClr val="333333"/>
                </a:solidFill>
                <a:latin typeface="Comic Sans MS" pitchFamily="66" charset="0"/>
              </a:rPr>
              <a:t>(but people hate Comic Sans!)</a:t>
            </a:r>
            <a:endParaRPr lang="en-US" altLang="en-US" sz="2400" dirty="0">
              <a:solidFill>
                <a:srgbClr val="333333"/>
              </a:solidFill>
              <a:latin typeface="Trebuchet MS" pitchFamily="34" charset="0"/>
            </a:endParaRPr>
          </a:p>
        </p:txBody>
      </p:sp>
    </p:spTree>
    <p:extLst>
      <p:ext uri="{BB962C8B-B14F-4D97-AF65-F5344CB8AC3E}">
        <p14:creationId xmlns:p14="http://schemas.microsoft.com/office/powerpoint/2010/main" val="2357401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endParaRPr lang="en-US" altLang="en-US"/>
          </a:p>
        </p:txBody>
      </p:sp>
      <p:sp>
        <p:nvSpPr>
          <p:cNvPr id="83971" name="Rectangle 3"/>
          <p:cNvSpPr>
            <a:spLocks noChangeArrowheads="1"/>
          </p:cNvSpPr>
          <p:nvPr/>
        </p:nvSpPr>
        <p:spPr bwMode="auto">
          <a:xfrm>
            <a:off x="0" y="0"/>
            <a:ext cx="12192000" cy="6858000"/>
          </a:xfrm>
          <a:prstGeom prst="rect">
            <a:avLst/>
          </a:prstGeom>
          <a:solidFill>
            <a:srgbClr val="00004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endParaRPr lang="en-US" altLang="en-US" sz="2400">
              <a:solidFill>
                <a:srgbClr val="FF9900"/>
              </a:solidFill>
              <a:latin typeface="Times" charset="0"/>
            </a:endParaRPr>
          </a:p>
        </p:txBody>
      </p:sp>
      <p:sp>
        <p:nvSpPr>
          <p:cNvPr id="83972" name="Rectangle 4"/>
          <p:cNvSpPr>
            <a:spLocks noChangeArrowheads="1"/>
          </p:cNvSpPr>
          <p:nvPr/>
        </p:nvSpPr>
        <p:spPr bwMode="auto">
          <a:xfrm>
            <a:off x="1828800" y="152400"/>
            <a:ext cx="8458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4200">
                <a:solidFill>
                  <a:schemeClr val="tx2"/>
                </a:solidFill>
                <a:latin typeface="Garamond" pitchFamily="18" charset="0"/>
              </a:defRPr>
            </a:lvl1pPr>
            <a:lvl2pPr>
              <a:defRPr sz="4200">
                <a:solidFill>
                  <a:schemeClr val="tx2"/>
                </a:solidFill>
                <a:latin typeface="Garamond" pitchFamily="18" charset="0"/>
              </a:defRPr>
            </a:lvl2pPr>
            <a:lvl3pPr>
              <a:defRPr sz="4200">
                <a:solidFill>
                  <a:schemeClr val="tx2"/>
                </a:solidFill>
                <a:latin typeface="Garamond" pitchFamily="18" charset="0"/>
              </a:defRPr>
            </a:lvl3pPr>
            <a:lvl4pPr>
              <a:defRPr sz="4200">
                <a:solidFill>
                  <a:schemeClr val="tx2"/>
                </a:solidFill>
                <a:latin typeface="Garamond" pitchFamily="18" charset="0"/>
              </a:defRPr>
            </a:lvl4pPr>
            <a:lvl5pPr>
              <a:defRPr sz="4200">
                <a:solidFill>
                  <a:schemeClr val="tx2"/>
                </a:solidFill>
                <a:latin typeface="Garamond" pitchFamily="18" charset="0"/>
              </a:defRPr>
            </a:lvl5pPr>
            <a:lvl6pPr marL="457200" fontAlgn="base">
              <a:spcBef>
                <a:spcPct val="0"/>
              </a:spcBef>
              <a:spcAft>
                <a:spcPct val="0"/>
              </a:spcAft>
              <a:defRPr sz="4200">
                <a:solidFill>
                  <a:schemeClr val="tx2"/>
                </a:solidFill>
                <a:latin typeface="Garamond" pitchFamily="18" charset="0"/>
              </a:defRPr>
            </a:lvl6pPr>
            <a:lvl7pPr marL="914400" fontAlgn="base">
              <a:spcBef>
                <a:spcPct val="0"/>
              </a:spcBef>
              <a:spcAft>
                <a:spcPct val="0"/>
              </a:spcAft>
              <a:defRPr sz="4200">
                <a:solidFill>
                  <a:schemeClr val="tx2"/>
                </a:solidFill>
                <a:latin typeface="Garamond" pitchFamily="18" charset="0"/>
              </a:defRPr>
            </a:lvl7pPr>
            <a:lvl8pPr marL="1371600" fontAlgn="base">
              <a:spcBef>
                <a:spcPct val="0"/>
              </a:spcBef>
              <a:spcAft>
                <a:spcPct val="0"/>
              </a:spcAft>
              <a:defRPr sz="4200">
                <a:solidFill>
                  <a:schemeClr val="tx2"/>
                </a:solidFill>
                <a:latin typeface="Garamond" pitchFamily="18" charset="0"/>
              </a:defRPr>
            </a:lvl8pPr>
            <a:lvl9pPr marL="1828800" fontAlgn="base">
              <a:spcBef>
                <a:spcPct val="0"/>
              </a:spcBef>
              <a:spcAft>
                <a:spcPct val="0"/>
              </a:spcAft>
              <a:defRPr sz="4200">
                <a:solidFill>
                  <a:schemeClr val="tx2"/>
                </a:solidFill>
                <a:latin typeface="Garamond" pitchFamily="18" charset="0"/>
              </a:defRPr>
            </a:lvl9pPr>
          </a:lstStyle>
          <a:p>
            <a:pPr fontAlgn="base">
              <a:spcBef>
                <a:spcPct val="0"/>
              </a:spcBef>
              <a:spcAft>
                <a:spcPct val="0"/>
              </a:spcAft>
            </a:pPr>
            <a:r>
              <a:rPr lang="en-US" altLang="en-US">
                <a:solidFill>
                  <a:srgbClr val="FFFF00"/>
                </a:solidFill>
              </a:rPr>
              <a:t>Color</a:t>
            </a:r>
            <a:endParaRPr lang="en-US" altLang="en-US">
              <a:solidFill>
                <a:srgbClr val="FFFFFF"/>
              </a:solidFill>
            </a:endParaRPr>
          </a:p>
        </p:txBody>
      </p:sp>
      <p:sp>
        <p:nvSpPr>
          <p:cNvPr id="83973" name="Line 5"/>
          <p:cNvSpPr>
            <a:spLocks noChangeShapeType="1"/>
          </p:cNvSpPr>
          <p:nvPr/>
        </p:nvSpPr>
        <p:spPr bwMode="auto">
          <a:xfrm>
            <a:off x="1600200" y="1447800"/>
            <a:ext cx="8991600" cy="0"/>
          </a:xfrm>
          <a:prstGeom prst="line">
            <a:avLst/>
          </a:prstGeom>
          <a:noFill/>
          <a:ln w="57150" cmpd="thickThin">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FFFFFF"/>
              </a:solidFill>
              <a:latin typeface="Arial"/>
            </a:endParaRPr>
          </a:p>
        </p:txBody>
      </p:sp>
      <p:sp>
        <p:nvSpPr>
          <p:cNvPr id="83974" name="Text Box 6"/>
          <p:cNvSpPr txBox="1">
            <a:spLocks noChangeArrowheads="1"/>
          </p:cNvSpPr>
          <p:nvPr/>
        </p:nvSpPr>
        <p:spPr bwMode="auto">
          <a:xfrm>
            <a:off x="2438400" y="4419600"/>
            <a:ext cx="7315200" cy="1016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lnSpc>
                <a:spcPct val="110000"/>
              </a:lnSpc>
              <a:spcBef>
                <a:spcPct val="0"/>
              </a:spcBef>
              <a:spcAft>
                <a:spcPct val="0"/>
              </a:spcAft>
            </a:pPr>
            <a:r>
              <a:rPr lang="en-US" altLang="en-US" sz="2800" dirty="0">
                <a:solidFill>
                  <a:srgbClr val="99CCFF"/>
                </a:solidFill>
                <a:latin typeface="Calibri Light" panose="020F0302020204030204" pitchFamily="34" charset="0"/>
                <a:cs typeface="Calibri Light" panose="020F0302020204030204" pitchFamily="34" charset="0"/>
              </a:rPr>
              <a:t>Many experts feel that a dark blue or black background works best for talks in a large room</a:t>
            </a:r>
            <a:endParaRPr lang="en-US" altLang="en-US" sz="2400" dirty="0">
              <a:solidFill>
                <a:srgbClr val="99CCFF"/>
              </a:solidFill>
              <a:latin typeface="Calibri Light" panose="020F0302020204030204" pitchFamily="34" charset="0"/>
              <a:cs typeface="Calibri Light" panose="020F0302020204030204" pitchFamily="34" charset="0"/>
            </a:endParaRPr>
          </a:p>
        </p:txBody>
      </p:sp>
      <p:sp>
        <p:nvSpPr>
          <p:cNvPr id="83975" name="Text Box 7"/>
          <p:cNvSpPr txBox="1">
            <a:spLocks noChangeArrowheads="1"/>
          </p:cNvSpPr>
          <p:nvPr/>
        </p:nvSpPr>
        <p:spPr bwMode="auto">
          <a:xfrm>
            <a:off x="2161048" y="2743201"/>
            <a:ext cx="7258718"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en-US" altLang="en-US" sz="2800" dirty="0">
                <a:solidFill>
                  <a:srgbClr val="99CCFF"/>
                </a:solidFill>
                <a:latin typeface="Bookman Old Style" panose="02050604050505020204" pitchFamily="18" charset="0"/>
              </a:rPr>
              <a:t>Light letters against a dark background </a:t>
            </a:r>
          </a:p>
          <a:p>
            <a:pPr algn="ctr" eaLnBrk="0" fontAlgn="base" hangingPunct="0">
              <a:spcBef>
                <a:spcPct val="0"/>
              </a:spcBef>
              <a:spcAft>
                <a:spcPct val="0"/>
              </a:spcAft>
            </a:pPr>
            <a:r>
              <a:rPr lang="en-US" altLang="en-US" sz="2800" dirty="0">
                <a:solidFill>
                  <a:srgbClr val="99CCFF"/>
                </a:solidFill>
                <a:latin typeface="Bookman Old Style" panose="02050604050505020204" pitchFamily="18" charset="0"/>
              </a:rPr>
              <a:t>also work</a:t>
            </a:r>
            <a:endParaRPr lang="en-US" altLang="en-US" sz="2400" dirty="0">
              <a:solidFill>
                <a:srgbClr val="99CCFF"/>
              </a:solidFill>
              <a:latin typeface="Bookman Old Style" panose="02050604050505020204" pitchFamily="18" charset="0"/>
            </a:endParaRPr>
          </a:p>
        </p:txBody>
      </p:sp>
      <p:sp>
        <p:nvSpPr>
          <p:cNvPr id="83976" name="Rectangle 8"/>
          <p:cNvSpPr>
            <a:spLocks noChangeArrowheads="1"/>
          </p:cNvSpPr>
          <p:nvPr/>
        </p:nvSpPr>
        <p:spPr bwMode="auto">
          <a:xfrm>
            <a:off x="6324600" y="6172201"/>
            <a:ext cx="4267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1200" dirty="0">
                <a:solidFill>
                  <a:srgbClr val="FFFFFF"/>
                </a:solidFill>
                <a:latin typeface="Arial"/>
              </a:rPr>
              <a:t>http://www.fw.msu.edu/orgs/gso/documents/GSOWorkshopDocsSp2006/PresentationTipsinPowerPoint.ppt#302,5,Powerpoint basics: 1.  What font to use</a:t>
            </a:r>
          </a:p>
        </p:txBody>
      </p:sp>
    </p:spTree>
    <p:extLst>
      <p:ext uri="{BB962C8B-B14F-4D97-AF65-F5344CB8AC3E}">
        <p14:creationId xmlns:p14="http://schemas.microsoft.com/office/powerpoint/2010/main" val="517679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000000"/>
            </a:gs>
            <a:gs pos="100000">
              <a:srgbClr val="CC0000"/>
            </a:gs>
          </a:gsLst>
          <a:lin ang="5400000" scaled="1"/>
        </a:gra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defRPr/>
            </a:pPr>
            <a:r>
              <a:rPr lang="en-US" b="1"/>
              <a:t>PowerPoint Esthetics</a:t>
            </a:r>
          </a:p>
        </p:txBody>
      </p:sp>
      <p:sp>
        <p:nvSpPr>
          <p:cNvPr id="15363" name="Rectangle 3"/>
          <p:cNvSpPr>
            <a:spLocks noGrp="1" noChangeArrowheads="1"/>
          </p:cNvSpPr>
          <p:nvPr>
            <p:ph type="body" sz="half" idx="1"/>
          </p:nvPr>
        </p:nvSpPr>
        <p:spPr>
          <a:xfrm>
            <a:off x="1981200" y="1432878"/>
            <a:ext cx="8229600" cy="4495800"/>
          </a:xfrm>
        </p:spPr>
        <p:txBody>
          <a:bodyPr/>
          <a:lstStyle/>
          <a:p>
            <a:pPr eaLnBrk="1" hangingPunct="1"/>
            <a:r>
              <a:rPr lang="en-US" altLang="en-US" dirty="0"/>
              <a:t>Remember, goal is to convey ideas, so avoid distracting </a:t>
            </a:r>
            <a:r>
              <a:rPr lang="en-US" altLang="en-US" sz="4400" dirty="0">
                <a:latin typeface="Edwardian Script ITC" pitchFamily="66" charset="0"/>
              </a:rPr>
              <a:t>text</a:t>
            </a:r>
            <a:r>
              <a:rPr lang="en-US" altLang="en-US" dirty="0"/>
              <a:t> and effects!</a:t>
            </a:r>
          </a:p>
          <a:p>
            <a:pPr eaLnBrk="1" hangingPunct="1"/>
            <a:endParaRPr lang="en-US" altLang="en-US" dirty="0"/>
          </a:p>
          <a:p>
            <a:pPr eaLnBrk="1" hangingPunct="1"/>
            <a:r>
              <a:rPr lang="en-US" altLang="en-US" dirty="0"/>
              <a:t>Don’t overuse PowerPoint animations and sounds!</a:t>
            </a:r>
          </a:p>
          <a:p>
            <a:pPr eaLnBrk="1" hangingPunct="1"/>
            <a:endParaRPr lang="en-US" altLang="en-US" dirty="0"/>
          </a:p>
          <a:p>
            <a:pPr eaLnBrk="1" hangingPunct="1"/>
            <a:r>
              <a:rPr lang="en-US" altLang="en-US" dirty="0"/>
              <a:t>Use simple (or no) backgrounds on slides</a:t>
            </a:r>
          </a:p>
          <a:p>
            <a:pPr eaLnBrk="1" hangingPunct="1"/>
            <a:endParaRPr lang="en-US" altLang="en-US" dirty="0"/>
          </a:p>
          <a:p>
            <a:pPr eaLnBrk="1" hangingPunct="1"/>
            <a:r>
              <a:rPr lang="en-US" altLang="en-US" dirty="0"/>
              <a:t>Be considerate of painful colors (like this)</a:t>
            </a:r>
          </a:p>
        </p:txBody>
      </p:sp>
    </p:spTree>
    <p:extLst>
      <p:ext uri="{BB962C8B-B14F-4D97-AF65-F5344CB8AC3E}">
        <p14:creationId xmlns:p14="http://schemas.microsoft.com/office/powerpoint/2010/main" val="12128819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blinds(horizontal)">
                                      <p:cBhvr>
                                        <p:cTn id="7" dur="500"/>
                                        <p:tgtEl>
                                          <p:spTgt spid="153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63">
                                            <p:txEl>
                                              <p:pRg st="2" end="2"/>
                                            </p:txEl>
                                          </p:spTgt>
                                        </p:tgtEl>
                                        <p:attrNameLst>
                                          <p:attrName>style.visibility</p:attrName>
                                        </p:attrNameLst>
                                      </p:cBhvr>
                                      <p:to>
                                        <p:strVal val="visible"/>
                                      </p:to>
                                    </p:set>
                                    <p:animEffect transition="in" filter="blinds(horizontal)">
                                      <p:cBhvr>
                                        <p:cTn id="12" dur="500"/>
                                        <p:tgtEl>
                                          <p:spTgt spid="1536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63">
                                            <p:txEl>
                                              <p:pRg st="4" end="4"/>
                                            </p:txEl>
                                          </p:spTgt>
                                        </p:tgtEl>
                                        <p:attrNameLst>
                                          <p:attrName>style.visibility</p:attrName>
                                        </p:attrNameLst>
                                      </p:cBhvr>
                                      <p:to>
                                        <p:strVal val="visible"/>
                                      </p:to>
                                    </p:set>
                                    <p:animEffect transition="in" filter="blinds(horizontal)">
                                      <p:cBhvr>
                                        <p:cTn id="17" dur="500"/>
                                        <p:tgtEl>
                                          <p:spTgt spid="1536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363">
                                            <p:txEl>
                                              <p:pRg st="6" end="6"/>
                                            </p:txEl>
                                          </p:spTgt>
                                        </p:tgtEl>
                                        <p:attrNameLst>
                                          <p:attrName>style.visibility</p:attrName>
                                        </p:attrNameLst>
                                      </p:cBhvr>
                                      <p:to>
                                        <p:strVal val="visible"/>
                                      </p:to>
                                    </p:set>
                                    <p:animEffect transition="in" filter="blinds(horizontal)">
                                      <p:cBhvr>
                                        <p:cTn id="22" dur="500"/>
                                        <p:tgtEl>
                                          <p:spTgt spid="153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en-US"/>
              <a:t>Font Size</a:t>
            </a:r>
          </a:p>
        </p:txBody>
      </p:sp>
      <p:sp>
        <p:nvSpPr>
          <p:cNvPr id="17411" name="Rectangle 3"/>
          <p:cNvSpPr>
            <a:spLocks noGrp="1" noChangeArrowheads="1"/>
          </p:cNvSpPr>
          <p:nvPr>
            <p:ph type="body" idx="1"/>
          </p:nvPr>
        </p:nvSpPr>
        <p:spPr>
          <a:xfrm>
            <a:off x="432000" y="1963023"/>
            <a:ext cx="9198000" cy="4213939"/>
          </a:xfrm>
        </p:spPr>
        <p:txBody>
          <a:bodyPr/>
          <a:lstStyle/>
          <a:p>
            <a:pPr eaLnBrk="1" hangingPunct="1"/>
            <a:r>
              <a:rPr lang="en-US" altLang="en-US" sz="3600" b="1" dirty="0"/>
              <a:t>Choose an easy-to-read font (36 </a:t>
            </a:r>
            <a:r>
              <a:rPr lang="en-US" altLang="en-US" sz="3600" b="1" dirty="0" err="1"/>
              <a:t>pt</a:t>
            </a:r>
            <a:r>
              <a:rPr lang="en-US" altLang="en-US" sz="3600" b="1" dirty="0"/>
              <a:t>)</a:t>
            </a:r>
          </a:p>
          <a:p>
            <a:pPr eaLnBrk="1" hangingPunct="1"/>
            <a:r>
              <a:rPr lang="en-US" altLang="en-US" sz="3300" b="1" dirty="0"/>
              <a:t>Make sure your audience (32 </a:t>
            </a:r>
            <a:r>
              <a:rPr lang="en-US" altLang="en-US" sz="3300" b="1" dirty="0" err="1"/>
              <a:t>pt</a:t>
            </a:r>
            <a:r>
              <a:rPr lang="en-US" altLang="en-US" sz="3300" b="1" dirty="0"/>
              <a:t>)</a:t>
            </a:r>
          </a:p>
          <a:p>
            <a:pPr eaLnBrk="1" hangingPunct="1"/>
            <a:r>
              <a:rPr lang="en-US" altLang="en-US" sz="2900" b="1" dirty="0"/>
              <a:t>Can easily read (28 </a:t>
            </a:r>
            <a:r>
              <a:rPr lang="en-US" altLang="en-US" sz="2900" b="1" dirty="0" err="1"/>
              <a:t>pt</a:t>
            </a:r>
            <a:r>
              <a:rPr lang="en-US" altLang="en-US" sz="2900" b="1" dirty="0"/>
              <a:t>)</a:t>
            </a:r>
          </a:p>
          <a:p>
            <a:pPr eaLnBrk="1" hangingPunct="1"/>
            <a:r>
              <a:rPr lang="en-US" altLang="en-US" sz="2500" b="1" dirty="0"/>
              <a:t>Every one of your slides (24 </a:t>
            </a:r>
            <a:r>
              <a:rPr lang="en-US" altLang="en-US" sz="2500" b="1" dirty="0" err="1"/>
              <a:t>pt</a:t>
            </a:r>
            <a:r>
              <a:rPr lang="en-US" altLang="en-US" sz="2500" b="1" dirty="0"/>
              <a:t>)</a:t>
            </a:r>
          </a:p>
          <a:p>
            <a:pPr eaLnBrk="1" hangingPunct="1"/>
            <a:r>
              <a:rPr lang="en-US" altLang="en-US" sz="2200" dirty="0"/>
              <a:t>From the back of the room (20 </a:t>
            </a:r>
            <a:r>
              <a:rPr lang="en-US" altLang="en-US" sz="2200" dirty="0" err="1"/>
              <a:t>pt</a:t>
            </a:r>
            <a:r>
              <a:rPr lang="en-US" altLang="en-US" sz="2200" dirty="0"/>
              <a:t>)</a:t>
            </a:r>
          </a:p>
          <a:p>
            <a:pPr eaLnBrk="1" hangingPunct="1"/>
            <a:r>
              <a:rPr lang="en-US" altLang="en-US" sz="1400" dirty="0"/>
              <a:t>See what I mean? (14 </a:t>
            </a:r>
            <a:r>
              <a:rPr lang="en-US" altLang="en-US" sz="1400" dirty="0" err="1"/>
              <a:t>pt</a:t>
            </a:r>
            <a:r>
              <a:rPr lang="en-US" altLang="en-US" sz="1400" dirty="0"/>
              <a:t>)</a:t>
            </a:r>
            <a:endParaRPr lang="en-US" altLang="en-US" dirty="0"/>
          </a:p>
        </p:txBody>
      </p:sp>
    </p:spTree>
    <p:extLst>
      <p:ext uri="{BB962C8B-B14F-4D97-AF65-F5344CB8AC3E}">
        <p14:creationId xmlns:p14="http://schemas.microsoft.com/office/powerpoint/2010/main" val="1715169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tLang="en-US" sz="7200">
                <a:latin typeface="Matisse ITC" pitchFamily="82" charset="0"/>
              </a:rPr>
              <a:t>Avoid weird fonts</a:t>
            </a:r>
          </a:p>
        </p:txBody>
      </p:sp>
      <p:sp>
        <p:nvSpPr>
          <p:cNvPr id="15363" name="Rectangle 3"/>
          <p:cNvSpPr>
            <a:spLocks noGrp="1" noChangeArrowheads="1"/>
          </p:cNvSpPr>
          <p:nvPr>
            <p:ph type="body" idx="1"/>
          </p:nvPr>
        </p:nvSpPr>
        <p:spPr>
          <a:xfrm>
            <a:off x="432000" y="1895911"/>
            <a:ext cx="9198000" cy="4281051"/>
          </a:xfrm>
        </p:spPr>
        <p:txBody>
          <a:bodyPr/>
          <a:lstStyle/>
          <a:p>
            <a:pPr eaLnBrk="1" hangingPunct="1">
              <a:lnSpc>
                <a:spcPct val="90000"/>
              </a:lnSpc>
            </a:pPr>
            <a:r>
              <a:rPr lang="en-US" altLang="en-US" sz="2400" dirty="0"/>
              <a:t>Use same font throughout</a:t>
            </a:r>
          </a:p>
          <a:p>
            <a:pPr eaLnBrk="1" hangingPunct="1">
              <a:lnSpc>
                <a:spcPct val="90000"/>
              </a:lnSpc>
            </a:pPr>
            <a:endParaRPr lang="en-US" altLang="en-US" sz="2400" dirty="0"/>
          </a:p>
          <a:p>
            <a:pPr eaLnBrk="1" hangingPunct="1">
              <a:lnSpc>
                <a:spcPct val="90000"/>
              </a:lnSpc>
            </a:pPr>
            <a:r>
              <a:rPr lang="en-US" altLang="en-US" sz="2400" dirty="0"/>
              <a:t>DON’T USE ALL CAPS</a:t>
            </a:r>
          </a:p>
          <a:p>
            <a:pPr lvl="1" eaLnBrk="1" hangingPunct="1">
              <a:lnSpc>
                <a:spcPct val="90000"/>
              </a:lnSpc>
            </a:pPr>
            <a:r>
              <a:rPr lang="en-US" altLang="en-US" sz="2000" dirty="0"/>
              <a:t>use </a:t>
            </a:r>
            <a:r>
              <a:rPr lang="en-US" altLang="en-US" sz="2000" b="1" dirty="0"/>
              <a:t>bold</a:t>
            </a:r>
            <a:r>
              <a:rPr lang="en-US" altLang="en-US" sz="2000" dirty="0"/>
              <a:t> for emphasis</a:t>
            </a:r>
          </a:p>
          <a:p>
            <a:pPr eaLnBrk="1" hangingPunct="1">
              <a:lnSpc>
                <a:spcPct val="90000"/>
              </a:lnSpc>
            </a:pPr>
            <a:endParaRPr lang="en-US" altLang="en-US" sz="2400" dirty="0"/>
          </a:p>
          <a:p>
            <a:pPr eaLnBrk="1" hangingPunct="1">
              <a:lnSpc>
                <a:spcPct val="90000"/>
              </a:lnSpc>
            </a:pPr>
            <a:r>
              <a:rPr lang="en-US" altLang="en-US" sz="2400" b="1" dirty="0"/>
              <a:t>Don’t use </a:t>
            </a:r>
            <a:r>
              <a:rPr lang="en-US" altLang="en-US" sz="2400" i="1" dirty="0"/>
              <a:t>calligraphy</a:t>
            </a:r>
            <a:endParaRPr lang="en-US" altLang="en-US" sz="2400" b="1" dirty="0"/>
          </a:p>
          <a:p>
            <a:pPr eaLnBrk="1" hangingPunct="1">
              <a:lnSpc>
                <a:spcPct val="90000"/>
              </a:lnSpc>
            </a:pPr>
            <a:endParaRPr lang="en-US" altLang="en-US" sz="2400" b="1" dirty="0"/>
          </a:p>
          <a:p>
            <a:pPr eaLnBrk="1" hangingPunct="1">
              <a:lnSpc>
                <a:spcPct val="90000"/>
              </a:lnSpc>
            </a:pPr>
            <a:r>
              <a:rPr lang="en-US" altLang="en-US" sz="2400" b="1" dirty="0"/>
              <a:t>Make all text at least 20 </a:t>
            </a:r>
            <a:r>
              <a:rPr lang="en-US" altLang="en-US" sz="2400" b="1" dirty="0" err="1"/>
              <a:t>pt</a:t>
            </a:r>
            <a:endParaRPr lang="en-US" altLang="en-US" sz="2400" dirty="0"/>
          </a:p>
        </p:txBody>
      </p:sp>
    </p:spTree>
    <p:extLst>
      <p:ext uri="{BB962C8B-B14F-4D97-AF65-F5344CB8AC3E}">
        <p14:creationId xmlns:p14="http://schemas.microsoft.com/office/powerpoint/2010/main" val="7046039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805343" y="224948"/>
            <a:ext cx="8763000" cy="826893"/>
          </a:xfrm>
          <a:extLst>
            <a:ext uri="{91240B29-F687-4F45-9708-019B960494DF}">
              <a14:hiddenLine xmlns:a14="http://schemas.microsoft.com/office/drawing/2010/main" w="12700">
                <a:solidFill>
                  <a:schemeClr val="tx1"/>
                </a:solidFill>
                <a:miter lim="800000"/>
                <a:headEnd/>
                <a:tailEnd/>
              </a14:hiddenLine>
            </a:ext>
          </a:extLst>
        </p:spPr>
        <p:txBody>
          <a:bodyPr vert="horz" lIns="63500" tIns="25400" rIns="63500" bIns="25400" rtlCol="0" anchor="ctr">
            <a:spAutoFit/>
          </a:bodyPr>
          <a:lstStyle/>
          <a:p>
            <a:pPr algn="l" eaLnBrk="1" hangingPunct="1">
              <a:defRPr/>
            </a:pPr>
            <a:r>
              <a:rPr lang="en-US" sz="2800" dirty="0">
                <a:latin typeface="Arial" charset="0"/>
              </a:rPr>
              <a:t>One common error is having a slide format that dissuades the audience from reading</a:t>
            </a:r>
            <a:endParaRPr lang="en-US" sz="2800" dirty="0">
              <a:effectLst>
                <a:outerShdw blurRad="38100" dist="38100" dir="2700000" algn="tl">
                  <a:srgbClr val="8C0000"/>
                </a:outerShdw>
              </a:effectLst>
              <a:latin typeface="Arial" charset="0"/>
            </a:endParaRPr>
          </a:p>
        </p:txBody>
      </p:sp>
      <p:sp>
        <p:nvSpPr>
          <p:cNvPr id="16388" name="Rectangle 6"/>
          <p:cNvSpPr>
            <a:spLocks noChangeArrowheads="1"/>
          </p:cNvSpPr>
          <p:nvPr/>
        </p:nvSpPr>
        <p:spPr bwMode="auto">
          <a:xfrm>
            <a:off x="3581401" y="708436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400">
                <a:solidFill>
                  <a:schemeClr val="tx1"/>
                </a:solidFill>
                <a:latin typeface="Tahoma" charset="0"/>
              </a:defRPr>
            </a:lvl1pPr>
            <a:lvl2pPr marL="742950" indent="-285750" eaLnBrk="0" hangingPunct="0">
              <a:defRPr sz="2400">
                <a:solidFill>
                  <a:schemeClr val="tx1"/>
                </a:solidFill>
                <a:latin typeface="Tahoma" charset="0"/>
              </a:defRPr>
            </a:lvl2pPr>
            <a:lvl3pPr marL="1143000" indent="-228600" eaLnBrk="0" hangingPunct="0">
              <a:defRPr sz="2400">
                <a:solidFill>
                  <a:schemeClr val="tx1"/>
                </a:solidFill>
                <a:latin typeface="Tahoma" charset="0"/>
              </a:defRPr>
            </a:lvl3pPr>
            <a:lvl4pPr marL="1600200" indent="-228600" eaLnBrk="0" hangingPunct="0">
              <a:defRPr sz="2400">
                <a:solidFill>
                  <a:schemeClr val="tx1"/>
                </a:solidFill>
                <a:latin typeface="Tahoma" charset="0"/>
              </a:defRPr>
            </a:lvl4pPr>
            <a:lvl5pPr marL="2057400" indent="-228600" eaLnBrk="0" hangingPunct="0">
              <a:defRPr sz="2400">
                <a:solidFill>
                  <a:schemeClr val="tx1"/>
                </a:solidFill>
                <a:latin typeface="Tahoma" charset="0"/>
              </a:defRPr>
            </a:lvl5pPr>
            <a:lvl6pPr marL="2514600" indent="-228600" eaLnBrk="0" fontAlgn="base" hangingPunct="0">
              <a:spcBef>
                <a:spcPct val="0"/>
              </a:spcBef>
              <a:spcAft>
                <a:spcPct val="0"/>
              </a:spcAft>
              <a:defRPr sz="2400">
                <a:solidFill>
                  <a:schemeClr val="tx1"/>
                </a:solidFill>
                <a:latin typeface="Tahoma" charset="0"/>
              </a:defRPr>
            </a:lvl6pPr>
            <a:lvl7pPr marL="2971800" indent="-228600" eaLnBrk="0" fontAlgn="base" hangingPunct="0">
              <a:spcBef>
                <a:spcPct val="0"/>
              </a:spcBef>
              <a:spcAft>
                <a:spcPct val="0"/>
              </a:spcAft>
              <a:defRPr sz="2400">
                <a:solidFill>
                  <a:schemeClr val="tx1"/>
                </a:solidFill>
                <a:latin typeface="Tahoma" charset="0"/>
              </a:defRPr>
            </a:lvl7pPr>
            <a:lvl8pPr marL="3429000" indent="-228600" eaLnBrk="0" fontAlgn="base" hangingPunct="0">
              <a:spcBef>
                <a:spcPct val="0"/>
              </a:spcBef>
              <a:spcAft>
                <a:spcPct val="0"/>
              </a:spcAft>
              <a:defRPr sz="2400">
                <a:solidFill>
                  <a:schemeClr val="tx1"/>
                </a:solidFill>
                <a:latin typeface="Tahoma" charset="0"/>
              </a:defRPr>
            </a:lvl8pPr>
            <a:lvl9pPr marL="3886200" indent="-228600" eaLnBrk="0" fontAlgn="base" hangingPunct="0">
              <a:spcBef>
                <a:spcPct val="0"/>
              </a:spcBef>
              <a:spcAft>
                <a:spcPct val="0"/>
              </a:spcAft>
              <a:defRPr sz="2400">
                <a:solidFill>
                  <a:schemeClr val="tx1"/>
                </a:solidFill>
                <a:latin typeface="Tahoma" charset="0"/>
              </a:defRPr>
            </a:lvl9pPr>
          </a:lstStyle>
          <a:p>
            <a:pPr eaLnBrk="1" fontAlgn="base" hangingPunct="1">
              <a:spcBef>
                <a:spcPct val="0"/>
              </a:spcBef>
              <a:spcAft>
                <a:spcPct val="0"/>
              </a:spcAft>
            </a:pPr>
            <a:endParaRPr lang="en-US" altLang="en-US">
              <a:solidFill>
                <a:srgbClr val="FFFFFF"/>
              </a:solidFill>
            </a:endParaRPr>
          </a:p>
        </p:txBody>
      </p:sp>
      <p:pic>
        <p:nvPicPr>
          <p:cNvPr id="3" name="Picture 2">
            <a:extLst>
              <a:ext uri="{FF2B5EF4-FFF2-40B4-BE49-F238E27FC236}">
                <a16:creationId xmlns:a16="http://schemas.microsoft.com/office/drawing/2014/main" id="{4A803674-F9AC-430A-9174-BF888C46B9BB}"/>
              </a:ext>
            </a:extLst>
          </p:cNvPr>
          <p:cNvPicPr>
            <a:picLocks noChangeAspect="1"/>
          </p:cNvPicPr>
          <p:nvPr/>
        </p:nvPicPr>
        <p:blipFill rotWithShape="1">
          <a:blip r:embed="rId3"/>
          <a:srcRect l="1170"/>
          <a:stretch/>
        </p:blipFill>
        <p:spPr>
          <a:xfrm>
            <a:off x="805343" y="1402516"/>
            <a:ext cx="7390701" cy="5047081"/>
          </a:xfrm>
          <a:prstGeom prst="rect">
            <a:avLst/>
          </a:prstGeom>
        </p:spPr>
      </p:pic>
      <p:pic>
        <p:nvPicPr>
          <p:cNvPr id="1026" name="Picture 2" descr="See the source image">
            <a:extLst>
              <a:ext uri="{FF2B5EF4-FFF2-40B4-BE49-F238E27FC236}">
                <a16:creationId xmlns:a16="http://schemas.microsoft.com/office/drawing/2014/main" id="{EA9B4D81-986F-4411-8C42-9034DA141D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93087" y="2578510"/>
            <a:ext cx="3821125" cy="21507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37039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gn="l" eaLnBrk="1" hangingPunct="1">
              <a:defRPr/>
            </a:pPr>
            <a:r>
              <a:rPr lang="en-US" sz="4000" dirty="0"/>
              <a:t>Use figures to illustrate key</a:t>
            </a:r>
            <a:br>
              <a:rPr lang="en-US" sz="4000" dirty="0"/>
            </a:br>
            <a:r>
              <a:rPr lang="en-US" sz="4000" dirty="0"/>
              <a:t>points</a:t>
            </a:r>
          </a:p>
        </p:txBody>
      </p:sp>
      <p:sp>
        <p:nvSpPr>
          <p:cNvPr id="19459" name="Rectangle 3"/>
          <p:cNvSpPr>
            <a:spLocks noGrp="1" noChangeArrowheads="1"/>
          </p:cNvSpPr>
          <p:nvPr>
            <p:ph type="body" sz="half" idx="1"/>
          </p:nvPr>
        </p:nvSpPr>
        <p:spPr>
          <a:xfrm>
            <a:off x="609600" y="1669409"/>
            <a:ext cx="9525000" cy="5264791"/>
          </a:xfrm>
        </p:spPr>
        <p:txBody>
          <a:bodyPr/>
          <a:lstStyle/>
          <a:p>
            <a:pPr eaLnBrk="1" hangingPunct="1"/>
            <a:r>
              <a:rPr lang="en-US" altLang="en-US" sz="3000" dirty="0"/>
              <a:t>They enliven slides</a:t>
            </a:r>
          </a:p>
          <a:p>
            <a:pPr eaLnBrk="1" hangingPunct="1"/>
            <a:endParaRPr lang="en-US" altLang="en-US" sz="3000" dirty="0"/>
          </a:p>
          <a:p>
            <a:pPr eaLnBrk="1" hangingPunct="1"/>
            <a:r>
              <a:rPr lang="en-US" altLang="en-US" sz="3000" dirty="0"/>
              <a:t>Promote audience interest</a:t>
            </a:r>
          </a:p>
          <a:p>
            <a:pPr eaLnBrk="1" hangingPunct="1"/>
            <a:endParaRPr lang="en-US" altLang="en-US" sz="3000" dirty="0"/>
          </a:p>
          <a:p>
            <a:pPr eaLnBrk="1" hangingPunct="1"/>
            <a:r>
              <a:rPr lang="en-US" altLang="en-US" sz="3000" dirty="0"/>
              <a:t>Provide supporting evidence for key points</a:t>
            </a:r>
          </a:p>
          <a:p>
            <a:pPr eaLnBrk="1" hangingPunct="1"/>
            <a:endParaRPr lang="en-US" altLang="en-US" sz="3000" dirty="0"/>
          </a:p>
          <a:p>
            <a:pPr eaLnBrk="1" hangingPunct="1"/>
            <a:r>
              <a:rPr lang="en-US" altLang="en-US" sz="3000" dirty="0"/>
              <a:t>Help explain complex ideas and relationships quickly! (especially for methods)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4283" y="940965"/>
            <a:ext cx="3824196" cy="3240206"/>
          </a:xfrm>
          <a:prstGeom prst="rect">
            <a:avLst/>
          </a:prstGeom>
          <a:solidFill>
            <a:schemeClr val="tx1"/>
          </a:solidFill>
        </p:spPr>
      </p:pic>
    </p:spTree>
    <p:extLst>
      <p:ext uri="{BB962C8B-B14F-4D97-AF65-F5344CB8AC3E}">
        <p14:creationId xmlns:p14="http://schemas.microsoft.com/office/powerpoint/2010/main" val="18219094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defRPr/>
            </a:pPr>
            <a:r>
              <a:rPr lang="en-US" b="1"/>
              <a:t>Label all elements in a figure</a:t>
            </a:r>
          </a:p>
        </p:txBody>
      </p:sp>
      <p:sp>
        <p:nvSpPr>
          <p:cNvPr id="20483" name="Rectangle 3"/>
          <p:cNvSpPr>
            <a:spLocks noGrp="1" noChangeArrowheads="1"/>
          </p:cNvSpPr>
          <p:nvPr>
            <p:ph type="body" sz="half" idx="1"/>
          </p:nvPr>
        </p:nvSpPr>
        <p:spPr>
          <a:xfrm>
            <a:off x="609600" y="1524000"/>
            <a:ext cx="10972800" cy="4572000"/>
          </a:xfrm>
        </p:spPr>
        <p:txBody>
          <a:bodyPr/>
          <a:lstStyle/>
          <a:p>
            <a:pPr eaLnBrk="1" hangingPunct="1"/>
            <a:r>
              <a:rPr lang="en-US" altLang="en-US" sz="2800" dirty="0"/>
              <a:t>Walk through important features (x- &amp; y- axis, what each </a:t>
            </a:r>
            <a:br>
              <a:rPr lang="en-US" altLang="en-US" sz="2800" dirty="0"/>
            </a:br>
            <a:r>
              <a:rPr lang="en-US" altLang="en-US" sz="2800" dirty="0"/>
              <a:t>point means, etc.)</a:t>
            </a:r>
          </a:p>
          <a:p>
            <a:pPr eaLnBrk="1" hangingPunct="1"/>
            <a:endParaRPr lang="en-US" altLang="en-US" sz="2800" dirty="0"/>
          </a:p>
          <a:p>
            <a:pPr eaLnBrk="1" hangingPunct="1"/>
            <a:r>
              <a:rPr lang="en-US" altLang="en-US" sz="2800" dirty="0"/>
              <a:t>Label both axes of graphs and show units</a:t>
            </a:r>
          </a:p>
          <a:p>
            <a:pPr eaLnBrk="1" hangingPunct="1"/>
            <a:endParaRPr lang="en-US" altLang="en-US" sz="2800" dirty="0"/>
          </a:p>
          <a:p>
            <a:pPr eaLnBrk="1" hangingPunct="1"/>
            <a:r>
              <a:rPr lang="en-US" altLang="en-US" sz="2800" dirty="0"/>
              <a:t>Provide a key / legend </a:t>
            </a:r>
            <a:br>
              <a:rPr lang="en-US" altLang="en-US" sz="2800" dirty="0"/>
            </a:br>
            <a:r>
              <a:rPr lang="en-US" altLang="en-US" sz="2800" dirty="0"/>
              <a:t>(when applicable)</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8032" y="3567364"/>
            <a:ext cx="4755234" cy="2931308"/>
          </a:xfrm>
          <a:prstGeom prst="rect">
            <a:avLst/>
          </a:prstGeom>
        </p:spPr>
      </p:pic>
    </p:spTree>
    <p:extLst>
      <p:ext uri="{BB962C8B-B14F-4D97-AF65-F5344CB8AC3E}">
        <p14:creationId xmlns:p14="http://schemas.microsoft.com/office/powerpoint/2010/main" val="20550641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905000" y="304800"/>
            <a:ext cx="7772400" cy="1143000"/>
          </a:xfrm>
        </p:spPr>
        <p:txBody>
          <a:bodyPr/>
          <a:lstStyle/>
          <a:p>
            <a:r>
              <a:rPr lang="en-US" altLang="en-US" sz="4600" dirty="0"/>
              <a:t>Present data clearly: not this…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980" y="1583787"/>
            <a:ext cx="3810000" cy="3999987"/>
          </a:xfrm>
          <a:prstGeom prst="rect">
            <a:avLst/>
          </a:prstGeom>
        </p:spPr>
      </p:pic>
      <p:sp>
        <p:nvSpPr>
          <p:cNvPr id="3" name="TextBox 2"/>
          <p:cNvSpPr txBox="1"/>
          <p:nvPr/>
        </p:nvSpPr>
        <p:spPr>
          <a:xfrm>
            <a:off x="3962400" y="5752585"/>
            <a:ext cx="4191000" cy="369332"/>
          </a:xfrm>
          <a:prstGeom prst="rect">
            <a:avLst/>
          </a:prstGeom>
          <a:noFill/>
        </p:spPr>
        <p:txBody>
          <a:bodyPr wrap="square" rtlCol="0">
            <a:spAutoFit/>
          </a:bodyPr>
          <a:lstStyle/>
          <a:p>
            <a:r>
              <a:rPr lang="en-US" dirty="0"/>
              <a:t>3-D figures of any kind usually SUCK!</a:t>
            </a:r>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547222" y="1859127"/>
            <a:ext cx="3657600" cy="3586163"/>
          </a:xfrm>
          <a:prstGeom prst="rect">
            <a:avLst/>
          </a:prstGeom>
        </p:spPr>
      </p:pic>
    </p:spTree>
    <p:extLst>
      <p:ext uri="{BB962C8B-B14F-4D97-AF65-F5344CB8AC3E}">
        <p14:creationId xmlns:p14="http://schemas.microsoft.com/office/powerpoint/2010/main" val="3066696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r>
              <a:rPr lang="en-US" sz="3600" dirty="0"/>
              <a:t>General advice for all talks</a:t>
            </a:r>
          </a:p>
          <a:p>
            <a:pPr marL="266700" lvl="1" indent="0">
              <a:buNone/>
            </a:pPr>
            <a:r>
              <a:rPr lang="en-US" sz="3400" i="1" dirty="0"/>
              <a:t>(on your own)</a:t>
            </a:r>
          </a:p>
          <a:p>
            <a:endParaRPr lang="en-US" sz="3600" dirty="0"/>
          </a:p>
          <a:p>
            <a:r>
              <a:rPr lang="en-US" sz="3600" dirty="0"/>
              <a:t>Specific advice for Sr. conference talks</a:t>
            </a:r>
          </a:p>
          <a:p>
            <a:pPr marL="266700" lvl="1" indent="0">
              <a:buNone/>
            </a:pPr>
            <a:r>
              <a:rPr lang="en-US" sz="3400" i="1" dirty="0"/>
              <a:t>(in-class)</a:t>
            </a:r>
          </a:p>
        </p:txBody>
      </p:sp>
    </p:spTree>
    <p:extLst>
      <p:ext uri="{BB962C8B-B14F-4D97-AF65-F5344CB8AC3E}">
        <p14:creationId xmlns:p14="http://schemas.microsoft.com/office/powerpoint/2010/main" val="28543501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9198000" cy="432000"/>
          </a:xfrm>
        </p:spPr>
        <p:txBody>
          <a:bodyPr anchor="ctr">
            <a:normAutofit/>
          </a:bodyPr>
          <a:lstStyle/>
          <a:p>
            <a:r>
              <a:rPr lang="en-US" sz="3000"/>
              <a:t>Way too busy!</a:t>
            </a:r>
          </a:p>
        </p:txBody>
      </p:sp>
      <p:sp>
        <p:nvSpPr>
          <p:cNvPr id="10" name="Slide Number Placeholder 2">
            <a:extLst>
              <a:ext uri="{FF2B5EF4-FFF2-40B4-BE49-F238E27FC236}">
                <a16:creationId xmlns:a16="http://schemas.microsoft.com/office/drawing/2014/main" id="{4D6F7A9A-0BB3-43E2-B74F-F2B4277E385B}"/>
              </a:ext>
            </a:extLst>
          </p:cNvPr>
          <p:cNvSpPr>
            <a:spLocks noGrp="1"/>
          </p:cNvSpPr>
          <p:nvPr>
            <p:ph type="sldNum" sz="quarter" idx="33"/>
          </p:nvPr>
        </p:nvSpPr>
        <p:spPr>
          <a:xfrm>
            <a:off x="11447502" y="6401750"/>
            <a:ext cx="278418" cy="274324"/>
          </a:xfrm>
        </p:spPr>
        <p:txBody>
          <a:bodyPr/>
          <a:lstStyle/>
          <a:p>
            <a:pPr>
              <a:spcAft>
                <a:spcPts val="600"/>
              </a:spcAft>
            </a:pPr>
            <a:fld id="{19B51A1E-902D-48AF-9020-955120F399B6}" type="slidenum">
              <a:rPr lang="en-US" noProof="0" smtClean="0"/>
              <a:pPr>
                <a:spcAft>
                  <a:spcPts val="600"/>
                </a:spcAft>
              </a:pPr>
              <a:t>20</a:t>
            </a:fld>
            <a:endParaRPr lang="en-US" noProof="0"/>
          </a:p>
        </p:txBody>
      </p:sp>
      <p:pic>
        <p:nvPicPr>
          <p:cNvPr id="5" name="Content Placeholder 4" descr="Chart&#10;&#10;Description automatically generated">
            <a:extLst>
              <a:ext uri="{FF2B5EF4-FFF2-40B4-BE49-F238E27FC236}">
                <a16:creationId xmlns:a16="http://schemas.microsoft.com/office/drawing/2014/main" id="{963346F6-FA3A-4126-9E42-7D23B1D7D8D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2000" y="1047726"/>
            <a:ext cx="9198000" cy="5127886"/>
          </a:xfrm>
          <a:prstGeom prst="rect">
            <a:avLst/>
          </a:prstGeom>
          <a:noFill/>
        </p:spPr>
      </p:pic>
    </p:spTree>
    <p:extLst>
      <p:ext uri="{BB962C8B-B14F-4D97-AF65-F5344CB8AC3E}">
        <p14:creationId xmlns:p14="http://schemas.microsoft.com/office/powerpoint/2010/main" val="4162146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Terribly noisy patterns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96272" y="1591812"/>
            <a:ext cx="7551208" cy="4530725"/>
          </a:xfrm>
          <a:prstGeom prst="rect">
            <a:avLst/>
          </a:prstGeom>
        </p:spPr>
      </p:pic>
    </p:spTree>
    <p:extLst>
      <p:ext uri="{BB962C8B-B14F-4D97-AF65-F5344CB8AC3E}">
        <p14:creationId xmlns:p14="http://schemas.microsoft.com/office/powerpoint/2010/main" val="4511974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Text Box 3"/>
          <p:cNvSpPr txBox="1">
            <a:spLocks noChangeArrowheads="1"/>
          </p:cNvSpPr>
          <p:nvPr/>
        </p:nvSpPr>
        <p:spPr bwMode="auto">
          <a:xfrm>
            <a:off x="5083728" y="0"/>
            <a:ext cx="4429388"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0"/>
              </a:spcBef>
              <a:spcAft>
                <a:spcPct val="0"/>
              </a:spcAft>
            </a:pPr>
            <a:r>
              <a:rPr lang="en-US" altLang="en-US" sz="1600" dirty="0">
                <a:solidFill>
                  <a:srgbClr val="FF0000"/>
                </a:solidFill>
                <a:latin typeface="Times" charset="0"/>
              </a:rPr>
              <a:t>Emk1 knockdown inhibits lumen formation in MDCK cells:</a:t>
            </a:r>
          </a:p>
          <a:p>
            <a:pPr eaLnBrk="0" fontAlgn="base" hangingPunct="0">
              <a:spcBef>
                <a:spcPct val="0"/>
              </a:spcBef>
              <a:spcAft>
                <a:spcPct val="0"/>
              </a:spcAft>
            </a:pPr>
            <a:endParaRPr lang="en-US" altLang="en-US" sz="1600" dirty="0">
              <a:solidFill>
                <a:srgbClr val="FF0000"/>
              </a:solidFill>
              <a:latin typeface="Times" charset="0"/>
            </a:endParaRPr>
          </a:p>
          <a:p>
            <a:pPr eaLnBrk="0" fontAlgn="base" hangingPunct="0">
              <a:spcBef>
                <a:spcPct val="0"/>
              </a:spcBef>
              <a:spcAft>
                <a:spcPct val="0"/>
              </a:spcAft>
              <a:buFontTx/>
              <a:buChar char="-"/>
            </a:pPr>
            <a:r>
              <a:rPr lang="en-US" altLang="en-US" sz="1600" dirty="0">
                <a:solidFill>
                  <a:srgbClr val="FF0000"/>
                </a:solidFill>
                <a:latin typeface="Times" charset="0"/>
              </a:rPr>
              <a:t>RT-PCR: EMK1 is effectively knocked down in MDCK cells 24 hours after transfection with P-SUPER (control) or P-SUPER-siEMK1 plasmid; knockdown confirmed on the right with antibodies to EMK1.</a:t>
            </a:r>
          </a:p>
          <a:p>
            <a:pPr eaLnBrk="0" fontAlgn="base" hangingPunct="0">
              <a:spcBef>
                <a:spcPct val="0"/>
              </a:spcBef>
              <a:spcAft>
                <a:spcPct val="0"/>
              </a:spcAft>
              <a:buFontTx/>
              <a:buChar char="-"/>
            </a:pPr>
            <a:endParaRPr lang="en-US" altLang="en-US" sz="1600" dirty="0">
              <a:solidFill>
                <a:srgbClr val="FF0000"/>
              </a:solidFill>
              <a:latin typeface="Times" charset="0"/>
            </a:endParaRPr>
          </a:p>
          <a:p>
            <a:pPr eaLnBrk="0" fontAlgn="base" hangingPunct="0">
              <a:spcBef>
                <a:spcPct val="0"/>
              </a:spcBef>
              <a:spcAft>
                <a:spcPct val="0"/>
              </a:spcAft>
              <a:buFontTx/>
              <a:buChar char="-"/>
            </a:pPr>
            <a:r>
              <a:rPr lang="en-US" altLang="en-US" sz="1600" dirty="0">
                <a:solidFill>
                  <a:srgbClr val="FF0000"/>
                </a:solidFill>
                <a:latin typeface="Times" charset="0"/>
              </a:rPr>
              <a:t> Collagen overlay assay:  cells cultured 24 h on collagen I before being overlaid with additional collagen on the apical surface,  analyzed 24 h later. Note the lack of lumen in EMK1-KO cultures.</a:t>
            </a:r>
          </a:p>
          <a:p>
            <a:pPr eaLnBrk="0" fontAlgn="base" hangingPunct="0">
              <a:spcBef>
                <a:spcPct val="0"/>
              </a:spcBef>
              <a:spcAft>
                <a:spcPct val="0"/>
              </a:spcAft>
              <a:buFontTx/>
              <a:buChar char="-"/>
            </a:pPr>
            <a:endParaRPr lang="en-US" altLang="en-US" sz="1600" dirty="0">
              <a:solidFill>
                <a:srgbClr val="FF0000"/>
              </a:solidFill>
              <a:latin typeface="Times" charset="0"/>
            </a:endParaRPr>
          </a:p>
          <a:p>
            <a:pPr eaLnBrk="0" fontAlgn="base" hangingPunct="0">
              <a:spcBef>
                <a:spcPct val="0"/>
              </a:spcBef>
              <a:spcAft>
                <a:spcPct val="0"/>
              </a:spcAft>
              <a:buFontTx/>
              <a:buChar char="-"/>
            </a:pPr>
            <a:r>
              <a:rPr lang="en-US" altLang="en-US" sz="1600" dirty="0">
                <a:solidFill>
                  <a:srgbClr val="FF0000"/>
                </a:solidFill>
                <a:latin typeface="Times" charset="0"/>
              </a:rPr>
              <a:t> Ca switch: control or EMK1-KO cells were plated in low Ca medium 24 h upon transfection with </a:t>
            </a:r>
            <a:r>
              <a:rPr lang="en-US" altLang="en-US" sz="1600" dirty="0" err="1">
                <a:solidFill>
                  <a:srgbClr val="FF0000"/>
                </a:solidFill>
                <a:latin typeface="Times" charset="0"/>
              </a:rPr>
              <a:t>pSUPER</a:t>
            </a:r>
            <a:r>
              <a:rPr lang="en-US" altLang="en-US" sz="1600" dirty="0">
                <a:solidFill>
                  <a:srgbClr val="FF0000"/>
                </a:solidFill>
                <a:latin typeface="Times" charset="0"/>
              </a:rPr>
              <a:t> or </a:t>
            </a:r>
            <a:r>
              <a:rPr lang="en-US" altLang="en-US" sz="1600" dirty="0" err="1">
                <a:solidFill>
                  <a:srgbClr val="FF0000"/>
                </a:solidFill>
                <a:latin typeface="Times" charset="0"/>
              </a:rPr>
              <a:t>pSUPER</a:t>
            </a:r>
            <a:r>
              <a:rPr lang="en-US" altLang="en-US" sz="1600" dirty="0">
                <a:solidFill>
                  <a:srgbClr val="FF0000"/>
                </a:solidFill>
                <a:latin typeface="Times" charset="0"/>
              </a:rPr>
              <a:t>-KO. After 12 h, cultures were switched to normal medium for 24 h. Transmission EM of cells sectioned perpendicular to the substratum shows lack of microvilli in EMK1-KO cells.</a:t>
            </a:r>
            <a:endParaRPr lang="en-US" altLang="en-US" sz="1600" dirty="0">
              <a:solidFill>
                <a:srgbClr val="FFCC00"/>
              </a:solidFill>
              <a:latin typeface="Times" charset="0"/>
            </a:endParaRPr>
          </a:p>
        </p:txBody>
      </p:sp>
      <p:sp>
        <p:nvSpPr>
          <p:cNvPr id="68612" name="Rectangle 4"/>
          <p:cNvSpPr>
            <a:spLocks noChangeArrowheads="1"/>
          </p:cNvSpPr>
          <p:nvPr/>
        </p:nvSpPr>
        <p:spPr bwMode="auto">
          <a:xfrm>
            <a:off x="5213059" y="5875587"/>
            <a:ext cx="4648200" cy="646331"/>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1200" dirty="0"/>
              <a:t>http://www.fw.msu.edu/orgs/gso/documents/GSOWorkshopDocsSp2006/PresentationTipsinPowerPoint.ppt#428,1,Tips for Preparing and Giving  an Effective Scientific Presentation using </a:t>
            </a:r>
            <a:r>
              <a:rPr lang="en-US" altLang="en-US" sz="1200" dirty="0" err="1"/>
              <a:t>Powerpoint</a:t>
            </a:r>
            <a:endParaRPr lang="en-US" altLang="en-US" sz="1200" dirty="0"/>
          </a:p>
        </p:txBody>
      </p:sp>
      <p:pic>
        <p:nvPicPr>
          <p:cNvPr id="6861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719" y="76200"/>
            <a:ext cx="4019550" cy="670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03893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lide Number Placeholder 1">
            <a:extLst>
              <a:ext uri="{FF2B5EF4-FFF2-40B4-BE49-F238E27FC236}">
                <a16:creationId xmlns:a16="http://schemas.microsoft.com/office/drawing/2014/main" id="{FF912215-61D6-4009-A2BE-13A5DB6F1E4C}"/>
              </a:ext>
            </a:extLst>
          </p:cNvPr>
          <p:cNvSpPr>
            <a:spLocks noGrp="1"/>
          </p:cNvSpPr>
          <p:nvPr>
            <p:ph type="sldNum" sz="quarter" idx="33"/>
          </p:nvPr>
        </p:nvSpPr>
        <p:spPr>
          <a:xfrm>
            <a:off x="11447502" y="6401750"/>
            <a:ext cx="278418" cy="274324"/>
          </a:xfrm>
        </p:spPr>
        <p:txBody>
          <a:bodyPr/>
          <a:lstStyle/>
          <a:p>
            <a:pPr>
              <a:spcAft>
                <a:spcPts val="600"/>
              </a:spcAft>
            </a:pPr>
            <a:fld id="{19B51A1E-902D-48AF-9020-955120F399B6}" type="slidenum">
              <a:rPr lang="en-US" noProof="0" smtClean="0"/>
              <a:pPr>
                <a:spcAft>
                  <a:spcPts val="600"/>
                </a:spcAft>
              </a:pPr>
              <a:t>23</a:t>
            </a:fld>
            <a:endParaRPr lang="en-US" noProof="0"/>
          </a:p>
        </p:txBody>
      </p:sp>
      <p:sp>
        <p:nvSpPr>
          <p:cNvPr id="23554" name="Rectangle 2"/>
          <p:cNvSpPr>
            <a:spLocks noGrp="1" noChangeArrowheads="1"/>
          </p:cNvSpPr>
          <p:nvPr>
            <p:ph type="title"/>
          </p:nvPr>
        </p:nvSpPr>
        <p:spPr>
          <a:xfrm>
            <a:off x="432001" y="457200"/>
            <a:ext cx="3159612" cy="1600200"/>
          </a:xfrm>
        </p:spPr>
        <p:txBody>
          <a:bodyPr vert="horz" lIns="0" tIns="0" rIns="0" bIns="0" rtlCol="0" anchor="b">
            <a:normAutofit/>
          </a:bodyPr>
          <a:lstStyle/>
          <a:p>
            <a:r>
              <a:rPr lang="en-US" altLang="en-US" b="1" kern="1200" cap="all" spc="-150" baseline="0">
                <a:latin typeface="+mj-lt"/>
                <a:ea typeface="+mj-ea"/>
                <a:cs typeface="+mj-cs"/>
              </a:rPr>
              <a:t>DON’T present tables unless you must</a:t>
            </a:r>
          </a:p>
        </p:txBody>
      </p:sp>
      <p:sp>
        <p:nvSpPr>
          <p:cNvPr id="23557" name="Text Box 5"/>
          <p:cNvSpPr txBox="1">
            <a:spLocks noChangeArrowheads="1"/>
          </p:cNvSpPr>
          <p:nvPr/>
        </p:nvSpPr>
        <p:spPr bwMode="auto">
          <a:xfrm>
            <a:off x="432001" y="2057400"/>
            <a:ext cx="3159612" cy="4126584"/>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a:bodyPr>
          <a:lstStyle/>
          <a:p>
            <a:pPr fontAlgn="base">
              <a:lnSpc>
                <a:spcPct val="90000"/>
              </a:lnSpc>
              <a:spcBef>
                <a:spcPts val="1000"/>
              </a:spcBef>
              <a:spcAft>
                <a:spcPct val="0"/>
              </a:spcAft>
            </a:pPr>
            <a:r>
              <a:rPr lang="en-US" altLang="en-US" sz="1600" kern="1200">
                <a:latin typeface="+mn-lt"/>
                <a:ea typeface="+mn-ea"/>
                <a:cs typeface="+mn-cs"/>
              </a:rPr>
              <a:t>Discharge of the Esopus Creek (Coldbrook, NY) and precipitation at Slide Mountain, NY (source: USGS/NCDC)</a:t>
            </a:r>
          </a:p>
        </p:txBody>
      </p:sp>
      <p:pic>
        <p:nvPicPr>
          <p:cNvPr id="5" name="Picture 7">
            <a:extLst>
              <a:ext uri="{FF2B5EF4-FFF2-40B4-BE49-F238E27FC236}">
                <a16:creationId xmlns:a16="http://schemas.microsoft.com/office/drawing/2014/main" id="{D998CE79-FF65-4F4A-B0E5-EBDEE1CC40C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786689" y="457201"/>
            <a:ext cx="5991793" cy="5726784"/>
          </a:xfrm>
          <a:prstGeom prst="rect">
            <a:avLst/>
          </a:prstGeom>
          <a:no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70897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104900" y="209550"/>
            <a:ext cx="7772400" cy="1143000"/>
          </a:xfrm>
          <a:noFill/>
          <a:ln/>
          <a:extLst>
            <a:ext uri="{91240B29-F687-4F45-9708-019B960494DF}">
              <a14:hiddenLine xmlns:a14="http://schemas.microsoft.com/office/drawing/2010/main" w="12700">
                <a:solidFill>
                  <a:schemeClr val="tx1"/>
                </a:solidFill>
                <a:miter lim="800000"/>
                <a:headEnd/>
                <a:tailEnd/>
              </a14:hiddenLine>
            </a:ext>
          </a:extLst>
        </p:spPr>
        <p:txBody>
          <a:bodyPr vert="horz" lIns="90488" tIns="44450" rIns="90488" bIns="44450" rtlCol="0" anchor="ctr">
            <a:noAutofit/>
          </a:bodyPr>
          <a:lstStyle/>
          <a:p>
            <a:r>
              <a:rPr lang="en-US" altLang="en-US" sz="4600"/>
              <a:t>Audience’s perspective</a:t>
            </a:r>
            <a:endParaRPr lang="en-US" altLang="en-US" sz="4600" dirty="0"/>
          </a:p>
        </p:txBody>
      </p:sp>
      <p:sp>
        <p:nvSpPr>
          <p:cNvPr id="10243" name="Rectangle 3"/>
          <p:cNvSpPr>
            <a:spLocks noGrp="1" noChangeArrowheads="1"/>
          </p:cNvSpPr>
          <p:nvPr>
            <p:ph type="body" idx="1"/>
          </p:nvPr>
        </p:nvSpPr>
        <p:spPr>
          <a:xfrm>
            <a:off x="790575" y="1190625"/>
            <a:ext cx="9191625" cy="4981575"/>
          </a:xfrm>
          <a:noFill/>
          <a:ln/>
          <a:extLst>
            <a:ext uri="{91240B29-F687-4F45-9708-019B960494DF}">
              <a14:hiddenLine xmlns:a14="http://schemas.microsoft.com/office/drawing/2010/main" w="12700">
                <a:solidFill>
                  <a:schemeClr val="tx1"/>
                </a:solidFill>
                <a:miter lim="800000"/>
                <a:headEnd/>
                <a:tailEnd/>
              </a14:hiddenLine>
            </a:ext>
          </a:extLst>
        </p:spPr>
        <p:txBody>
          <a:bodyPr vert="horz" lIns="90488" tIns="44450" rIns="90488" bIns="44450" rtlCol="0">
            <a:noAutofit/>
          </a:bodyPr>
          <a:lstStyle/>
          <a:p>
            <a:r>
              <a:rPr lang="en-US" altLang="en-US" sz="2800" dirty="0"/>
              <a:t>Figures</a:t>
            </a:r>
          </a:p>
          <a:p>
            <a:pPr lvl="1"/>
            <a:r>
              <a:rPr lang="en-US" altLang="en-US" sz="2400" dirty="0"/>
              <a:t>‘1 figure </a:t>
            </a:r>
            <a:r>
              <a:rPr lang="en-US" altLang="en-US" sz="2400" dirty="0">
                <a:sym typeface="Symbol" pitchFamily="18" charset="2"/>
              </a:rPr>
              <a:t></a:t>
            </a:r>
            <a:r>
              <a:rPr lang="en-US" altLang="en-US" sz="2400" dirty="0"/>
              <a:t> 1000 words’</a:t>
            </a:r>
          </a:p>
          <a:p>
            <a:pPr lvl="1"/>
            <a:endParaRPr lang="en-US" altLang="en-US" sz="2400" dirty="0"/>
          </a:p>
          <a:p>
            <a:pPr lvl="1"/>
            <a:r>
              <a:rPr lang="en-US" altLang="en-US" sz="2400" dirty="0"/>
              <a:t>Figures should be readable, understandable, uncluttered</a:t>
            </a:r>
          </a:p>
          <a:p>
            <a:pPr lvl="1"/>
            <a:endParaRPr lang="en-US" altLang="en-US" sz="2400" dirty="0"/>
          </a:p>
          <a:p>
            <a:pPr lvl="1"/>
            <a:r>
              <a:rPr lang="en-US" altLang="en-US" sz="2400" dirty="0"/>
              <a:t>Keep figures simple, use color logically for clarification</a:t>
            </a:r>
          </a:p>
          <a:p>
            <a:pPr lvl="2"/>
            <a:r>
              <a:rPr lang="en-US" altLang="en-US" sz="2400" dirty="0">
                <a:solidFill>
                  <a:srgbClr val="9999FF"/>
                </a:solidFill>
              </a:rPr>
              <a:t>Blue = cold,</a:t>
            </a:r>
            <a:r>
              <a:rPr lang="en-US" altLang="en-US" sz="2400" dirty="0">
                <a:solidFill>
                  <a:srgbClr val="FFFF00"/>
                </a:solidFill>
              </a:rPr>
              <a:t> </a:t>
            </a:r>
            <a:r>
              <a:rPr lang="en-US" altLang="en-US" sz="2400" dirty="0">
                <a:solidFill>
                  <a:srgbClr val="FF0000"/>
                </a:solidFill>
              </a:rPr>
              <a:t>red = warm, </a:t>
            </a:r>
            <a:r>
              <a:rPr lang="en-US" altLang="en-US" sz="2400" dirty="0">
                <a:solidFill>
                  <a:srgbClr val="B2B2B2"/>
                </a:solidFill>
              </a:rPr>
              <a:t>dark = little,</a:t>
            </a:r>
            <a:r>
              <a:rPr lang="en-US" altLang="en-US" sz="2400" dirty="0">
                <a:solidFill>
                  <a:srgbClr val="FF0000"/>
                </a:solidFill>
              </a:rPr>
              <a:t> </a:t>
            </a:r>
            <a:r>
              <a:rPr lang="en-US" altLang="en-US" sz="2400" dirty="0">
                <a:solidFill>
                  <a:schemeClr val="hlink"/>
                </a:solidFill>
              </a:rPr>
              <a:t>bright = a lot</a:t>
            </a:r>
          </a:p>
          <a:p>
            <a:pPr lvl="2"/>
            <a:r>
              <a:rPr lang="en-US" altLang="en-US" sz="2400" dirty="0">
                <a:solidFill>
                  <a:srgbClr val="0000FF"/>
                </a:solidFill>
              </a:rPr>
              <a:t>Invisible color</a:t>
            </a:r>
          </a:p>
          <a:p>
            <a:pPr lvl="2"/>
            <a:r>
              <a:rPr lang="en-US" altLang="en-US" sz="2400" dirty="0">
                <a:solidFill>
                  <a:srgbClr val="FF0000"/>
                </a:solidFill>
              </a:rPr>
              <a:t>Meaning</a:t>
            </a:r>
            <a:r>
              <a:rPr lang="en-US" altLang="en-US" sz="2400" dirty="0"/>
              <a:t> </a:t>
            </a:r>
            <a:r>
              <a:rPr lang="en-US" altLang="en-US" sz="2400" dirty="0">
                <a:solidFill>
                  <a:srgbClr val="009900"/>
                </a:solidFill>
              </a:rPr>
              <a:t>attached</a:t>
            </a:r>
            <a:r>
              <a:rPr lang="en-US" altLang="en-US" sz="2400" dirty="0"/>
              <a:t> </a:t>
            </a:r>
            <a:r>
              <a:rPr lang="en-US" altLang="en-US" sz="2400" dirty="0">
                <a:solidFill>
                  <a:srgbClr val="FF0000"/>
                </a:solidFill>
              </a:rPr>
              <a:t>to</a:t>
            </a:r>
            <a:r>
              <a:rPr lang="en-US" altLang="en-US" sz="2400" dirty="0"/>
              <a:t> </a:t>
            </a:r>
            <a:r>
              <a:rPr lang="en-US" altLang="en-US" sz="2400" dirty="0">
                <a:solidFill>
                  <a:srgbClr val="009900"/>
                </a:solidFill>
              </a:rPr>
              <a:t>colors</a:t>
            </a:r>
            <a:r>
              <a:rPr lang="en-US" altLang="en-US" sz="2400" dirty="0"/>
              <a:t> (color blindness is more common than you think</a:t>
            </a:r>
          </a:p>
          <a:p>
            <a:pPr lvl="1"/>
            <a:endParaRPr lang="en-US" altLang="en-US" sz="2400" dirty="0"/>
          </a:p>
          <a:p>
            <a:pPr lvl="1"/>
            <a:r>
              <a:rPr lang="en-US" altLang="en-US" sz="2400" dirty="0"/>
              <a:t>Explain axes and variables</a:t>
            </a:r>
          </a:p>
          <a:p>
            <a:pPr lvl="1"/>
            <a:endParaRPr lang="en-US" altLang="en-US" sz="2400" dirty="0"/>
          </a:p>
          <a:p>
            <a:pPr lvl="1"/>
            <a:r>
              <a:rPr lang="en-US" altLang="en-US" sz="2400" dirty="0"/>
              <a:t>Include reference on figure</a:t>
            </a:r>
          </a:p>
        </p:txBody>
      </p:sp>
      <p:sp>
        <p:nvSpPr>
          <p:cNvPr id="10245" name="Rectangle 5"/>
          <p:cNvSpPr>
            <a:spLocks noChangeArrowheads="1"/>
          </p:cNvSpPr>
          <p:nvPr/>
        </p:nvSpPr>
        <p:spPr bwMode="auto">
          <a:xfrm>
            <a:off x="6656389" y="6229758"/>
            <a:ext cx="352173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fontAlgn="base" hangingPunct="0">
              <a:spcBef>
                <a:spcPct val="0"/>
              </a:spcBef>
              <a:spcAft>
                <a:spcPct val="0"/>
              </a:spcAft>
            </a:pPr>
            <a:r>
              <a:rPr lang="en-US" altLang="en-US" sz="1200">
                <a:solidFill>
                  <a:srgbClr val="FFFFFF"/>
                </a:solidFill>
              </a:rPr>
              <a:t>http://www.cs.aau.dk/~luca/SLIDES/howtotalk-ru.pdf</a:t>
            </a:r>
          </a:p>
        </p:txBody>
      </p:sp>
    </p:spTree>
    <p:extLst>
      <p:ext uri="{BB962C8B-B14F-4D97-AF65-F5344CB8AC3E}">
        <p14:creationId xmlns:p14="http://schemas.microsoft.com/office/powerpoint/2010/main" val="89695558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1981200" y="304801"/>
            <a:ext cx="8229600" cy="1139825"/>
          </a:xfrm>
        </p:spPr>
        <p:txBody>
          <a:bodyPr/>
          <a:lstStyle/>
          <a:p>
            <a:r>
              <a:rPr lang="en-US" altLang="en-US"/>
              <a:t>Rehearsing</a:t>
            </a:r>
          </a:p>
        </p:txBody>
      </p:sp>
      <p:sp>
        <p:nvSpPr>
          <p:cNvPr id="65539" name="Rectangle 3"/>
          <p:cNvSpPr>
            <a:spLocks noGrp="1" noChangeArrowheads="1"/>
          </p:cNvSpPr>
          <p:nvPr>
            <p:ph type="body" idx="1"/>
          </p:nvPr>
        </p:nvSpPr>
        <p:spPr>
          <a:xfrm>
            <a:off x="578840" y="1661020"/>
            <a:ext cx="9631960" cy="4739780"/>
          </a:xfrm>
        </p:spPr>
        <p:txBody>
          <a:bodyPr/>
          <a:lstStyle/>
          <a:p>
            <a:r>
              <a:rPr lang="en-US" altLang="en-US" sz="2100" b="1" dirty="0"/>
              <a:t>Practice – actually stand up and say the words out loud</a:t>
            </a:r>
          </a:p>
          <a:p>
            <a:pPr lvl="1"/>
            <a:r>
              <a:rPr lang="en-US" altLang="en-US" sz="2000" dirty="0"/>
              <a:t>You discover what you don’t understand</a:t>
            </a:r>
          </a:p>
          <a:p>
            <a:pPr lvl="1"/>
            <a:r>
              <a:rPr lang="en-US" altLang="en-US" sz="2000" dirty="0"/>
              <a:t>You develop a natural flow</a:t>
            </a:r>
          </a:p>
          <a:p>
            <a:pPr lvl="1"/>
            <a:r>
              <a:rPr lang="en-US" altLang="en-US" sz="2000" dirty="0"/>
              <a:t>You come up with better phrasings and ways to describe things</a:t>
            </a:r>
          </a:p>
          <a:p>
            <a:pPr lvl="2"/>
            <a:r>
              <a:rPr lang="en-US" altLang="en-US" sz="1800" dirty="0"/>
              <a:t>It is harder to explain things than you think, practicing helps you find the words</a:t>
            </a:r>
          </a:p>
          <a:p>
            <a:pPr lvl="1"/>
            <a:r>
              <a:rPr lang="en-US" altLang="en-US" sz="2000" b="1" dirty="0"/>
              <a:t>Stay within the time limit (but don’t go too short)</a:t>
            </a:r>
          </a:p>
          <a:p>
            <a:pPr lvl="1"/>
            <a:r>
              <a:rPr lang="en-US" altLang="en-US" sz="2000" dirty="0"/>
              <a:t>Try speaking too loud to get a feeling where the upper limit is</a:t>
            </a:r>
          </a:p>
          <a:p>
            <a:endParaRPr lang="en-US" altLang="en-US" sz="2100" b="1" dirty="0"/>
          </a:p>
          <a:p>
            <a:r>
              <a:rPr lang="en-US" altLang="en-US" sz="2100" b="1" dirty="0"/>
              <a:t>Don’t over rehearse or memorize the talk</a:t>
            </a:r>
          </a:p>
          <a:p>
            <a:pPr lvl="1"/>
            <a:r>
              <a:rPr lang="en-US" altLang="en-US" sz="2000" dirty="0"/>
              <a:t>The first practice things will improve at least 10 fold</a:t>
            </a:r>
          </a:p>
          <a:p>
            <a:pPr lvl="1"/>
            <a:r>
              <a:rPr lang="en-US" altLang="en-US" sz="2000" dirty="0"/>
              <a:t>The second will make things twice as good</a:t>
            </a:r>
          </a:p>
          <a:p>
            <a:pPr lvl="1"/>
            <a:r>
              <a:rPr lang="en-US" altLang="en-US" sz="2000" dirty="0"/>
              <a:t>The third may add a bit of polish, but from there it can easily get worse</a:t>
            </a:r>
          </a:p>
        </p:txBody>
      </p:sp>
    </p:spTree>
    <p:extLst>
      <p:ext uri="{BB962C8B-B14F-4D97-AF65-F5344CB8AC3E}">
        <p14:creationId xmlns:p14="http://schemas.microsoft.com/office/powerpoint/2010/main" val="5192758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a:t>Giving the Presentation</a:t>
            </a:r>
          </a:p>
        </p:txBody>
      </p:sp>
      <p:sp>
        <p:nvSpPr>
          <p:cNvPr id="48131" name="Rectangle 3"/>
          <p:cNvSpPr>
            <a:spLocks noGrp="1" noChangeArrowheads="1"/>
          </p:cNvSpPr>
          <p:nvPr>
            <p:ph type="body" idx="1"/>
          </p:nvPr>
        </p:nvSpPr>
        <p:spPr>
          <a:xfrm>
            <a:off x="432000" y="1912690"/>
            <a:ext cx="6349800" cy="4792910"/>
          </a:xfrm>
        </p:spPr>
        <p:txBody>
          <a:bodyPr/>
          <a:lstStyle/>
          <a:p>
            <a:r>
              <a:rPr lang="en-US" altLang="en-US" sz="2600" dirty="0"/>
              <a:t>Starting out is the hardest part of the talk</a:t>
            </a:r>
            <a:endParaRPr lang="en-US" altLang="en-US" sz="2600" b="1" dirty="0"/>
          </a:p>
          <a:p>
            <a:pPr lvl="1"/>
            <a:endParaRPr lang="en-US" altLang="en-US" sz="2200" dirty="0"/>
          </a:p>
          <a:p>
            <a:pPr lvl="1"/>
            <a:r>
              <a:rPr lang="en-US" altLang="en-US" sz="2200" dirty="0"/>
              <a:t>DON’T read (or re-read) your title</a:t>
            </a:r>
          </a:p>
          <a:p>
            <a:pPr lvl="1"/>
            <a:endParaRPr lang="en-US" altLang="en-US" sz="2200" dirty="0"/>
          </a:p>
          <a:p>
            <a:pPr lvl="1"/>
            <a:r>
              <a:rPr lang="en-US" altLang="en-US" sz="2200" dirty="0"/>
              <a:t>Look at the audience</a:t>
            </a:r>
          </a:p>
          <a:p>
            <a:pPr lvl="1"/>
            <a:endParaRPr lang="en-US" altLang="en-US" sz="2200" dirty="0"/>
          </a:p>
          <a:p>
            <a:pPr lvl="1"/>
            <a:r>
              <a:rPr lang="en-US" altLang="en-US" sz="2200" dirty="0"/>
              <a:t>To get going, memorize the first few lines</a:t>
            </a:r>
          </a:p>
          <a:p>
            <a:pPr lvl="1"/>
            <a:endParaRPr lang="en-US" altLang="en-US" sz="2200" dirty="0"/>
          </a:p>
          <a:p>
            <a:pPr lvl="1"/>
            <a:r>
              <a:rPr lang="en-US" altLang="en-US" sz="2200" dirty="0"/>
              <a:t>Try to generate a hook early on, like…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5532" y="864000"/>
            <a:ext cx="3810330" cy="2194750"/>
          </a:xfrm>
          <a:prstGeom prst="rect">
            <a:avLst/>
          </a:prstGeom>
        </p:spPr>
      </p:pic>
    </p:spTree>
    <p:extLst>
      <p:ext uri="{BB962C8B-B14F-4D97-AF65-F5344CB8AC3E}">
        <p14:creationId xmlns:p14="http://schemas.microsoft.com/office/powerpoint/2010/main" val="2495556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32000" y="432000"/>
            <a:ext cx="9198000" cy="432000"/>
          </a:xfrm>
          <a:extLst>
            <a:ext uri="{91240B29-F687-4F45-9708-019B960494DF}">
              <a14:hiddenLine xmlns:a14="http://schemas.microsoft.com/office/drawing/2010/main" w="12700">
                <a:solidFill>
                  <a:schemeClr val="tx1"/>
                </a:solidFill>
                <a:miter lim="800000"/>
                <a:headEnd/>
                <a:tailEnd/>
              </a14:hiddenLine>
            </a:ext>
          </a:extLst>
        </p:spPr>
        <p:txBody>
          <a:bodyPr vert="horz" lIns="90488" tIns="44450" rIns="90488" bIns="44450" rtlCol="0" anchor="ctr">
            <a:normAutofit/>
          </a:bodyPr>
          <a:lstStyle/>
          <a:p>
            <a:r>
              <a:rPr lang="en-US" altLang="en-US" sz="2500"/>
              <a:t>Giving the Presentation</a:t>
            </a:r>
          </a:p>
        </p:txBody>
      </p:sp>
      <p:sp>
        <p:nvSpPr>
          <p:cNvPr id="73" name="Slide Number Placeholder 2">
            <a:extLst>
              <a:ext uri="{FF2B5EF4-FFF2-40B4-BE49-F238E27FC236}">
                <a16:creationId xmlns:a16="http://schemas.microsoft.com/office/drawing/2014/main" id="{A9406806-CBCB-4CF6-BF32-D612E4D6393F}"/>
              </a:ext>
            </a:extLst>
          </p:cNvPr>
          <p:cNvSpPr>
            <a:spLocks noGrp="1"/>
          </p:cNvSpPr>
          <p:nvPr>
            <p:ph type="sldNum" sz="quarter" idx="33"/>
          </p:nvPr>
        </p:nvSpPr>
        <p:spPr>
          <a:xfrm>
            <a:off x="11447502" y="6401750"/>
            <a:ext cx="278418" cy="274324"/>
          </a:xfrm>
        </p:spPr>
        <p:txBody>
          <a:bodyPr/>
          <a:lstStyle/>
          <a:p>
            <a:pPr>
              <a:spcAft>
                <a:spcPts val="600"/>
              </a:spcAft>
            </a:pPr>
            <a:fld id="{19B51A1E-902D-48AF-9020-955120F399B6}" type="slidenum">
              <a:rPr lang="en-US" noProof="0" smtClean="0"/>
              <a:pPr>
                <a:spcAft>
                  <a:spcPts val="600"/>
                </a:spcAft>
              </a:pPr>
              <a:t>27</a:t>
            </a:fld>
            <a:endParaRPr lang="en-US" noProof="0"/>
          </a:p>
        </p:txBody>
      </p:sp>
      <p:graphicFrame>
        <p:nvGraphicFramePr>
          <p:cNvPr id="16389" name="Rectangle 3">
            <a:extLst>
              <a:ext uri="{FF2B5EF4-FFF2-40B4-BE49-F238E27FC236}">
                <a16:creationId xmlns:a16="http://schemas.microsoft.com/office/drawing/2014/main" id="{3BBB990E-4DCD-4135-BC23-CB3A91D83088}"/>
              </a:ext>
            </a:extLst>
          </p:cNvPr>
          <p:cNvGraphicFramePr/>
          <p:nvPr>
            <p:extLst>
              <p:ext uri="{D42A27DB-BD31-4B8C-83A1-F6EECF244321}">
                <p14:modId xmlns:p14="http://schemas.microsoft.com/office/powerpoint/2010/main" val="755076627"/>
              </p:ext>
            </p:extLst>
          </p:nvPr>
        </p:nvGraphicFramePr>
        <p:xfrm>
          <a:off x="432000" y="1046375"/>
          <a:ext cx="9198000" cy="51305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48553836"/>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597016" y="151279"/>
            <a:ext cx="7724862" cy="1627187"/>
          </a:xfrm>
        </p:spPr>
        <p:txBody>
          <a:bodyPr/>
          <a:lstStyle/>
          <a:p>
            <a:r>
              <a:rPr lang="en-US" altLang="en-US" sz="4600" dirty="0"/>
              <a:t>Giving the Presentation</a:t>
            </a:r>
          </a:p>
        </p:txBody>
      </p:sp>
      <p:sp>
        <p:nvSpPr>
          <p:cNvPr id="86019" name="Rectangle 3"/>
          <p:cNvSpPr>
            <a:spLocks noGrp="1" noChangeArrowheads="1"/>
          </p:cNvSpPr>
          <p:nvPr>
            <p:ph type="body" idx="1"/>
          </p:nvPr>
        </p:nvSpPr>
        <p:spPr>
          <a:xfrm>
            <a:off x="662730" y="1778466"/>
            <a:ext cx="9548070" cy="4469934"/>
          </a:xfrm>
        </p:spPr>
        <p:txBody>
          <a:bodyPr/>
          <a:lstStyle/>
          <a:p>
            <a:pPr>
              <a:lnSpc>
                <a:spcPct val="90000"/>
              </a:lnSpc>
            </a:pPr>
            <a:r>
              <a:rPr lang="en-US" altLang="en-US" sz="2900" dirty="0"/>
              <a:t>Don’t apologize or make comments about yourself</a:t>
            </a:r>
          </a:p>
          <a:p>
            <a:pPr lvl="1">
              <a:lnSpc>
                <a:spcPct val="90000"/>
              </a:lnSpc>
            </a:pPr>
            <a:r>
              <a:rPr lang="en-US" altLang="en-US" sz="2500" dirty="0"/>
              <a:t>“I hope you’re not bored”</a:t>
            </a:r>
          </a:p>
          <a:p>
            <a:pPr lvl="1">
              <a:lnSpc>
                <a:spcPct val="90000"/>
              </a:lnSpc>
            </a:pPr>
            <a:r>
              <a:rPr lang="en-US" altLang="en-US" sz="2500" dirty="0"/>
              <a:t>“I was working on this ‘til 3 am” </a:t>
            </a:r>
          </a:p>
          <a:p>
            <a:pPr>
              <a:lnSpc>
                <a:spcPct val="90000"/>
              </a:lnSpc>
            </a:pPr>
            <a:endParaRPr lang="en-US" altLang="en-US" sz="2900" dirty="0"/>
          </a:p>
          <a:p>
            <a:pPr>
              <a:lnSpc>
                <a:spcPct val="90000"/>
              </a:lnSpc>
            </a:pPr>
            <a:r>
              <a:rPr lang="en-US" altLang="en-US" sz="2900" dirty="0"/>
              <a:t>Don’t overuse pointer</a:t>
            </a:r>
          </a:p>
          <a:p>
            <a:pPr>
              <a:lnSpc>
                <a:spcPct val="90000"/>
              </a:lnSpc>
            </a:pPr>
            <a:endParaRPr lang="en-US" altLang="en-US" sz="2900" dirty="0"/>
          </a:p>
          <a:p>
            <a:pPr>
              <a:lnSpc>
                <a:spcPct val="90000"/>
              </a:lnSpc>
            </a:pPr>
            <a:r>
              <a:rPr lang="en-US" altLang="en-US" sz="2900" dirty="0"/>
              <a:t>Don’t try to be cute and don’t force being funny</a:t>
            </a:r>
          </a:p>
          <a:p>
            <a:pPr>
              <a:lnSpc>
                <a:spcPct val="90000"/>
              </a:lnSpc>
            </a:pPr>
            <a:endParaRPr lang="en-US" altLang="en-US" sz="2900" dirty="0"/>
          </a:p>
          <a:p>
            <a:pPr>
              <a:lnSpc>
                <a:spcPct val="90000"/>
              </a:lnSpc>
            </a:pPr>
            <a:r>
              <a:rPr lang="en-US" altLang="en-US" sz="2900" dirty="0"/>
              <a:t>Don’t forget acknowledgements, always give proper credit</a:t>
            </a:r>
          </a:p>
        </p:txBody>
      </p:sp>
    </p:spTree>
    <p:extLst>
      <p:ext uri="{BB962C8B-B14F-4D97-AF65-F5344CB8AC3E}">
        <p14:creationId xmlns:p14="http://schemas.microsoft.com/office/powerpoint/2010/main" val="23485079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19449" y="277814"/>
            <a:ext cx="7004807" cy="1408373"/>
          </a:xfrm>
        </p:spPr>
        <p:txBody>
          <a:bodyPr/>
          <a:lstStyle/>
          <a:p>
            <a:r>
              <a:rPr lang="en-US" altLang="en-US" dirty="0"/>
              <a:t>Uncertainty About the Material</a:t>
            </a:r>
          </a:p>
        </p:txBody>
      </p:sp>
      <p:sp>
        <p:nvSpPr>
          <p:cNvPr id="54275" name="Rectangle 3"/>
          <p:cNvSpPr>
            <a:spLocks noGrp="1" noChangeArrowheads="1"/>
          </p:cNvSpPr>
          <p:nvPr>
            <p:ph type="body" idx="1"/>
          </p:nvPr>
        </p:nvSpPr>
        <p:spPr>
          <a:xfrm>
            <a:off x="419449" y="1920125"/>
            <a:ext cx="9791351" cy="4480677"/>
          </a:xfrm>
        </p:spPr>
        <p:txBody>
          <a:bodyPr/>
          <a:lstStyle/>
          <a:p>
            <a:pPr>
              <a:lnSpc>
                <a:spcPct val="90000"/>
              </a:lnSpc>
            </a:pPr>
            <a:r>
              <a:rPr lang="en-US" altLang="en-US" sz="2600" dirty="0"/>
              <a:t>Try to structure your talk so that you are sure about the </a:t>
            </a:r>
            <a:br>
              <a:rPr lang="en-US" altLang="en-US" sz="2600" dirty="0"/>
            </a:br>
            <a:r>
              <a:rPr lang="en-US" altLang="en-US" sz="2600" dirty="0"/>
              <a:t>material you present</a:t>
            </a:r>
          </a:p>
          <a:p>
            <a:pPr>
              <a:lnSpc>
                <a:spcPct val="90000"/>
              </a:lnSpc>
            </a:pPr>
            <a:endParaRPr lang="en-US" altLang="en-US" sz="2600" dirty="0"/>
          </a:p>
          <a:p>
            <a:pPr>
              <a:lnSpc>
                <a:spcPct val="90000"/>
              </a:lnSpc>
            </a:pPr>
            <a:r>
              <a:rPr lang="en-US" altLang="en-US" sz="2600" dirty="0"/>
              <a:t>If you must address something important that you are unsure of</a:t>
            </a:r>
          </a:p>
          <a:p>
            <a:pPr lvl="1">
              <a:lnSpc>
                <a:spcPct val="90000"/>
              </a:lnSpc>
            </a:pPr>
            <a:r>
              <a:rPr lang="en-US" altLang="en-US" sz="2000" dirty="0"/>
              <a:t>Acknowledge the gap in your understanding </a:t>
            </a:r>
          </a:p>
          <a:p>
            <a:pPr lvl="2">
              <a:lnSpc>
                <a:spcPct val="90000"/>
              </a:lnSpc>
            </a:pPr>
            <a:r>
              <a:rPr lang="en-US" altLang="en-US" sz="1800" dirty="0"/>
              <a:t>“I’m working on it” or “I’m looking into it”</a:t>
            </a:r>
          </a:p>
          <a:p>
            <a:pPr lvl="1">
              <a:lnSpc>
                <a:spcPct val="90000"/>
              </a:lnSpc>
            </a:pPr>
            <a:r>
              <a:rPr lang="en-US" altLang="en-US" sz="2000" dirty="0"/>
              <a:t>This is better than being pressed to admit something</a:t>
            </a:r>
          </a:p>
          <a:p>
            <a:pPr lvl="1">
              <a:lnSpc>
                <a:spcPct val="90000"/>
              </a:lnSpc>
            </a:pPr>
            <a:r>
              <a:rPr lang="en-US" altLang="en-US" sz="2000" dirty="0"/>
              <a:t>Also it may very well be an open question</a:t>
            </a:r>
          </a:p>
          <a:p>
            <a:pPr>
              <a:lnSpc>
                <a:spcPct val="90000"/>
              </a:lnSpc>
            </a:pPr>
            <a:endParaRPr lang="en-US" altLang="en-US" sz="2600" dirty="0"/>
          </a:p>
          <a:p>
            <a:pPr>
              <a:lnSpc>
                <a:spcPct val="90000"/>
              </a:lnSpc>
            </a:pPr>
            <a:r>
              <a:rPr lang="en-US" altLang="en-US" sz="2600" dirty="0"/>
              <a:t>Another way to handle this is to raise it as a question yourself</a:t>
            </a:r>
          </a:p>
        </p:txBody>
      </p:sp>
      <p:sp>
        <p:nvSpPr>
          <p:cNvPr id="54278" name="Rectangle 6"/>
          <p:cNvSpPr>
            <a:spLocks noChangeArrowheads="1"/>
          </p:cNvSpPr>
          <p:nvPr/>
        </p:nvSpPr>
        <p:spPr bwMode="auto">
          <a:xfrm>
            <a:off x="8324474" y="4937875"/>
            <a:ext cx="377265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1" eaLnBrk="0" fontAlgn="base" hangingPunct="0">
              <a:spcBef>
                <a:spcPct val="0"/>
              </a:spcBef>
              <a:spcAft>
                <a:spcPct val="0"/>
              </a:spcAft>
            </a:pPr>
            <a:r>
              <a:rPr lang="en-US" altLang="en-US" sz="1200" dirty="0"/>
              <a:t>From </a:t>
            </a:r>
            <a:r>
              <a:rPr lang="en-US" altLang="en-US" sz="1200" i="1" dirty="0"/>
              <a:t>What's so Funny About Science?</a:t>
            </a:r>
            <a:r>
              <a:rPr lang="en-US" altLang="en-US" sz="1200" dirty="0"/>
              <a:t> by Sidney Harris (1977) </a:t>
            </a:r>
          </a:p>
        </p:txBody>
      </p:sp>
      <p:pic>
        <p:nvPicPr>
          <p:cNvPr id="2" name="Picture 1">
            <a:extLst>
              <a:ext uri="{FF2B5EF4-FFF2-40B4-BE49-F238E27FC236}">
                <a16:creationId xmlns:a16="http://schemas.microsoft.com/office/drawing/2014/main" id="{7689FBA0-E0C5-45E9-80D2-8C7CD7BA1CE9}"/>
              </a:ext>
            </a:extLst>
          </p:cNvPr>
          <p:cNvPicPr>
            <a:picLocks noChangeAspect="1"/>
          </p:cNvPicPr>
          <p:nvPr/>
        </p:nvPicPr>
        <p:blipFill>
          <a:blip r:embed="rId3"/>
          <a:stretch>
            <a:fillRect/>
          </a:stretch>
        </p:blipFill>
        <p:spPr>
          <a:xfrm>
            <a:off x="8690994" y="1073791"/>
            <a:ext cx="3253365" cy="3864084"/>
          </a:xfrm>
          <a:prstGeom prst="rect">
            <a:avLst/>
          </a:prstGeom>
        </p:spPr>
      </p:pic>
    </p:spTree>
    <p:extLst>
      <p:ext uri="{BB962C8B-B14F-4D97-AF65-F5344CB8AC3E}">
        <p14:creationId xmlns:p14="http://schemas.microsoft.com/office/powerpoint/2010/main" val="4944546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 in media</a:t>
            </a:r>
          </a:p>
        </p:txBody>
      </p:sp>
      <p:sp>
        <p:nvSpPr>
          <p:cNvPr id="3" name="Content Placeholder 2"/>
          <p:cNvSpPr>
            <a:spLocks noGrp="1"/>
          </p:cNvSpPr>
          <p:nvPr>
            <p:ph idx="1"/>
          </p:nvPr>
        </p:nvSpPr>
        <p:spPr>
          <a:xfrm>
            <a:off x="587229" y="1098749"/>
            <a:ext cx="9623571" cy="5625903"/>
          </a:xfrm>
        </p:spPr>
        <p:txBody>
          <a:bodyPr>
            <a:normAutofit/>
          </a:bodyPr>
          <a:lstStyle/>
          <a:p>
            <a:r>
              <a:rPr lang="en-US" sz="3200" dirty="0"/>
              <a:t>Talks are </a:t>
            </a:r>
            <a:r>
              <a:rPr lang="en-US" sz="3200" u="sng" dirty="0"/>
              <a:t>not</a:t>
            </a:r>
            <a:r>
              <a:rPr lang="en-US" sz="3200" dirty="0"/>
              <a:t> papers </a:t>
            </a:r>
          </a:p>
          <a:p>
            <a:endParaRPr lang="en-US" sz="3200" dirty="0"/>
          </a:p>
          <a:p>
            <a:r>
              <a:rPr lang="en-US" sz="3200" dirty="0"/>
              <a:t>Some </a:t>
            </a:r>
            <a:r>
              <a:rPr lang="en-US" sz="3200" b="1" dirty="0"/>
              <a:t>similarities</a:t>
            </a:r>
            <a:r>
              <a:rPr lang="en-US" sz="3200" dirty="0"/>
              <a:t>:</a:t>
            </a:r>
          </a:p>
          <a:p>
            <a:pPr lvl="2"/>
            <a:r>
              <a:rPr lang="en-US" sz="2400" dirty="0"/>
              <a:t>Need to outline</a:t>
            </a:r>
          </a:p>
          <a:p>
            <a:pPr lvl="2"/>
            <a:r>
              <a:rPr lang="en-US" sz="2400" dirty="0"/>
              <a:t>Need to know what to say</a:t>
            </a:r>
          </a:p>
          <a:p>
            <a:pPr lvl="2"/>
            <a:r>
              <a:rPr lang="en-US" sz="2400" dirty="0"/>
              <a:t>Need to say it clearly</a:t>
            </a:r>
          </a:p>
          <a:p>
            <a:pPr lvl="2"/>
            <a:r>
              <a:rPr lang="en-US" sz="2400" dirty="0"/>
              <a:t>Limited time / space</a:t>
            </a:r>
          </a:p>
          <a:p>
            <a:pPr lvl="1"/>
            <a:endParaRPr lang="en-US" sz="2800" dirty="0"/>
          </a:p>
          <a:p>
            <a:pPr lvl="1"/>
            <a:r>
              <a:rPr lang="en-US" sz="2800" dirty="0"/>
              <a:t>Some </a:t>
            </a:r>
            <a:r>
              <a:rPr lang="en-US" sz="2800" b="1" dirty="0"/>
              <a:t>differences</a:t>
            </a:r>
            <a:r>
              <a:rPr lang="en-US" sz="2800" dirty="0"/>
              <a:t>:</a:t>
            </a:r>
          </a:p>
          <a:p>
            <a:pPr lvl="2"/>
            <a:r>
              <a:rPr lang="en-US" sz="2400" dirty="0"/>
              <a:t>Interaction</a:t>
            </a:r>
          </a:p>
          <a:p>
            <a:pPr lvl="2"/>
            <a:r>
              <a:rPr lang="en-US" sz="2400" dirty="0"/>
              <a:t>Attention span</a:t>
            </a:r>
          </a:p>
          <a:p>
            <a:pPr lvl="2"/>
            <a:r>
              <a:rPr lang="en-US" sz="2400" dirty="0"/>
              <a:t>Order &amp; structure</a:t>
            </a:r>
          </a:p>
          <a:p>
            <a:pPr lvl="2"/>
            <a:r>
              <a:rPr lang="en-US" sz="2400" dirty="0"/>
              <a:t>Questions</a:t>
            </a:r>
          </a:p>
        </p:txBody>
      </p:sp>
      <p:pic>
        <p:nvPicPr>
          <p:cNvPr id="5" name="Picture 2" descr="https://www.bio.umass.edu/biology/sites/imladris.bio.umass.edu.biology/files/imagecache/gbi-image-large-675w/pbgill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1233" y="666748"/>
            <a:ext cx="6432461" cy="4819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9052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687897" y="243282"/>
            <a:ext cx="6769916" cy="1392571"/>
          </a:xfrm>
        </p:spPr>
        <p:txBody>
          <a:bodyPr/>
          <a:lstStyle/>
          <a:p>
            <a:r>
              <a:rPr lang="en-US" altLang="en-US" dirty="0"/>
              <a:t>Concluding Your Content</a:t>
            </a:r>
          </a:p>
        </p:txBody>
      </p:sp>
      <p:sp>
        <p:nvSpPr>
          <p:cNvPr id="160771" name="Rectangle 3"/>
          <p:cNvSpPr>
            <a:spLocks noGrp="1" noChangeArrowheads="1"/>
          </p:cNvSpPr>
          <p:nvPr>
            <p:ph type="body" idx="1"/>
          </p:nvPr>
        </p:nvSpPr>
        <p:spPr>
          <a:xfrm>
            <a:off x="486561" y="1635853"/>
            <a:ext cx="9387282" cy="4917348"/>
          </a:xfrm>
        </p:spPr>
        <p:txBody>
          <a:bodyPr/>
          <a:lstStyle/>
          <a:p>
            <a:r>
              <a:rPr lang="en-US" altLang="en-US" sz="2500" dirty="0"/>
              <a:t>Announce the ending so that people are prepared</a:t>
            </a:r>
          </a:p>
          <a:p>
            <a:pPr lvl="1"/>
            <a:r>
              <a:rPr lang="en-US" altLang="en-US" sz="2000" dirty="0"/>
              <a:t>For example, with a slide titled “Conclusions”</a:t>
            </a:r>
          </a:p>
          <a:p>
            <a:pPr lvl="1"/>
            <a:r>
              <a:rPr lang="en-US" altLang="en-US" sz="2000" dirty="0"/>
              <a:t>Or by saying, “In my final slide …” or “My final point is …”</a:t>
            </a:r>
            <a:endParaRPr lang="en-US" altLang="en-US" sz="2000" b="1" dirty="0"/>
          </a:p>
          <a:p>
            <a:endParaRPr lang="en-US" altLang="en-US" sz="2500" dirty="0"/>
          </a:p>
          <a:p>
            <a:r>
              <a:rPr lang="en-US" altLang="en-US" sz="2500" dirty="0"/>
              <a:t>Have only a few concluding statements</a:t>
            </a:r>
          </a:p>
          <a:p>
            <a:endParaRPr lang="en-US" altLang="en-US" sz="2500" dirty="0"/>
          </a:p>
          <a:p>
            <a:r>
              <a:rPr lang="en-US" altLang="en-US" sz="2500" dirty="0"/>
              <a:t>Come back to the big picture and summarize the significance of your work in that context</a:t>
            </a:r>
          </a:p>
          <a:p>
            <a:pPr lvl="1"/>
            <a:r>
              <a:rPr lang="en-US" altLang="en-US" sz="2100" dirty="0"/>
              <a:t>Extend logically beyond your limited study – but don’t overreach</a:t>
            </a:r>
          </a:p>
          <a:p>
            <a:endParaRPr lang="en-US" altLang="en-US" sz="2500" dirty="0"/>
          </a:p>
          <a:p>
            <a:r>
              <a:rPr lang="en-US" altLang="en-US" sz="2500" dirty="0"/>
              <a:t>Open new perspective</a:t>
            </a:r>
          </a:p>
          <a:p>
            <a:pPr lvl="1"/>
            <a:r>
              <a:rPr lang="en-US" altLang="en-US" sz="2000" dirty="0"/>
              <a:t>Describe future work, raise questions, potential implications</a:t>
            </a:r>
            <a:endParaRPr lang="en-US" altLang="en-US" sz="1900" dirty="0"/>
          </a:p>
        </p:txBody>
      </p:sp>
    </p:spTree>
    <p:extLst>
      <p:ext uri="{BB962C8B-B14F-4D97-AF65-F5344CB8AC3E}">
        <p14:creationId xmlns:p14="http://schemas.microsoft.com/office/powerpoint/2010/main" val="34861169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dirty="0">
                <a:solidFill>
                  <a:srgbClr val="008000"/>
                </a:solidFill>
              </a:rPr>
              <a:t>Conclusion (example)</a:t>
            </a:r>
          </a:p>
        </p:txBody>
      </p:sp>
      <p:sp>
        <p:nvSpPr>
          <p:cNvPr id="3" name="Content Placeholder 2"/>
          <p:cNvSpPr>
            <a:spLocks noGrp="1"/>
          </p:cNvSpPr>
          <p:nvPr>
            <p:ph sz="quarter" idx="1"/>
          </p:nvPr>
        </p:nvSpPr>
        <p:spPr>
          <a:xfrm>
            <a:off x="550625" y="1501881"/>
            <a:ext cx="8503920" cy="4865008"/>
          </a:xfrm>
        </p:spPr>
        <p:txBody>
          <a:bodyPr>
            <a:normAutofit/>
          </a:bodyPr>
          <a:lstStyle/>
          <a:p>
            <a:r>
              <a:rPr lang="en-US" sz="2800" dirty="0"/>
              <a:t>Add to work done by </a:t>
            </a:r>
            <a:r>
              <a:rPr lang="en-US" sz="2800" dirty="0" err="1"/>
              <a:t>LeCroy</a:t>
            </a:r>
            <a:r>
              <a:rPr lang="en-US" sz="2800" dirty="0"/>
              <a:t> in 2012 and Perry in 2013.</a:t>
            </a:r>
          </a:p>
          <a:p>
            <a:endParaRPr lang="en-US" sz="2800" dirty="0"/>
          </a:p>
          <a:p>
            <a:r>
              <a:rPr lang="en-US" sz="2800" dirty="0"/>
              <a:t>Next step an ongoing process</a:t>
            </a:r>
          </a:p>
          <a:p>
            <a:pPr lvl="1"/>
            <a:r>
              <a:rPr lang="en-US" sz="2400" dirty="0"/>
              <a:t>Continue to shed light on roles of nocturnal moths in pollination</a:t>
            </a:r>
          </a:p>
          <a:p>
            <a:endParaRPr lang="en-US" sz="2800" dirty="0"/>
          </a:p>
          <a:p>
            <a:r>
              <a:rPr lang="en-US" sz="2800" dirty="0"/>
              <a:t>Pollination essential for reproduction of many plant species</a:t>
            </a:r>
          </a:p>
          <a:p>
            <a:pPr lvl="1"/>
            <a:r>
              <a:rPr lang="en-US" sz="2400" dirty="0"/>
              <a:t>Is important to improve understanding of animals’ role</a:t>
            </a:r>
          </a:p>
          <a:p>
            <a:endParaRPr lang="en-US" sz="2400" dirty="0"/>
          </a:p>
          <a:p>
            <a:endParaRPr lang="en-US" sz="2400" dirty="0"/>
          </a:p>
          <a:p>
            <a:endParaRPr lang="en-US" sz="2400" dirty="0"/>
          </a:p>
        </p:txBody>
      </p:sp>
    </p:spTree>
    <p:extLst>
      <p:ext uri="{BB962C8B-B14F-4D97-AF65-F5344CB8AC3E}">
        <p14:creationId xmlns:p14="http://schemas.microsoft.com/office/powerpoint/2010/main" val="13946033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1905000" y="277814"/>
            <a:ext cx="8229600" cy="1139825"/>
          </a:xfrm>
        </p:spPr>
        <p:txBody>
          <a:bodyPr/>
          <a:lstStyle/>
          <a:p>
            <a:r>
              <a:rPr lang="en-US" altLang="en-US"/>
              <a:t>Finishing Your Presentation</a:t>
            </a:r>
          </a:p>
        </p:txBody>
      </p:sp>
      <p:sp>
        <p:nvSpPr>
          <p:cNvPr id="95235" name="Rectangle 3"/>
          <p:cNvSpPr>
            <a:spLocks noGrp="1" noChangeArrowheads="1"/>
          </p:cNvSpPr>
          <p:nvPr>
            <p:ph type="body" idx="1"/>
          </p:nvPr>
        </p:nvSpPr>
        <p:spPr>
          <a:xfrm>
            <a:off x="377505" y="1862357"/>
            <a:ext cx="9833295" cy="4954370"/>
          </a:xfrm>
        </p:spPr>
        <p:txBody>
          <a:bodyPr/>
          <a:lstStyle/>
          <a:p>
            <a:r>
              <a:rPr lang="en-US" altLang="en-US" sz="2900" dirty="0"/>
              <a:t>Think carefully about your final words and how to finish your presentation strongly</a:t>
            </a:r>
          </a:p>
          <a:p>
            <a:pPr lvl="1"/>
            <a:r>
              <a:rPr lang="en-US" altLang="en-US" sz="2400" dirty="0"/>
              <a:t>Don’t just drift off … “I guess that’s all I have to say …”</a:t>
            </a:r>
          </a:p>
          <a:p>
            <a:pPr lvl="1"/>
            <a:r>
              <a:rPr lang="en-US" altLang="en-US" sz="2400" dirty="0"/>
              <a:t>You may want to memorize your ending lines, just as you do your starting points</a:t>
            </a:r>
            <a:endParaRPr lang="en-US" altLang="en-US" sz="2500" dirty="0"/>
          </a:p>
          <a:p>
            <a:endParaRPr lang="en-US" altLang="en-US" sz="2900" dirty="0"/>
          </a:p>
          <a:p>
            <a:r>
              <a:rPr lang="en-US" altLang="en-US" sz="2900" dirty="0"/>
              <a:t>Ending your talk</a:t>
            </a:r>
          </a:p>
          <a:p>
            <a:pPr lvl="1"/>
            <a:r>
              <a:rPr lang="en-US" altLang="en-US" sz="2400" dirty="0"/>
              <a:t>Say “Thank You” … pause for applause … then</a:t>
            </a:r>
          </a:p>
          <a:p>
            <a:pPr lvl="1"/>
            <a:r>
              <a:rPr lang="en-US" altLang="en-US" sz="2400" dirty="0"/>
              <a:t>Say: “Any questions?”</a:t>
            </a:r>
          </a:p>
          <a:p>
            <a:endParaRPr lang="en-US" altLang="en-US" sz="2400" dirty="0"/>
          </a:p>
        </p:txBody>
      </p:sp>
    </p:spTree>
    <p:extLst>
      <p:ext uri="{BB962C8B-B14F-4D97-AF65-F5344CB8AC3E}">
        <p14:creationId xmlns:p14="http://schemas.microsoft.com/office/powerpoint/2010/main" val="11586814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a:xfrm>
            <a:off x="739630" y="1664515"/>
            <a:ext cx="8610600" cy="4572000"/>
          </a:xfrm>
          <a:noFill/>
          <a:ln/>
          <a:extLst>
            <a:ext uri="{91240B29-F687-4F45-9708-019B960494DF}">
              <a14:hiddenLine xmlns:a14="http://schemas.microsoft.com/office/drawing/2010/main" w="12700">
                <a:solidFill>
                  <a:schemeClr val="tx1"/>
                </a:solidFill>
                <a:miter lim="800000"/>
                <a:headEnd/>
                <a:tailEnd/>
              </a14:hiddenLine>
            </a:ext>
          </a:extLst>
        </p:spPr>
        <p:txBody>
          <a:bodyPr vert="horz" lIns="90488" tIns="44450" rIns="90488" bIns="44450" rtlCol="0">
            <a:noAutofit/>
          </a:bodyPr>
          <a:lstStyle/>
          <a:p>
            <a:r>
              <a:rPr lang="en-US" altLang="en-US" sz="2600" dirty="0"/>
              <a:t>Usually you have thought more about the material than anyone else -- this puts you in a stronger position than you may think</a:t>
            </a:r>
          </a:p>
          <a:p>
            <a:endParaRPr lang="en-US" altLang="en-US" sz="2600" dirty="0"/>
          </a:p>
          <a:p>
            <a:r>
              <a:rPr lang="en-US" altLang="en-US" sz="2600" dirty="0"/>
              <a:t>Anticipate typical questions and prepare for them</a:t>
            </a:r>
          </a:p>
          <a:p>
            <a:pPr lvl="1"/>
            <a:r>
              <a:rPr lang="en-US" altLang="en-US" sz="2000" dirty="0"/>
              <a:t>Generalizability of your findings to other times?  Other places?  Other conditions?</a:t>
            </a:r>
          </a:p>
          <a:p>
            <a:pPr lvl="1"/>
            <a:r>
              <a:rPr lang="en-US" altLang="en-US" sz="2000" dirty="0"/>
              <a:t>Methodological bias?  Uncertainties?  Exceptions?  Priorities?</a:t>
            </a:r>
          </a:p>
          <a:p>
            <a:endParaRPr lang="en-US" altLang="en-US" sz="2600" dirty="0"/>
          </a:p>
          <a:p>
            <a:r>
              <a:rPr lang="en-US" altLang="en-US" sz="2600" dirty="0"/>
              <a:t>Still concerned about questions?</a:t>
            </a:r>
          </a:p>
          <a:p>
            <a:pPr lvl="1"/>
            <a:r>
              <a:rPr lang="en-US" altLang="en-US" sz="2000" dirty="0"/>
              <a:t>Make extra slides – perhaps on details of instrumentation or methodology</a:t>
            </a:r>
          </a:p>
        </p:txBody>
      </p:sp>
      <p:sp>
        <p:nvSpPr>
          <p:cNvPr id="20484" name="Rectangle 4"/>
          <p:cNvSpPr>
            <a:spLocks noGrp="1" noChangeArrowheads="1"/>
          </p:cNvSpPr>
          <p:nvPr>
            <p:ph type="title"/>
          </p:nvPr>
        </p:nvSpPr>
        <p:spPr>
          <a:xfrm>
            <a:off x="739630" y="195743"/>
            <a:ext cx="7848600" cy="1066800"/>
          </a:xfrm>
        </p:spPr>
        <p:txBody>
          <a:bodyPr/>
          <a:lstStyle/>
          <a:p>
            <a:r>
              <a:rPr lang="en-US" altLang="en-US" sz="4600" dirty="0"/>
              <a:t>Difficult Questions</a:t>
            </a:r>
          </a:p>
        </p:txBody>
      </p:sp>
      <p:sp>
        <p:nvSpPr>
          <p:cNvPr id="20488" name="Rectangle 8"/>
          <p:cNvSpPr>
            <a:spLocks noChangeArrowheads="1"/>
          </p:cNvSpPr>
          <p:nvPr/>
        </p:nvSpPr>
        <p:spPr bwMode="auto">
          <a:xfrm>
            <a:off x="4724401" y="6172200"/>
            <a:ext cx="54721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fontAlgn="base">
              <a:spcBef>
                <a:spcPct val="0"/>
              </a:spcBef>
              <a:spcAft>
                <a:spcPct val="0"/>
              </a:spcAft>
            </a:pPr>
            <a:r>
              <a:rPr lang="en-US" altLang="en-US" sz="1200">
                <a:solidFill>
                  <a:srgbClr val="FFFFFF"/>
                </a:solidFill>
              </a:rPr>
              <a:t>http://www.regislasvegas.org/images/class-pic-hand-raised.jpg</a:t>
            </a:r>
          </a:p>
        </p:txBody>
      </p:sp>
    </p:spTree>
    <p:extLst>
      <p:ext uri="{BB962C8B-B14F-4D97-AF65-F5344CB8AC3E}">
        <p14:creationId xmlns:p14="http://schemas.microsoft.com/office/powerpoint/2010/main" val="362705556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4"/>
          <p:cNvSpPr>
            <a:spLocks noChangeArrowheads="1"/>
          </p:cNvSpPr>
          <p:nvPr/>
        </p:nvSpPr>
        <p:spPr bwMode="auto">
          <a:xfrm>
            <a:off x="432000" y="6081713"/>
            <a:ext cx="919797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normAutofit/>
          </a:bodyPr>
          <a:lstStyle/>
          <a:p>
            <a:pPr fontAlgn="base">
              <a:lnSpc>
                <a:spcPct val="90000"/>
              </a:lnSpc>
              <a:spcBef>
                <a:spcPct val="0"/>
              </a:spcBef>
              <a:spcAft>
                <a:spcPts val="600"/>
              </a:spcAft>
            </a:pPr>
            <a:r>
              <a:rPr lang="en-US" altLang="en-US" sz="2600" dirty="0"/>
              <a:t>http://www.erp.wisc.edu/profdev/Talkhandout05.doc</a:t>
            </a:r>
          </a:p>
        </p:txBody>
      </p:sp>
      <p:sp>
        <p:nvSpPr>
          <p:cNvPr id="96258" name="Rectangle 2"/>
          <p:cNvSpPr>
            <a:spLocks noGrp="1" noChangeArrowheads="1"/>
          </p:cNvSpPr>
          <p:nvPr>
            <p:ph type="title"/>
          </p:nvPr>
        </p:nvSpPr>
        <p:spPr>
          <a:xfrm>
            <a:off x="432000" y="432000"/>
            <a:ext cx="9198000" cy="432000"/>
          </a:xfrm>
        </p:spPr>
        <p:txBody>
          <a:bodyPr vert="horz" lIns="0" tIns="0" rIns="0" bIns="0" rtlCol="0" anchor="ctr">
            <a:normAutofit/>
          </a:bodyPr>
          <a:lstStyle/>
          <a:p>
            <a:r>
              <a:rPr lang="en-US" altLang="en-US" sz="3000" b="1" kern="1200" cap="all" spc="-150" baseline="0">
                <a:latin typeface="+mj-lt"/>
                <a:ea typeface="+mj-ea"/>
                <a:cs typeface="+mj-cs"/>
              </a:rPr>
              <a:t>Difficult Questions, continued</a:t>
            </a:r>
          </a:p>
        </p:txBody>
      </p:sp>
      <p:sp>
        <p:nvSpPr>
          <p:cNvPr id="96259" name="Rectangle 3"/>
          <p:cNvSpPr>
            <a:spLocks noGrp="1" noChangeArrowheads="1"/>
          </p:cNvSpPr>
          <p:nvPr>
            <p:ph type="body" idx="1"/>
          </p:nvPr>
        </p:nvSpPr>
        <p:spPr>
          <a:xfrm>
            <a:off x="352426" y="1409699"/>
            <a:ext cx="9277350" cy="4229101"/>
          </a:xfrm>
        </p:spPr>
        <p:txBody>
          <a:bodyPr vert="horz" wrap="square" lIns="0" tIns="0" rIns="0" bIns="0" rtlCol="0" anchor="t">
            <a:normAutofit/>
          </a:bodyPr>
          <a:lstStyle/>
          <a:p>
            <a:r>
              <a:rPr lang="en-US" altLang="en-US" sz="2800" dirty="0"/>
              <a:t>If you really don't know the answer</a:t>
            </a:r>
          </a:p>
          <a:p>
            <a:pPr lvl="1"/>
            <a:r>
              <a:rPr lang="en-US" altLang="en-US" sz="2400" dirty="0"/>
              <a:t>Don't feel that you have to invent an answer on the fly -- you are only human and you can't have thought of everything</a:t>
            </a:r>
          </a:p>
          <a:p>
            <a:pPr lvl="1"/>
            <a:endParaRPr lang="en-US" altLang="en-US" sz="2400" dirty="0"/>
          </a:p>
          <a:p>
            <a:pPr lvl="1"/>
            <a:r>
              <a:rPr lang="en-US" altLang="en-US" sz="2400" dirty="0"/>
              <a:t>The weenie way out: "Interesting, I will look into that" or “That’s a good point, let’s discuss it afterwards”</a:t>
            </a:r>
          </a:p>
          <a:p>
            <a:pPr lvl="1"/>
            <a:endParaRPr lang="en-US" altLang="en-US" sz="2400" dirty="0"/>
          </a:p>
          <a:p>
            <a:pPr lvl="1"/>
            <a:r>
              <a:rPr lang="en-US" altLang="en-US" sz="2400" dirty="0"/>
              <a:t>The more impressive non-answer: “I don’t know, but given what I know about this, I’d guess that…”</a:t>
            </a:r>
          </a:p>
          <a:p>
            <a:pPr lvl="1"/>
            <a:endParaRPr lang="en-US" altLang="en-US" sz="2400" dirty="0"/>
          </a:p>
          <a:p>
            <a:pPr lvl="1"/>
            <a:r>
              <a:rPr lang="en-US" altLang="en-US" sz="2400" dirty="0"/>
              <a:t>Saying, “That’s a good question” works, but be careful with it</a:t>
            </a:r>
          </a:p>
        </p:txBody>
      </p:sp>
    </p:spTree>
    <p:extLst>
      <p:ext uri="{BB962C8B-B14F-4D97-AF65-F5344CB8AC3E}">
        <p14:creationId xmlns:p14="http://schemas.microsoft.com/office/powerpoint/2010/main" val="6817906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Specifically for Capstone Talks</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819401" y="1295401"/>
            <a:ext cx="7162799" cy="5372099"/>
          </a:xfrm>
        </p:spPr>
      </p:pic>
    </p:spTree>
    <p:extLst>
      <p:ext uri="{BB962C8B-B14F-4D97-AF65-F5344CB8AC3E}">
        <p14:creationId xmlns:p14="http://schemas.microsoft.com/office/powerpoint/2010/main" val="22140945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defRPr/>
            </a:pPr>
            <a:r>
              <a:rPr lang="en-US" b="1" dirty="0"/>
              <a:t>Overview of a 15-minute talk</a:t>
            </a:r>
          </a:p>
        </p:txBody>
      </p:sp>
      <p:sp>
        <p:nvSpPr>
          <p:cNvPr id="4099" name="Rectangle 3"/>
          <p:cNvSpPr>
            <a:spLocks noGrp="1" noChangeArrowheads="1"/>
          </p:cNvSpPr>
          <p:nvPr>
            <p:ph type="body" sz="half" idx="1"/>
          </p:nvPr>
        </p:nvSpPr>
        <p:spPr>
          <a:xfrm>
            <a:off x="739630" y="1692479"/>
            <a:ext cx="8077200" cy="4495800"/>
          </a:xfrm>
        </p:spPr>
        <p:txBody>
          <a:bodyPr/>
          <a:lstStyle/>
          <a:p>
            <a:pPr eaLnBrk="1" hangingPunct="1"/>
            <a:r>
              <a:rPr lang="en-US" altLang="en-US" sz="2800" b="1" dirty="0"/>
              <a:t>Background and Introduction </a:t>
            </a:r>
            <a:r>
              <a:rPr lang="en-US" altLang="en-US" sz="2800" dirty="0"/>
              <a:t>(2–4 minutes)</a:t>
            </a:r>
          </a:p>
          <a:p>
            <a:pPr eaLnBrk="1" hangingPunct="1"/>
            <a:endParaRPr lang="en-US" altLang="en-US" sz="2800" b="1" dirty="0"/>
          </a:p>
          <a:p>
            <a:pPr eaLnBrk="1" hangingPunct="1"/>
            <a:r>
              <a:rPr lang="en-US" altLang="en-US" sz="2800" b="1" dirty="0"/>
              <a:t>Body </a:t>
            </a:r>
            <a:r>
              <a:rPr lang="en-US" altLang="en-US" sz="2800" dirty="0"/>
              <a:t>(5-8 minutes)</a:t>
            </a:r>
          </a:p>
          <a:p>
            <a:pPr eaLnBrk="1" hangingPunct="1"/>
            <a:endParaRPr lang="en-US" altLang="en-US" sz="2800" b="1" dirty="0"/>
          </a:p>
          <a:p>
            <a:pPr eaLnBrk="1" hangingPunct="1"/>
            <a:r>
              <a:rPr lang="en-US" altLang="en-US" sz="2800" b="1" dirty="0"/>
              <a:t>Summary </a:t>
            </a:r>
            <a:r>
              <a:rPr lang="en-US" altLang="en-US" sz="2800" dirty="0"/>
              <a:t>(1 minute)</a:t>
            </a:r>
          </a:p>
          <a:p>
            <a:pPr eaLnBrk="1" hangingPunct="1"/>
            <a:endParaRPr lang="en-US" altLang="en-US" sz="2800" b="1" dirty="0"/>
          </a:p>
          <a:p>
            <a:pPr eaLnBrk="1" hangingPunct="1"/>
            <a:r>
              <a:rPr lang="en-US" altLang="en-US" sz="2800" b="1" dirty="0"/>
              <a:t>Questions </a:t>
            </a:r>
            <a:r>
              <a:rPr lang="en-US" altLang="en-US" sz="2800" dirty="0"/>
              <a:t>(3-5 minutes) </a:t>
            </a:r>
          </a:p>
        </p:txBody>
      </p:sp>
      <p:pic>
        <p:nvPicPr>
          <p:cNvPr id="4100" name="Picture 7" descr="Current Paleoanthropological Research in South Africa"/>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943600" y="3162300"/>
            <a:ext cx="4495800" cy="3371850"/>
          </a:xfrm>
          <a:noFill/>
          <a:ln>
            <a:solidFill>
              <a:srgbClr val="FFCC99"/>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88673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defRPr/>
            </a:pPr>
            <a:r>
              <a:rPr lang="en-US" b="1" dirty="0"/>
              <a:t>The opening</a:t>
            </a:r>
          </a:p>
        </p:txBody>
      </p:sp>
      <p:sp>
        <p:nvSpPr>
          <p:cNvPr id="5123" name="Rectangle 3"/>
          <p:cNvSpPr>
            <a:spLocks noGrp="1" noChangeArrowheads="1"/>
          </p:cNvSpPr>
          <p:nvPr>
            <p:ph type="body" sz="half" idx="1"/>
          </p:nvPr>
        </p:nvSpPr>
        <p:spPr>
          <a:xfrm>
            <a:off x="848686" y="1598802"/>
            <a:ext cx="8580539" cy="4818776"/>
          </a:xfrm>
        </p:spPr>
        <p:txBody>
          <a:bodyPr>
            <a:normAutofit/>
          </a:bodyPr>
          <a:lstStyle/>
          <a:p>
            <a:pPr eaLnBrk="1" hangingPunct="1"/>
            <a:r>
              <a:rPr lang="en-US" altLang="en-US" sz="3200" b="1" u="sng" dirty="0"/>
              <a:t>Background and Introduction</a:t>
            </a:r>
            <a:r>
              <a:rPr lang="en-US" altLang="en-US" sz="3200" b="1" dirty="0"/>
              <a:t> </a:t>
            </a:r>
            <a:r>
              <a:rPr lang="en-US" altLang="en-US" sz="3200" dirty="0"/>
              <a:t>(2–4 minutes)</a:t>
            </a:r>
          </a:p>
          <a:p>
            <a:pPr lvl="1" eaLnBrk="1" hangingPunct="1"/>
            <a:r>
              <a:rPr lang="en-US" altLang="en-US" sz="2400" dirty="0"/>
              <a:t>Title slide</a:t>
            </a:r>
          </a:p>
          <a:p>
            <a:pPr lvl="1" eaLnBrk="1" hangingPunct="1"/>
            <a:endParaRPr lang="en-US" altLang="en-US" sz="2400" dirty="0"/>
          </a:p>
          <a:p>
            <a:pPr lvl="1" eaLnBrk="1" hangingPunct="1"/>
            <a:r>
              <a:rPr lang="en-US" altLang="en-US" sz="2400" dirty="0"/>
              <a:t>Start with hook / lede / question</a:t>
            </a:r>
          </a:p>
          <a:p>
            <a:pPr lvl="1" eaLnBrk="1" hangingPunct="1"/>
            <a:endParaRPr lang="en-US" altLang="en-US" sz="2400" dirty="0"/>
          </a:p>
          <a:p>
            <a:pPr lvl="1" eaLnBrk="1" hangingPunct="1"/>
            <a:r>
              <a:rPr lang="en-US" altLang="en-US" sz="2400" dirty="0"/>
              <a:t>Move from general to specific</a:t>
            </a:r>
          </a:p>
          <a:p>
            <a:pPr lvl="1" eaLnBrk="1" hangingPunct="1"/>
            <a:endParaRPr lang="en-US" altLang="en-US" sz="2400" dirty="0"/>
          </a:p>
          <a:p>
            <a:pPr lvl="1" eaLnBrk="1" hangingPunct="1"/>
            <a:r>
              <a:rPr lang="en-US" altLang="en-US" sz="2400" dirty="0"/>
              <a:t>And, and, and…</a:t>
            </a:r>
          </a:p>
          <a:p>
            <a:pPr lvl="1" eaLnBrk="1" hangingPunct="1"/>
            <a:endParaRPr lang="en-US" altLang="en-US" sz="2400" dirty="0"/>
          </a:p>
          <a:p>
            <a:pPr lvl="1" eaLnBrk="1" hangingPunct="1"/>
            <a:r>
              <a:rPr lang="en-US" altLang="en-US" sz="2400" dirty="0"/>
              <a:t>But (the gap)</a:t>
            </a:r>
          </a:p>
          <a:p>
            <a:pPr lvl="2"/>
            <a:r>
              <a:rPr lang="en-US" altLang="en-US" sz="2000" dirty="0"/>
              <a:t>…which leads to what you did</a:t>
            </a:r>
          </a:p>
          <a:p>
            <a:pPr lvl="2"/>
            <a:r>
              <a:rPr lang="en-US" altLang="en-US" sz="2000" dirty="0"/>
              <a:t>By this point, the audience should be able to predict your question</a:t>
            </a:r>
          </a:p>
        </p:txBody>
      </p:sp>
      <p:pic>
        <p:nvPicPr>
          <p:cNvPr id="3" name="Picture 2">
            <a:extLst>
              <a:ext uri="{FF2B5EF4-FFF2-40B4-BE49-F238E27FC236}">
                <a16:creationId xmlns:a16="http://schemas.microsoft.com/office/drawing/2014/main" id="{357EF502-1603-40B5-91CC-A0CB86CA733B}"/>
              </a:ext>
            </a:extLst>
          </p:cNvPr>
          <p:cNvPicPr>
            <a:picLocks noChangeAspect="1"/>
          </p:cNvPicPr>
          <p:nvPr/>
        </p:nvPicPr>
        <p:blipFill>
          <a:blip r:embed="rId2"/>
          <a:stretch>
            <a:fillRect/>
          </a:stretch>
        </p:blipFill>
        <p:spPr>
          <a:xfrm>
            <a:off x="7240668" y="2314575"/>
            <a:ext cx="4614718" cy="3067050"/>
          </a:xfrm>
          <a:prstGeom prst="rect">
            <a:avLst/>
          </a:prstGeom>
        </p:spPr>
      </p:pic>
    </p:spTree>
    <p:extLst>
      <p:ext uri="{BB962C8B-B14F-4D97-AF65-F5344CB8AC3E}">
        <p14:creationId xmlns:p14="http://schemas.microsoft.com/office/powerpoint/2010/main" val="14189853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body of the talk</a:t>
            </a:r>
          </a:p>
        </p:txBody>
      </p:sp>
      <p:sp>
        <p:nvSpPr>
          <p:cNvPr id="3" name="Text Placeholder 2"/>
          <p:cNvSpPr>
            <a:spLocks noGrp="1"/>
          </p:cNvSpPr>
          <p:nvPr>
            <p:ph type="body" sz="half" idx="1"/>
          </p:nvPr>
        </p:nvSpPr>
        <p:spPr>
          <a:xfrm>
            <a:off x="680905" y="1417637"/>
            <a:ext cx="9083879" cy="5327111"/>
          </a:xfrm>
        </p:spPr>
        <p:txBody>
          <a:bodyPr>
            <a:normAutofit fontScale="92500" lnSpcReduction="10000"/>
          </a:bodyPr>
          <a:lstStyle/>
          <a:p>
            <a:r>
              <a:rPr lang="en-US" altLang="en-US" sz="3200" b="1" u="sng" dirty="0"/>
              <a:t>Main work you did</a:t>
            </a:r>
            <a:r>
              <a:rPr lang="en-US" altLang="en-US" sz="3200" b="1" dirty="0"/>
              <a:t> </a:t>
            </a:r>
            <a:r>
              <a:rPr lang="en-US" altLang="en-US" sz="3200" dirty="0"/>
              <a:t>(5-8 minutes)</a:t>
            </a:r>
          </a:p>
          <a:p>
            <a:pPr lvl="1"/>
            <a:r>
              <a:rPr lang="en-US" altLang="en-US" sz="2800" dirty="0"/>
              <a:t>Establish hypothesis / question</a:t>
            </a:r>
          </a:p>
          <a:p>
            <a:pPr lvl="1"/>
            <a:endParaRPr lang="en-US" altLang="en-US" sz="2800" dirty="0"/>
          </a:p>
          <a:p>
            <a:pPr lvl="1"/>
            <a:r>
              <a:rPr lang="en-US" altLang="en-US" sz="2800" dirty="0"/>
              <a:t>Possibly give predictions</a:t>
            </a:r>
          </a:p>
          <a:p>
            <a:pPr lvl="1"/>
            <a:endParaRPr lang="en-US" altLang="en-US" sz="2800" dirty="0"/>
          </a:p>
          <a:p>
            <a:pPr lvl="1"/>
            <a:r>
              <a:rPr lang="en-US" altLang="en-US" sz="2800" dirty="0"/>
              <a:t>Recount methods for study part 1</a:t>
            </a:r>
          </a:p>
          <a:p>
            <a:pPr lvl="2"/>
            <a:r>
              <a:rPr lang="en-US" altLang="en-US" sz="2400" dirty="0"/>
              <a:t>We don’t know your system</a:t>
            </a:r>
          </a:p>
          <a:p>
            <a:pPr lvl="1"/>
            <a:endParaRPr lang="en-US" altLang="en-US" sz="2800" dirty="0"/>
          </a:p>
          <a:p>
            <a:pPr lvl="1"/>
            <a:r>
              <a:rPr lang="en-US" altLang="en-US" sz="2800" dirty="0"/>
              <a:t>Foreshadow your results by showing hypothetical data</a:t>
            </a:r>
          </a:p>
          <a:p>
            <a:pPr lvl="1"/>
            <a:endParaRPr lang="en-US" altLang="en-US" sz="2800" dirty="0"/>
          </a:p>
          <a:p>
            <a:pPr lvl="1"/>
            <a:r>
              <a:rPr lang="en-US" altLang="en-US" sz="2800" dirty="0"/>
              <a:t>Present results &amp; relate to question</a:t>
            </a:r>
          </a:p>
          <a:p>
            <a:pPr lvl="1"/>
            <a:endParaRPr lang="en-US" altLang="en-US" sz="2800" dirty="0"/>
          </a:p>
          <a:p>
            <a:pPr lvl="1"/>
            <a:r>
              <a:rPr lang="en-US" altLang="en-US" sz="2800" dirty="0"/>
              <a:t>Repeat for other parts of study (if applicable)</a:t>
            </a:r>
          </a:p>
          <a:p>
            <a:pPr lvl="1"/>
            <a:endParaRPr lang="en-US" altLang="en-US" dirty="0"/>
          </a:p>
          <a:p>
            <a:endParaRPr lang="en-US" dirty="0"/>
          </a:p>
        </p:txBody>
      </p:sp>
      <p:pic>
        <p:nvPicPr>
          <p:cNvPr id="5" name="Picture 4">
            <a:extLst>
              <a:ext uri="{FF2B5EF4-FFF2-40B4-BE49-F238E27FC236}">
                <a16:creationId xmlns:a16="http://schemas.microsoft.com/office/drawing/2014/main" id="{49376823-9C08-4F0E-BA2C-76610FDC1AAF}"/>
              </a:ext>
            </a:extLst>
          </p:cNvPr>
          <p:cNvPicPr>
            <a:picLocks noChangeAspect="1"/>
          </p:cNvPicPr>
          <p:nvPr/>
        </p:nvPicPr>
        <p:blipFill>
          <a:blip r:embed="rId2"/>
          <a:stretch>
            <a:fillRect/>
          </a:stretch>
        </p:blipFill>
        <p:spPr>
          <a:xfrm>
            <a:off x="7096125" y="37043"/>
            <a:ext cx="5095875" cy="2761185"/>
          </a:xfrm>
          <a:prstGeom prst="rect">
            <a:avLst/>
          </a:prstGeom>
        </p:spPr>
      </p:pic>
    </p:spTree>
    <p:extLst>
      <p:ext uri="{BB962C8B-B14F-4D97-AF65-F5344CB8AC3E}">
        <p14:creationId xmlns:p14="http://schemas.microsoft.com/office/powerpoint/2010/main" val="2809130736"/>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defRPr/>
            </a:pPr>
            <a:r>
              <a:rPr lang="en-US" b="1" dirty="0"/>
              <a:t>Wrapping up</a:t>
            </a:r>
          </a:p>
        </p:txBody>
      </p:sp>
      <p:sp>
        <p:nvSpPr>
          <p:cNvPr id="6147" name="Rectangle 3"/>
          <p:cNvSpPr>
            <a:spLocks noGrp="1" noChangeArrowheads="1"/>
          </p:cNvSpPr>
          <p:nvPr>
            <p:ph type="body" sz="half" idx="1"/>
          </p:nvPr>
        </p:nvSpPr>
        <p:spPr>
          <a:xfrm>
            <a:off x="609600" y="1518407"/>
            <a:ext cx="9753600" cy="4577593"/>
          </a:xfrm>
        </p:spPr>
        <p:txBody>
          <a:bodyPr/>
          <a:lstStyle/>
          <a:p>
            <a:pPr eaLnBrk="1" hangingPunct="1"/>
            <a:r>
              <a:rPr lang="en-US" altLang="en-US" sz="2800" b="1" u="sng" dirty="0"/>
              <a:t>Summary / conclusions</a:t>
            </a:r>
            <a:r>
              <a:rPr lang="en-US" altLang="en-US" sz="2800" b="1" dirty="0"/>
              <a:t> </a:t>
            </a:r>
            <a:r>
              <a:rPr lang="en-US" altLang="en-US" sz="2800" dirty="0"/>
              <a:t>(1 minute)</a:t>
            </a:r>
          </a:p>
          <a:p>
            <a:pPr lvl="1" eaLnBrk="1" hangingPunct="1"/>
            <a:r>
              <a:rPr lang="en-US" altLang="en-US" sz="2400" dirty="0"/>
              <a:t>1 slide</a:t>
            </a:r>
          </a:p>
          <a:p>
            <a:pPr lvl="1" eaLnBrk="1" hangingPunct="1"/>
            <a:r>
              <a:rPr lang="en-US" altLang="en-US" sz="2400" dirty="0"/>
              <a:t>Possibly 1 slide of future directions</a:t>
            </a:r>
          </a:p>
          <a:p>
            <a:pPr lvl="1" eaLnBrk="1" hangingPunct="1"/>
            <a:r>
              <a:rPr lang="en-US" altLang="en-US" sz="2400" dirty="0"/>
              <a:t>Acknowledgements </a:t>
            </a:r>
          </a:p>
          <a:p>
            <a:pPr lvl="2"/>
            <a:r>
              <a:rPr lang="en-US" altLang="en-US" sz="2200" dirty="0"/>
              <a:t>(don’t get carried away)</a:t>
            </a:r>
          </a:p>
          <a:p>
            <a:pPr lvl="1" eaLnBrk="1" hangingPunct="1"/>
            <a:endParaRPr lang="en-US" altLang="en-US" dirty="0"/>
          </a:p>
          <a:p>
            <a:pPr eaLnBrk="1" hangingPunct="1"/>
            <a:r>
              <a:rPr lang="en-US" altLang="en-US" sz="2800" b="1" u="sng" dirty="0"/>
              <a:t>Questions</a:t>
            </a:r>
            <a:r>
              <a:rPr lang="en-US" altLang="en-US" sz="2800" b="1" dirty="0"/>
              <a:t> </a:t>
            </a:r>
            <a:r>
              <a:rPr lang="en-US" altLang="en-US" sz="2800" dirty="0"/>
              <a:t>(3 minutes) </a:t>
            </a:r>
          </a:p>
          <a:p>
            <a:pPr lvl="1"/>
            <a:r>
              <a:rPr lang="en-US" altLang="en-US" sz="2400" dirty="0"/>
              <a:t>3–4 back-up slides</a:t>
            </a:r>
          </a:p>
          <a:p>
            <a:pPr lvl="1"/>
            <a:r>
              <a:rPr lang="en-US" altLang="en-US" sz="2400" dirty="0"/>
              <a:t>Consider future directions here</a:t>
            </a:r>
          </a:p>
        </p:txBody>
      </p:sp>
      <p:pic>
        <p:nvPicPr>
          <p:cNvPr id="4" name="Picture 3">
            <a:extLst>
              <a:ext uri="{FF2B5EF4-FFF2-40B4-BE49-F238E27FC236}">
                <a16:creationId xmlns:a16="http://schemas.microsoft.com/office/drawing/2014/main" id="{31A3F244-B566-425D-9994-79BAD0E28DD8}"/>
              </a:ext>
            </a:extLst>
          </p:cNvPr>
          <p:cNvPicPr>
            <a:picLocks noChangeAspect="1"/>
          </p:cNvPicPr>
          <p:nvPr/>
        </p:nvPicPr>
        <p:blipFill>
          <a:blip r:embed="rId2"/>
          <a:stretch>
            <a:fillRect/>
          </a:stretch>
        </p:blipFill>
        <p:spPr>
          <a:xfrm>
            <a:off x="6467212" y="514023"/>
            <a:ext cx="5648587" cy="3122459"/>
          </a:xfrm>
          <a:prstGeom prst="rect">
            <a:avLst/>
          </a:prstGeom>
        </p:spPr>
      </p:pic>
    </p:spTree>
    <p:extLst>
      <p:ext uri="{BB962C8B-B14F-4D97-AF65-F5344CB8AC3E}">
        <p14:creationId xmlns:p14="http://schemas.microsoft.com/office/powerpoint/2010/main" val="20942169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wrap="square" lIns="90488" tIns="44450" rIns="90488" bIns="44450" numCol="1" anchor="ctr" anchorCtr="0" compatLnSpc="1">
            <a:prstTxWarp prst="textNoShape">
              <a:avLst/>
            </a:prstTxWarp>
          </a:bodyPr>
          <a:lstStyle/>
          <a:p>
            <a:r>
              <a:rPr lang="en-US" altLang="en-US" sz="4600" b="1">
                <a:solidFill>
                  <a:schemeClr val="tx1"/>
                </a:solidFill>
              </a:rPr>
              <a:t>Outline</a:t>
            </a:r>
          </a:p>
        </p:txBody>
      </p:sp>
      <p:sp>
        <p:nvSpPr>
          <p:cNvPr id="150531" name="Rectangle 3"/>
          <p:cNvSpPr>
            <a:spLocks noGrp="1" noChangeArrowheads="1"/>
          </p:cNvSpPr>
          <p:nvPr>
            <p:ph type="body" idx="1"/>
          </p:nvPr>
        </p:nvSpPr>
        <p:spPr>
          <a:xfrm>
            <a:off x="1977135" y="2438401"/>
            <a:ext cx="9054387" cy="3006725"/>
          </a:xfrm>
          <a:noFill/>
          <a:ln/>
          <a:extLst>
            <a:ext uri="{91240B29-F687-4F45-9708-019B960494DF}">
              <a14:hiddenLine xmlns:a14="http://schemas.microsoft.com/office/drawing/2010/main" w="12700">
                <a:solidFill>
                  <a:schemeClr val="tx1"/>
                </a:solidFill>
                <a:miter lim="800000"/>
                <a:headEnd/>
                <a:tailEnd/>
              </a14:hiddenLine>
            </a:ext>
          </a:extLst>
        </p:spPr>
        <p:txBody>
          <a:bodyPr vert="horz" wrap="square" lIns="90488" tIns="44450" rIns="90488" bIns="44450" numCol="1" anchor="t" anchorCtr="0" compatLnSpc="1">
            <a:prstTxWarp prst="textNoShape">
              <a:avLst/>
            </a:prstTxWarp>
          </a:bodyPr>
          <a:lstStyle/>
          <a:p>
            <a:r>
              <a:rPr lang="en-US" altLang="en-US" dirty="0"/>
              <a:t>Structuring your story</a:t>
            </a:r>
          </a:p>
          <a:p>
            <a:r>
              <a:rPr lang="en-US" altLang="en-US" dirty="0"/>
              <a:t>Preparing your data/information</a:t>
            </a:r>
          </a:p>
          <a:p>
            <a:r>
              <a:rPr lang="en-US" altLang="en-US" dirty="0"/>
              <a:t>Preparing and giving the presentation</a:t>
            </a:r>
          </a:p>
          <a:p>
            <a:r>
              <a:rPr lang="en-US" altLang="en-US" dirty="0"/>
              <a:t>Concluding your presentation</a:t>
            </a:r>
          </a:p>
          <a:p>
            <a:r>
              <a:rPr lang="en-US" altLang="en-US" dirty="0"/>
              <a:t>Questions and answers</a:t>
            </a:r>
          </a:p>
          <a:p>
            <a:pPr lvl="1"/>
            <a:r>
              <a:rPr lang="en-US" altLang="en-US" dirty="0"/>
              <a:t>Also: Outline your talk before you start making slides</a:t>
            </a:r>
          </a:p>
        </p:txBody>
      </p:sp>
      <p:sp>
        <p:nvSpPr>
          <p:cNvPr id="2" name="TextBox 1"/>
          <p:cNvSpPr txBox="1"/>
          <p:nvPr/>
        </p:nvSpPr>
        <p:spPr>
          <a:xfrm>
            <a:off x="5553512" y="511728"/>
            <a:ext cx="4581088" cy="646331"/>
          </a:xfrm>
          <a:prstGeom prst="rect">
            <a:avLst/>
          </a:prstGeom>
          <a:noFill/>
        </p:spPr>
        <p:txBody>
          <a:bodyPr wrap="square" rtlCol="0">
            <a:spAutoFit/>
          </a:bodyPr>
          <a:lstStyle/>
          <a:p>
            <a:r>
              <a:rPr lang="en-US" dirty="0">
                <a:solidFill>
                  <a:srgbClr val="FFFFFF"/>
                </a:solidFill>
                <a:latin typeface="Arial"/>
              </a:rPr>
              <a:t>(By the way, YOU should be consistent with fonts, backgrounds, etc. – more later)</a:t>
            </a:r>
          </a:p>
        </p:txBody>
      </p:sp>
    </p:spTree>
    <p:extLst>
      <p:ext uri="{BB962C8B-B14F-4D97-AF65-F5344CB8AC3E}">
        <p14:creationId xmlns:p14="http://schemas.microsoft.com/office/powerpoint/2010/main" val="2222861615"/>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gn="l" eaLnBrk="1" hangingPunct="1">
              <a:defRPr/>
            </a:pPr>
            <a:r>
              <a:rPr lang="en-US" b="1"/>
              <a:t>How do you start?</a:t>
            </a:r>
          </a:p>
        </p:txBody>
      </p:sp>
      <p:sp>
        <p:nvSpPr>
          <p:cNvPr id="7171" name="Rectangle 3"/>
          <p:cNvSpPr>
            <a:spLocks noGrp="1" noChangeArrowheads="1"/>
          </p:cNvSpPr>
          <p:nvPr>
            <p:ph type="body" sz="half" idx="1"/>
          </p:nvPr>
        </p:nvSpPr>
        <p:spPr>
          <a:xfrm>
            <a:off x="609600" y="1736521"/>
            <a:ext cx="9525000" cy="5121479"/>
          </a:xfrm>
        </p:spPr>
        <p:txBody>
          <a:bodyPr/>
          <a:lstStyle/>
          <a:p>
            <a:pPr eaLnBrk="1" hangingPunct="1"/>
            <a:r>
              <a:rPr lang="en-US" altLang="en-US" sz="2800" b="1" dirty="0"/>
              <a:t>Write down 1–3 key results from your study</a:t>
            </a:r>
          </a:p>
          <a:p>
            <a:pPr lvl="1" eaLnBrk="1" hangingPunct="1"/>
            <a:r>
              <a:rPr lang="en-US" altLang="en-US" sz="2800" dirty="0"/>
              <a:t>Introductory material from ideas </a:t>
            </a:r>
          </a:p>
          <a:p>
            <a:pPr lvl="1" eaLnBrk="1" hangingPunct="1"/>
            <a:r>
              <a:rPr lang="en-US" altLang="en-US" sz="2800" dirty="0"/>
              <a:t>What background/motivation does audience need?</a:t>
            </a:r>
          </a:p>
          <a:p>
            <a:pPr eaLnBrk="1" hangingPunct="1"/>
            <a:endParaRPr lang="en-US" altLang="en-US" sz="2800" dirty="0"/>
          </a:p>
          <a:p>
            <a:pPr eaLnBrk="1" hangingPunct="1"/>
            <a:r>
              <a:rPr lang="en-US" altLang="en-US" sz="2800" dirty="0"/>
              <a:t>Body of presentation flows from these ideas</a:t>
            </a:r>
          </a:p>
          <a:p>
            <a:pPr lvl="1"/>
            <a:r>
              <a:rPr lang="en-US" altLang="en-US" sz="2800" b="1" dirty="0"/>
              <a:t>What do you need</a:t>
            </a:r>
            <a:r>
              <a:rPr lang="en-US" altLang="en-US" sz="2800" dirty="0"/>
              <a:t>:</a:t>
            </a:r>
          </a:p>
          <a:p>
            <a:pPr lvl="2"/>
            <a:r>
              <a:rPr lang="en-US" altLang="en-US" sz="2600" dirty="0"/>
              <a:t>Supporting evidence</a:t>
            </a:r>
          </a:p>
          <a:p>
            <a:pPr lvl="2"/>
            <a:r>
              <a:rPr lang="en-US" altLang="en-US" sz="2600" dirty="0"/>
              <a:t>Figures</a:t>
            </a:r>
          </a:p>
          <a:p>
            <a:pPr lvl="2"/>
            <a:r>
              <a:rPr lang="en-US" altLang="en-US" sz="2600" dirty="0"/>
              <a:t>Data</a:t>
            </a:r>
          </a:p>
        </p:txBody>
      </p:sp>
      <p:graphicFrame>
        <p:nvGraphicFramePr>
          <p:cNvPr id="7172" name="Object 6"/>
          <p:cNvGraphicFramePr>
            <a:graphicFrameLocks noGrp="1" noChangeAspect="1"/>
          </p:cNvGraphicFramePr>
          <p:nvPr>
            <p:ph sz="half" idx="2"/>
            <p:extLst>
              <p:ext uri="{D42A27DB-BD31-4B8C-83A1-F6EECF244321}">
                <p14:modId xmlns:p14="http://schemas.microsoft.com/office/powerpoint/2010/main" val="119575380"/>
              </p:ext>
            </p:extLst>
          </p:nvPr>
        </p:nvGraphicFramePr>
        <p:xfrm>
          <a:off x="9429226" y="198438"/>
          <a:ext cx="2326211" cy="3499570"/>
        </p:xfrm>
        <a:graphic>
          <a:graphicData uri="http://schemas.openxmlformats.org/presentationml/2006/ole">
            <mc:AlternateContent xmlns:mc="http://schemas.openxmlformats.org/markup-compatibility/2006">
              <mc:Choice xmlns:v="urn:schemas-microsoft-com:vml" Requires="v">
                <p:oleObj name="Image" r:id="rId2" imgW="749492" imgH="1127476" progId="Photoshop.Image.7">
                  <p:embed/>
                </p:oleObj>
              </mc:Choice>
              <mc:Fallback>
                <p:oleObj name="Image" r:id="rId2" imgW="749492" imgH="1127476" progId="Photoshop.Image.7">
                  <p:embed/>
                  <p:pic>
                    <p:nvPicPr>
                      <p:cNvPr id="7172" name="Object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29226" y="198438"/>
                        <a:ext cx="2326211" cy="3499570"/>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222318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vert="horz" lIns="90488" tIns="44450" rIns="90488" bIns="44450" rtlCol="0" anchor="ctr">
            <a:noAutofit/>
          </a:bodyPr>
          <a:lstStyle/>
          <a:p>
            <a:r>
              <a:rPr lang="en-US" altLang="en-US" sz="4600"/>
              <a:t>Outline</a:t>
            </a:r>
          </a:p>
        </p:txBody>
      </p:sp>
      <p:sp>
        <p:nvSpPr>
          <p:cNvPr id="150531" name="Rectangle 3"/>
          <p:cNvSpPr>
            <a:spLocks noGrp="1" noChangeArrowheads="1"/>
          </p:cNvSpPr>
          <p:nvPr>
            <p:ph type="body" idx="1"/>
          </p:nvPr>
        </p:nvSpPr>
        <p:spPr>
          <a:xfrm>
            <a:off x="1977136" y="2438401"/>
            <a:ext cx="8229600" cy="3006725"/>
          </a:xfrm>
          <a:noFill/>
          <a:ln/>
          <a:extLst>
            <a:ext uri="{91240B29-F687-4F45-9708-019B960494DF}">
              <a14:hiddenLine xmlns:a14="http://schemas.microsoft.com/office/drawing/2010/main" w="12700">
                <a:solidFill>
                  <a:schemeClr val="tx1"/>
                </a:solidFill>
                <a:miter lim="800000"/>
                <a:headEnd/>
                <a:tailEnd/>
              </a14:hiddenLine>
            </a:ext>
          </a:extLst>
        </p:spPr>
        <p:txBody>
          <a:bodyPr vert="horz" lIns="90488" tIns="44450" rIns="90488" bIns="44450" rtlCol="0">
            <a:noAutofit/>
          </a:bodyPr>
          <a:lstStyle/>
          <a:p>
            <a:r>
              <a:rPr lang="en-US" altLang="en-US" dirty="0"/>
              <a:t>Structuring your story</a:t>
            </a:r>
          </a:p>
          <a:p>
            <a:r>
              <a:rPr lang="en-US" altLang="en-US" dirty="0"/>
              <a:t>Preparing your data/information</a:t>
            </a:r>
          </a:p>
          <a:p>
            <a:r>
              <a:rPr lang="en-US" altLang="en-US" dirty="0"/>
              <a:t>Preparing and giving the presentation</a:t>
            </a:r>
          </a:p>
          <a:p>
            <a:r>
              <a:rPr lang="en-US" altLang="en-US" dirty="0"/>
              <a:t>Concluding your presentation</a:t>
            </a:r>
          </a:p>
          <a:p>
            <a:r>
              <a:rPr lang="en-US" altLang="en-US" dirty="0"/>
              <a:t>Questions and answers</a:t>
            </a:r>
          </a:p>
          <a:p>
            <a:pPr lvl="1"/>
            <a:r>
              <a:rPr lang="en-US" altLang="en-US" dirty="0"/>
              <a:t>Also: outline your talk before you start making slides</a:t>
            </a:r>
          </a:p>
        </p:txBody>
      </p:sp>
      <p:sp>
        <p:nvSpPr>
          <p:cNvPr id="2" name="TextBox 1"/>
          <p:cNvSpPr txBox="1"/>
          <p:nvPr/>
        </p:nvSpPr>
        <p:spPr>
          <a:xfrm>
            <a:off x="6172200" y="1143000"/>
            <a:ext cx="3962400" cy="923330"/>
          </a:xfrm>
          <a:prstGeom prst="rect">
            <a:avLst/>
          </a:prstGeom>
          <a:noFill/>
        </p:spPr>
        <p:txBody>
          <a:bodyPr wrap="square" rtlCol="0">
            <a:spAutoFit/>
          </a:bodyPr>
          <a:lstStyle/>
          <a:p>
            <a:r>
              <a:rPr lang="en-US" dirty="0"/>
              <a:t>(By the way, YOU should be consistent with fonts, backgrounds, etc. – more later)</a:t>
            </a:r>
          </a:p>
        </p:txBody>
      </p:sp>
    </p:spTree>
    <p:extLst>
      <p:ext uri="{BB962C8B-B14F-4D97-AF65-F5344CB8AC3E}">
        <p14:creationId xmlns:p14="http://schemas.microsoft.com/office/powerpoint/2010/main" val="264400060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28600"/>
            <a:ext cx="8229600" cy="868362"/>
          </a:xfrm>
        </p:spPr>
        <p:txBody>
          <a:bodyPr/>
          <a:lstStyle/>
          <a:p>
            <a:r>
              <a:rPr lang="en-US" dirty="0"/>
              <a:t>Plan what you’re going to say</a:t>
            </a:r>
          </a:p>
        </p:txBody>
      </p:sp>
      <p:pic>
        <p:nvPicPr>
          <p:cNvPr id="6" name="Content Placeholder 3">
            <a:extLst>
              <a:ext uri="{FF2B5EF4-FFF2-40B4-BE49-F238E27FC236}">
                <a16:creationId xmlns:a16="http://schemas.microsoft.com/office/drawing/2014/main" id="{78E7B54C-61D7-4A73-B8EA-EC6BE2FC6EF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9373" y="1046163"/>
            <a:ext cx="8522828" cy="5130800"/>
          </a:xfrm>
          <a:prstGeom prst="rect">
            <a:avLst/>
          </a:prstGeom>
        </p:spPr>
      </p:pic>
    </p:spTree>
    <p:extLst>
      <p:ext uri="{BB962C8B-B14F-4D97-AF65-F5344CB8AC3E}">
        <p14:creationId xmlns:p14="http://schemas.microsoft.com/office/powerpoint/2010/main" val="3305628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sz="4600"/>
              <a:t>Tell a Story</a:t>
            </a:r>
          </a:p>
        </p:txBody>
      </p:sp>
      <p:sp>
        <p:nvSpPr>
          <p:cNvPr id="30723" name="Rectangle 3"/>
          <p:cNvSpPr>
            <a:spLocks noGrp="1" noChangeArrowheads="1"/>
          </p:cNvSpPr>
          <p:nvPr>
            <p:ph type="body" idx="1"/>
          </p:nvPr>
        </p:nvSpPr>
        <p:spPr>
          <a:xfrm>
            <a:off x="432000" y="1040235"/>
            <a:ext cx="9768640" cy="4817261"/>
          </a:xfrm>
        </p:spPr>
        <p:txBody>
          <a:bodyPr/>
          <a:lstStyle/>
          <a:p>
            <a:r>
              <a:rPr lang="en-US" altLang="en-US" sz="2600" dirty="0"/>
              <a:t>Prepare your material so that it tells a story logically</a:t>
            </a:r>
          </a:p>
          <a:p>
            <a:pPr lvl="1"/>
            <a:r>
              <a:rPr lang="en-US" altLang="en-US" sz="2000" b="1" dirty="0"/>
              <a:t>Begin with a hook </a:t>
            </a:r>
            <a:r>
              <a:rPr lang="en-US" altLang="en-US" sz="2000" dirty="0"/>
              <a:t>(question to you or audience, problem, etc.)</a:t>
            </a:r>
          </a:p>
          <a:p>
            <a:pPr lvl="1"/>
            <a:r>
              <a:rPr lang="en-US" altLang="en-US" sz="2000" dirty="0"/>
              <a:t>Introduction/overview</a:t>
            </a:r>
          </a:p>
          <a:p>
            <a:pPr lvl="1"/>
            <a:r>
              <a:rPr lang="en-US" altLang="en-US" sz="2000" dirty="0"/>
              <a:t>Method/approach</a:t>
            </a:r>
          </a:p>
          <a:p>
            <a:pPr lvl="1"/>
            <a:r>
              <a:rPr lang="en-US" altLang="en-US" sz="2000" dirty="0"/>
              <a:t>Results/information/analysis</a:t>
            </a:r>
          </a:p>
          <a:p>
            <a:pPr lvl="1"/>
            <a:r>
              <a:rPr lang="en-US" altLang="en-US" sz="2000" dirty="0"/>
              <a:t>Conclusion/summary</a:t>
            </a:r>
          </a:p>
          <a:p>
            <a:endParaRPr lang="en-US" altLang="en-US" sz="2600" dirty="0"/>
          </a:p>
          <a:p>
            <a:r>
              <a:rPr lang="en-US" altLang="en-US" sz="2600" dirty="0"/>
              <a:t>Use examples, anecdotes, and significant details</a:t>
            </a:r>
          </a:p>
          <a:p>
            <a:endParaRPr lang="en-US" altLang="en-US" sz="2600" dirty="0"/>
          </a:p>
          <a:p>
            <a:r>
              <a:rPr lang="en-US" altLang="en-US" sz="2600" dirty="0"/>
              <a:t>Create continuity so that your slides flow smoothly</a:t>
            </a:r>
          </a:p>
          <a:p>
            <a:pPr lvl="1"/>
            <a:r>
              <a:rPr lang="en-US" altLang="en-US" sz="2000" dirty="0"/>
              <a:t>Guide audience through your story</a:t>
            </a:r>
          </a:p>
          <a:p>
            <a:pPr lvl="1"/>
            <a:r>
              <a:rPr lang="en-US" altLang="en-US" sz="2000" dirty="0"/>
              <a:t>Your last point on one slide can anticipate the next slide</a:t>
            </a:r>
          </a:p>
          <a:p>
            <a:endParaRPr lang="en-US" altLang="en-US" sz="2400" dirty="0"/>
          </a:p>
          <a:p>
            <a:r>
              <a:rPr lang="en-US" altLang="en-US" sz="2400" dirty="0"/>
              <a:t>Use And, But, &amp; Therefore structure</a:t>
            </a:r>
          </a:p>
        </p:txBody>
      </p:sp>
      <p:sp>
        <p:nvSpPr>
          <p:cNvPr id="30724" name="Rectangle 4"/>
          <p:cNvSpPr>
            <a:spLocks noChangeArrowheads="1"/>
          </p:cNvSpPr>
          <p:nvPr/>
        </p:nvSpPr>
        <p:spPr bwMode="auto">
          <a:xfrm>
            <a:off x="6729414" y="6243639"/>
            <a:ext cx="34813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1200">
                <a:solidFill>
                  <a:srgbClr val="FFFFFF"/>
                </a:solidFill>
                <a:latin typeface="Times New Roman" charset="0"/>
              </a:rPr>
              <a:t>http://www.cgd.ucar.edu/cms/agu/scientific_talk.html</a:t>
            </a:r>
          </a:p>
        </p:txBody>
      </p:sp>
    </p:spTree>
    <p:extLst>
      <p:ext uri="{BB962C8B-B14F-4D97-AF65-F5344CB8AC3E}">
        <p14:creationId xmlns:p14="http://schemas.microsoft.com/office/powerpoint/2010/main" val="25640880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altLang="en-US"/>
              <a:t>Audience</a:t>
            </a:r>
          </a:p>
        </p:txBody>
      </p:sp>
      <p:sp>
        <p:nvSpPr>
          <p:cNvPr id="60419" name="Rectangle 3"/>
          <p:cNvSpPr>
            <a:spLocks noGrp="1" noChangeArrowheads="1"/>
          </p:cNvSpPr>
          <p:nvPr>
            <p:ph type="body" idx="1"/>
          </p:nvPr>
        </p:nvSpPr>
        <p:spPr>
          <a:xfrm>
            <a:off x="494950" y="1887523"/>
            <a:ext cx="9715850" cy="4243403"/>
          </a:xfrm>
        </p:spPr>
        <p:txBody>
          <a:bodyPr/>
          <a:lstStyle/>
          <a:p>
            <a:r>
              <a:rPr lang="en-US" altLang="en-US" sz="2800" b="1" dirty="0"/>
              <a:t>Why and to whom </a:t>
            </a:r>
            <a:r>
              <a:rPr lang="en-US" altLang="en-US" sz="2800" dirty="0"/>
              <a:t>are you giving this presentation?</a:t>
            </a:r>
          </a:p>
          <a:p>
            <a:endParaRPr lang="en-US" altLang="en-US" sz="2800" dirty="0"/>
          </a:p>
          <a:p>
            <a:r>
              <a:rPr lang="en-US" altLang="en-US" sz="2800" dirty="0"/>
              <a:t>What do you </a:t>
            </a:r>
            <a:r>
              <a:rPr lang="en-US" altLang="en-US" sz="2800" b="1" dirty="0"/>
              <a:t>want the audience to learn</a:t>
            </a:r>
            <a:r>
              <a:rPr lang="en-US" altLang="en-US" sz="2800" dirty="0"/>
              <a:t>?</a:t>
            </a:r>
          </a:p>
          <a:p>
            <a:pPr lvl="1"/>
            <a:r>
              <a:rPr lang="en-US" altLang="en-US" sz="2400" dirty="0"/>
              <a:t>Think about this as you construct your talk</a:t>
            </a:r>
          </a:p>
          <a:p>
            <a:pPr lvl="1"/>
            <a:endParaRPr lang="en-US" altLang="en-US" sz="2400" dirty="0"/>
          </a:p>
          <a:p>
            <a:pPr lvl="1"/>
            <a:r>
              <a:rPr lang="en-US" altLang="en-US" sz="2400" dirty="0"/>
              <a:t>Edit your slides</a:t>
            </a:r>
          </a:p>
          <a:p>
            <a:pPr lvl="2"/>
            <a:r>
              <a:rPr lang="en-US" altLang="en-US" sz="2000" dirty="0"/>
              <a:t>Delete what is unnecessary, distracting, confusing, off point</a:t>
            </a:r>
          </a:p>
        </p:txBody>
      </p:sp>
    </p:spTree>
    <p:extLst>
      <p:ext uri="{BB962C8B-B14F-4D97-AF65-F5344CB8AC3E}">
        <p14:creationId xmlns:p14="http://schemas.microsoft.com/office/powerpoint/2010/main" val="3201305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69783" y="228600"/>
            <a:ext cx="9283817" cy="1143000"/>
          </a:xfrm>
        </p:spPr>
        <p:txBody>
          <a:bodyPr/>
          <a:lstStyle/>
          <a:p>
            <a:r>
              <a:rPr lang="en-US" altLang="en-US" sz="4600" dirty="0"/>
              <a:t>Preparing the Presentation</a:t>
            </a:r>
            <a:endParaRPr lang="en-US" altLang="en-US" dirty="0">
              <a:solidFill>
                <a:schemeClr val="tx1"/>
              </a:solidFill>
            </a:endParaRPr>
          </a:p>
        </p:txBody>
      </p:sp>
      <p:sp>
        <p:nvSpPr>
          <p:cNvPr id="26627" name="Rectangle 3"/>
          <p:cNvSpPr>
            <a:spLocks noGrp="1" noChangeArrowheads="1"/>
          </p:cNvSpPr>
          <p:nvPr>
            <p:ph type="body" idx="1"/>
          </p:nvPr>
        </p:nvSpPr>
        <p:spPr>
          <a:xfrm>
            <a:off x="545284" y="1166070"/>
            <a:ext cx="9589316" cy="4929930"/>
          </a:xfrm>
        </p:spPr>
        <p:txBody>
          <a:bodyPr/>
          <a:lstStyle/>
          <a:p>
            <a:r>
              <a:rPr lang="en-US" altLang="en-US" sz="2600" dirty="0"/>
              <a:t>Average not more than 1 slide per minute</a:t>
            </a:r>
          </a:p>
          <a:p>
            <a:endParaRPr lang="en-US" altLang="en-US" sz="2600" dirty="0"/>
          </a:p>
          <a:p>
            <a:r>
              <a:rPr lang="en-US" altLang="en-US" sz="2600" dirty="0"/>
              <a:t>No sounds! Some logical animations are ok</a:t>
            </a:r>
          </a:p>
          <a:p>
            <a:endParaRPr lang="en-US" altLang="en-US" sz="2600" dirty="0"/>
          </a:p>
          <a:p>
            <a:r>
              <a:rPr lang="en-US" altLang="en-US" sz="2600" dirty="0"/>
              <a:t>Use 3-7 bullets per page</a:t>
            </a:r>
          </a:p>
          <a:p>
            <a:pPr lvl="1"/>
            <a:r>
              <a:rPr lang="en-US" altLang="en-US" sz="2000" dirty="0"/>
              <a:t>Avoid writing out, and especially reading, long and complete sentences on slides because it is really boring to the audience and they will never read all of it especially if you’re reading it at the same time, since they will become distracted and think that you are in incompetent idiot, therefore causing them to doubt your data, which is what you really don’t want to happen.</a:t>
            </a:r>
          </a:p>
          <a:p>
            <a:endParaRPr lang="en-US" altLang="en-US" sz="2600" dirty="0"/>
          </a:p>
          <a:p>
            <a:r>
              <a:rPr lang="en-US" altLang="en-US" sz="2600" dirty="0"/>
              <a:t>Slide appearance (font, colors) should be consistent</a:t>
            </a:r>
          </a:p>
          <a:p>
            <a:endParaRPr lang="en-US" altLang="en-US" sz="2600" dirty="0"/>
          </a:p>
          <a:p>
            <a:r>
              <a:rPr lang="en-US" altLang="en-US" sz="2600" dirty="0" err="1"/>
              <a:t>Spellcheeck</a:t>
            </a:r>
            <a:endParaRPr lang="en-US" altLang="en-US" sz="2600" dirty="0"/>
          </a:p>
        </p:txBody>
      </p:sp>
    </p:spTree>
    <p:extLst>
      <p:ext uri="{BB962C8B-B14F-4D97-AF65-F5344CB8AC3E}">
        <p14:creationId xmlns:p14="http://schemas.microsoft.com/office/powerpoint/2010/main" val="16547480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6627">
                                            <p:txEl>
                                              <p:pRg st="2" end="2"/>
                                            </p:txEl>
                                          </p:spTgt>
                                        </p:tgtEl>
                                        <p:attrNameLst>
                                          <p:attrName>style.visibility</p:attrName>
                                        </p:attrNameLst>
                                      </p:cBhvr>
                                      <p:to>
                                        <p:strVal val="visible"/>
                                      </p:to>
                                    </p:set>
                                    <p:anim calcmode="lin" valueType="num">
                                      <p:cBhvr additive="base">
                                        <p:cTn id="7" dur="5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26627">
                                            <p:txEl>
                                              <p:pRg st="4" end="4"/>
                                            </p:txEl>
                                          </p:spTgt>
                                        </p:tgtEl>
                                        <p:attrNameLst>
                                          <p:attrName>style.visibility</p:attrName>
                                        </p:attrNameLst>
                                      </p:cBhvr>
                                      <p:to>
                                        <p:strVal val="visible"/>
                                      </p:to>
                                    </p:set>
                                    <p:animEffect transition="in" filter="checkerboard(across)">
                                      <p:cBhvr>
                                        <p:cTn id="13" dur="500"/>
                                        <p:tgtEl>
                                          <p:spTgt spid="26627">
                                            <p:txEl>
                                              <p:pRg st="4" end="4"/>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26627">
                                            <p:txEl>
                                              <p:pRg st="5" end="5"/>
                                            </p:txEl>
                                          </p:spTgt>
                                        </p:tgtEl>
                                        <p:attrNameLst>
                                          <p:attrName>style.visibility</p:attrName>
                                        </p:attrNameLst>
                                      </p:cBhvr>
                                      <p:to>
                                        <p:strVal val="visible"/>
                                      </p:to>
                                    </p:set>
                                    <p:animEffect transition="in" filter="checkerboard(across)">
                                      <p:cBhvr>
                                        <p:cTn id="16" dur="500"/>
                                        <p:tgtEl>
                                          <p:spTgt spid="26627">
                                            <p:txEl>
                                              <p:pRg st="5" end="5"/>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16" fill="hold" nodeType="clickEffect">
                                  <p:stCondLst>
                                    <p:cond delay="0"/>
                                  </p:stCondLst>
                                  <p:childTnLst>
                                    <p:set>
                                      <p:cBhvr>
                                        <p:cTn id="20" dur="1" fill="hold">
                                          <p:stCondLst>
                                            <p:cond delay="0"/>
                                          </p:stCondLst>
                                        </p:cTn>
                                        <p:tgtEl>
                                          <p:spTgt spid="26627">
                                            <p:txEl>
                                              <p:pRg st="7" end="7"/>
                                            </p:txEl>
                                          </p:spTgt>
                                        </p:tgtEl>
                                        <p:attrNameLst>
                                          <p:attrName>style.visibility</p:attrName>
                                        </p:attrNameLst>
                                      </p:cBhvr>
                                      <p:to>
                                        <p:strVal val="visible"/>
                                      </p:to>
                                    </p:set>
                                    <p:animEffect transition="in" filter="box(in)">
                                      <p:cBhvr>
                                        <p:cTn id="21" dur="500"/>
                                        <p:tgtEl>
                                          <p:spTgt spid="26627">
                                            <p:txEl>
                                              <p:pRg st="7" end="7"/>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26627">
                                            <p:txEl>
                                              <p:pRg st="9" end="9"/>
                                            </p:txEl>
                                          </p:spTgt>
                                        </p:tgtEl>
                                        <p:attrNameLst>
                                          <p:attrName>style.visibility</p:attrName>
                                        </p:attrNameLst>
                                      </p:cBhvr>
                                      <p:to>
                                        <p:strVal val="visible"/>
                                      </p:to>
                                    </p:set>
                                    <p:animEffect transition="in" filter="box(in)">
                                      <p:cBhvr>
                                        <p:cTn id="24" dur="500"/>
                                        <p:tgtEl>
                                          <p:spTgt spid="2662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34">
      <a:dk1>
        <a:srgbClr val="000000"/>
      </a:dk1>
      <a:lt1>
        <a:srgbClr val="FFFFFF"/>
      </a:lt1>
      <a:dk2>
        <a:srgbClr val="000000"/>
      </a:dk2>
      <a:lt2>
        <a:srgbClr val="FFFFFF"/>
      </a:lt2>
      <a:accent1>
        <a:srgbClr val="5CB8B3"/>
      </a:accent1>
      <a:accent2>
        <a:srgbClr val="F5D66E"/>
      </a:accent2>
      <a:accent3>
        <a:srgbClr val="D78189"/>
      </a:accent3>
      <a:accent4>
        <a:srgbClr val="7030A0"/>
      </a:accent4>
      <a:accent5>
        <a:srgbClr val="0070C0"/>
      </a:accent5>
      <a:accent6>
        <a:srgbClr val="C4D36D"/>
      </a:accent6>
      <a:hlink>
        <a:srgbClr val="54C3BD"/>
      </a:hlink>
      <a:folHlink>
        <a:srgbClr val="54C3BD"/>
      </a:folHlink>
    </a:clrScheme>
    <a:fontScheme name="Custom 154">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67328976_Minimalist presentation_RVA_v4" id="{DA616D2A-CFEC-48D2-90FC-DF66CF8D2F8A}" vid="{8F2838F8-33B8-457C-9B19-1E5863B0E0DE}"/>
    </a:ext>
  </a:extLst>
</a:theme>
</file>

<file path=ppt/theme/theme2.xml><?xml version="1.0" encoding="utf-8"?>
<a:theme xmlns:a="http://schemas.openxmlformats.org/drawingml/2006/main" name="Edge">
  <a:themeElements>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Slit">
  <a:themeElements>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fontScheme name="Slit">
      <a:majorFont>
        <a:latin typeface="Papyrus"/>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Slit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lit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Slit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Slit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Slit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Slit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Slit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Slit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77210f24a1be23c92c90fd886aa0aa">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60e05723c5c1908df1a1a4ebf11d344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Props1.xml><?xml version="1.0" encoding="utf-8"?>
<ds:datastoreItem xmlns:ds="http://schemas.openxmlformats.org/officeDocument/2006/customXml" ds:itemID="{47323504-CBC8-4A2F-BF86-8DF0D94D4A3D}">
  <ds:schemaRefs>
    <ds:schemaRef ds:uri="http://schemas.microsoft.com/sharepoint/v3/contenttype/forms"/>
  </ds:schemaRefs>
</ds:datastoreItem>
</file>

<file path=customXml/itemProps2.xml><?xml version="1.0" encoding="utf-8"?>
<ds:datastoreItem xmlns:ds="http://schemas.openxmlformats.org/officeDocument/2006/customXml" ds:itemID="{853D8350-BC36-420E-83B3-2CFFF4E97F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6100F67-BC3D-46B4-8D39-802DC9D7F2EB}">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emplate>{5B4EE45C-71A4-4837-87C2-685402F1EF5A}tf67328976_win32</Template>
  <TotalTime>513</TotalTime>
  <Words>2109</Words>
  <Application>Microsoft Office PowerPoint</Application>
  <PresentationFormat>Widescreen</PresentationFormat>
  <Paragraphs>325</Paragraphs>
  <Slides>40</Slides>
  <Notes>22</Notes>
  <HiddenSlides>0</HiddenSlides>
  <MMClips>0</MMClips>
  <ScaleCrop>false</ScaleCrop>
  <HeadingPairs>
    <vt:vector size="8" baseType="variant">
      <vt:variant>
        <vt:lpstr>Fonts Used</vt:lpstr>
      </vt:variant>
      <vt:variant>
        <vt:i4>15</vt:i4>
      </vt:variant>
      <vt:variant>
        <vt:lpstr>Theme</vt:lpstr>
      </vt:variant>
      <vt:variant>
        <vt:i4>3</vt:i4>
      </vt:variant>
      <vt:variant>
        <vt:lpstr>Embedded OLE Servers</vt:lpstr>
      </vt:variant>
      <vt:variant>
        <vt:i4>1</vt:i4>
      </vt:variant>
      <vt:variant>
        <vt:lpstr>Slide Titles</vt:lpstr>
      </vt:variant>
      <vt:variant>
        <vt:i4>40</vt:i4>
      </vt:variant>
    </vt:vector>
  </HeadingPairs>
  <TitlesOfParts>
    <vt:vector size="59" baseType="lpstr">
      <vt:lpstr>Arial</vt:lpstr>
      <vt:lpstr>Bookman Old Style</vt:lpstr>
      <vt:lpstr>Calibri</vt:lpstr>
      <vt:lpstr>Calibri Light</vt:lpstr>
      <vt:lpstr>Comic Sans MS</vt:lpstr>
      <vt:lpstr>Corbel</vt:lpstr>
      <vt:lpstr>Edwardian Script ITC</vt:lpstr>
      <vt:lpstr>Garamond</vt:lpstr>
      <vt:lpstr>Matisse ITC</vt:lpstr>
      <vt:lpstr>Papyrus</vt:lpstr>
      <vt:lpstr>Tahoma</vt:lpstr>
      <vt:lpstr>Times</vt:lpstr>
      <vt:lpstr>Times New Roman</vt:lpstr>
      <vt:lpstr>Trebuchet MS</vt:lpstr>
      <vt:lpstr>Wingdings</vt:lpstr>
      <vt:lpstr>Office Theme</vt:lpstr>
      <vt:lpstr>Edge</vt:lpstr>
      <vt:lpstr>Slit</vt:lpstr>
      <vt:lpstr>Image</vt:lpstr>
      <vt:lpstr>How to (not) give a cruddy Presentation</vt:lpstr>
      <vt:lpstr>Outline</vt:lpstr>
      <vt:lpstr>Difference in media</vt:lpstr>
      <vt:lpstr>Outline</vt:lpstr>
      <vt:lpstr>Outline</vt:lpstr>
      <vt:lpstr>Plan what you’re going to say</vt:lpstr>
      <vt:lpstr>Tell a Story</vt:lpstr>
      <vt:lpstr>Audience</vt:lpstr>
      <vt:lpstr>Preparing the Presentation</vt:lpstr>
      <vt:lpstr>Presentation Slides - options</vt:lpstr>
      <vt:lpstr>Color</vt:lpstr>
      <vt:lpstr>PowerPoint Presentation</vt:lpstr>
      <vt:lpstr>PowerPoint Esthetics</vt:lpstr>
      <vt:lpstr>Font Size</vt:lpstr>
      <vt:lpstr>Avoid weird fonts</vt:lpstr>
      <vt:lpstr>One common error is having a slide format that dissuades the audience from reading</vt:lpstr>
      <vt:lpstr>Use figures to illustrate key points</vt:lpstr>
      <vt:lpstr>Label all elements in a figure</vt:lpstr>
      <vt:lpstr>Present data clearly: not this…</vt:lpstr>
      <vt:lpstr>Way too busy!</vt:lpstr>
      <vt:lpstr>Terribly noisy patterns</vt:lpstr>
      <vt:lpstr>PowerPoint Presentation</vt:lpstr>
      <vt:lpstr>DON’T present tables unless you must</vt:lpstr>
      <vt:lpstr>Audience’s perspective</vt:lpstr>
      <vt:lpstr>Rehearsing</vt:lpstr>
      <vt:lpstr>Giving the Presentation</vt:lpstr>
      <vt:lpstr>Giving the Presentation</vt:lpstr>
      <vt:lpstr>Giving the Presentation</vt:lpstr>
      <vt:lpstr>Uncertainty About the Material</vt:lpstr>
      <vt:lpstr>Concluding Your Content</vt:lpstr>
      <vt:lpstr>Conclusion (example)</vt:lpstr>
      <vt:lpstr>Finishing Your Presentation</vt:lpstr>
      <vt:lpstr>Difficult Questions</vt:lpstr>
      <vt:lpstr>Difficult Questions, continued</vt:lpstr>
      <vt:lpstr>Specifically for Capstone Talks</vt:lpstr>
      <vt:lpstr>Overview of a 15-minute talk</vt:lpstr>
      <vt:lpstr>The opening</vt:lpstr>
      <vt:lpstr>The body of the talk</vt:lpstr>
      <vt:lpstr>Wrapping up</vt:lpstr>
      <vt:lpstr>How do you start?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Senior Seminar</dc:title>
  <dc:creator>Jason</dc:creator>
  <cp:lastModifiedBy>Jason Heaton</cp:lastModifiedBy>
  <cp:revision>16</cp:revision>
  <dcterms:created xsi:type="dcterms:W3CDTF">2021-02-02T21:44:00Z</dcterms:created>
  <dcterms:modified xsi:type="dcterms:W3CDTF">2021-03-10T18:53:53Z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