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1"/>
  </p:sldMasterIdLst>
  <p:notesMasterIdLst>
    <p:notesMasterId r:id="rId16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bw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6420"/>
  </p:normalViewPr>
  <p:slideViewPr>
    <p:cSldViewPr snapToGrid="0" snapToObjects="1">
      <p:cViewPr varScale="1">
        <p:scale>
          <a:sx n="96" d="100"/>
          <a:sy n="96" d="100"/>
        </p:scale>
        <p:origin x="20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C790B-9EFE-D14D-B138-2613C5D485DB}" type="datetimeFigureOut">
              <a:rPr lang="en-US" smtClean="0"/>
              <a:t>1/2/17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998376-DE2F-6941-BDDC-F41ED550A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126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98376-DE2F-6941-BDDC-F41ED550AD9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8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98376-DE2F-6941-BDDC-F41ED550AD9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7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98376-DE2F-6941-BDDC-F41ED550AD9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85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98376-DE2F-6941-BDDC-F41ED550AD9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960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98376-DE2F-6941-BDDC-F41ED550AD9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52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98376-DE2F-6941-BDDC-F41ED550AD9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41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98376-DE2F-6941-BDDC-F41ED550AD9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63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98376-DE2F-6941-BDDC-F41ED550AD9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799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98376-DE2F-6941-BDDC-F41ED550AD9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30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98376-DE2F-6941-BDDC-F41ED550AD9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86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54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71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928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14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87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005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5393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0570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7465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41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887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76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76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31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79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193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757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A915B7-6947-F148-AFD0-79590C949576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47C8E8-4B82-C143-8BFF-DF2D38481E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Planning Your Career </a:t>
            </a:r>
            <a:r>
              <a:rPr lang="en-US" sz="3200" i="1" dirty="0" smtClean="0"/>
              <a:t>(in Psychology)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705703"/>
            <a:ext cx="4038600" cy="748553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E-Term 2017</a:t>
            </a:r>
            <a:endParaRPr lang="en-US" sz="1800" dirty="0" smtClean="0"/>
          </a:p>
          <a:p>
            <a:r>
              <a:rPr lang="en-US" sz="1800" dirty="0" smtClean="0"/>
              <a:t>Dr. </a:t>
            </a:r>
            <a:r>
              <a:rPr lang="en-US" sz="1800" dirty="0" smtClean="0"/>
              <a:t>J. Allen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54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1030765"/>
            <a:ext cx="6798734" cy="1303867"/>
          </a:xfrm>
        </p:spPr>
        <p:txBody>
          <a:bodyPr/>
          <a:lstStyle/>
          <a:p>
            <a:r>
              <a:rPr lang="en-US" dirty="0" smtClean="0"/>
              <a:t>The Coffee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462" y="2671011"/>
            <a:ext cx="7789697" cy="3858288"/>
          </a:xfrm>
        </p:spPr>
        <p:txBody>
          <a:bodyPr/>
          <a:lstStyle/>
          <a:p>
            <a:r>
              <a:rPr lang="en-US" dirty="0" smtClean="0"/>
              <a:t>Coffee </a:t>
            </a:r>
            <a:r>
              <a:rPr lang="en-US" dirty="0" smtClean="0"/>
              <a:t>drinkers drank </a:t>
            </a:r>
            <a:r>
              <a:rPr lang="en-US" dirty="0" smtClean="0"/>
              <a:t>a cup of coffee and rate how well each of 30 different descriptions fit with that they had just </a:t>
            </a:r>
            <a:r>
              <a:rPr lang="en-US" dirty="0" smtClean="0"/>
              <a:t>done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458" y="3449721"/>
            <a:ext cx="2857500" cy="2857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157" y="3834601"/>
            <a:ext cx="2543927" cy="235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14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down an action you’ve had trouble taking recently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Write </a:t>
            </a:r>
            <a:r>
              <a:rPr lang="en-US" dirty="0" smtClean="0"/>
              <a:t>down </a:t>
            </a:r>
            <a:r>
              <a:rPr lang="en-US" i="1" u="sng" dirty="0" smtClean="0"/>
              <a:t>why</a:t>
            </a:r>
            <a:r>
              <a:rPr lang="en-US" dirty="0" smtClean="0"/>
              <a:t> you want to take that </a:t>
            </a:r>
            <a:r>
              <a:rPr lang="en-US" dirty="0" smtClean="0"/>
              <a:t>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730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What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down something you want to </a:t>
            </a:r>
            <a:r>
              <a:rPr lang="en-US" dirty="0" smtClean="0"/>
              <a:t>accomplish</a:t>
            </a:r>
          </a:p>
          <a:p>
            <a:endParaRPr lang="en-US" dirty="0" smtClean="0"/>
          </a:p>
          <a:p>
            <a:r>
              <a:rPr lang="en-US" dirty="0" smtClean="0"/>
              <a:t>Write </a:t>
            </a:r>
            <a:r>
              <a:rPr lang="en-US" dirty="0" smtClean="0"/>
              <a:t>down what your first step should </a:t>
            </a:r>
            <a:r>
              <a:rPr lang="en-US" dirty="0" smtClean="0"/>
              <a:t>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027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vs. Later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might be unconsciously biased toward one kind of thinking</a:t>
            </a:r>
          </a:p>
          <a:p>
            <a:pPr lvl="1"/>
            <a:r>
              <a:rPr lang="en-US" dirty="0" smtClean="0"/>
              <a:t>Distant goals: why</a:t>
            </a:r>
          </a:p>
          <a:p>
            <a:pPr lvl="1"/>
            <a:r>
              <a:rPr lang="en-US" dirty="0" smtClean="0"/>
              <a:t>Near: what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539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Power (and Peril) of Positive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“I have the ability to loose weight and am confident I can reach my goal</a:t>
            </a:r>
            <a:r>
              <a:rPr lang="en-US" dirty="0" smtClean="0"/>
              <a:t>.”</a:t>
            </a:r>
          </a:p>
          <a:p>
            <a:pPr marL="457200" indent="-457200">
              <a:buAutoNum type="arabicPeriod"/>
            </a:pP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smtClean="0"/>
              <a:t>“I will easily be able to avoid temptations like beer and potato chips, and have not problems sticking to my new exercise routine.”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315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Dream Big but Set </a:t>
            </a:r>
            <a:r>
              <a:rPr lang="en-US" dirty="0" smtClean="0"/>
              <a:t>G</a:t>
            </a:r>
            <a:r>
              <a:rPr lang="en-US" sz="4000" dirty="0" smtClean="0"/>
              <a:t>oals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“The first step to getting anywhere is to decide where you want to go</a:t>
            </a:r>
            <a:r>
              <a:rPr lang="en-US" sz="2400" dirty="0" smtClean="0"/>
              <a:t>……”</a:t>
            </a:r>
          </a:p>
          <a:p>
            <a:endParaRPr lang="en-US" sz="2400" dirty="0" smtClean="0"/>
          </a:p>
          <a:p>
            <a:r>
              <a:rPr lang="en-US" sz="2400" dirty="0" smtClean="0"/>
              <a:t>Don’t do your </a:t>
            </a:r>
            <a:r>
              <a:rPr lang="en-US" sz="2400" dirty="0" smtClean="0"/>
              <a:t>best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292937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948" y="834923"/>
            <a:ext cx="7556313" cy="1116106"/>
          </a:xfrm>
        </p:spPr>
        <p:txBody>
          <a:bodyPr/>
          <a:lstStyle/>
          <a:p>
            <a:r>
              <a:rPr lang="en-US" dirty="0" smtClean="0"/>
              <a:t>Big Picture vs. </a:t>
            </a:r>
            <a:r>
              <a:rPr lang="en-US" dirty="0" err="1" smtClean="0"/>
              <a:t>Nitty</a:t>
            </a:r>
            <a:r>
              <a:rPr lang="en-US" dirty="0" smtClean="0"/>
              <a:t> Gritty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671011"/>
            <a:ext cx="8082044" cy="3947730"/>
          </a:xfrm>
        </p:spPr>
        <p:txBody>
          <a:bodyPr>
            <a:normAutofit/>
          </a:bodyPr>
          <a:lstStyle/>
          <a:p>
            <a:r>
              <a:rPr lang="en-US" dirty="0" smtClean="0"/>
              <a:t>Making a list is</a:t>
            </a:r>
          </a:p>
          <a:p>
            <a:pPr lvl="1"/>
            <a:r>
              <a:rPr lang="en-US" dirty="0" smtClean="0"/>
              <a:t>A: Getting organized</a:t>
            </a:r>
          </a:p>
          <a:p>
            <a:pPr lvl="1"/>
            <a:r>
              <a:rPr lang="en-US" dirty="0" smtClean="0"/>
              <a:t>B: Writing things </a:t>
            </a:r>
            <a:r>
              <a:rPr lang="en-US" dirty="0" smtClean="0"/>
              <a:t>down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344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Picture vs. Nitty Gritty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Cleaning the house is</a:t>
            </a:r>
          </a:p>
          <a:p>
            <a:pPr lvl="1"/>
            <a:r>
              <a:rPr lang="en-US" dirty="0"/>
              <a:t>A: Showing one’s cleanliness</a:t>
            </a:r>
          </a:p>
          <a:p>
            <a:pPr lvl="1"/>
            <a:r>
              <a:rPr lang="en-US" dirty="0"/>
              <a:t>B: Vacuuming the floor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615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Picture vs. Nitty Gritty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Paying the rent is</a:t>
            </a:r>
          </a:p>
          <a:p>
            <a:pPr lvl="1"/>
            <a:r>
              <a:rPr lang="en-US" dirty="0"/>
              <a:t>A: Maintaining a place to live</a:t>
            </a:r>
          </a:p>
          <a:p>
            <a:pPr lvl="1"/>
            <a:r>
              <a:rPr lang="en-US" dirty="0"/>
              <a:t>B: Writing a check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88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Picture vs. Nitty Gritty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Locking a door is</a:t>
            </a:r>
          </a:p>
          <a:p>
            <a:pPr lvl="1"/>
            <a:r>
              <a:rPr lang="en-US" dirty="0"/>
              <a:t>A: Putting a key in the lock</a:t>
            </a:r>
          </a:p>
          <a:p>
            <a:pPr lvl="1"/>
            <a:r>
              <a:rPr lang="en-US" dirty="0"/>
              <a:t>B: Securing the house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666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Picture vs. Nitty Gritty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Greeting someone is</a:t>
            </a:r>
          </a:p>
          <a:p>
            <a:pPr lvl="1"/>
            <a:r>
              <a:rPr lang="en-US" dirty="0"/>
              <a:t>A: Saying hello</a:t>
            </a:r>
          </a:p>
          <a:p>
            <a:pPr lvl="1"/>
            <a:r>
              <a:rPr lang="en-US" dirty="0"/>
              <a:t>B: Showing friendliness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80752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Picture vs. </a:t>
            </a:r>
            <a:r>
              <a:rPr lang="en-US" dirty="0" err="1" smtClean="0"/>
              <a:t>Nitty</a:t>
            </a:r>
            <a:r>
              <a:rPr lang="en-US" dirty="0" smtClean="0"/>
              <a:t> Gritty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1a =2</a:t>
            </a:r>
          </a:p>
          <a:p>
            <a:r>
              <a:rPr lang="en-US" sz="2800" dirty="0" smtClean="0"/>
              <a:t>1b =1</a:t>
            </a:r>
          </a:p>
          <a:p>
            <a:r>
              <a:rPr lang="en-US" sz="2800" dirty="0" smtClean="0"/>
              <a:t>2a =2</a:t>
            </a:r>
          </a:p>
          <a:p>
            <a:r>
              <a:rPr lang="en-US" sz="2800" dirty="0" smtClean="0"/>
              <a:t>2b=1</a:t>
            </a:r>
          </a:p>
          <a:p>
            <a:r>
              <a:rPr lang="en-US" sz="2800" dirty="0" smtClean="0"/>
              <a:t>3a =2</a:t>
            </a:r>
          </a:p>
          <a:p>
            <a:r>
              <a:rPr lang="en-US" sz="2800" dirty="0" smtClean="0"/>
              <a:t>3b=1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4a =1</a:t>
            </a:r>
          </a:p>
          <a:p>
            <a:r>
              <a:rPr lang="en-US" sz="2800" dirty="0"/>
              <a:t>4b =2</a:t>
            </a:r>
          </a:p>
          <a:p>
            <a:r>
              <a:rPr lang="en-US" sz="2800" dirty="0" smtClean="0"/>
              <a:t>5a = 1</a:t>
            </a:r>
          </a:p>
          <a:p>
            <a:r>
              <a:rPr lang="en-US" sz="2800" dirty="0" smtClean="0"/>
              <a:t>5b = 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6658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Thinking Why </a:t>
            </a:r>
            <a:r>
              <a:rPr lang="en-US" dirty="0" smtClean="0"/>
              <a:t>&amp; Thinking </a:t>
            </a:r>
            <a:r>
              <a:rPr lang="en-US" dirty="0" smtClean="0"/>
              <a:t>What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2310063"/>
            <a:ext cx="8060246" cy="4290790"/>
          </a:xfrm>
        </p:spPr>
        <p:txBody>
          <a:bodyPr/>
          <a:lstStyle/>
          <a:p>
            <a:r>
              <a:rPr lang="en-US" dirty="0" smtClean="0"/>
              <a:t>Why</a:t>
            </a:r>
          </a:p>
          <a:p>
            <a:pPr lvl="1"/>
            <a:r>
              <a:rPr lang="en-US" dirty="0"/>
              <a:t>Linking one particular, small action to greater meaning or </a:t>
            </a:r>
            <a:r>
              <a:rPr lang="en-US" dirty="0" smtClean="0"/>
              <a:t>purpose</a:t>
            </a:r>
          </a:p>
          <a:p>
            <a:pPr lvl="1"/>
            <a:endParaRPr lang="en-US" dirty="0"/>
          </a:p>
          <a:p>
            <a:r>
              <a:rPr lang="en-US" dirty="0" smtClean="0"/>
              <a:t>What</a:t>
            </a:r>
            <a:endParaRPr lang="en-US" dirty="0" smtClean="0"/>
          </a:p>
          <a:p>
            <a:pPr lvl="1"/>
            <a:r>
              <a:rPr lang="en-US" dirty="0" smtClean="0"/>
              <a:t>Nitty gritty, what am I really going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92794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81</TotalTime>
  <Words>345</Words>
  <Application>Microsoft Macintosh PowerPoint</Application>
  <PresentationFormat>On-screen Show (4:3)</PresentationFormat>
  <Paragraphs>72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Garamond</vt:lpstr>
      <vt:lpstr>Arial</vt:lpstr>
      <vt:lpstr>Organic</vt:lpstr>
      <vt:lpstr>Planning Your Career (in Psychology)</vt:lpstr>
      <vt:lpstr>Dream Big but Set Goals</vt:lpstr>
      <vt:lpstr>Big Picture vs. Nitty Gritty</vt:lpstr>
      <vt:lpstr>Big Picture vs. Nitty Gritty</vt:lpstr>
      <vt:lpstr>Big Picture vs. Nitty Gritty</vt:lpstr>
      <vt:lpstr>Big Picture vs. Nitty Gritty</vt:lpstr>
      <vt:lpstr>Big Picture vs. Nitty Gritty</vt:lpstr>
      <vt:lpstr>Big Picture vs. Nitty Gritty</vt:lpstr>
      <vt:lpstr>Thinking Why &amp; Thinking What</vt:lpstr>
      <vt:lpstr>The Coffee Study</vt:lpstr>
      <vt:lpstr>Thinking Why</vt:lpstr>
      <vt:lpstr>Thinking What</vt:lpstr>
      <vt:lpstr>Now vs. Later</vt:lpstr>
      <vt:lpstr>The Power (and Peril) of Positive Thinking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Issues in Psychology</dc:title>
  <dc:creator>Allen, Jessica</dc:creator>
  <cp:lastModifiedBy>Allen, Jessica</cp:lastModifiedBy>
  <cp:revision>11</cp:revision>
  <cp:lastPrinted>2013-08-26T14:28:30Z</cp:lastPrinted>
  <dcterms:created xsi:type="dcterms:W3CDTF">2013-08-26T13:32:23Z</dcterms:created>
  <dcterms:modified xsi:type="dcterms:W3CDTF">2017-01-02T18:48:44Z</dcterms:modified>
</cp:coreProperties>
</file>