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8" r:id="rId3"/>
    <p:sldId id="259" r:id="rId4"/>
    <p:sldId id="260" r:id="rId5"/>
    <p:sldId id="261" r:id="rId6"/>
    <p:sldId id="264" r:id="rId7"/>
    <p:sldId id="262" r:id="rId8"/>
    <p:sldId id="263" r:id="rId9"/>
    <p:sldId id="257" r:id="rId10"/>
    <p:sldId id="265" r:id="rId11"/>
    <p:sldId id="266" r:id="rId12"/>
    <p:sldId id="268" r:id="rId13"/>
    <p:sldId id="269" r:id="rId14"/>
    <p:sldId id="270" r:id="rId15"/>
    <p:sldId id="271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63" d="100"/>
          <a:sy n="63" d="100"/>
        </p:scale>
        <p:origin x="80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dirty="0"/>
              <a:t>1/14/2022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dirty="0"/>
              <a:t>1/14/2022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dirty="0"/>
              <a:t>1/14/2022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dirty="0"/>
              <a:t>1/14/2022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dirty="0"/>
              <a:t>1/14/2022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dirty="0"/>
              <a:t>1/14/2022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dirty="0"/>
              <a:t>1/14/2022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dirty="0"/>
              <a:t>1/14/2022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dirty="0"/>
              <a:t>1/14/2022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dirty="0"/>
              <a:t>1/14/2022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dirty="0"/>
              <a:t>1/14/2022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dirty="0"/>
              <a:t>1/14/2022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utori.com/en/story/beloved-timeline--EGMVr3XQX7TE1Z9x3Moeop8b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microsoft.com/office/2007/relationships/hdphoto" Target="../media/hdphoto3.wdp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imetoast.com/timelines/31288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79622-2503-4031-9EB3-26D8FA128D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BELOVED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21FA10-C2C1-42AE-90F2-E7037A9DB61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https://www.sutori.com/en/story/beloved-timeline--EGMVr3XQX7TE1Z9x3Moeop8b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2553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045633D-7FA7-4D93-8E45-D385B582A1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82532B9D-ADFC-4AEF-97D4-9FC87BB61E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ln w="22225">
            <a:solidFill>
              <a:srgbClr val="554D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EE0E9A9-EF39-4B2D-8B6D-8622CDE2C2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332" y="1496020"/>
            <a:ext cx="10577744" cy="386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5083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0F8A9FB-A7A3-425B-BBBA-17AB5360AB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437" y="319087"/>
            <a:ext cx="10525125" cy="6219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0745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8598658-8579-447E-B96E-7C0CDFF693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6D48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EAEFD1B-6AFB-4ECA-A47F-11A07AEAF6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999"/>
          </a:xfrm>
          <a:prstGeom prst="rect">
            <a:avLst/>
          </a:prstGeom>
          <a:blipFill dpi="0" rotWithShape="1">
            <a:blip r:embed="rId2">
              <a:alphaModFix amt="5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3D5706E-D323-4862-B67C-73000F1847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1" y="480059"/>
            <a:ext cx="11237976" cy="589788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01379EB-D3A8-4833-8C68-CA441439AA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01856" y="3078660"/>
            <a:ext cx="8291823" cy="281921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70733C6-B6E9-43AF-8C69-038EEF63E6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01855" y="1130082"/>
            <a:ext cx="8291822" cy="1948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0095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C5EC292-991E-4C8F-9F55-D72971A4BB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93A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90B7573-D2CD-4589-B099-E8254726AC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999"/>
          </a:xfrm>
          <a:prstGeom prst="rect">
            <a:avLst/>
          </a:prstGeom>
          <a:blipFill dpi="0" rotWithShape="1">
            <a:blip r:embed="rId2">
              <a:alphaModFix amt="5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C26A041F-C32D-4E9C-AD9A-6F8F9710D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1" y="480059"/>
            <a:ext cx="11237976" cy="5897880"/>
          </a:xfrm>
          <a:prstGeom prst="rect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B4B9CE5-1A90-4B6B-BEF6-CAD576301A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201" y="1521072"/>
            <a:ext cx="10599597" cy="3815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2356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5F9811E-139C-48FD-8A38-13F5019712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862" y="414337"/>
            <a:ext cx="10582275" cy="6029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7725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55753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DAEDB5E-2DEA-4EFB-8788-904EA0491C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8382" y="548640"/>
            <a:ext cx="6934200" cy="350978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BDF22F2-F877-47C3-A7A5-CCDEB662DA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8382" y="4151631"/>
            <a:ext cx="6934200" cy="254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5203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>
            <a:extLst>
              <a:ext uri="{FF2B5EF4-FFF2-40B4-BE49-F238E27FC236}">
                <a16:creationId xmlns:a16="http://schemas.microsoft.com/office/drawing/2014/main" id="{9C5EC292-991E-4C8F-9F55-D72971A4BB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76D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90B7573-D2CD-4589-B099-E8254726AC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999"/>
          </a:xfrm>
          <a:prstGeom prst="rect">
            <a:avLst/>
          </a:prstGeom>
          <a:blipFill dpi="0" rotWithShape="1">
            <a:blip r:embed="rId2">
              <a:alphaModFix amt="5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C26A041F-C32D-4E9C-AD9A-6F8F9710D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1" y="480059"/>
            <a:ext cx="11237976" cy="5897880"/>
          </a:xfrm>
          <a:prstGeom prst="rect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B25CA14-0684-4AFC-BDC1-1FEB0F5655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1980" y="803062"/>
            <a:ext cx="5968038" cy="5251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2038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C5EC292-991E-4C8F-9F55-D72971A4BB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88A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90B7573-D2CD-4589-B099-E8254726AC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999"/>
          </a:xfrm>
          <a:prstGeom prst="rect">
            <a:avLst/>
          </a:prstGeom>
          <a:blipFill dpi="0" rotWithShape="1">
            <a:blip r:embed="rId2">
              <a:alphaModFix amt="5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C26A041F-C32D-4E9C-AD9A-6F8F9710D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1" y="480059"/>
            <a:ext cx="11237976" cy="5897880"/>
          </a:xfrm>
          <a:prstGeom prst="rect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0BCB5C4-D68D-40BC-96FB-390FC35C53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4662" y="803062"/>
            <a:ext cx="9862675" cy="5251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7356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tint val="75000"/>
                <a:shade val="58000"/>
                <a:satMod val="120000"/>
              </a:schemeClr>
              <a:schemeClr val="bg1">
                <a:tint val="50000"/>
                <a:shade val="96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E9FBC8E-8666-4442-8D7D-B250510CD4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684" y="2005"/>
            <a:ext cx="10908632" cy="6853991"/>
          </a:xfrm>
          <a:custGeom>
            <a:avLst/>
            <a:gdLst>
              <a:gd name="connsiteX0" fmla="*/ 9059740 w 10908632"/>
              <a:gd name="connsiteY0" fmla="*/ 0 h 6853991"/>
              <a:gd name="connsiteX1" fmla="*/ 9694921 w 10908632"/>
              <a:gd name="connsiteY1" fmla="*/ 0 h 6853991"/>
              <a:gd name="connsiteX2" fmla="*/ 9825053 w 10908632"/>
              <a:gd name="connsiteY2" fmla="*/ 165594 h 6853991"/>
              <a:gd name="connsiteX3" fmla="*/ 10908632 w 10908632"/>
              <a:gd name="connsiteY3" fmla="*/ 3429000 h 6853991"/>
              <a:gd name="connsiteX4" fmla="*/ 9825053 w 10908632"/>
              <a:gd name="connsiteY4" fmla="*/ 6692406 h 6853991"/>
              <a:gd name="connsiteX5" fmla="*/ 9698072 w 10908632"/>
              <a:gd name="connsiteY5" fmla="*/ 6853991 h 6853991"/>
              <a:gd name="connsiteX6" fmla="*/ 9063562 w 10908632"/>
              <a:gd name="connsiteY6" fmla="*/ 6853991 h 6853991"/>
              <a:gd name="connsiteX7" fmla="*/ 9138428 w 10908632"/>
              <a:gd name="connsiteY7" fmla="*/ 6775466 h 6853991"/>
              <a:gd name="connsiteX8" fmla="*/ 10431379 w 10908632"/>
              <a:gd name="connsiteY8" fmla="*/ 3429000 h 6853991"/>
              <a:gd name="connsiteX9" fmla="*/ 9138428 w 10908632"/>
              <a:gd name="connsiteY9" fmla="*/ 82534 h 6853991"/>
              <a:gd name="connsiteX10" fmla="*/ 2037821 w 10908632"/>
              <a:gd name="connsiteY10" fmla="*/ 0 h 6853991"/>
              <a:gd name="connsiteX11" fmla="*/ 8870811 w 10908632"/>
              <a:gd name="connsiteY11" fmla="*/ 0 h 6853991"/>
              <a:gd name="connsiteX12" fmla="*/ 8877212 w 10908632"/>
              <a:gd name="connsiteY12" fmla="*/ 6103 h 6853991"/>
              <a:gd name="connsiteX13" fmla="*/ 10295021 w 10908632"/>
              <a:gd name="connsiteY13" fmla="*/ 3429000 h 6853991"/>
              <a:gd name="connsiteX14" fmla="*/ 8877212 w 10908632"/>
              <a:gd name="connsiteY14" fmla="*/ 6851897 h 6853991"/>
              <a:gd name="connsiteX15" fmla="*/ 8875015 w 10908632"/>
              <a:gd name="connsiteY15" fmla="*/ 6853991 h 6853991"/>
              <a:gd name="connsiteX16" fmla="*/ 2033617 w 10908632"/>
              <a:gd name="connsiteY16" fmla="*/ 6853991 h 6853991"/>
              <a:gd name="connsiteX17" fmla="*/ 2031421 w 10908632"/>
              <a:gd name="connsiteY17" fmla="*/ 6851897 h 6853991"/>
              <a:gd name="connsiteX18" fmla="*/ 613611 w 10908632"/>
              <a:gd name="connsiteY18" fmla="*/ 3429000 h 6853991"/>
              <a:gd name="connsiteX19" fmla="*/ 2031420 w 10908632"/>
              <a:gd name="connsiteY19" fmla="*/ 6103 h 6853991"/>
              <a:gd name="connsiteX20" fmla="*/ 1213711 w 10908632"/>
              <a:gd name="connsiteY20" fmla="*/ 0 h 6853991"/>
              <a:gd name="connsiteX21" fmla="*/ 1848893 w 10908632"/>
              <a:gd name="connsiteY21" fmla="*/ 0 h 6853991"/>
              <a:gd name="connsiteX22" fmla="*/ 1770204 w 10908632"/>
              <a:gd name="connsiteY22" fmla="*/ 82534 h 6853991"/>
              <a:gd name="connsiteX23" fmla="*/ 477253 w 10908632"/>
              <a:gd name="connsiteY23" fmla="*/ 3429000 h 6853991"/>
              <a:gd name="connsiteX24" fmla="*/ 1770204 w 10908632"/>
              <a:gd name="connsiteY24" fmla="*/ 6775466 h 6853991"/>
              <a:gd name="connsiteX25" fmla="*/ 1845071 w 10908632"/>
              <a:gd name="connsiteY25" fmla="*/ 6853991 h 6853991"/>
              <a:gd name="connsiteX26" fmla="*/ 1210561 w 10908632"/>
              <a:gd name="connsiteY26" fmla="*/ 6853991 h 6853991"/>
              <a:gd name="connsiteX27" fmla="*/ 1083579 w 10908632"/>
              <a:gd name="connsiteY27" fmla="*/ 6692406 h 6853991"/>
              <a:gd name="connsiteX28" fmla="*/ 0 w 10908632"/>
              <a:gd name="connsiteY28" fmla="*/ 3429000 h 6853991"/>
              <a:gd name="connsiteX29" fmla="*/ 1083579 w 10908632"/>
              <a:gd name="connsiteY29" fmla="*/ 165594 h 6853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0908632" h="6853991">
                <a:moveTo>
                  <a:pt x="9059740" y="0"/>
                </a:moveTo>
                <a:lnTo>
                  <a:pt x="9694921" y="0"/>
                </a:lnTo>
                <a:lnTo>
                  <a:pt x="9825053" y="165594"/>
                </a:lnTo>
                <a:cubicBezTo>
                  <a:pt x="10505610" y="1075607"/>
                  <a:pt x="10908632" y="2205238"/>
                  <a:pt x="10908632" y="3429000"/>
                </a:cubicBezTo>
                <a:cubicBezTo>
                  <a:pt x="10908632" y="4652762"/>
                  <a:pt x="10505610" y="5782393"/>
                  <a:pt x="9825053" y="6692406"/>
                </a:cubicBezTo>
                <a:lnTo>
                  <a:pt x="9698072" y="6853991"/>
                </a:lnTo>
                <a:lnTo>
                  <a:pt x="9063562" y="6853991"/>
                </a:lnTo>
                <a:lnTo>
                  <a:pt x="9138428" y="6775466"/>
                </a:lnTo>
                <a:cubicBezTo>
                  <a:pt x="9941761" y="5891604"/>
                  <a:pt x="10431379" y="4717480"/>
                  <a:pt x="10431379" y="3429000"/>
                </a:cubicBezTo>
                <a:cubicBezTo>
                  <a:pt x="10431379" y="2140521"/>
                  <a:pt x="9941761" y="966397"/>
                  <a:pt x="9138428" y="82534"/>
                </a:cubicBezTo>
                <a:close/>
                <a:moveTo>
                  <a:pt x="2037821" y="0"/>
                </a:moveTo>
                <a:lnTo>
                  <a:pt x="8870811" y="0"/>
                </a:lnTo>
                <a:lnTo>
                  <a:pt x="8877212" y="6103"/>
                </a:lnTo>
                <a:cubicBezTo>
                  <a:pt x="9753207" y="882099"/>
                  <a:pt x="10295021" y="2092275"/>
                  <a:pt x="10295021" y="3429000"/>
                </a:cubicBezTo>
                <a:cubicBezTo>
                  <a:pt x="10295021" y="4765725"/>
                  <a:pt x="9753207" y="5975902"/>
                  <a:pt x="8877212" y="6851897"/>
                </a:cubicBezTo>
                <a:lnTo>
                  <a:pt x="8875015" y="6853991"/>
                </a:lnTo>
                <a:lnTo>
                  <a:pt x="2033617" y="6853991"/>
                </a:lnTo>
                <a:lnTo>
                  <a:pt x="2031421" y="6851897"/>
                </a:lnTo>
                <a:cubicBezTo>
                  <a:pt x="1155426" y="5975902"/>
                  <a:pt x="613611" y="4765725"/>
                  <a:pt x="613611" y="3429000"/>
                </a:cubicBezTo>
                <a:cubicBezTo>
                  <a:pt x="613611" y="2092275"/>
                  <a:pt x="1155425" y="882099"/>
                  <a:pt x="2031420" y="6103"/>
                </a:cubicBezTo>
                <a:close/>
                <a:moveTo>
                  <a:pt x="1213711" y="0"/>
                </a:moveTo>
                <a:lnTo>
                  <a:pt x="1848893" y="0"/>
                </a:lnTo>
                <a:lnTo>
                  <a:pt x="1770204" y="82534"/>
                </a:lnTo>
                <a:cubicBezTo>
                  <a:pt x="966871" y="966397"/>
                  <a:pt x="477253" y="2140521"/>
                  <a:pt x="477253" y="3429000"/>
                </a:cubicBezTo>
                <a:cubicBezTo>
                  <a:pt x="477253" y="4717480"/>
                  <a:pt x="966872" y="5891604"/>
                  <a:pt x="1770204" y="6775466"/>
                </a:cubicBezTo>
                <a:lnTo>
                  <a:pt x="1845071" y="6853991"/>
                </a:lnTo>
                <a:lnTo>
                  <a:pt x="1210561" y="6853991"/>
                </a:lnTo>
                <a:lnTo>
                  <a:pt x="1083579" y="6692406"/>
                </a:lnTo>
                <a:cubicBezTo>
                  <a:pt x="403022" y="5782393"/>
                  <a:pt x="0" y="4652762"/>
                  <a:pt x="0" y="3429000"/>
                </a:cubicBezTo>
                <a:cubicBezTo>
                  <a:pt x="0" y="2205238"/>
                  <a:pt x="403022" y="1075607"/>
                  <a:pt x="1083579" y="16559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1F66470-E312-4AFC-BDA0-94979CA2AC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9986" y="731520"/>
            <a:ext cx="8007137" cy="538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1972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32FD491-28F3-42E7-AEBF-A9E3C462C9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AD016B6E-F283-4CFB-9099-05C8DA6AB3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2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2D0360E-345F-4790-B0A0-03ADC36B5E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5118BA95-03E7-41B7-B442-0AF8C0A7FF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12188952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799C3D5-7D55-4046-808C-F290F456D6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61035" y="1679569"/>
            <a:ext cx="3498864" cy="3498858"/>
            <a:chOff x="1061035" y="1679569"/>
            <a:chExt cx="3498864" cy="3498858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059D8741-EAD6-41B1-A882-70D70FC358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1035" y="1679569"/>
              <a:ext cx="3498864" cy="3498858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4000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45444F36-3103-4D11-A25F-C054D4606D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46134" y="1864667"/>
              <a:ext cx="3128666" cy="312866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AD9B3EAD-A2B3-42C4-927C-3455E3E69E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502277" y="3388659"/>
            <a:ext cx="3657600" cy="80683"/>
          </a:xfrm>
          <a:prstGeom prst="rect">
            <a:avLst/>
          </a:prstGeom>
          <a:blipFill dpi="0" rotWithShape="1">
            <a:blip r:embed="rId6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04D6E7A-D21C-4ADF-919D-F97D669948A6}"/>
              </a:ext>
            </a:extLst>
          </p:cNvPr>
          <p:cNvSpPr txBox="1"/>
          <p:nvPr/>
        </p:nvSpPr>
        <p:spPr>
          <a:xfrm>
            <a:off x="6081089" y="725394"/>
            <a:ext cx="5142658" cy="5407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indent="-182880" defTabSz="914400">
              <a:lnSpc>
                <a:spcPct val="90000"/>
              </a:lnSpc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en-US" dirty="0"/>
              <a:t>The PRESENT of the novel begins here</a:t>
            </a:r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720C1AB-85BF-4D83-B37B-171C64495026}"/>
              </a:ext>
            </a:extLst>
          </p:cNvPr>
          <p:cNvSpPr txBox="1"/>
          <p:nvPr/>
        </p:nvSpPr>
        <p:spPr>
          <a:xfrm>
            <a:off x="1703027" y="2828833"/>
            <a:ext cx="2214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/>
              <a:t>1873</a:t>
            </a:r>
          </a:p>
        </p:txBody>
      </p:sp>
    </p:spTree>
    <p:extLst>
      <p:ext uri="{BB962C8B-B14F-4D97-AF65-F5344CB8AC3E}">
        <p14:creationId xmlns:p14="http://schemas.microsoft.com/office/powerpoint/2010/main" val="3777582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E20707D-5841-41A3-B3F5-FD5979CAE6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88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9F05012-3070-48EC-BC58-E908A8D70B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999"/>
          </a:xfrm>
          <a:prstGeom prst="rect">
            <a:avLst/>
          </a:prstGeom>
          <a:blipFill dpi="0" rotWithShape="1">
            <a:blip r:embed="rId2">
              <a:alphaModFix amt="5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6903796-6A5A-4C4D-9D78-4F2383B15D8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126" b="-1"/>
          <a:stretch/>
        </p:blipFill>
        <p:spPr>
          <a:xfrm>
            <a:off x="643467" y="643467"/>
            <a:ext cx="10905066" cy="557106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33EAD004-AB0B-4352-9991-A040EA93DF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7227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C5EC292-991E-4C8F-9F55-D72971A4BB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485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90B7573-D2CD-4589-B099-E8254726AC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999"/>
          </a:xfrm>
          <a:prstGeom prst="rect">
            <a:avLst/>
          </a:prstGeom>
          <a:blipFill dpi="0" rotWithShape="1">
            <a:blip r:embed="rId2">
              <a:alphaModFix amt="5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C26A041F-C32D-4E9C-AD9A-6F8F9710D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1" y="480059"/>
            <a:ext cx="11237976" cy="5897880"/>
          </a:xfrm>
          <a:prstGeom prst="rect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C14C6DB-AEEC-45E0-8016-D0A21280D9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200" y="1172428"/>
            <a:ext cx="10599597" cy="363036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E1C9F3A-0229-4684-A2BC-2A16FC36E97B}"/>
              </a:ext>
            </a:extLst>
          </p:cNvPr>
          <p:cNvSpPr txBox="1"/>
          <p:nvPr/>
        </p:nvSpPr>
        <p:spPr>
          <a:xfrm>
            <a:off x="3627120" y="5282848"/>
            <a:ext cx="4937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Not the end. The </a:t>
            </a:r>
            <a:r>
              <a:rPr lang="en-US" dirty="0" err="1"/>
              <a:t>Sutori</a:t>
            </a:r>
            <a:r>
              <a:rPr lang="en-US" dirty="0"/>
              <a:t> timeline ends here.</a:t>
            </a:r>
          </a:p>
        </p:txBody>
      </p:sp>
    </p:spTree>
    <p:extLst>
      <p:ext uri="{BB962C8B-B14F-4D97-AF65-F5344CB8AC3E}">
        <p14:creationId xmlns:p14="http://schemas.microsoft.com/office/powerpoint/2010/main" val="11586638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03E795-45B8-4061-83C4-F7E0236F1E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PAUL 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51D1D3-34F5-485E-9885-7A88DB4EE7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https://www.timetoast.com/timelines/31288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7611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{6026D07A-F004-4BE1-94B5-F0E7D0400324}tf03090434</Template>
  <TotalTime>107</TotalTime>
  <Words>47</Words>
  <Application>Microsoft Office PowerPoint</Application>
  <PresentationFormat>Widescreen</PresentationFormat>
  <Paragraphs>7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Calibri</vt:lpstr>
      <vt:lpstr>Rockwell</vt:lpstr>
      <vt:lpstr>Rockwell Condensed</vt:lpstr>
      <vt:lpstr>Rockwell Extra Bold</vt:lpstr>
      <vt:lpstr>Wingdings</vt:lpstr>
      <vt:lpstr>Wood Type</vt:lpstr>
      <vt:lpstr>BELOVED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PAUL 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BELOVED PP</dc:title>
  <dc:creator>Cowan, Tynes</dc:creator>
  <cp:lastModifiedBy>Cowan, Tynes</cp:lastModifiedBy>
  <cp:revision>2</cp:revision>
  <dcterms:created xsi:type="dcterms:W3CDTF">2022-01-14T21:07:04Z</dcterms:created>
  <dcterms:modified xsi:type="dcterms:W3CDTF">2022-01-14T22:54:33Z</dcterms:modified>
</cp:coreProperties>
</file>