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524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55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77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4847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01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1028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03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7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44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57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924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1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704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05675E1-0869-41B8-9166-AC537A00308F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F49539D-A5DB-4575-8802-7D0027631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3558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9E380-EFCC-407D-9408-F6A4BB7105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68A72-2D1B-436F-B4E2-48F0B17E35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05E3E07A-0DE8-46AA-BBF2-04D4B7C274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3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199"/>
    </mc:Choice>
    <mc:Fallback>
      <p:transition spd="slow" advTm="194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Wingdings 3</vt:lpstr>
      <vt:lpstr>Slice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Benyoussef, Lamia</dc:creator>
  <cp:lastModifiedBy>Benyoussef, Lamia</cp:lastModifiedBy>
  <cp:revision>2</cp:revision>
  <dcterms:created xsi:type="dcterms:W3CDTF">2022-01-19T19:39:09Z</dcterms:created>
  <dcterms:modified xsi:type="dcterms:W3CDTF">2022-01-19T19:50:03Z</dcterms:modified>
</cp:coreProperties>
</file>