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0fc9865784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0fc9865784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0fc9865784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0fc9865784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0fc9865784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10fc9865784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0fc9865784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10fc9865784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0fc9865784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0fc9865784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Archaic and Classical Women on Vases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4561225"/>
            <a:ext cx="8655300" cy="4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2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17"/>
              <a:t> Eretria Painter, ca. 480 BCE, National Archaeological Museum</a:t>
            </a:r>
            <a:endParaRPr sz="7217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319200"/>
            <a:ext cx="6711999" cy="384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01750" y="2952750"/>
            <a:ext cx="3665250" cy="1679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4561225"/>
            <a:ext cx="8655300" cy="4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2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17"/>
              <a:t>Ca. 520 BCE, The British Museum </a:t>
            </a:r>
            <a:endParaRPr sz="7217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4600" y="228600"/>
            <a:ext cx="3910642" cy="425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4272750"/>
            <a:ext cx="8655300" cy="54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3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17"/>
              <a:t>Ashby Painter, ca. 500 BCE, The Metropolitan Museum of Art</a:t>
            </a:r>
            <a:endParaRPr sz="7217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500" y="1579500"/>
            <a:ext cx="4164570" cy="23182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75" name="Google Shape;7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8200" y="1579500"/>
            <a:ext cx="4183374" cy="23182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4561225"/>
            <a:ext cx="8655300" cy="4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2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17"/>
              <a:t>Briseis painter, ca. 480 BCE, Museo Nazionale Archeologico di Tarquinia</a:t>
            </a:r>
            <a:endParaRPr sz="7217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20272" y="268875"/>
            <a:ext cx="5250903" cy="413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311700" y="4405950"/>
            <a:ext cx="5998800" cy="60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Attic Red-Figure Skyphos, ca 460 BCE, Getty Museum</a:t>
            </a:r>
            <a:endParaRPr/>
          </a:p>
        </p:txBody>
      </p:sp>
      <p:pic>
        <p:nvPicPr>
          <p:cNvPr id="87" name="Google Shape;8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0612" y="349375"/>
            <a:ext cx="6462775" cy="402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