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94F23-C66F-4F28-8E8E-B98BC835DC11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E30DF-B989-4D29-8102-F87710098F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E30DF-B989-4D29-8102-F87710098F9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E30DF-B989-4D29-8102-F87710098F9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E30DF-B989-4D29-8102-F87710098F9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E30DF-B989-4D29-8102-F87710098F9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E30DF-B989-4D29-8102-F87710098F9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E30DF-B989-4D29-8102-F87710098F9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E30DF-B989-4D29-8102-F87710098F9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E30DF-B989-4D29-8102-F87710098F9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E30DF-B989-4D29-8102-F87710098F9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E30DF-B989-4D29-8102-F87710098F9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E30DF-B989-4D29-8102-F87710098F9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E30DF-B989-4D29-8102-F87710098F9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E30DF-B989-4D29-8102-F87710098F9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E30DF-B989-4D29-8102-F87710098F9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B1D0-4779-44A3-B38A-4E5A1D95DF55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98031-C0B3-4950-82FC-C95F18CB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B1D0-4779-44A3-B38A-4E5A1D95DF55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98031-C0B3-4950-82FC-C95F18CB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B1D0-4779-44A3-B38A-4E5A1D95DF55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98031-C0B3-4950-82FC-C95F18CB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B1D0-4779-44A3-B38A-4E5A1D95DF55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98031-C0B3-4950-82FC-C95F18CB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B1D0-4779-44A3-B38A-4E5A1D95DF55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98031-C0B3-4950-82FC-C95F18CB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B1D0-4779-44A3-B38A-4E5A1D95DF55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98031-C0B3-4950-82FC-C95F18CB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B1D0-4779-44A3-B38A-4E5A1D95DF55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98031-C0B3-4950-82FC-C95F18CB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B1D0-4779-44A3-B38A-4E5A1D95DF55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98031-C0B3-4950-82FC-C95F18CB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B1D0-4779-44A3-B38A-4E5A1D95DF55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98031-C0B3-4950-82FC-C95F18CB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B1D0-4779-44A3-B38A-4E5A1D95DF55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98031-C0B3-4950-82FC-C95F18CB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BB1D0-4779-44A3-B38A-4E5A1D95DF55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98031-C0B3-4950-82FC-C95F18CB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BB1D0-4779-44A3-B38A-4E5A1D95DF55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98031-C0B3-4950-82FC-C95F18CB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cole\Desktop\master drawing rembrand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172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00400" y="6248400"/>
            <a:ext cx="2148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Rembrandt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scole\Desktop\master drawing cy-twombly-cross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52400"/>
            <a:ext cx="7194548" cy="5486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343400" y="6400800"/>
            <a:ext cx="1315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Cy </a:t>
            </a:r>
            <a:r>
              <a:rPr lang="en-US" dirty="0" err="1" smtClean="0"/>
              <a:t>Twombly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scole\Desktop\master drawing picasso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28599"/>
            <a:ext cx="4724400" cy="60970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705600" y="2590800"/>
            <a:ext cx="864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Picasso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scole\Desktop\master drawing matis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324600" y="3505200"/>
            <a:ext cx="915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Matisse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scole\Desktop\master drawing davinci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5867400" cy="682844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781800" y="3505200"/>
            <a:ext cx="863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Davinci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scole\Desktop\master drawing rembrandt l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"/>
            <a:ext cx="8480150" cy="5029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86200" y="5791200"/>
            <a:ext cx="1681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Rembrandt Lion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scole\Desktop\master drawing rembrandt_Ang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"/>
            <a:ext cx="4810401" cy="6096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324600" y="2895600"/>
            <a:ext cx="1918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Rembrandt - angel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scole\Desktop\master drawing d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34000" cy="68341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96000" y="2895600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Dine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scole\Desktop\vanGogh-drawin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432800" cy="63246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180696" y="6365360"/>
            <a:ext cx="1087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prstClr val="white"/>
                </a:solidFill>
              </a:rPr>
              <a:t>Van Gogh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scole\Desktop\master drawing van gogh landsca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52399"/>
            <a:ext cx="7696200" cy="583598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343400" y="6400800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Van Gogh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scole\Desktop\master drawing mill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24400" cy="68369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324600" y="3124200"/>
            <a:ext cx="731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Millet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cole\Desktop\master drawing davinci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179248" cy="5029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67200" y="5791200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Da</a:t>
            </a:r>
            <a:r>
              <a:rPr lang="en-US" dirty="0" smtClean="0"/>
              <a:t> Vinci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scole\Desktop\master drawing davinci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9" y="0"/>
            <a:ext cx="7658925" cy="6019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114800" y="647700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DaVinci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34</Words>
  <Application>Microsoft Office PowerPoint</Application>
  <PresentationFormat>On-screen Show (4:3)</PresentationFormat>
  <Paragraphs>27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Birmingham-Southern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scole</dc:creator>
  <cp:lastModifiedBy>scole</cp:lastModifiedBy>
  <cp:revision>2</cp:revision>
  <dcterms:created xsi:type="dcterms:W3CDTF">2010-06-24T14:35:28Z</dcterms:created>
  <dcterms:modified xsi:type="dcterms:W3CDTF">2010-06-24T15:04:18Z</dcterms:modified>
</cp:coreProperties>
</file>