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notesSlides/notesSlide15.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23.xml" ContentType="application/vnd.openxmlformats-officedocument.presentationml.notesSlide+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compatMode="1" saveSubsetFonts="1" autoCompressPictures="0">
  <p:sldMasterIdLst>
    <p:sldMasterId id="2147483685" r:id="rId1"/>
  </p:sldMasterIdLst>
  <p:notesMasterIdLst>
    <p:notesMasterId r:id="rId41"/>
  </p:notesMasterIdLst>
  <p:sldIdLst>
    <p:sldId id="256" r:id="rId2"/>
    <p:sldId id="362" r:id="rId3"/>
    <p:sldId id="353" r:id="rId4"/>
    <p:sldId id="357" r:id="rId5"/>
    <p:sldId id="360" r:id="rId6"/>
    <p:sldId id="367" r:id="rId7"/>
    <p:sldId id="366" r:id="rId8"/>
    <p:sldId id="318" r:id="rId9"/>
    <p:sldId id="319" r:id="rId10"/>
    <p:sldId id="320" r:id="rId11"/>
    <p:sldId id="321" r:id="rId12"/>
    <p:sldId id="322" r:id="rId13"/>
    <p:sldId id="323" r:id="rId14"/>
    <p:sldId id="324" r:id="rId15"/>
    <p:sldId id="325" r:id="rId16"/>
    <p:sldId id="349" r:id="rId17"/>
    <p:sldId id="350" r:id="rId18"/>
    <p:sldId id="327" r:id="rId19"/>
    <p:sldId id="328" r:id="rId20"/>
    <p:sldId id="330" r:id="rId21"/>
    <p:sldId id="331" r:id="rId22"/>
    <p:sldId id="333" r:id="rId23"/>
    <p:sldId id="332" r:id="rId24"/>
    <p:sldId id="351" r:id="rId25"/>
    <p:sldId id="352" r:id="rId26"/>
    <p:sldId id="336" r:id="rId27"/>
    <p:sldId id="337" r:id="rId28"/>
    <p:sldId id="338" r:id="rId29"/>
    <p:sldId id="359" r:id="rId30"/>
    <p:sldId id="361" r:id="rId31"/>
    <p:sldId id="339" r:id="rId32"/>
    <p:sldId id="340" r:id="rId33"/>
    <p:sldId id="341" r:id="rId34"/>
    <p:sldId id="342" r:id="rId35"/>
    <p:sldId id="343" r:id="rId36"/>
    <p:sldId id="364" r:id="rId37"/>
    <p:sldId id="344" r:id="rId38"/>
    <p:sldId id="346" r:id="rId39"/>
    <p:sldId id="354" r:id="rId40"/>
  </p:sldIdLst>
  <p:sldSz cx="9144000" cy="6858000" type="screen4x3"/>
  <p:notesSz cx="6858000" cy="9144000"/>
  <p:custDataLst>
    <p:tags r:id="rId42"/>
  </p:custDataLst>
  <p:defaultTextStyle>
    <a:defPPr>
      <a:defRPr lang="en-US"/>
    </a:defPPr>
    <a:lvl1pPr algn="l" rtl="0" eaLnBrk="0" fontAlgn="base" hangingPunct="0">
      <a:spcBef>
        <a:spcPct val="0"/>
      </a:spcBef>
      <a:spcAft>
        <a:spcPct val="0"/>
      </a:spcAft>
      <a:defRPr sz="3200" kern="1200">
        <a:solidFill>
          <a:schemeClr val="tx1"/>
        </a:solidFill>
        <a:latin typeface="Times New Roman" panose="02020603050405020304" pitchFamily="18" charset="0"/>
        <a:ea typeface="ＭＳ Ｐゴシック" panose="020B0600070205080204" pitchFamily="34" charset="-128"/>
        <a:cs typeface="+mn-cs"/>
      </a:defRPr>
    </a:lvl1pPr>
    <a:lvl2pPr marL="457200" algn="l" rtl="0" eaLnBrk="0" fontAlgn="base" hangingPunct="0">
      <a:spcBef>
        <a:spcPct val="0"/>
      </a:spcBef>
      <a:spcAft>
        <a:spcPct val="0"/>
      </a:spcAft>
      <a:defRPr sz="3200" kern="1200">
        <a:solidFill>
          <a:schemeClr val="tx1"/>
        </a:solidFill>
        <a:latin typeface="Times New Roman" panose="02020603050405020304" pitchFamily="18" charset="0"/>
        <a:ea typeface="ＭＳ Ｐゴシック" panose="020B0600070205080204" pitchFamily="34" charset="-128"/>
        <a:cs typeface="+mn-cs"/>
      </a:defRPr>
    </a:lvl2pPr>
    <a:lvl3pPr marL="914400" algn="l" rtl="0" eaLnBrk="0" fontAlgn="base" hangingPunct="0">
      <a:spcBef>
        <a:spcPct val="0"/>
      </a:spcBef>
      <a:spcAft>
        <a:spcPct val="0"/>
      </a:spcAft>
      <a:defRPr sz="3200" kern="1200">
        <a:solidFill>
          <a:schemeClr val="tx1"/>
        </a:solidFill>
        <a:latin typeface="Times New Roman" panose="02020603050405020304" pitchFamily="18" charset="0"/>
        <a:ea typeface="ＭＳ Ｐゴシック" panose="020B0600070205080204" pitchFamily="34" charset="-128"/>
        <a:cs typeface="+mn-cs"/>
      </a:defRPr>
    </a:lvl3pPr>
    <a:lvl4pPr marL="1371600" algn="l" rtl="0" eaLnBrk="0" fontAlgn="base" hangingPunct="0">
      <a:spcBef>
        <a:spcPct val="0"/>
      </a:spcBef>
      <a:spcAft>
        <a:spcPct val="0"/>
      </a:spcAft>
      <a:defRPr sz="3200" kern="1200">
        <a:solidFill>
          <a:schemeClr val="tx1"/>
        </a:solidFill>
        <a:latin typeface="Times New Roman" panose="02020603050405020304" pitchFamily="18" charset="0"/>
        <a:ea typeface="ＭＳ Ｐゴシック" panose="020B0600070205080204" pitchFamily="34" charset="-128"/>
        <a:cs typeface="+mn-cs"/>
      </a:defRPr>
    </a:lvl4pPr>
    <a:lvl5pPr marL="1828800" algn="l" rtl="0" eaLnBrk="0" fontAlgn="base" hangingPunct="0">
      <a:spcBef>
        <a:spcPct val="0"/>
      </a:spcBef>
      <a:spcAft>
        <a:spcPct val="0"/>
      </a:spcAft>
      <a:defRPr sz="3200" kern="1200">
        <a:solidFill>
          <a:schemeClr val="tx1"/>
        </a:solidFill>
        <a:latin typeface="Times New Roman" panose="02020603050405020304" pitchFamily="18" charset="0"/>
        <a:ea typeface="ＭＳ Ｐゴシック" panose="020B0600070205080204" pitchFamily="34" charset="-128"/>
        <a:cs typeface="+mn-cs"/>
      </a:defRPr>
    </a:lvl5pPr>
    <a:lvl6pPr marL="2286000" algn="l" defTabSz="914400" rtl="0" eaLnBrk="1" latinLnBrk="0" hangingPunct="1">
      <a:defRPr sz="3200" kern="1200">
        <a:solidFill>
          <a:schemeClr val="tx1"/>
        </a:solidFill>
        <a:latin typeface="Times New Roman" panose="02020603050405020304" pitchFamily="18" charset="0"/>
        <a:ea typeface="ＭＳ Ｐゴシック" panose="020B0600070205080204" pitchFamily="34" charset="-128"/>
        <a:cs typeface="+mn-cs"/>
      </a:defRPr>
    </a:lvl6pPr>
    <a:lvl7pPr marL="2743200" algn="l" defTabSz="914400" rtl="0" eaLnBrk="1" latinLnBrk="0" hangingPunct="1">
      <a:defRPr sz="3200" kern="1200">
        <a:solidFill>
          <a:schemeClr val="tx1"/>
        </a:solidFill>
        <a:latin typeface="Times New Roman" panose="02020603050405020304" pitchFamily="18" charset="0"/>
        <a:ea typeface="ＭＳ Ｐゴシック" panose="020B0600070205080204" pitchFamily="34" charset="-128"/>
        <a:cs typeface="+mn-cs"/>
      </a:defRPr>
    </a:lvl7pPr>
    <a:lvl8pPr marL="3200400" algn="l" defTabSz="914400" rtl="0" eaLnBrk="1" latinLnBrk="0" hangingPunct="1">
      <a:defRPr sz="3200" kern="1200">
        <a:solidFill>
          <a:schemeClr val="tx1"/>
        </a:solidFill>
        <a:latin typeface="Times New Roman" panose="02020603050405020304" pitchFamily="18" charset="0"/>
        <a:ea typeface="ＭＳ Ｐゴシック" panose="020B0600070205080204" pitchFamily="34" charset="-128"/>
        <a:cs typeface="+mn-cs"/>
      </a:defRPr>
    </a:lvl8pPr>
    <a:lvl9pPr marL="3657600" algn="l" defTabSz="914400" rtl="0" eaLnBrk="1" latinLnBrk="0" hangingPunct="1">
      <a:defRPr sz="3200" kern="1200">
        <a:solidFill>
          <a:schemeClr val="tx1"/>
        </a:solidFill>
        <a:latin typeface="Times New Roman" panose="02020603050405020304" pitchFamily="18"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notes"/>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088"/>
    <p:restoredTop sz="76214"/>
  </p:normalViewPr>
  <p:slideViewPr>
    <p:cSldViewPr>
      <p:cViewPr varScale="1">
        <p:scale>
          <a:sx n="76" d="100"/>
          <a:sy n="76" d="100"/>
        </p:scale>
        <p:origin x="1904" y="20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gs" Target="tags/tag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8066" name="Rectangle 2">
            <a:extLst>
              <a:ext uri="{FF2B5EF4-FFF2-40B4-BE49-F238E27FC236}">
                <a16:creationId xmlns:a16="http://schemas.microsoft.com/office/drawing/2014/main" id="{4CD8B5CD-716F-6048-BBC6-0D628383D4AD}"/>
              </a:ext>
            </a:extLst>
          </p:cNvPr>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1" hangingPunct="1">
              <a:defRPr sz="1200">
                <a:latin typeface="Times New Roman" charset="0"/>
                <a:ea typeface="ＭＳ Ｐゴシック" charset="0"/>
                <a:cs typeface="ＭＳ Ｐゴシック" charset="0"/>
              </a:defRPr>
            </a:lvl1pPr>
          </a:lstStyle>
          <a:p>
            <a:pPr>
              <a:defRPr/>
            </a:pPr>
            <a:endParaRPr lang="en-US"/>
          </a:p>
        </p:txBody>
      </p:sp>
      <p:sp>
        <p:nvSpPr>
          <p:cNvPr id="88067" name="Rectangle 3">
            <a:extLst>
              <a:ext uri="{FF2B5EF4-FFF2-40B4-BE49-F238E27FC236}">
                <a16:creationId xmlns:a16="http://schemas.microsoft.com/office/drawing/2014/main" id="{4139BC5D-09C9-E145-8836-95EA9FD387A1}"/>
              </a:ext>
            </a:extLst>
          </p:cNvPr>
          <p:cNvSpPr>
            <a:spLocks noGrp="1" noChangeArrowheads="1"/>
          </p:cNvSpPr>
          <p:nvPr>
            <p:ph type="dt" idx="1"/>
          </p:nvPr>
        </p:nvSpPr>
        <p:spPr bwMode="auto">
          <a:xfrm>
            <a:off x="3884613"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1" hangingPunct="1">
              <a:defRPr sz="1200">
                <a:latin typeface="Times New Roman" charset="0"/>
                <a:ea typeface="ＭＳ Ｐゴシック" charset="0"/>
                <a:cs typeface="ＭＳ Ｐゴシック" charset="0"/>
              </a:defRPr>
            </a:lvl1pPr>
          </a:lstStyle>
          <a:p>
            <a:pPr>
              <a:defRPr/>
            </a:pPr>
            <a:endParaRPr lang="en-US"/>
          </a:p>
        </p:txBody>
      </p:sp>
      <p:sp>
        <p:nvSpPr>
          <p:cNvPr id="13316" name="Rectangle 4">
            <a:extLst>
              <a:ext uri="{FF2B5EF4-FFF2-40B4-BE49-F238E27FC236}">
                <a16:creationId xmlns:a16="http://schemas.microsoft.com/office/drawing/2014/main" id="{1BF90CFB-0544-DD44-BD0A-8426E2E401D2}"/>
              </a:ext>
            </a:extLst>
          </p:cNvPr>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8069" name="Rectangle 5">
            <a:extLst>
              <a:ext uri="{FF2B5EF4-FFF2-40B4-BE49-F238E27FC236}">
                <a16:creationId xmlns:a16="http://schemas.microsoft.com/office/drawing/2014/main" id="{048AD19E-15B5-CA45-8123-EB97CC5228E9}"/>
              </a:ext>
            </a:extLst>
          </p:cNvPr>
          <p:cNvSpPr>
            <a:spLocks noGrp="1" noChangeArrowheads="1"/>
          </p:cNvSpPr>
          <p:nvPr>
            <p:ph type="body" sz="quarter" idx="3"/>
          </p:nvPr>
        </p:nvSpPr>
        <p:spPr bwMode="auto">
          <a:xfrm>
            <a:off x="685800" y="4343400"/>
            <a:ext cx="5486400" cy="4114800"/>
          </a:xfrm>
          <a:prstGeom prst="rect">
            <a:avLst/>
          </a:prstGeom>
          <a:noFill/>
          <a:ln>
            <a:noFill/>
          </a:ln>
          <a:effectLst/>
          <a:ex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8070" name="Rectangle 6">
            <a:extLst>
              <a:ext uri="{FF2B5EF4-FFF2-40B4-BE49-F238E27FC236}">
                <a16:creationId xmlns:a16="http://schemas.microsoft.com/office/drawing/2014/main" id="{8202B5D2-BF5B-9740-B3D8-359493521A2F}"/>
              </a:ext>
            </a:extLst>
          </p:cNvPr>
          <p:cNvSpPr>
            <a:spLocks noGrp="1" noChangeArrowheads="1"/>
          </p:cNvSpPr>
          <p:nvPr>
            <p:ph type="ftr" sz="quarter" idx="4"/>
          </p:nvPr>
        </p:nvSpPr>
        <p:spPr bwMode="auto">
          <a:xfrm>
            <a:off x="0"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eaLnBrk="1" hangingPunct="1">
              <a:defRPr sz="1200">
                <a:latin typeface="Times New Roman" charset="0"/>
                <a:ea typeface="ＭＳ Ｐゴシック" charset="0"/>
                <a:cs typeface="ＭＳ Ｐゴシック" charset="0"/>
              </a:defRPr>
            </a:lvl1pPr>
          </a:lstStyle>
          <a:p>
            <a:pPr>
              <a:defRPr/>
            </a:pPr>
            <a:endParaRPr lang="en-US"/>
          </a:p>
        </p:txBody>
      </p:sp>
      <p:sp>
        <p:nvSpPr>
          <p:cNvPr id="88071" name="Rectangle 7">
            <a:extLst>
              <a:ext uri="{FF2B5EF4-FFF2-40B4-BE49-F238E27FC236}">
                <a16:creationId xmlns:a16="http://schemas.microsoft.com/office/drawing/2014/main" id="{2E387F59-028C-2644-90A1-B1985AB275C3}"/>
              </a:ext>
            </a:extLst>
          </p:cNvPr>
          <p:cNvSpPr>
            <a:spLocks noGrp="1" noChangeArrowheads="1"/>
          </p:cNvSpPr>
          <p:nvPr>
            <p:ph type="sldNum" sz="quarter" idx="5"/>
          </p:nvPr>
        </p:nvSpPr>
        <p:spPr bwMode="auto">
          <a:xfrm>
            <a:off x="3884613"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eaLnBrk="1" hangingPunct="1">
              <a:defRPr sz="1200">
                <a:latin typeface="Times New Roman" charset="0"/>
                <a:ea typeface="ＭＳ Ｐゴシック" charset="-128"/>
              </a:defRPr>
            </a:lvl1pPr>
          </a:lstStyle>
          <a:p>
            <a:pPr>
              <a:defRPr/>
            </a:pPr>
            <a:fld id="{2EBDD75F-8E7C-964A-9C22-53E749FE9C2F}"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charset="0"/>
        <a:ea typeface="ＭＳ Ｐゴシック" charset="0"/>
        <a:cs typeface="ＭＳ Ｐゴシック" charset="-128"/>
      </a:defRPr>
    </a:lvl1pPr>
    <a:lvl2pPr marL="457200" algn="l" rtl="0" eaLnBrk="0" fontAlgn="base" hangingPunct="0">
      <a:spcBef>
        <a:spcPct val="30000"/>
      </a:spcBef>
      <a:spcAft>
        <a:spcPct val="0"/>
      </a:spcAft>
      <a:defRPr sz="1200" kern="1200">
        <a:solidFill>
          <a:schemeClr val="tx1"/>
        </a:solidFill>
        <a:latin typeface="Times New Roman"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Times New Roman"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Times New Roman"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Times New Roman" charset="0"/>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7">
            <a:extLst>
              <a:ext uri="{FF2B5EF4-FFF2-40B4-BE49-F238E27FC236}">
                <a16:creationId xmlns:a16="http://schemas.microsoft.com/office/drawing/2014/main" id="{F58587D2-EF50-C04D-BD71-BC674A07B84F}"/>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Times New Roman" panose="02020603050405020304" pitchFamily="18" charset="0"/>
                <a:ea typeface="ＭＳ Ｐゴシック" panose="020B0600070205080204" pitchFamily="34" charset="-128"/>
              </a:defRPr>
            </a:lvl1pPr>
            <a:lvl2pPr marL="742950" indent="-285750">
              <a:defRPr sz="3200">
                <a:solidFill>
                  <a:schemeClr val="tx1"/>
                </a:solidFill>
                <a:latin typeface="Times New Roman" panose="02020603050405020304" pitchFamily="18" charset="0"/>
                <a:ea typeface="ＭＳ Ｐゴシック" panose="020B0600070205080204" pitchFamily="34" charset="-128"/>
              </a:defRPr>
            </a:lvl2pPr>
            <a:lvl3pPr marL="1143000" indent="-228600">
              <a:defRPr sz="3200">
                <a:solidFill>
                  <a:schemeClr val="tx1"/>
                </a:solidFill>
                <a:latin typeface="Times New Roman" panose="02020603050405020304" pitchFamily="18" charset="0"/>
                <a:ea typeface="ＭＳ Ｐゴシック" panose="020B0600070205080204" pitchFamily="34" charset="-128"/>
              </a:defRPr>
            </a:lvl3pPr>
            <a:lvl4pPr marL="1600200" indent="-228600">
              <a:defRPr sz="3200">
                <a:solidFill>
                  <a:schemeClr val="tx1"/>
                </a:solidFill>
                <a:latin typeface="Times New Roman" panose="02020603050405020304" pitchFamily="18" charset="0"/>
                <a:ea typeface="ＭＳ Ｐゴシック" panose="020B0600070205080204" pitchFamily="34" charset="-128"/>
              </a:defRPr>
            </a:lvl4pPr>
            <a:lvl5pPr marL="2057400" indent="-228600">
              <a:defRPr sz="32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9pPr>
          </a:lstStyle>
          <a:p>
            <a:fld id="{D82A7C7D-9872-D844-B718-C9FEC18EEC58}" type="slidenum">
              <a:rPr lang="en-US" altLang="en-US" sz="1200" smtClean="0"/>
              <a:pPr/>
              <a:t>1</a:t>
            </a:fld>
            <a:endParaRPr lang="en-US" altLang="en-US" sz="1200"/>
          </a:p>
        </p:txBody>
      </p:sp>
      <p:sp>
        <p:nvSpPr>
          <p:cNvPr id="15362" name="Rectangle 2">
            <a:extLst>
              <a:ext uri="{FF2B5EF4-FFF2-40B4-BE49-F238E27FC236}">
                <a16:creationId xmlns:a16="http://schemas.microsoft.com/office/drawing/2014/main" id="{3DCEE0FA-FDB2-1342-9CA6-DAC247B7D461}"/>
              </a:ext>
            </a:extLst>
          </p:cNvPr>
          <p:cNvSpPr>
            <a:spLocks noGrp="1" noRot="1" noChangeAspect="1" noChangeArrowheads="1" noTextEdit="1"/>
          </p:cNvSpPr>
          <p:nvPr>
            <p:ph type="sldImg"/>
          </p:nvPr>
        </p:nvSpPr>
        <p:spPr>
          <a:ln/>
        </p:spPr>
      </p:sp>
      <p:sp>
        <p:nvSpPr>
          <p:cNvPr id="15363" name="Rectangle 3">
            <a:extLst>
              <a:ext uri="{FF2B5EF4-FFF2-40B4-BE49-F238E27FC236}">
                <a16:creationId xmlns:a16="http://schemas.microsoft.com/office/drawing/2014/main" id="{FEC8263C-A8DD-8D44-80B2-7287D7197935}"/>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Times New Roman" panose="02020603050405020304" pitchFamily="18" charset="0"/>
              <a:ea typeface="ＭＳ Ｐゴシック" panose="020B0600070205080204" pitchFamily="34"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a:extLst>
              <a:ext uri="{FF2B5EF4-FFF2-40B4-BE49-F238E27FC236}">
                <a16:creationId xmlns:a16="http://schemas.microsoft.com/office/drawing/2014/main" id="{CC3345D4-56E7-1340-A952-E55E86716F38}"/>
              </a:ext>
            </a:extLst>
          </p:cNvPr>
          <p:cNvSpPr>
            <a:spLocks noGrp="1" noRot="1" noChangeAspect="1" noChangeArrowheads="1" noTextEdit="1"/>
          </p:cNvSpPr>
          <p:nvPr>
            <p:ph type="sldImg"/>
          </p:nvPr>
        </p:nvSpPr>
        <p:spPr>
          <a:ln/>
        </p:spPr>
      </p:sp>
      <p:sp>
        <p:nvSpPr>
          <p:cNvPr id="34818" name="Notes Placeholder 2">
            <a:extLst>
              <a:ext uri="{FF2B5EF4-FFF2-40B4-BE49-F238E27FC236}">
                <a16:creationId xmlns:a16="http://schemas.microsoft.com/office/drawing/2014/main" id="{28385F4B-F411-CD4E-9D4D-C7B5F1BD7D92}"/>
              </a:ext>
            </a:extLst>
          </p:cNvPr>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u="sng">
              <a:latin typeface="Times New Roman" panose="02020603050405020304" pitchFamily="18" charset="0"/>
              <a:ea typeface="ＭＳ Ｐゴシック" panose="020B0600070205080204" pitchFamily="34" charset="-128"/>
            </a:endParaRPr>
          </a:p>
          <a:p>
            <a:r>
              <a:rPr lang="en-US" altLang="en-US" u="sng">
                <a:latin typeface="Times New Roman" panose="02020603050405020304" pitchFamily="18" charset="0"/>
                <a:ea typeface="ＭＳ Ｐゴシック" panose="020B0600070205080204" pitchFamily="34" charset="-128"/>
              </a:rPr>
              <a:t>SHOT</a:t>
            </a:r>
            <a:r>
              <a:rPr lang="en-US" altLang="en-US">
                <a:latin typeface="Times New Roman" panose="02020603050405020304" pitchFamily="18" charset="0"/>
                <a:ea typeface="ＭＳ Ｐゴシック" panose="020B0600070205080204" pitchFamily="34" charset="-128"/>
              </a:rPr>
              <a:t> – a series of continuous frames that run for an uninterrupted period of time</a:t>
            </a:r>
          </a:p>
          <a:p>
            <a:pPr>
              <a:buFontTx/>
              <a:buChar char="-"/>
            </a:pPr>
            <a:r>
              <a:rPr lang="en-US" altLang="en-US">
                <a:latin typeface="Times New Roman" panose="02020603050405020304" pitchFamily="18" charset="0"/>
                <a:ea typeface="ＭＳ Ｐゴシック" panose="020B0600070205080204" pitchFamily="34" charset="-128"/>
              </a:rPr>
              <a:t>Either from </a:t>
            </a:r>
            <a:r>
              <a:rPr lang="ja-JP" altLang="en-US">
                <a:latin typeface="Times New Roman" panose="02020603050405020304" pitchFamily="18" charset="0"/>
                <a:ea typeface="ＭＳ Ｐゴシック" panose="020B0600070205080204" pitchFamily="34" charset="-128"/>
              </a:rPr>
              <a:t>“</a:t>
            </a:r>
            <a:r>
              <a:rPr lang="en-US" altLang="ja-JP">
                <a:latin typeface="Times New Roman" panose="02020603050405020304" pitchFamily="18" charset="0"/>
                <a:ea typeface="ＭＳ Ｐゴシック" panose="020B0600070205080204" pitchFamily="34" charset="-128"/>
              </a:rPr>
              <a:t>Roll camera</a:t>
            </a:r>
            <a:r>
              <a:rPr lang="ja-JP" altLang="en-US">
                <a:latin typeface="Times New Roman" panose="02020603050405020304" pitchFamily="18" charset="0"/>
                <a:ea typeface="ＭＳ Ｐゴシック" panose="020B0600070205080204" pitchFamily="34" charset="-128"/>
              </a:rPr>
              <a:t>”</a:t>
            </a:r>
            <a:r>
              <a:rPr lang="en-US" altLang="ja-JP">
                <a:latin typeface="Times New Roman" panose="02020603050405020304" pitchFamily="18" charset="0"/>
                <a:ea typeface="ＭＳ Ｐゴシック" panose="020B0600070205080204" pitchFamily="34" charset="-128"/>
              </a:rPr>
              <a:t> to </a:t>
            </a:r>
            <a:r>
              <a:rPr lang="ja-JP" altLang="en-US">
                <a:latin typeface="Times New Roman" panose="02020603050405020304" pitchFamily="18" charset="0"/>
                <a:ea typeface="ＭＳ Ｐゴシック" panose="020B0600070205080204" pitchFamily="34" charset="-128"/>
              </a:rPr>
              <a:t>“</a:t>
            </a:r>
            <a:r>
              <a:rPr lang="en-US" altLang="ja-JP">
                <a:latin typeface="Times New Roman" panose="02020603050405020304" pitchFamily="18" charset="0"/>
                <a:ea typeface="ＭＳ Ｐゴシック" panose="020B0600070205080204" pitchFamily="34" charset="-128"/>
              </a:rPr>
              <a:t>Cut</a:t>
            </a:r>
            <a:r>
              <a:rPr lang="ja-JP" altLang="en-US">
                <a:latin typeface="Times New Roman" panose="02020603050405020304" pitchFamily="18" charset="0"/>
                <a:ea typeface="ＭＳ Ｐゴシック" panose="020B0600070205080204" pitchFamily="34" charset="-128"/>
              </a:rPr>
              <a:t>”</a:t>
            </a:r>
            <a:r>
              <a:rPr lang="en-US" altLang="ja-JP">
                <a:latin typeface="Times New Roman" panose="02020603050405020304" pitchFamily="18" charset="0"/>
                <a:ea typeface="ＭＳ Ｐゴシック" panose="020B0600070205080204" pitchFamily="34" charset="-128"/>
              </a:rPr>
              <a:t> on a film set; or in the finished movie, a shot exists between 2 transitions</a:t>
            </a:r>
          </a:p>
          <a:p>
            <a:pPr>
              <a:buFontTx/>
              <a:buChar char="-"/>
            </a:pPr>
            <a:endParaRPr lang="en-US" altLang="en-US">
              <a:latin typeface="Times New Roman" panose="02020603050405020304" pitchFamily="18" charset="0"/>
              <a:ea typeface="ＭＳ Ｐゴシック" panose="020B0600070205080204" pitchFamily="34" charset="-128"/>
            </a:endParaRPr>
          </a:p>
          <a:p>
            <a:endParaRPr lang="en-US" altLang="en-US">
              <a:latin typeface="Times New Roman" panose="02020603050405020304" pitchFamily="18" charset="0"/>
              <a:ea typeface="ＭＳ Ｐゴシック" panose="020B0600070205080204" pitchFamily="34" charset="-128"/>
            </a:endParaRPr>
          </a:p>
        </p:txBody>
      </p:sp>
      <p:sp>
        <p:nvSpPr>
          <p:cNvPr id="34819" name="Slide Number Placeholder 3">
            <a:extLst>
              <a:ext uri="{FF2B5EF4-FFF2-40B4-BE49-F238E27FC236}">
                <a16:creationId xmlns:a16="http://schemas.microsoft.com/office/drawing/2014/main" id="{8B332BB0-DF1F-DA4D-8284-C01039FF73F6}"/>
              </a:ext>
            </a:extLst>
          </p:cNvPr>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Times New Roman" panose="02020603050405020304" pitchFamily="18" charset="0"/>
                <a:ea typeface="ＭＳ Ｐゴシック" panose="020B0600070205080204" pitchFamily="34" charset="-128"/>
              </a:defRPr>
            </a:lvl1pPr>
            <a:lvl2pPr marL="742950" indent="-285750">
              <a:defRPr sz="3200">
                <a:solidFill>
                  <a:schemeClr val="tx1"/>
                </a:solidFill>
                <a:latin typeface="Times New Roman" panose="02020603050405020304" pitchFamily="18" charset="0"/>
                <a:ea typeface="ＭＳ Ｐゴシック" panose="020B0600070205080204" pitchFamily="34" charset="-128"/>
              </a:defRPr>
            </a:lvl2pPr>
            <a:lvl3pPr marL="1143000" indent="-228600">
              <a:defRPr sz="3200">
                <a:solidFill>
                  <a:schemeClr val="tx1"/>
                </a:solidFill>
                <a:latin typeface="Times New Roman" panose="02020603050405020304" pitchFamily="18" charset="0"/>
                <a:ea typeface="ＭＳ Ｐゴシック" panose="020B0600070205080204" pitchFamily="34" charset="-128"/>
              </a:defRPr>
            </a:lvl3pPr>
            <a:lvl4pPr marL="1600200" indent="-228600">
              <a:defRPr sz="3200">
                <a:solidFill>
                  <a:schemeClr val="tx1"/>
                </a:solidFill>
                <a:latin typeface="Times New Roman" panose="02020603050405020304" pitchFamily="18" charset="0"/>
                <a:ea typeface="ＭＳ Ｐゴシック" panose="020B0600070205080204" pitchFamily="34" charset="-128"/>
              </a:defRPr>
            </a:lvl4pPr>
            <a:lvl5pPr marL="2057400" indent="-228600">
              <a:defRPr sz="32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9pPr>
          </a:lstStyle>
          <a:p>
            <a:fld id="{36779AD4-7E44-BD41-948D-55C19929C39F}" type="slidenum">
              <a:rPr lang="en-US" altLang="en-US" sz="1200" smtClean="0"/>
              <a:pPr/>
              <a:t>11</a:t>
            </a:fld>
            <a:endParaRPr lang="en-US" altLang="en-US" sz="12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a:extLst>
              <a:ext uri="{FF2B5EF4-FFF2-40B4-BE49-F238E27FC236}">
                <a16:creationId xmlns:a16="http://schemas.microsoft.com/office/drawing/2014/main" id="{2CD77A36-B877-AB4B-883C-003A875CFBFE}"/>
              </a:ext>
            </a:extLst>
          </p:cNvPr>
          <p:cNvSpPr>
            <a:spLocks noGrp="1" noRot="1" noChangeAspect="1" noChangeArrowheads="1" noTextEdit="1"/>
          </p:cNvSpPr>
          <p:nvPr>
            <p:ph type="sldImg"/>
          </p:nvPr>
        </p:nvSpPr>
        <p:spPr>
          <a:ln/>
        </p:spPr>
      </p:sp>
      <p:sp>
        <p:nvSpPr>
          <p:cNvPr id="36866" name="Notes Placeholder 2">
            <a:extLst>
              <a:ext uri="{FF2B5EF4-FFF2-40B4-BE49-F238E27FC236}">
                <a16:creationId xmlns:a16="http://schemas.microsoft.com/office/drawing/2014/main" id="{09C2CEC2-71CA-EC4E-ABBE-1B0CA161B2FA}"/>
              </a:ext>
            </a:extLst>
          </p:cNvPr>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u="sng">
                <a:latin typeface="Times New Roman" panose="02020603050405020304" pitchFamily="18" charset="0"/>
                <a:ea typeface="ＭＳ Ｐゴシック" panose="020B0600070205080204" pitchFamily="34" charset="-128"/>
              </a:rPr>
              <a:t>SCENE</a:t>
            </a:r>
            <a:r>
              <a:rPr lang="en-US" altLang="en-US">
                <a:latin typeface="Times New Roman" panose="02020603050405020304" pitchFamily="18" charset="0"/>
                <a:ea typeface="ＭＳ Ｐゴシック" panose="020B0600070205080204" pitchFamily="34" charset="-128"/>
              </a:rPr>
              <a:t> – **what is the definition of a scene?</a:t>
            </a:r>
          </a:p>
          <a:p>
            <a:endParaRPr lang="en-US" altLang="en-US">
              <a:latin typeface="Times New Roman" panose="02020603050405020304" pitchFamily="18" charset="0"/>
              <a:ea typeface="ＭＳ Ｐゴシック" panose="020B0600070205080204" pitchFamily="34" charset="-128"/>
            </a:endParaRPr>
          </a:p>
          <a:p>
            <a:r>
              <a:rPr lang="en-US" altLang="en-US">
                <a:latin typeface="Times New Roman" panose="02020603050405020304" pitchFamily="18" charset="0"/>
                <a:ea typeface="ＭＳ Ｐゴシック" panose="020B0600070205080204" pitchFamily="34" charset="-128"/>
              </a:rPr>
              <a:t>- a series of shots in a single location</a:t>
            </a:r>
            <a:endParaRPr lang="en-US" altLang="en-US" u="sng">
              <a:latin typeface="Times New Roman" panose="02020603050405020304" pitchFamily="18" charset="0"/>
              <a:ea typeface="ＭＳ Ｐゴシック" panose="020B0600070205080204" pitchFamily="34" charset="-128"/>
            </a:endParaRPr>
          </a:p>
          <a:p>
            <a:r>
              <a:rPr lang="en-US" altLang="en-US">
                <a:latin typeface="Times New Roman" panose="02020603050405020304" pitchFamily="18" charset="0"/>
                <a:ea typeface="ＭＳ Ｐゴシック" panose="020B0600070205080204" pitchFamily="34" charset="-128"/>
              </a:rPr>
              <a:t>- a scene is typically uninterrupted, but may sometimes be intercut with other scenes</a:t>
            </a:r>
            <a:endParaRPr lang="en-US" altLang="en-US" u="sng">
              <a:latin typeface="Times New Roman" panose="02020603050405020304" pitchFamily="18" charset="0"/>
              <a:ea typeface="ＭＳ Ｐゴシック" panose="020B0600070205080204" pitchFamily="34" charset="-128"/>
            </a:endParaRPr>
          </a:p>
          <a:p>
            <a:endParaRPr lang="en-US" altLang="en-US">
              <a:latin typeface="Times New Roman" panose="02020603050405020304" pitchFamily="18" charset="0"/>
              <a:ea typeface="ＭＳ Ｐゴシック" panose="020B0600070205080204" pitchFamily="34" charset="-128"/>
            </a:endParaRPr>
          </a:p>
          <a:p>
            <a:r>
              <a:rPr lang="en-US" altLang="en-US" b="1">
                <a:latin typeface="Times New Roman" panose="02020603050405020304" pitchFamily="18" charset="0"/>
                <a:ea typeface="ＭＳ Ｐゴシック" panose="020B0600070205080204" pitchFamily="34" charset="-128"/>
              </a:rPr>
              <a:t>*WHAT comes next?</a:t>
            </a:r>
          </a:p>
        </p:txBody>
      </p:sp>
      <p:sp>
        <p:nvSpPr>
          <p:cNvPr id="36867" name="Slide Number Placeholder 3">
            <a:extLst>
              <a:ext uri="{FF2B5EF4-FFF2-40B4-BE49-F238E27FC236}">
                <a16:creationId xmlns:a16="http://schemas.microsoft.com/office/drawing/2014/main" id="{7244EEEC-0FDE-4B49-9416-0AED535FDA01}"/>
              </a:ext>
            </a:extLst>
          </p:cNvPr>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Times New Roman" panose="02020603050405020304" pitchFamily="18" charset="0"/>
                <a:ea typeface="ＭＳ Ｐゴシック" panose="020B0600070205080204" pitchFamily="34" charset="-128"/>
              </a:defRPr>
            </a:lvl1pPr>
            <a:lvl2pPr marL="742950" indent="-285750">
              <a:defRPr sz="3200">
                <a:solidFill>
                  <a:schemeClr val="tx1"/>
                </a:solidFill>
                <a:latin typeface="Times New Roman" panose="02020603050405020304" pitchFamily="18" charset="0"/>
                <a:ea typeface="ＭＳ Ｐゴシック" panose="020B0600070205080204" pitchFamily="34" charset="-128"/>
              </a:defRPr>
            </a:lvl2pPr>
            <a:lvl3pPr marL="1143000" indent="-228600">
              <a:defRPr sz="3200">
                <a:solidFill>
                  <a:schemeClr val="tx1"/>
                </a:solidFill>
                <a:latin typeface="Times New Roman" panose="02020603050405020304" pitchFamily="18" charset="0"/>
                <a:ea typeface="ＭＳ Ｐゴシック" panose="020B0600070205080204" pitchFamily="34" charset="-128"/>
              </a:defRPr>
            </a:lvl3pPr>
            <a:lvl4pPr marL="1600200" indent="-228600">
              <a:defRPr sz="3200">
                <a:solidFill>
                  <a:schemeClr val="tx1"/>
                </a:solidFill>
                <a:latin typeface="Times New Roman" panose="02020603050405020304" pitchFamily="18" charset="0"/>
                <a:ea typeface="ＭＳ Ｐゴシック" panose="020B0600070205080204" pitchFamily="34" charset="-128"/>
              </a:defRPr>
            </a:lvl4pPr>
            <a:lvl5pPr marL="2057400" indent="-228600">
              <a:defRPr sz="32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9pPr>
          </a:lstStyle>
          <a:p>
            <a:fld id="{6800D6A2-2BEF-3D4C-9440-F6B9553C105C}" type="slidenum">
              <a:rPr lang="en-US" altLang="en-US" sz="1200" smtClean="0"/>
              <a:pPr/>
              <a:t>12</a:t>
            </a:fld>
            <a:endParaRPr lang="en-US" altLang="en-US" sz="120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Slide Image Placeholder 1">
            <a:extLst>
              <a:ext uri="{FF2B5EF4-FFF2-40B4-BE49-F238E27FC236}">
                <a16:creationId xmlns:a16="http://schemas.microsoft.com/office/drawing/2014/main" id="{A7FF7768-536B-2943-99A7-A5C88CA6E17E}"/>
              </a:ext>
            </a:extLst>
          </p:cNvPr>
          <p:cNvSpPr>
            <a:spLocks noGrp="1" noRot="1" noChangeAspect="1" noChangeArrowheads="1" noTextEdit="1"/>
          </p:cNvSpPr>
          <p:nvPr>
            <p:ph type="sldImg"/>
          </p:nvPr>
        </p:nvSpPr>
        <p:spPr>
          <a:ln/>
        </p:spPr>
      </p:sp>
      <p:sp>
        <p:nvSpPr>
          <p:cNvPr id="38914" name="Notes Placeholder 2">
            <a:extLst>
              <a:ext uri="{FF2B5EF4-FFF2-40B4-BE49-F238E27FC236}">
                <a16:creationId xmlns:a16="http://schemas.microsoft.com/office/drawing/2014/main" id="{9C73C558-80B9-C44D-B2F7-66AB1645DA83}"/>
              </a:ext>
            </a:extLst>
          </p:cNvPr>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u="sng">
                <a:latin typeface="Times New Roman" panose="02020603050405020304" pitchFamily="18" charset="0"/>
                <a:ea typeface="ＭＳ Ｐゴシック" panose="020B0600070205080204" pitchFamily="34" charset="-128"/>
              </a:rPr>
              <a:t>SEQUENCE</a:t>
            </a:r>
            <a:r>
              <a:rPr lang="en-US" altLang="en-US">
                <a:latin typeface="Times New Roman" panose="02020603050405020304" pitchFamily="18" charset="0"/>
                <a:ea typeface="ＭＳ Ｐゴシック" panose="020B0600070205080204" pitchFamily="34" charset="-128"/>
              </a:rPr>
              <a:t> – a series of scenes that make up a distinct narrative unit</a:t>
            </a:r>
            <a:endParaRPr lang="en-US" altLang="en-US" u="sng">
              <a:latin typeface="Times New Roman" panose="02020603050405020304" pitchFamily="18" charset="0"/>
              <a:ea typeface="ＭＳ Ｐゴシック" panose="020B0600070205080204" pitchFamily="34" charset="-128"/>
            </a:endParaRPr>
          </a:p>
          <a:p>
            <a:r>
              <a:rPr lang="en-US" altLang="en-US">
                <a:latin typeface="Times New Roman" panose="02020603050405020304" pitchFamily="18" charset="0"/>
                <a:ea typeface="ＭＳ Ｐゴシック" panose="020B0600070205080204" pitchFamily="34" charset="-128"/>
              </a:rPr>
              <a:t>	Obvious examples:</a:t>
            </a:r>
          </a:p>
          <a:p>
            <a:r>
              <a:rPr lang="en-US" altLang="en-US">
                <a:latin typeface="Times New Roman" panose="02020603050405020304" pitchFamily="18" charset="0"/>
                <a:ea typeface="ＭＳ Ｐゴシック" panose="020B0600070205080204" pitchFamily="34" charset="-128"/>
              </a:rPr>
              <a:t>	  -chase sequence</a:t>
            </a:r>
          </a:p>
          <a:p>
            <a:r>
              <a:rPr lang="en-US" altLang="en-US">
                <a:latin typeface="Times New Roman" panose="02020603050405020304" pitchFamily="18" charset="0"/>
                <a:ea typeface="ＭＳ Ｐゴシック" panose="020B0600070205080204" pitchFamily="34" charset="-128"/>
              </a:rPr>
              <a:t>	  -dream sequence</a:t>
            </a:r>
          </a:p>
          <a:p>
            <a:r>
              <a:rPr lang="en-US" altLang="en-US">
                <a:latin typeface="Times New Roman" panose="02020603050405020304" pitchFamily="18" charset="0"/>
                <a:ea typeface="ＭＳ Ｐゴシック" panose="020B0600070205080204" pitchFamily="34" charset="-128"/>
              </a:rPr>
              <a:t>	  -montage</a:t>
            </a:r>
          </a:p>
          <a:p>
            <a:r>
              <a:rPr lang="en-US" altLang="en-US">
                <a:latin typeface="Times New Roman" panose="02020603050405020304" pitchFamily="18" charset="0"/>
                <a:ea typeface="ＭＳ Ｐゴシック" panose="020B0600070205080204" pitchFamily="34" charset="-128"/>
              </a:rPr>
              <a:t>	</a:t>
            </a:r>
          </a:p>
          <a:p>
            <a:r>
              <a:rPr lang="en-US" altLang="en-US">
                <a:latin typeface="Times New Roman" panose="02020603050405020304" pitchFamily="18" charset="0"/>
                <a:ea typeface="ＭＳ Ｐゴシック" panose="020B0600070205080204" pitchFamily="34" charset="-128"/>
              </a:rPr>
              <a:t>	But also two or more scenes that simply help advance the narrative</a:t>
            </a:r>
          </a:p>
          <a:p>
            <a:endParaRPr lang="en-US" altLang="en-US">
              <a:latin typeface="Times New Roman" panose="02020603050405020304" pitchFamily="18" charset="0"/>
              <a:ea typeface="ＭＳ Ｐゴシック" panose="020B0600070205080204" pitchFamily="34" charset="-128"/>
            </a:endParaRPr>
          </a:p>
        </p:txBody>
      </p:sp>
      <p:sp>
        <p:nvSpPr>
          <p:cNvPr id="38915" name="Slide Number Placeholder 3">
            <a:extLst>
              <a:ext uri="{FF2B5EF4-FFF2-40B4-BE49-F238E27FC236}">
                <a16:creationId xmlns:a16="http://schemas.microsoft.com/office/drawing/2014/main" id="{5D8D4465-1AF2-264F-A7AD-D232C9B1B75D}"/>
              </a:ext>
            </a:extLst>
          </p:cNvPr>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Times New Roman" panose="02020603050405020304" pitchFamily="18" charset="0"/>
                <a:ea typeface="ＭＳ Ｐゴシック" panose="020B0600070205080204" pitchFamily="34" charset="-128"/>
              </a:defRPr>
            </a:lvl1pPr>
            <a:lvl2pPr marL="742950" indent="-285750">
              <a:defRPr sz="3200">
                <a:solidFill>
                  <a:schemeClr val="tx1"/>
                </a:solidFill>
                <a:latin typeface="Times New Roman" panose="02020603050405020304" pitchFamily="18" charset="0"/>
                <a:ea typeface="ＭＳ Ｐゴシック" panose="020B0600070205080204" pitchFamily="34" charset="-128"/>
              </a:defRPr>
            </a:lvl2pPr>
            <a:lvl3pPr marL="1143000" indent="-228600">
              <a:defRPr sz="3200">
                <a:solidFill>
                  <a:schemeClr val="tx1"/>
                </a:solidFill>
                <a:latin typeface="Times New Roman" panose="02020603050405020304" pitchFamily="18" charset="0"/>
                <a:ea typeface="ＭＳ Ｐゴシック" panose="020B0600070205080204" pitchFamily="34" charset="-128"/>
              </a:defRPr>
            </a:lvl3pPr>
            <a:lvl4pPr marL="1600200" indent="-228600">
              <a:defRPr sz="3200">
                <a:solidFill>
                  <a:schemeClr val="tx1"/>
                </a:solidFill>
                <a:latin typeface="Times New Roman" panose="02020603050405020304" pitchFamily="18" charset="0"/>
                <a:ea typeface="ＭＳ Ｐゴシック" panose="020B0600070205080204" pitchFamily="34" charset="-128"/>
              </a:defRPr>
            </a:lvl4pPr>
            <a:lvl5pPr marL="2057400" indent="-228600">
              <a:defRPr sz="32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9pPr>
          </a:lstStyle>
          <a:p>
            <a:fld id="{D65CD1E4-EC71-A74A-A5AC-AFD16B23FEB9}" type="slidenum">
              <a:rPr lang="en-US" altLang="en-US" sz="1200" smtClean="0"/>
              <a:pPr/>
              <a:t>13</a:t>
            </a:fld>
            <a:endParaRPr lang="en-US" altLang="en-US" sz="120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Slide Image Placeholder 1">
            <a:extLst>
              <a:ext uri="{FF2B5EF4-FFF2-40B4-BE49-F238E27FC236}">
                <a16:creationId xmlns:a16="http://schemas.microsoft.com/office/drawing/2014/main" id="{6943FBB5-1FBA-2548-8258-D978C0F04EE6}"/>
              </a:ext>
            </a:extLst>
          </p:cNvPr>
          <p:cNvSpPr>
            <a:spLocks noGrp="1" noRot="1" noChangeAspect="1" noChangeArrowheads="1" noTextEdit="1"/>
          </p:cNvSpPr>
          <p:nvPr>
            <p:ph type="sldImg"/>
          </p:nvPr>
        </p:nvSpPr>
        <p:spPr>
          <a:ln/>
        </p:spPr>
      </p:sp>
      <p:sp>
        <p:nvSpPr>
          <p:cNvPr id="40962" name="Notes Placeholder 2">
            <a:extLst>
              <a:ext uri="{FF2B5EF4-FFF2-40B4-BE49-F238E27FC236}">
                <a16:creationId xmlns:a16="http://schemas.microsoft.com/office/drawing/2014/main" id="{386A753E-0F93-BE4B-98BE-0A10A899AD15}"/>
              </a:ext>
            </a:extLst>
          </p:cNvPr>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u="sng">
                <a:latin typeface="Times New Roman" panose="02020603050405020304" pitchFamily="18" charset="0"/>
                <a:ea typeface="ＭＳ Ｐゴシック" panose="020B0600070205080204" pitchFamily="34" charset="-128"/>
              </a:rPr>
              <a:t>ACT</a:t>
            </a:r>
            <a:r>
              <a:rPr lang="en-US" altLang="en-US">
                <a:latin typeface="Times New Roman" panose="02020603050405020304" pitchFamily="18" charset="0"/>
                <a:ea typeface="ＭＳ Ｐゴシック" panose="020B0600070205080204" pitchFamily="34" charset="-128"/>
              </a:rPr>
              <a:t> – a series of sequences that form a unified narrative block which includes a major turning point</a:t>
            </a:r>
          </a:p>
          <a:p>
            <a:endParaRPr lang="en-US" altLang="en-US">
              <a:latin typeface="Times New Roman" panose="02020603050405020304" pitchFamily="18" charset="0"/>
              <a:ea typeface="ＭＳ Ｐゴシック" panose="020B0600070205080204" pitchFamily="34" charset="-128"/>
            </a:endParaRPr>
          </a:p>
          <a:p>
            <a:r>
              <a:rPr lang="en-US" altLang="en-US">
                <a:latin typeface="Times New Roman" panose="02020603050405020304" pitchFamily="18" charset="0"/>
                <a:ea typeface="ＭＳ Ｐゴシック" panose="020B0600070205080204" pitchFamily="34" charset="-128"/>
              </a:rPr>
              <a:t>-usually only a few Acts in a feature film</a:t>
            </a:r>
          </a:p>
          <a:p>
            <a:endParaRPr lang="en-US" altLang="en-US">
              <a:latin typeface="Times New Roman" panose="02020603050405020304" pitchFamily="18" charset="0"/>
              <a:ea typeface="ＭＳ Ｐゴシック" panose="020B0600070205080204" pitchFamily="34" charset="-128"/>
            </a:endParaRPr>
          </a:p>
        </p:txBody>
      </p:sp>
      <p:sp>
        <p:nvSpPr>
          <p:cNvPr id="40963" name="Slide Number Placeholder 3">
            <a:extLst>
              <a:ext uri="{FF2B5EF4-FFF2-40B4-BE49-F238E27FC236}">
                <a16:creationId xmlns:a16="http://schemas.microsoft.com/office/drawing/2014/main" id="{2EE84D87-E652-814E-81B1-D3695FB2CA2D}"/>
              </a:ext>
            </a:extLst>
          </p:cNvPr>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Times New Roman" panose="02020603050405020304" pitchFamily="18" charset="0"/>
                <a:ea typeface="ＭＳ Ｐゴシック" panose="020B0600070205080204" pitchFamily="34" charset="-128"/>
              </a:defRPr>
            </a:lvl1pPr>
            <a:lvl2pPr marL="742950" indent="-285750">
              <a:defRPr sz="3200">
                <a:solidFill>
                  <a:schemeClr val="tx1"/>
                </a:solidFill>
                <a:latin typeface="Times New Roman" panose="02020603050405020304" pitchFamily="18" charset="0"/>
                <a:ea typeface="ＭＳ Ｐゴシック" panose="020B0600070205080204" pitchFamily="34" charset="-128"/>
              </a:defRPr>
            </a:lvl2pPr>
            <a:lvl3pPr marL="1143000" indent="-228600">
              <a:defRPr sz="3200">
                <a:solidFill>
                  <a:schemeClr val="tx1"/>
                </a:solidFill>
                <a:latin typeface="Times New Roman" panose="02020603050405020304" pitchFamily="18" charset="0"/>
                <a:ea typeface="ＭＳ Ｐゴシック" panose="020B0600070205080204" pitchFamily="34" charset="-128"/>
              </a:defRPr>
            </a:lvl3pPr>
            <a:lvl4pPr marL="1600200" indent="-228600">
              <a:defRPr sz="3200">
                <a:solidFill>
                  <a:schemeClr val="tx1"/>
                </a:solidFill>
                <a:latin typeface="Times New Roman" panose="02020603050405020304" pitchFamily="18" charset="0"/>
                <a:ea typeface="ＭＳ Ｐゴシック" panose="020B0600070205080204" pitchFamily="34" charset="-128"/>
              </a:defRPr>
            </a:lvl4pPr>
            <a:lvl5pPr marL="2057400" indent="-228600">
              <a:defRPr sz="32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9pPr>
          </a:lstStyle>
          <a:p>
            <a:fld id="{E19DF585-FB13-8A4C-AC0D-AF9DC210ABD6}" type="slidenum">
              <a:rPr lang="en-US" altLang="en-US" sz="1200" smtClean="0"/>
              <a:pPr/>
              <a:t>14</a:t>
            </a:fld>
            <a:endParaRPr lang="en-US" altLang="en-US" sz="120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Slide Image Placeholder 1">
            <a:extLst>
              <a:ext uri="{FF2B5EF4-FFF2-40B4-BE49-F238E27FC236}">
                <a16:creationId xmlns:a16="http://schemas.microsoft.com/office/drawing/2014/main" id="{B9119C90-22D2-8046-A83A-73BEBEFC64D3}"/>
              </a:ext>
            </a:extLst>
          </p:cNvPr>
          <p:cNvSpPr>
            <a:spLocks noGrp="1" noRot="1" noChangeAspect="1" noChangeArrowheads="1" noTextEdit="1"/>
          </p:cNvSpPr>
          <p:nvPr>
            <p:ph type="sldImg"/>
          </p:nvPr>
        </p:nvSpPr>
        <p:spPr>
          <a:ln/>
        </p:spPr>
      </p:sp>
      <p:sp>
        <p:nvSpPr>
          <p:cNvPr id="43010" name="Notes Placeholder 2">
            <a:extLst>
              <a:ext uri="{FF2B5EF4-FFF2-40B4-BE49-F238E27FC236}">
                <a16:creationId xmlns:a16="http://schemas.microsoft.com/office/drawing/2014/main" id="{5C492866-8B67-A745-8793-20A8521272D9}"/>
              </a:ext>
            </a:extLst>
          </p:cNvPr>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panose="02020603050405020304" pitchFamily="18" charset="0"/>
                <a:ea typeface="ＭＳ Ｐゴシック" panose="020B0600070205080204" pitchFamily="34" charset="-128"/>
              </a:rPr>
              <a:t>Three scenes together advance the story</a:t>
            </a:r>
            <a:r>
              <a:rPr lang="is-IS" altLang="en-US">
                <a:latin typeface="Times New Roman" panose="02020603050405020304" pitchFamily="18" charset="0"/>
                <a:ea typeface="ＭＳ Ｐゴシック" panose="020B0600070205080204" pitchFamily="34" charset="-128"/>
              </a:rPr>
              <a:t>…</a:t>
            </a:r>
          </a:p>
          <a:p>
            <a:endParaRPr lang="is-IS" altLang="en-US">
              <a:latin typeface="Times New Roman" panose="02020603050405020304" pitchFamily="18" charset="0"/>
              <a:ea typeface="ＭＳ Ｐゴシック" panose="020B0600070205080204" pitchFamily="34" charset="-128"/>
            </a:endParaRPr>
          </a:p>
          <a:p>
            <a:r>
              <a:rPr lang="is-IS" altLang="en-US">
                <a:latin typeface="Times New Roman" panose="02020603050405020304" pitchFamily="18" charset="0"/>
                <a:ea typeface="ＭＳ Ｐゴシック" panose="020B0600070205080204" pitchFamily="34" charset="-128"/>
              </a:rPr>
              <a:t>*</a:t>
            </a:r>
            <a:r>
              <a:rPr lang="is-IS" altLang="en-US" b="1">
                <a:latin typeface="Times New Roman" panose="02020603050405020304" pitchFamily="18" charset="0"/>
                <a:ea typeface="ＭＳ Ｐゴシック" panose="020B0600070205080204" pitchFamily="34" charset="-128"/>
              </a:rPr>
              <a:t>WHAT is the narrative connection in these scenes?</a:t>
            </a:r>
          </a:p>
          <a:p>
            <a:r>
              <a:rPr lang="is-IS" altLang="en-US">
                <a:latin typeface="Times New Roman" panose="02020603050405020304" pitchFamily="18" charset="0"/>
                <a:ea typeface="ＭＳ Ｐゴシック" panose="020B0600070205080204" pitchFamily="34" charset="-128"/>
              </a:rPr>
              <a:t>=assembling the team</a:t>
            </a:r>
            <a:endParaRPr lang="en-US" altLang="en-US">
              <a:latin typeface="Times New Roman" panose="02020603050405020304" pitchFamily="18" charset="0"/>
              <a:ea typeface="ＭＳ Ｐゴシック" panose="020B0600070205080204" pitchFamily="34" charset="-128"/>
            </a:endParaRPr>
          </a:p>
          <a:p>
            <a:endParaRPr lang="en-US" altLang="en-US">
              <a:latin typeface="Times New Roman" panose="02020603050405020304" pitchFamily="18" charset="0"/>
              <a:ea typeface="ＭＳ Ｐゴシック" panose="020B0600070205080204" pitchFamily="34" charset="-128"/>
            </a:endParaRPr>
          </a:p>
        </p:txBody>
      </p:sp>
      <p:sp>
        <p:nvSpPr>
          <p:cNvPr id="43011" name="Slide Number Placeholder 3">
            <a:extLst>
              <a:ext uri="{FF2B5EF4-FFF2-40B4-BE49-F238E27FC236}">
                <a16:creationId xmlns:a16="http://schemas.microsoft.com/office/drawing/2014/main" id="{2948D297-99FC-2D49-91C8-F5692DB6D43D}"/>
              </a:ext>
            </a:extLst>
          </p:cNvPr>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Times New Roman" panose="02020603050405020304" pitchFamily="18" charset="0"/>
                <a:ea typeface="ＭＳ Ｐゴシック" panose="020B0600070205080204" pitchFamily="34" charset="-128"/>
              </a:defRPr>
            </a:lvl1pPr>
            <a:lvl2pPr marL="742950" indent="-285750">
              <a:defRPr sz="3200">
                <a:solidFill>
                  <a:schemeClr val="tx1"/>
                </a:solidFill>
                <a:latin typeface="Times New Roman" panose="02020603050405020304" pitchFamily="18" charset="0"/>
                <a:ea typeface="ＭＳ Ｐゴシック" panose="020B0600070205080204" pitchFamily="34" charset="-128"/>
              </a:defRPr>
            </a:lvl2pPr>
            <a:lvl3pPr marL="1143000" indent="-228600">
              <a:defRPr sz="3200">
                <a:solidFill>
                  <a:schemeClr val="tx1"/>
                </a:solidFill>
                <a:latin typeface="Times New Roman" panose="02020603050405020304" pitchFamily="18" charset="0"/>
                <a:ea typeface="ＭＳ Ｐゴシック" panose="020B0600070205080204" pitchFamily="34" charset="-128"/>
              </a:defRPr>
            </a:lvl3pPr>
            <a:lvl4pPr marL="1600200" indent="-228600">
              <a:defRPr sz="3200">
                <a:solidFill>
                  <a:schemeClr val="tx1"/>
                </a:solidFill>
                <a:latin typeface="Times New Roman" panose="02020603050405020304" pitchFamily="18" charset="0"/>
                <a:ea typeface="ＭＳ Ｐゴシック" panose="020B0600070205080204" pitchFamily="34" charset="-128"/>
              </a:defRPr>
            </a:lvl4pPr>
            <a:lvl5pPr marL="2057400" indent="-228600">
              <a:defRPr sz="32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9pPr>
          </a:lstStyle>
          <a:p>
            <a:fld id="{2AC4AF1B-97C8-C945-A97C-0E167D8CABA5}" type="slidenum">
              <a:rPr lang="en-US" altLang="en-US" sz="1200" smtClean="0"/>
              <a:pPr/>
              <a:t>15</a:t>
            </a:fld>
            <a:endParaRPr lang="en-US" altLang="en-US" sz="120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Slide Image Placeholder 1">
            <a:extLst>
              <a:ext uri="{FF2B5EF4-FFF2-40B4-BE49-F238E27FC236}">
                <a16:creationId xmlns:a16="http://schemas.microsoft.com/office/drawing/2014/main" id="{D44D29AD-B4ED-7E45-AF83-4C888CFD5540}"/>
              </a:ext>
            </a:extLst>
          </p:cNvPr>
          <p:cNvSpPr>
            <a:spLocks noGrp="1" noRot="1" noChangeAspect="1" noChangeArrowheads="1" noTextEdit="1"/>
          </p:cNvSpPr>
          <p:nvPr>
            <p:ph type="sldImg"/>
          </p:nvPr>
        </p:nvSpPr>
        <p:spPr>
          <a:ln/>
        </p:spPr>
      </p:sp>
      <p:sp>
        <p:nvSpPr>
          <p:cNvPr id="45058" name="Notes Placeholder 2">
            <a:extLst>
              <a:ext uri="{FF2B5EF4-FFF2-40B4-BE49-F238E27FC236}">
                <a16:creationId xmlns:a16="http://schemas.microsoft.com/office/drawing/2014/main" id="{7B6404A6-AD09-5E4F-85C0-76ED4C84535A}"/>
              </a:ext>
            </a:extLst>
          </p:cNvPr>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New Roman" panose="02020603050405020304" pitchFamily="18" charset="0"/>
              <a:ea typeface="ＭＳ Ｐゴシック" panose="020B0600070205080204" pitchFamily="34" charset="-128"/>
            </a:endParaRPr>
          </a:p>
        </p:txBody>
      </p:sp>
      <p:sp>
        <p:nvSpPr>
          <p:cNvPr id="45059" name="Slide Number Placeholder 3">
            <a:extLst>
              <a:ext uri="{FF2B5EF4-FFF2-40B4-BE49-F238E27FC236}">
                <a16:creationId xmlns:a16="http://schemas.microsoft.com/office/drawing/2014/main" id="{F316861C-A07A-AA42-8BA2-817A804D02B8}"/>
              </a:ext>
            </a:extLst>
          </p:cNvPr>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Times New Roman" panose="02020603050405020304" pitchFamily="18" charset="0"/>
                <a:ea typeface="ＭＳ Ｐゴシック" panose="020B0600070205080204" pitchFamily="34" charset="-128"/>
              </a:defRPr>
            </a:lvl1pPr>
            <a:lvl2pPr marL="742950" indent="-285750">
              <a:defRPr sz="3200">
                <a:solidFill>
                  <a:schemeClr val="tx1"/>
                </a:solidFill>
                <a:latin typeface="Times New Roman" panose="02020603050405020304" pitchFamily="18" charset="0"/>
                <a:ea typeface="ＭＳ Ｐゴシック" panose="020B0600070205080204" pitchFamily="34" charset="-128"/>
              </a:defRPr>
            </a:lvl2pPr>
            <a:lvl3pPr marL="1143000" indent="-228600">
              <a:defRPr sz="3200">
                <a:solidFill>
                  <a:schemeClr val="tx1"/>
                </a:solidFill>
                <a:latin typeface="Times New Roman" panose="02020603050405020304" pitchFamily="18" charset="0"/>
                <a:ea typeface="ＭＳ Ｐゴシック" panose="020B0600070205080204" pitchFamily="34" charset="-128"/>
              </a:defRPr>
            </a:lvl3pPr>
            <a:lvl4pPr marL="1600200" indent="-228600">
              <a:defRPr sz="3200">
                <a:solidFill>
                  <a:schemeClr val="tx1"/>
                </a:solidFill>
                <a:latin typeface="Times New Roman" panose="02020603050405020304" pitchFamily="18" charset="0"/>
                <a:ea typeface="ＭＳ Ｐゴシック" panose="020B0600070205080204" pitchFamily="34" charset="-128"/>
              </a:defRPr>
            </a:lvl4pPr>
            <a:lvl5pPr marL="2057400" indent="-228600">
              <a:defRPr sz="32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9pPr>
          </a:lstStyle>
          <a:p>
            <a:fld id="{FCCB90A8-16EB-3541-9245-6CAB394C4F8A}" type="slidenum">
              <a:rPr lang="en-US" altLang="en-US" sz="1200" smtClean="0"/>
              <a:pPr/>
              <a:t>16</a:t>
            </a:fld>
            <a:endParaRPr lang="en-US" altLang="en-US" sz="120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Slide Image Placeholder 1">
            <a:extLst>
              <a:ext uri="{FF2B5EF4-FFF2-40B4-BE49-F238E27FC236}">
                <a16:creationId xmlns:a16="http://schemas.microsoft.com/office/drawing/2014/main" id="{9B07343A-F0CA-174C-A825-03D380EBC7C3}"/>
              </a:ext>
            </a:extLst>
          </p:cNvPr>
          <p:cNvSpPr>
            <a:spLocks noGrp="1" noRot="1" noChangeAspect="1" noChangeArrowheads="1" noTextEdit="1"/>
          </p:cNvSpPr>
          <p:nvPr>
            <p:ph type="sldImg"/>
          </p:nvPr>
        </p:nvSpPr>
        <p:spPr>
          <a:ln/>
        </p:spPr>
      </p:sp>
      <p:sp>
        <p:nvSpPr>
          <p:cNvPr id="47106" name="Notes Placeholder 2">
            <a:extLst>
              <a:ext uri="{FF2B5EF4-FFF2-40B4-BE49-F238E27FC236}">
                <a16:creationId xmlns:a16="http://schemas.microsoft.com/office/drawing/2014/main" id="{45963BC0-513B-6D4C-8CEA-60CB9AC0D902}"/>
              </a:ext>
            </a:extLst>
          </p:cNvPr>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New Roman" panose="02020603050405020304" pitchFamily="18" charset="0"/>
              <a:ea typeface="ＭＳ Ｐゴシック" panose="020B0600070205080204" pitchFamily="34" charset="-128"/>
            </a:endParaRPr>
          </a:p>
        </p:txBody>
      </p:sp>
      <p:sp>
        <p:nvSpPr>
          <p:cNvPr id="47107" name="Slide Number Placeholder 3">
            <a:extLst>
              <a:ext uri="{FF2B5EF4-FFF2-40B4-BE49-F238E27FC236}">
                <a16:creationId xmlns:a16="http://schemas.microsoft.com/office/drawing/2014/main" id="{83E5244D-24B0-DF49-8258-7D7A62CF691E}"/>
              </a:ext>
            </a:extLst>
          </p:cNvPr>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Times New Roman" panose="02020603050405020304" pitchFamily="18" charset="0"/>
                <a:ea typeface="ＭＳ Ｐゴシック" panose="020B0600070205080204" pitchFamily="34" charset="-128"/>
              </a:defRPr>
            </a:lvl1pPr>
            <a:lvl2pPr marL="742950" indent="-285750">
              <a:defRPr sz="3200">
                <a:solidFill>
                  <a:schemeClr val="tx1"/>
                </a:solidFill>
                <a:latin typeface="Times New Roman" panose="02020603050405020304" pitchFamily="18" charset="0"/>
                <a:ea typeface="ＭＳ Ｐゴシック" panose="020B0600070205080204" pitchFamily="34" charset="-128"/>
              </a:defRPr>
            </a:lvl2pPr>
            <a:lvl3pPr marL="1143000" indent="-228600">
              <a:defRPr sz="3200">
                <a:solidFill>
                  <a:schemeClr val="tx1"/>
                </a:solidFill>
                <a:latin typeface="Times New Roman" panose="02020603050405020304" pitchFamily="18" charset="0"/>
                <a:ea typeface="ＭＳ Ｐゴシック" panose="020B0600070205080204" pitchFamily="34" charset="-128"/>
              </a:defRPr>
            </a:lvl3pPr>
            <a:lvl4pPr marL="1600200" indent="-228600">
              <a:defRPr sz="3200">
                <a:solidFill>
                  <a:schemeClr val="tx1"/>
                </a:solidFill>
                <a:latin typeface="Times New Roman" panose="02020603050405020304" pitchFamily="18" charset="0"/>
                <a:ea typeface="ＭＳ Ｐゴシック" panose="020B0600070205080204" pitchFamily="34" charset="-128"/>
              </a:defRPr>
            </a:lvl4pPr>
            <a:lvl5pPr marL="2057400" indent="-228600">
              <a:defRPr sz="32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9pPr>
          </a:lstStyle>
          <a:p>
            <a:fld id="{3559F72B-D6F7-D041-A436-C1857BD3E556}" type="slidenum">
              <a:rPr lang="en-US" altLang="en-US" sz="1200" smtClean="0"/>
              <a:pPr/>
              <a:t>17</a:t>
            </a:fld>
            <a:endParaRPr lang="en-US" altLang="en-US" sz="120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Slide Image Placeholder 1">
            <a:extLst>
              <a:ext uri="{FF2B5EF4-FFF2-40B4-BE49-F238E27FC236}">
                <a16:creationId xmlns:a16="http://schemas.microsoft.com/office/drawing/2014/main" id="{2E54E2C5-7952-2643-826C-7FDAC9EBF0AD}"/>
              </a:ext>
            </a:extLst>
          </p:cNvPr>
          <p:cNvSpPr>
            <a:spLocks noGrp="1" noRot="1" noChangeAspect="1" noChangeArrowheads="1" noTextEdit="1"/>
          </p:cNvSpPr>
          <p:nvPr>
            <p:ph type="sldImg"/>
          </p:nvPr>
        </p:nvSpPr>
        <p:spPr>
          <a:ln/>
        </p:spPr>
      </p:sp>
      <p:sp>
        <p:nvSpPr>
          <p:cNvPr id="49154" name="Notes Placeholder 2">
            <a:extLst>
              <a:ext uri="{FF2B5EF4-FFF2-40B4-BE49-F238E27FC236}">
                <a16:creationId xmlns:a16="http://schemas.microsoft.com/office/drawing/2014/main" id="{4324A781-2A32-E543-A339-99A9F991ACEA}"/>
              </a:ext>
            </a:extLst>
          </p:cNvPr>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panose="02020603050405020304" pitchFamily="18" charset="0"/>
                <a:ea typeface="ＭＳ Ｐゴシック" panose="020B0600070205080204" pitchFamily="34" charset="-128"/>
              </a:rPr>
              <a:t>Gauge can affect aspect ratio</a:t>
            </a:r>
          </a:p>
          <a:p>
            <a:r>
              <a:rPr lang="en-US" altLang="en-US">
                <a:latin typeface="Times New Roman" panose="02020603050405020304" pitchFamily="18" charset="0"/>
                <a:ea typeface="ＭＳ Ｐゴシック" panose="020B0600070205080204" pitchFamily="34" charset="-128"/>
              </a:rPr>
              <a:t>-16mm and NTSC video are often 4x3</a:t>
            </a:r>
          </a:p>
          <a:p>
            <a:r>
              <a:rPr lang="en-US" altLang="en-US">
                <a:latin typeface="Times New Roman" panose="02020603050405020304" pitchFamily="18" charset="0"/>
                <a:ea typeface="ＭＳ Ｐゴシック" panose="020B0600070205080204" pitchFamily="34" charset="-128"/>
              </a:rPr>
              <a:t>-35mm and HD video are often 16x9 (roughly the same as 1.85x1</a:t>
            </a:r>
          </a:p>
          <a:p>
            <a:r>
              <a:rPr lang="en-US" altLang="en-US">
                <a:latin typeface="Times New Roman" panose="02020603050405020304" pitchFamily="18" charset="0"/>
                <a:ea typeface="ＭＳ Ｐゴシック" panose="020B0600070205080204" pitchFamily="34" charset="-128"/>
              </a:rPr>
              <a:t>-superwidescreen/70mm are often 2.39x1</a:t>
            </a:r>
          </a:p>
        </p:txBody>
      </p:sp>
      <p:sp>
        <p:nvSpPr>
          <p:cNvPr id="49155" name="Slide Number Placeholder 3">
            <a:extLst>
              <a:ext uri="{FF2B5EF4-FFF2-40B4-BE49-F238E27FC236}">
                <a16:creationId xmlns:a16="http://schemas.microsoft.com/office/drawing/2014/main" id="{192BA465-EB71-EA43-B171-60A57590E7F4}"/>
              </a:ext>
            </a:extLst>
          </p:cNvPr>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Times New Roman" panose="02020603050405020304" pitchFamily="18" charset="0"/>
                <a:ea typeface="ＭＳ Ｐゴシック" panose="020B0600070205080204" pitchFamily="34" charset="-128"/>
              </a:defRPr>
            </a:lvl1pPr>
            <a:lvl2pPr marL="742950" indent="-285750">
              <a:defRPr sz="3200">
                <a:solidFill>
                  <a:schemeClr val="tx1"/>
                </a:solidFill>
                <a:latin typeface="Times New Roman" panose="02020603050405020304" pitchFamily="18" charset="0"/>
                <a:ea typeface="ＭＳ Ｐゴシック" panose="020B0600070205080204" pitchFamily="34" charset="-128"/>
              </a:defRPr>
            </a:lvl2pPr>
            <a:lvl3pPr marL="1143000" indent="-228600">
              <a:defRPr sz="3200">
                <a:solidFill>
                  <a:schemeClr val="tx1"/>
                </a:solidFill>
                <a:latin typeface="Times New Roman" panose="02020603050405020304" pitchFamily="18" charset="0"/>
                <a:ea typeface="ＭＳ Ｐゴシック" panose="020B0600070205080204" pitchFamily="34" charset="-128"/>
              </a:defRPr>
            </a:lvl3pPr>
            <a:lvl4pPr marL="1600200" indent="-228600">
              <a:defRPr sz="3200">
                <a:solidFill>
                  <a:schemeClr val="tx1"/>
                </a:solidFill>
                <a:latin typeface="Times New Roman" panose="02020603050405020304" pitchFamily="18" charset="0"/>
                <a:ea typeface="ＭＳ Ｐゴシック" panose="020B0600070205080204" pitchFamily="34" charset="-128"/>
              </a:defRPr>
            </a:lvl4pPr>
            <a:lvl5pPr marL="2057400" indent="-228600">
              <a:defRPr sz="32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9pPr>
          </a:lstStyle>
          <a:p>
            <a:fld id="{E20EE88D-735B-7E4A-900C-5C4BCD987488}" type="slidenum">
              <a:rPr lang="en-US" altLang="en-US" sz="1200" smtClean="0"/>
              <a:pPr/>
              <a:t>18</a:t>
            </a:fld>
            <a:endParaRPr lang="en-US" altLang="en-US" sz="120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Slide Image Placeholder 1">
            <a:extLst>
              <a:ext uri="{FF2B5EF4-FFF2-40B4-BE49-F238E27FC236}">
                <a16:creationId xmlns:a16="http://schemas.microsoft.com/office/drawing/2014/main" id="{5DEB4C20-6703-EA40-8EF7-15AF6C059F66}"/>
              </a:ext>
            </a:extLst>
          </p:cNvPr>
          <p:cNvSpPr>
            <a:spLocks noGrp="1" noRot="1" noChangeAspect="1" noChangeArrowheads="1" noTextEdit="1"/>
          </p:cNvSpPr>
          <p:nvPr>
            <p:ph type="sldImg"/>
          </p:nvPr>
        </p:nvSpPr>
        <p:spPr>
          <a:ln/>
        </p:spPr>
      </p:sp>
      <p:sp>
        <p:nvSpPr>
          <p:cNvPr id="51202" name="Notes Placeholder 2">
            <a:extLst>
              <a:ext uri="{FF2B5EF4-FFF2-40B4-BE49-F238E27FC236}">
                <a16:creationId xmlns:a16="http://schemas.microsoft.com/office/drawing/2014/main" id="{D684B986-0B44-DA4F-8E26-188EC131FDA9}"/>
              </a:ext>
            </a:extLst>
          </p:cNvPr>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panose="02020603050405020304" pitchFamily="18" charset="0"/>
                <a:ea typeface="ＭＳ Ｐゴシック" panose="020B0600070205080204" pitchFamily="34" charset="-128"/>
              </a:rPr>
              <a:t>Depending on how a film is projected or shown, you may need to adjust the aspect ratio</a:t>
            </a:r>
          </a:p>
        </p:txBody>
      </p:sp>
      <p:sp>
        <p:nvSpPr>
          <p:cNvPr id="51203" name="Slide Number Placeholder 3">
            <a:extLst>
              <a:ext uri="{FF2B5EF4-FFF2-40B4-BE49-F238E27FC236}">
                <a16:creationId xmlns:a16="http://schemas.microsoft.com/office/drawing/2014/main" id="{53A71126-17FC-8547-B45A-426B6BEBCEBD}"/>
              </a:ext>
            </a:extLst>
          </p:cNvPr>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Times New Roman" panose="02020603050405020304" pitchFamily="18" charset="0"/>
                <a:ea typeface="ＭＳ Ｐゴシック" panose="020B0600070205080204" pitchFamily="34" charset="-128"/>
              </a:defRPr>
            </a:lvl1pPr>
            <a:lvl2pPr marL="742950" indent="-285750">
              <a:defRPr sz="3200">
                <a:solidFill>
                  <a:schemeClr val="tx1"/>
                </a:solidFill>
                <a:latin typeface="Times New Roman" panose="02020603050405020304" pitchFamily="18" charset="0"/>
                <a:ea typeface="ＭＳ Ｐゴシック" panose="020B0600070205080204" pitchFamily="34" charset="-128"/>
              </a:defRPr>
            </a:lvl2pPr>
            <a:lvl3pPr marL="1143000" indent="-228600">
              <a:defRPr sz="3200">
                <a:solidFill>
                  <a:schemeClr val="tx1"/>
                </a:solidFill>
                <a:latin typeface="Times New Roman" panose="02020603050405020304" pitchFamily="18" charset="0"/>
                <a:ea typeface="ＭＳ Ｐゴシック" panose="020B0600070205080204" pitchFamily="34" charset="-128"/>
              </a:defRPr>
            </a:lvl3pPr>
            <a:lvl4pPr marL="1600200" indent="-228600">
              <a:defRPr sz="3200">
                <a:solidFill>
                  <a:schemeClr val="tx1"/>
                </a:solidFill>
                <a:latin typeface="Times New Roman" panose="02020603050405020304" pitchFamily="18" charset="0"/>
                <a:ea typeface="ＭＳ Ｐゴシック" panose="020B0600070205080204" pitchFamily="34" charset="-128"/>
              </a:defRPr>
            </a:lvl4pPr>
            <a:lvl5pPr marL="2057400" indent="-228600">
              <a:defRPr sz="32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9pPr>
          </a:lstStyle>
          <a:p>
            <a:fld id="{6121BF71-0C68-314C-B9EE-F8CD10C50117}" type="slidenum">
              <a:rPr lang="en-US" altLang="en-US" sz="1200" smtClean="0"/>
              <a:pPr/>
              <a:t>19</a:t>
            </a:fld>
            <a:endParaRPr lang="en-US" altLang="en-US" sz="120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Slide Image Placeholder 1">
            <a:extLst>
              <a:ext uri="{FF2B5EF4-FFF2-40B4-BE49-F238E27FC236}">
                <a16:creationId xmlns:a16="http://schemas.microsoft.com/office/drawing/2014/main" id="{4B8209A3-A597-E04E-941A-8F90B957532B}"/>
              </a:ext>
            </a:extLst>
          </p:cNvPr>
          <p:cNvSpPr>
            <a:spLocks noGrp="1" noRot="1" noChangeAspect="1" noChangeArrowheads="1" noTextEdit="1"/>
          </p:cNvSpPr>
          <p:nvPr>
            <p:ph type="sldImg"/>
          </p:nvPr>
        </p:nvSpPr>
        <p:spPr>
          <a:ln/>
        </p:spPr>
      </p:sp>
      <p:sp>
        <p:nvSpPr>
          <p:cNvPr id="53250" name="Notes Placeholder 2">
            <a:extLst>
              <a:ext uri="{FF2B5EF4-FFF2-40B4-BE49-F238E27FC236}">
                <a16:creationId xmlns:a16="http://schemas.microsoft.com/office/drawing/2014/main" id="{3DEACF22-D58D-494E-8A71-DC13A28B2FE9}"/>
              </a:ext>
            </a:extLst>
          </p:cNvPr>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panose="02020603050405020304" pitchFamily="18" charset="0"/>
                <a:ea typeface="ＭＳ Ｐゴシック" panose="020B0600070205080204" pitchFamily="34" charset="-128"/>
              </a:rPr>
              <a:t>When shooting on widescreen like 16x9 but showing on more square picture like 4x3</a:t>
            </a:r>
          </a:p>
        </p:txBody>
      </p:sp>
      <p:sp>
        <p:nvSpPr>
          <p:cNvPr id="53251" name="Slide Number Placeholder 3">
            <a:extLst>
              <a:ext uri="{FF2B5EF4-FFF2-40B4-BE49-F238E27FC236}">
                <a16:creationId xmlns:a16="http://schemas.microsoft.com/office/drawing/2014/main" id="{E854C3C6-1FA4-6444-B990-C44A24F4A052}"/>
              </a:ext>
            </a:extLst>
          </p:cNvPr>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Times New Roman" panose="02020603050405020304" pitchFamily="18" charset="0"/>
                <a:ea typeface="ＭＳ Ｐゴシック" panose="020B0600070205080204" pitchFamily="34" charset="-128"/>
              </a:defRPr>
            </a:lvl1pPr>
            <a:lvl2pPr marL="742950" indent="-285750">
              <a:defRPr sz="3200">
                <a:solidFill>
                  <a:schemeClr val="tx1"/>
                </a:solidFill>
                <a:latin typeface="Times New Roman" panose="02020603050405020304" pitchFamily="18" charset="0"/>
                <a:ea typeface="ＭＳ Ｐゴシック" panose="020B0600070205080204" pitchFamily="34" charset="-128"/>
              </a:defRPr>
            </a:lvl2pPr>
            <a:lvl3pPr marL="1143000" indent="-228600">
              <a:defRPr sz="3200">
                <a:solidFill>
                  <a:schemeClr val="tx1"/>
                </a:solidFill>
                <a:latin typeface="Times New Roman" panose="02020603050405020304" pitchFamily="18" charset="0"/>
                <a:ea typeface="ＭＳ Ｐゴシック" panose="020B0600070205080204" pitchFamily="34" charset="-128"/>
              </a:defRPr>
            </a:lvl3pPr>
            <a:lvl4pPr marL="1600200" indent="-228600">
              <a:defRPr sz="3200">
                <a:solidFill>
                  <a:schemeClr val="tx1"/>
                </a:solidFill>
                <a:latin typeface="Times New Roman" panose="02020603050405020304" pitchFamily="18" charset="0"/>
                <a:ea typeface="ＭＳ Ｐゴシック" panose="020B0600070205080204" pitchFamily="34" charset="-128"/>
              </a:defRPr>
            </a:lvl4pPr>
            <a:lvl5pPr marL="2057400" indent="-228600">
              <a:defRPr sz="32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9pPr>
          </a:lstStyle>
          <a:p>
            <a:fld id="{DB1B8755-933C-4348-92FB-C5D80E32E132}" type="slidenum">
              <a:rPr lang="en-US" altLang="en-US" sz="1200" smtClean="0"/>
              <a:pPr/>
              <a:t>20</a:t>
            </a:fld>
            <a:endParaRPr lang="en-US" altLang="en-US"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a:extLst>
              <a:ext uri="{FF2B5EF4-FFF2-40B4-BE49-F238E27FC236}">
                <a16:creationId xmlns:a16="http://schemas.microsoft.com/office/drawing/2014/main" id="{5B7490DC-47E3-7E4D-8808-3BB8277AD435}"/>
              </a:ext>
            </a:extLst>
          </p:cNvPr>
          <p:cNvSpPr>
            <a:spLocks noGrp="1" noRot="1" noChangeAspect="1" noChangeArrowheads="1" noTextEdit="1"/>
          </p:cNvSpPr>
          <p:nvPr>
            <p:ph type="sldImg"/>
          </p:nvPr>
        </p:nvSpPr>
        <p:spPr>
          <a:ln/>
        </p:spPr>
      </p:sp>
      <p:sp>
        <p:nvSpPr>
          <p:cNvPr id="17410" name="Notes Placeholder 2">
            <a:extLst>
              <a:ext uri="{FF2B5EF4-FFF2-40B4-BE49-F238E27FC236}">
                <a16:creationId xmlns:a16="http://schemas.microsoft.com/office/drawing/2014/main" id="{380DB451-C142-DD4E-A4BE-A40E20D5839D}"/>
              </a:ext>
            </a:extLst>
          </p:cNvPr>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latin typeface="Times New Roman" panose="02020603050405020304" pitchFamily="18" charset="0"/>
                <a:ea typeface="ＭＳ Ｐゴシック" panose="020B0600070205080204" pitchFamily="34" charset="-128"/>
              </a:rPr>
              <a:t>Hand out Quiz 1</a:t>
            </a:r>
          </a:p>
          <a:p>
            <a:pPr eaLnBrk="1" hangingPunct="1"/>
            <a:r>
              <a:rPr lang="en-US" altLang="en-US">
                <a:latin typeface="Times New Roman" panose="02020603050405020304" pitchFamily="18" charset="0"/>
                <a:ea typeface="ＭＳ Ｐゴシック" panose="020B0600070205080204" pitchFamily="34" charset="-128"/>
              </a:rPr>
              <a:t>-they can work on it as we lecture</a:t>
            </a:r>
          </a:p>
          <a:p>
            <a:pPr eaLnBrk="1" hangingPunct="1"/>
            <a:r>
              <a:rPr lang="en-US" altLang="en-US">
                <a:latin typeface="Times New Roman" panose="02020603050405020304" pitchFamily="18" charset="0"/>
                <a:ea typeface="ＭＳ Ｐゴシック" panose="020B0600070205080204" pitchFamily="34" charset="-128"/>
              </a:rPr>
              <a:t>-and a few minutes before class time is over</a:t>
            </a:r>
          </a:p>
          <a:p>
            <a:endParaRPr lang="en-US" altLang="en-US">
              <a:latin typeface="Times New Roman" panose="02020603050405020304" pitchFamily="18" charset="0"/>
              <a:ea typeface="ＭＳ Ｐゴシック" panose="020B0600070205080204" pitchFamily="34" charset="-128"/>
            </a:endParaRPr>
          </a:p>
        </p:txBody>
      </p:sp>
      <p:sp>
        <p:nvSpPr>
          <p:cNvPr id="17411" name="Slide Number Placeholder 3">
            <a:extLst>
              <a:ext uri="{FF2B5EF4-FFF2-40B4-BE49-F238E27FC236}">
                <a16:creationId xmlns:a16="http://schemas.microsoft.com/office/drawing/2014/main" id="{FD5179FC-80E2-0C47-AF15-12C68C25B546}"/>
              </a:ext>
            </a:extLst>
          </p:cNvPr>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Times New Roman" panose="02020603050405020304" pitchFamily="18" charset="0"/>
                <a:ea typeface="ＭＳ Ｐゴシック" panose="020B0600070205080204" pitchFamily="34" charset="-128"/>
              </a:defRPr>
            </a:lvl1pPr>
            <a:lvl2pPr marL="742950" indent="-285750">
              <a:defRPr sz="3200">
                <a:solidFill>
                  <a:schemeClr val="tx1"/>
                </a:solidFill>
                <a:latin typeface="Times New Roman" panose="02020603050405020304" pitchFamily="18" charset="0"/>
                <a:ea typeface="ＭＳ Ｐゴシック" panose="020B0600070205080204" pitchFamily="34" charset="-128"/>
              </a:defRPr>
            </a:lvl2pPr>
            <a:lvl3pPr marL="1143000" indent="-228600">
              <a:defRPr sz="3200">
                <a:solidFill>
                  <a:schemeClr val="tx1"/>
                </a:solidFill>
                <a:latin typeface="Times New Roman" panose="02020603050405020304" pitchFamily="18" charset="0"/>
                <a:ea typeface="ＭＳ Ｐゴシック" panose="020B0600070205080204" pitchFamily="34" charset="-128"/>
              </a:defRPr>
            </a:lvl3pPr>
            <a:lvl4pPr marL="1600200" indent="-228600">
              <a:defRPr sz="3200">
                <a:solidFill>
                  <a:schemeClr val="tx1"/>
                </a:solidFill>
                <a:latin typeface="Times New Roman" panose="02020603050405020304" pitchFamily="18" charset="0"/>
                <a:ea typeface="ＭＳ Ｐゴシック" panose="020B0600070205080204" pitchFamily="34" charset="-128"/>
              </a:defRPr>
            </a:lvl4pPr>
            <a:lvl5pPr marL="2057400" indent="-228600">
              <a:defRPr sz="32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9pPr>
          </a:lstStyle>
          <a:p>
            <a:fld id="{3F137978-0006-8448-89C1-2B756312B418}" type="slidenum">
              <a:rPr lang="en-US" altLang="en-US" sz="1200" smtClean="0"/>
              <a:pPr/>
              <a:t>2</a:t>
            </a:fld>
            <a:endParaRPr lang="en-US" altLang="en-US" sz="120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Slide Image Placeholder 1">
            <a:extLst>
              <a:ext uri="{FF2B5EF4-FFF2-40B4-BE49-F238E27FC236}">
                <a16:creationId xmlns:a16="http://schemas.microsoft.com/office/drawing/2014/main" id="{7EDDBE85-817D-2441-B20D-0AE972A2E614}"/>
              </a:ext>
            </a:extLst>
          </p:cNvPr>
          <p:cNvSpPr>
            <a:spLocks noGrp="1" noRot="1" noChangeAspect="1" noChangeArrowheads="1" noTextEdit="1"/>
          </p:cNvSpPr>
          <p:nvPr>
            <p:ph type="sldImg"/>
          </p:nvPr>
        </p:nvSpPr>
        <p:spPr>
          <a:ln/>
        </p:spPr>
      </p:sp>
      <p:sp>
        <p:nvSpPr>
          <p:cNvPr id="55298" name="Notes Placeholder 2">
            <a:extLst>
              <a:ext uri="{FF2B5EF4-FFF2-40B4-BE49-F238E27FC236}">
                <a16:creationId xmlns:a16="http://schemas.microsoft.com/office/drawing/2014/main" id="{60387FA2-AFE1-D545-8512-195ECD7763CC}"/>
              </a:ext>
            </a:extLst>
          </p:cNvPr>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panose="02020603050405020304" pitchFamily="18" charset="0"/>
                <a:ea typeface="ＭＳ Ｐゴシック" panose="020B0600070205080204" pitchFamily="34" charset="-128"/>
              </a:rPr>
              <a:t>When shooting on older 4x3 format but showing on widescreen like 16x9</a:t>
            </a:r>
          </a:p>
        </p:txBody>
      </p:sp>
      <p:sp>
        <p:nvSpPr>
          <p:cNvPr id="55299" name="Slide Number Placeholder 3">
            <a:extLst>
              <a:ext uri="{FF2B5EF4-FFF2-40B4-BE49-F238E27FC236}">
                <a16:creationId xmlns:a16="http://schemas.microsoft.com/office/drawing/2014/main" id="{4212CD96-33E9-FB4E-86D8-6E176D946F90}"/>
              </a:ext>
            </a:extLst>
          </p:cNvPr>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Times New Roman" panose="02020603050405020304" pitchFamily="18" charset="0"/>
                <a:ea typeface="ＭＳ Ｐゴシック" panose="020B0600070205080204" pitchFamily="34" charset="-128"/>
              </a:defRPr>
            </a:lvl1pPr>
            <a:lvl2pPr marL="742950" indent="-285750">
              <a:defRPr sz="3200">
                <a:solidFill>
                  <a:schemeClr val="tx1"/>
                </a:solidFill>
                <a:latin typeface="Times New Roman" panose="02020603050405020304" pitchFamily="18" charset="0"/>
                <a:ea typeface="ＭＳ Ｐゴシック" panose="020B0600070205080204" pitchFamily="34" charset="-128"/>
              </a:defRPr>
            </a:lvl2pPr>
            <a:lvl3pPr marL="1143000" indent="-228600">
              <a:defRPr sz="3200">
                <a:solidFill>
                  <a:schemeClr val="tx1"/>
                </a:solidFill>
                <a:latin typeface="Times New Roman" panose="02020603050405020304" pitchFamily="18" charset="0"/>
                <a:ea typeface="ＭＳ Ｐゴシック" panose="020B0600070205080204" pitchFamily="34" charset="-128"/>
              </a:defRPr>
            </a:lvl3pPr>
            <a:lvl4pPr marL="1600200" indent="-228600">
              <a:defRPr sz="3200">
                <a:solidFill>
                  <a:schemeClr val="tx1"/>
                </a:solidFill>
                <a:latin typeface="Times New Roman" panose="02020603050405020304" pitchFamily="18" charset="0"/>
                <a:ea typeface="ＭＳ Ｐゴシック" panose="020B0600070205080204" pitchFamily="34" charset="-128"/>
              </a:defRPr>
            </a:lvl4pPr>
            <a:lvl5pPr marL="2057400" indent="-228600">
              <a:defRPr sz="32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9pPr>
          </a:lstStyle>
          <a:p>
            <a:fld id="{CF95634B-A320-6C4B-90E0-3476CCCA5B68}" type="slidenum">
              <a:rPr lang="en-US" altLang="en-US" sz="1200" smtClean="0"/>
              <a:pPr/>
              <a:t>21</a:t>
            </a:fld>
            <a:endParaRPr lang="en-US" altLang="en-US" sz="120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Slide Image Placeholder 1">
            <a:extLst>
              <a:ext uri="{FF2B5EF4-FFF2-40B4-BE49-F238E27FC236}">
                <a16:creationId xmlns:a16="http://schemas.microsoft.com/office/drawing/2014/main" id="{86BCBA44-2306-2F48-993D-BB6E02230601}"/>
              </a:ext>
            </a:extLst>
          </p:cNvPr>
          <p:cNvSpPr>
            <a:spLocks noGrp="1" noRot="1" noChangeAspect="1" noChangeArrowheads="1" noTextEdit="1"/>
          </p:cNvSpPr>
          <p:nvPr>
            <p:ph type="sldImg"/>
          </p:nvPr>
        </p:nvSpPr>
        <p:spPr>
          <a:ln/>
        </p:spPr>
      </p:sp>
      <p:sp>
        <p:nvSpPr>
          <p:cNvPr id="57346" name="Notes Placeholder 2">
            <a:extLst>
              <a:ext uri="{FF2B5EF4-FFF2-40B4-BE49-F238E27FC236}">
                <a16:creationId xmlns:a16="http://schemas.microsoft.com/office/drawing/2014/main" id="{D12C8F5C-88F8-024B-AD7F-B09689766C1A}"/>
              </a:ext>
            </a:extLst>
          </p:cNvPr>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panose="02020603050405020304" pitchFamily="18" charset="0"/>
                <a:ea typeface="ＭＳ Ｐゴシック" panose="020B0600070205080204" pitchFamily="34" charset="-128"/>
              </a:rPr>
              <a:t>Don</a:t>
            </a:r>
            <a:r>
              <a:rPr lang="ja-JP" altLang="en-US">
                <a:latin typeface="Times New Roman" panose="02020603050405020304" pitchFamily="18" charset="0"/>
                <a:ea typeface="ＭＳ Ｐゴシック" panose="020B0600070205080204" pitchFamily="34" charset="-128"/>
              </a:rPr>
              <a:t>’</a:t>
            </a:r>
            <a:r>
              <a:rPr lang="en-US" altLang="ja-JP">
                <a:latin typeface="Times New Roman" panose="02020603050405020304" pitchFamily="18" charset="0"/>
                <a:ea typeface="ＭＳ Ｐゴシック" panose="020B0600070205080204" pitchFamily="34" charset="-128"/>
              </a:rPr>
              <a:t>t ever settle for incorrect aspect ratios (stretched or squeezed)!!!</a:t>
            </a:r>
          </a:p>
          <a:p>
            <a:endParaRPr lang="en-US" altLang="en-US">
              <a:latin typeface="Times New Roman" panose="02020603050405020304" pitchFamily="18" charset="0"/>
              <a:ea typeface="ＭＳ Ｐゴシック" panose="020B0600070205080204" pitchFamily="34" charset="-128"/>
            </a:endParaRPr>
          </a:p>
        </p:txBody>
      </p:sp>
      <p:sp>
        <p:nvSpPr>
          <p:cNvPr id="57347" name="Slide Number Placeholder 3">
            <a:extLst>
              <a:ext uri="{FF2B5EF4-FFF2-40B4-BE49-F238E27FC236}">
                <a16:creationId xmlns:a16="http://schemas.microsoft.com/office/drawing/2014/main" id="{D005EC74-5601-B64D-8192-8F9AFCF23D59}"/>
              </a:ext>
            </a:extLst>
          </p:cNvPr>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Times New Roman" panose="02020603050405020304" pitchFamily="18" charset="0"/>
                <a:ea typeface="ＭＳ Ｐゴシック" panose="020B0600070205080204" pitchFamily="34" charset="-128"/>
              </a:defRPr>
            </a:lvl1pPr>
            <a:lvl2pPr marL="742950" indent="-285750">
              <a:defRPr sz="3200">
                <a:solidFill>
                  <a:schemeClr val="tx1"/>
                </a:solidFill>
                <a:latin typeface="Times New Roman" panose="02020603050405020304" pitchFamily="18" charset="0"/>
                <a:ea typeface="ＭＳ Ｐゴシック" panose="020B0600070205080204" pitchFamily="34" charset="-128"/>
              </a:defRPr>
            </a:lvl2pPr>
            <a:lvl3pPr marL="1143000" indent="-228600">
              <a:defRPr sz="3200">
                <a:solidFill>
                  <a:schemeClr val="tx1"/>
                </a:solidFill>
                <a:latin typeface="Times New Roman" panose="02020603050405020304" pitchFamily="18" charset="0"/>
                <a:ea typeface="ＭＳ Ｐゴシック" panose="020B0600070205080204" pitchFamily="34" charset="-128"/>
              </a:defRPr>
            </a:lvl3pPr>
            <a:lvl4pPr marL="1600200" indent="-228600">
              <a:defRPr sz="3200">
                <a:solidFill>
                  <a:schemeClr val="tx1"/>
                </a:solidFill>
                <a:latin typeface="Times New Roman" panose="02020603050405020304" pitchFamily="18" charset="0"/>
                <a:ea typeface="ＭＳ Ｐゴシック" panose="020B0600070205080204" pitchFamily="34" charset="-128"/>
              </a:defRPr>
            </a:lvl4pPr>
            <a:lvl5pPr marL="2057400" indent="-228600">
              <a:defRPr sz="32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9pPr>
          </a:lstStyle>
          <a:p>
            <a:fld id="{4A53C27D-E7C8-E84E-A2BB-03497F7092B7}" type="slidenum">
              <a:rPr lang="en-US" altLang="en-US" sz="1200" smtClean="0"/>
              <a:pPr/>
              <a:t>22</a:t>
            </a:fld>
            <a:endParaRPr lang="en-US" altLang="en-US" sz="120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Slide Image Placeholder 1">
            <a:extLst>
              <a:ext uri="{FF2B5EF4-FFF2-40B4-BE49-F238E27FC236}">
                <a16:creationId xmlns:a16="http://schemas.microsoft.com/office/drawing/2014/main" id="{9D1B4C10-1DF9-9B45-AECD-E7C2B091E99D}"/>
              </a:ext>
            </a:extLst>
          </p:cNvPr>
          <p:cNvSpPr>
            <a:spLocks noGrp="1" noRot="1" noChangeAspect="1" noChangeArrowheads="1" noTextEdit="1"/>
          </p:cNvSpPr>
          <p:nvPr>
            <p:ph type="sldImg"/>
          </p:nvPr>
        </p:nvSpPr>
        <p:spPr>
          <a:ln/>
        </p:spPr>
      </p:sp>
      <p:sp>
        <p:nvSpPr>
          <p:cNvPr id="59394" name="Notes Placeholder 2">
            <a:extLst>
              <a:ext uri="{FF2B5EF4-FFF2-40B4-BE49-F238E27FC236}">
                <a16:creationId xmlns:a16="http://schemas.microsoft.com/office/drawing/2014/main" id="{7905C370-FF53-544B-BBA5-15601928E4CE}"/>
              </a:ext>
            </a:extLst>
          </p:cNvPr>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panose="02020603050405020304" pitchFamily="18" charset="0"/>
                <a:ea typeface="ＭＳ Ｐゴシック" panose="020B0600070205080204" pitchFamily="34" charset="-128"/>
              </a:rPr>
              <a:t>When you prefer to use entire screen rather than adding letterbox or pillar</a:t>
            </a:r>
          </a:p>
        </p:txBody>
      </p:sp>
      <p:sp>
        <p:nvSpPr>
          <p:cNvPr id="59395" name="Slide Number Placeholder 3">
            <a:extLst>
              <a:ext uri="{FF2B5EF4-FFF2-40B4-BE49-F238E27FC236}">
                <a16:creationId xmlns:a16="http://schemas.microsoft.com/office/drawing/2014/main" id="{F0F3D8E5-0B89-F74A-A7B5-2504572CE767}"/>
              </a:ext>
            </a:extLst>
          </p:cNvPr>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Times New Roman" panose="02020603050405020304" pitchFamily="18" charset="0"/>
                <a:ea typeface="ＭＳ Ｐゴシック" panose="020B0600070205080204" pitchFamily="34" charset="-128"/>
              </a:defRPr>
            </a:lvl1pPr>
            <a:lvl2pPr marL="742950" indent="-285750">
              <a:defRPr sz="3200">
                <a:solidFill>
                  <a:schemeClr val="tx1"/>
                </a:solidFill>
                <a:latin typeface="Times New Roman" panose="02020603050405020304" pitchFamily="18" charset="0"/>
                <a:ea typeface="ＭＳ Ｐゴシック" panose="020B0600070205080204" pitchFamily="34" charset="-128"/>
              </a:defRPr>
            </a:lvl2pPr>
            <a:lvl3pPr marL="1143000" indent="-228600">
              <a:defRPr sz="3200">
                <a:solidFill>
                  <a:schemeClr val="tx1"/>
                </a:solidFill>
                <a:latin typeface="Times New Roman" panose="02020603050405020304" pitchFamily="18" charset="0"/>
                <a:ea typeface="ＭＳ Ｐゴシック" panose="020B0600070205080204" pitchFamily="34" charset="-128"/>
              </a:defRPr>
            </a:lvl3pPr>
            <a:lvl4pPr marL="1600200" indent="-228600">
              <a:defRPr sz="3200">
                <a:solidFill>
                  <a:schemeClr val="tx1"/>
                </a:solidFill>
                <a:latin typeface="Times New Roman" panose="02020603050405020304" pitchFamily="18" charset="0"/>
                <a:ea typeface="ＭＳ Ｐゴシック" panose="020B0600070205080204" pitchFamily="34" charset="-128"/>
              </a:defRPr>
            </a:lvl4pPr>
            <a:lvl5pPr marL="2057400" indent="-228600">
              <a:defRPr sz="32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9pPr>
          </a:lstStyle>
          <a:p>
            <a:fld id="{D84ED8DE-512A-814F-8D86-A90B7FEEF851}" type="slidenum">
              <a:rPr lang="en-US" altLang="en-US" sz="1200" smtClean="0"/>
              <a:pPr/>
              <a:t>23</a:t>
            </a:fld>
            <a:endParaRPr lang="en-US" altLang="en-US" sz="120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Slide Image Placeholder 1">
            <a:extLst>
              <a:ext uri="{FF2B5EF4-FFF2-40B4-BE49-F238E27FC236}">
                <a16:creationId xmlns:a16="http://schemas.microsoft.com/office/drawing/2014/main" id="{BCD90682-E092-5143-A568-63BB924B3428}"/>
              </a:ext>
            </a:extLst>
          </p:cNvPr>
          <p:cNvSpPr>
            <a:spLocks noGrp="1" noRot="1" noChangeAspect="1" noChangeArrowheads="1" noTextEdit="1"/>
          </p:cNvSpPr>
          <p:nvPr>
            <p:ph type="sldImg"/>
          </p:nvPr>
        </p:nvSpPr>
        <p:spPr>
          <a:ln/>
        </p:spPr>
      </p:sp>
      <p:sp>
        <p:nvSpPr>
          <p:cNvPr id="61442" name="Notes Placeholder 2">
            <a:extLst>
              <a:ext uri="{FF2B5EF4-FFF2-40B4-BE49-F238E27FC236}">
                <a16:creationId xmlns:a16="http://schemas.microsoft.com/office/drawing/2014/main" id="{03919579-4B86-2F45-A554-5CAEF4BCC097}"/>
              </a:ext>
            </a:extLst>
          </p:cNvPr>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panose="02020603050405020304" pitchFamily="18" charset="0"/>
                <a:ea typeface="ＭＳ Ｐゴシック" panose="020B0600070205080204" pitchFamily="34" charset="-128"/>
              </a:rPr>
              <a:t>***Here we are talking about the big picture, not to be confused with the phases of production itself.</a:t>
            </a:r>
          </a:p>
          <a:p>
            <a:endParaRPr lang="en-US" altLang="en-US">
              <a:latin typeface="Times New Roman" panose="02020603050405020304" pitchFamily="18" charset="0"/>
              <a:ea typeface="ＭＳ Ｐゴシック" panose="020B0600070205080204" pitchFamily="34" charset="-128"/>
            </a:endParaRPr>
          </a:p>
        </p:txBody>
      </p:sp>
      <p:sp>
        <p:nvSpPr>
          <p:cNvPr id="61443" name="Slide Number Placeholder 3">
            <a:extLst>
              <a:ext uri="{FF2B5EF4-FFF2-40B4-BE49-F238E27FC236}">
                <a16:creationId xmlns:a16="http://schemas.microsoft.com/office/drawing/2014/main" id="{086E9DDA-2BB1-0645-A3B4-E5E412B64F3A}"/>
              </a:ext>
            </a:extLst>
          </p:cNvPr>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Times New Roman" panose="02020603050405020304" pitchFamily="18" charset="0"/>
                <a:ea typeface="ＭＳ Ｐゴシック" panose="020B0600070205080204" pitchFamily="34" charset="-128"/>
              </a:defRPr>
            </a:lvl1pPr>
            <a:lvl2pPr marL="742950" indent="-285750">
              <a:defRPr sz="3200">
                <a:solidFill>
                  <a:schemeClr val="tx1"/>
                </a:solidFill>
                <a:latin typeface="Times New Roman" panose="02020603050405020304" pitchFamily="18" charset="0"/>
                <a:ea typeface="ＭＳ Ｐゴシック" panose="020B0600070205080204" pitchFamily="34" charset="-128"/>
              </a:defRPr>
            </a:lvl2pPr>
            <a:lvl3pPr marL="1143000" indent="-228600">
              <a:defRPr sz="3200">
                <a:solidFill>
                  <a:schemeClr val="tx1"/>
                </a:solidFill>
                <a:latin typeface="Times New Roman" panose="02020603050405020304" pitchFamily="18" charset="0"/>
                <a:ea typeface="ＭＳ Ｐゴシック" panose="020B0600070205080204" pitchFamily="34" charset="-128"/>
              </a:defRPr>
            </a:lvl3pPr>
            <a:lvl4pPr marL="1600200" indent="-228600">
              <a:defRPr sz="3200">
                <a:solidFill>
                  <a:schemeClr val="tx1"/>
                </a:solidFill>
                <a:latin typeface="Times New Roman" panose="02020603050405020304" pitchFamily="18" charset="0"/>
                <a:ea typeface="ＭＳ Ｐゴシック" panose="020B0600070205080204" pitchFamily="34" charset="-128"/>
              </a:defRPr>
            </a:lvl4pPr>
            <a:lvl5pPr marL="2057400" indent="-228600">
              <a:defRPr sz="32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9pPr>
          </a:lstStyle>
          <a:p>
            <a:fld id="{45E44DF5-1259-A045-9BCF-56017EEBD377}" type="slidenum">
              <a:rPr lang="en-US" altLang="en-US" sz="1200" smtClean="0"/>
              <a:pPr/>
              <a:t>24</a:t>
            </a:fld>
            <a:endParaRPr lang="en-US" altLang="en-US" sz="120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Slide Image Placeholder 1">
            <a:extLst>
              <a:ext uri="{FF2B5EF4-FFF2-40B4-BE49-F238E27FC236}">
                <a16:creationId xmlns:a16="http://schemas.microsoft.com/office/drawing/2014/main" id="{32A76DC9-DBC6-504D-8A1B-A4361CAEDC2B}"/>
              </a:ext>
            </a:extLst>
          </p:cNvPr>
          <p:cNvSpPr>
            <a:spLocks noGrp="1" noRot="1" noChangeAspect="1" noChangeArrowheads="1" noTextEdit="1"/>
          </p:cNvSpPr>
          <p:nvPr>
            <p:ph type="sldImg"/>
          </p:nvPr>
        </p:nvSpPr>
        <p:spPr>
          <a:ln/>
        </p:spPr>
      </p:sp>
      <p:sp>
        <p:nvSpPr>
          <p:cNvPr id="63490" name="Notes Placeholder 2">
            <a:extLst>
              <a:ext uri="{FF2B5EF4-FFF2-40B4-BE49-F238E27FC236}">
                <a16:creationId xmlns:a16="http://schemas.microsoft.com/office/drawing/2014/main" id="{6B96D29D-DE4A-914C-8540-D2868C2D1FC7}"/>
              </a:ext>
            </a:extLst>
          </p:cNvPr>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panose="02020603050405020304" pitchFamily="18" charset="0"/>
                <a:ea typeface="ＭＳ Ｐゴシック" panose="020B0600070205080204" pitchFamily="34" charset="-128"/>
              </a:rPr>
              <a:t>p. 17</a:t>
            </a:r>
          </a:p>
          <a:p>
            <a:r>
              <a:rPr lang="en-US" altLang="en-US">
                <a:latin typeface="Times New Roman" panose="02020603050405020304" pitchFamily="18" charset="0"/>
                <a:ea typeface="ＭＳ Ｐゴシック" panose="020B0600070205080204" pitchFamily="34" charset="-128"/>
              </a:rPr>
              <a:t>***Here we are talking just getting the film completed, not distribution or exhibition</a:t>
            </a:r>
          </a:p>
          <a:p>
            <a:endParaRPr lang="en-US" altLang="en-US">
              <a:latin typeface="Times New Roman" panose="02020603050405020304" pitchFamily="18" charset="0"/>
              <a:ea typeface="ＭＳ Ｐゴシック" panose="020B0600070205080204" pitchFamily="34" charset="-128"/>
            </a:endParaRPr>
          </a:p>
          <a:p>
            <a:r>
              <a:rPr lang="en-US" altLang="en-US">
                <a:latin typeface="Times New Roman" panose="02020603050405020304" pitchFamily="18" charset="0"/>
                <a:ea typeface="ＭＳ Ｐゴシック" panose="020B0600070205080204" pitchFamily="34" charset="-128"/>
              </a:rPr>
              <a:t>The missing answer = “PREPARATION”</a:t>
            </a:r>
            <a:endParaRPr lang="en-US" altLang="ja-JP">
              <a:latin typeface="Times New Roman" panose="02020603050405020304" pitchFamily="18" charset="0"/>
              <a:ea typeface="ＭＳ Ｐゴシック" panose="020B0600070205080204" pitchFamily="34" charset="-128"/>
            </a:endParaRPr>
          </a:p>
          <a:p>
            <a:endParaRPr lang="en-US" altLang="en-US">
              <a:latin typeface="Times New Roman" panose="02020603050405020304" pitchFamily="18" charset="0"/>
              <a:ea typeface="ＭＳ Ｐゴシック" panose="020B0600070205080204" pitchFamily="34" charset="-128"/>
            </a:endParaRPr>
          </a:p>
          <a:p>
            <a:r>
              <a:rPr lang="en-US" altLang="en-US">
                <a:latin typeface="Times New Roman" panose="02020603050405020304" pitchFamily="18" charset="0"/>
                <a:ea typeface="ＭＳ Ｐゴシック" panose="020B0600070205080204" pitchFamily="34" charset="-128"/>
              </a:rPr>
              <a:t>By the way, most production personnel refer to </a:t>
            </a:r>
            <a:r>
              <a:rPr lang="en-US" altLang="en-US" u="sng">
                <a:latin typeface="Times New Roman" panose="02020603050405020304" pitchFamily="18" charset="0"/>
                <a:ea typeface="ＭＳ Ｐゴシック" panose="020B0600070205080204" pitchFamily="34" charset="-128"/>
              </a:rPr>
              <a:t>three phases</a:t>
            </a:r>
            <a:r>
              <a:rPr lang="en-US" altLang="en-US">
                <a:latin typeface="Times New Roman" panose="02020603050405020304" pitchFamily="18" charset="0"/>
                <a:ea typeface="ＭＳ Ｐゴシック" panose="020B0600070205080204" pitchFamily="34" charset="-128"/>
              </a:rPr>
              <a:t> instead of four: pre-production, production, and post-production</a:t>
            </a:r>
          </a:p>
          <a:p>
            <a:endParaRPr lang="en-US" altLang="en-US">
              <a:latin typeface="Times New Roman" panose="02020603050405020304" pitchFamily="18" charset="0"/>
              <a:ea typeface="ＭＳ Ｐゴシック" panose="020B0600070205080204" pitchFamily="34" charset="-128"/>
            </a:endParaRPr>
          </a:p>
        </p:txBody>
      </p:sp>
      <p:sp>
        <p:nvSpPr>
          <p:cNvPr id="63491" name="Slide Number Placeholder 3">
            <a:extLst>
              <a:ext uri="{FF2B5EF4-FFF2-40B4-BE49-F238E27FC236}">
                <a16:creationId xmlns:a16="http://schemas.microsoft.com/office/drawing/2014/main" id="{A0DB8C3F-89F9-7748-896F-C1EF23EBD28E}"/>
              </a:ext>
            </a:extLst>
          </p:cNvPr>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Times New Roman" panose="02020603050405020304" pitchFamily="18" charset="0"/>
                <a:ea typeface="ＭＳ Ｐゴシック" panose="020B0600070205080204" pitchFamily="34" charset="-128"/>
              </a:defRPr>
            </a:lvl1pPr>
            <a:lvl2pPr marL="742950" indent="-285750">
              <a:defRPr sz="3200">
                <a:solidFill>
                  <a:schemeClr val="tx1"/>
                </a:solidFill>
                <a:latin typeface="Times New Roman" panose="02020603050405020304" pitchFamily="18" charset="0"/>
                <a:ea typeface="ＭＳ Ｐゴシック" panose="020B0600070205080204" pitchFamily="34" charset="-128"/>
              </a:defRPr>
            </a:lvl2pPr>
            <a:lvl3pPr marL="1143000" indent="-228600">
              <a:defRPr sz="3200">
                <a:solidFill>
                  <a:schemeClr val="tx1"/>
                </a:solidFill>
                <a:latin typeface="Times New Roman" panose="02020603050405020304" pitchFamily="18" charset="0"/>
                <a:ea typeface="ＭＳ Ｐゴシック" panose="020B0600070205080204" pitchFamily="34" charset="-128"/>
              </a:defRPr>
            </a:lvl3pPr>
            <a:lvl4pPr marL="1600200" indent="-228600">
              <a:defRPr sz="3200">
                <a:solidFill>
                  <a:schemeClr val="tx1"/>
                </a:solidFill>
                <a:latin typeface="Times New Roman" panose="02020603050405020304" pitchFamily="18" charset="0"/>
                <a:ea typeface="ＭＳ Ｐゴシック" panose="020B0600070205080204" pitchFamily="34" charset="-128"/>
              </a:defRPr>
            </a:lvl4pPr>
            <a:lvl5pPr marL="2057400" indent="-228600">
              <a:defRPr sz="32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9pPr>
          </a:lstStyle>
          <a:p>
            <a:fld id="{8A0B5AE5-F896-0C49-9399-43DC3498C55C}" type="slidenum">
              <a:rPr lang="en-US" altLang="en-US" sz="1200" smtClean="0"/>
              <a:pPr/>
              <a:t>25</a:t>
            </a:fld>
            <a:endParaRPr lang="en-US" altLang="en-US" sz="120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Slide Image Placeholder 1">
            <a:extLst>
              <a:ext uri="{FF2B5EF4-FFF2-40B4-BE49-F238E27FC236}">
                <a16:creationId xmlns:a16="http://schemas.microsoft.com/office/drawing/2014/main" id="{ADAB9033-F880-C241-B778-2E4D153FC959}"/>
              </a:ext>
            </a:extLst>
          </p:cNvPr>
          <p:cNvSpPr>
            <a:spLocks noGrp="1" noRot="1" noChangeAspect="1" noChangeArrowheads="1" noTextEdit="1"/>
          </p:cNvSpPr>
          <p:nvPr>
            <p:ph type="sldImg"/>
          </p:nvPr>
        </p:nvSpPr>
        <p:spPr>
          <a:ln/>
        </p:spPr>
      </p:sp>
      <p:sp>
        <p:nvSpPr>
          <p:cNvPr id="65538" name="Notes Placeholder 2">
            <a:extLst>
              <a:ext uri="{FF2B5EF4-FFF2-40B4-BE49-F238E27FC236}">
                <a16:creationId xmlns:a16="http://schemas.microsoft.com/office/drawing/2014/main" id="{6D382450-0B67-E64D-9D2D-DC8BBDC4CF25}"/>
              </a:ext>
            </a:extLst>
          </p:cNvPr>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panose="02020603050405020304" pitchFamily="18" charset="0"/>
                <a:ea typeface="ＭＳ Ｐゴシック" panose="020B0600070205080204" pitchFamily="34" charset="-128"/>
              </a:rPr>
              <a:t>What do each do?</a:t>
            </a:r>
          </a:p>
          <a:p>
            <a:endParaRPr lang="en-US" altLang="en-US">
              <a:latin typeface="Times New Roman" panose="02020603050405020304" pitchFamily="18" charset="0"/>
              <a:ea typeface="ＭＳ Ｐゴシック" panose="020B0600070205080204" pitchFamily="34" charset="-128"/>
            </a:endParaRPr>
          </a:p>
          <a:p>
            <a:r>
              <a:rPr lang="ja-JP" altLang="en-US">
                <a:latin typeface="Times New Roman" panose="02020603050405020304" pitchFamily="18" charset="0"/>
                <a:ea typeface="ＭＳ Ｐゴシック" panose="020B0600070205080204" pitchFamily="34" charset="-128"/>
              </a:rPr>
              <a:t>“</a:t>
            </a:r>
            <a:r>
              <a:rPr lang="en-US" altLang="ja-JP">
                <a:latin typeface="Times New Roman" panose="02020603050405020304" pitchFamily="18" charset="0"/>
                <a:ea typeface="ＭＳ Ｐゴシック" panose="020B0600070205080204" pitchFamily="34" charset="-128"/>
              </a:rPr>
              <a:t>Best Picture Oscar</a:t>
            </a:r>
            <a:r>
              <a:rPr lang="ja-JP" altLang="en-US">
                <a:latin typeface="Times New Roman" panose="02020603050405020304" pitchFamily="18" charset="0"/>
                <a:ea typeface="ＭＳ Ｐゴシック" panose="020B0600070205080204" pitchFamily="34" charset="-128"/>
              </a:rPr>
              <a:t>”</a:t>
            </a:r>
            <a:r>
              <a:rPr lang="en-US" altLang="ja-JP">
                <a:latin typeface="Times New Roman" panose="02020603050405020304" pitchFamily="18" charset="0"/>
                <a:ea typeface="ＭＳ Ｐゴシック" panose="020B0600070205080204" pitchFamily="34" charset="-128"/>
              </a:rPr>
              <a:t> goes to…</a:t>
            </a:r>
            <a:endParaRPr lang="en-US" altLang="en-US">
              <a:latin typeface="Times New Roman" panose="02020603050405020304" pitchFamily="18" charset="0"/>
              <a:ea typeface="ＭＳ Ｐゴシック" panose="020B0600070205080204" pitchFamily="34" charset="-128"/>
            </a:endParaRPr>
          </a:p>
        </p:txBody>
      </p:sp>
      <p:sp>
        <p:nvSpPr>
          <p:cNvPr id="65539" name="Slide Number Placeholder 3">
            <a:extLst>
              <a:ext uri="{FF2B5EF4-FFF2-40B4-BE49-F238E27FC236}">
                <a16:creationId xmlns:a16="http://schemas.microsoft.com/office/drawing/2014/main" id="{AC45F4FC-5B01-A44A-999D-E625EEF9EB0A}"/>
              </a:ext>
            </a:extLst>
          </p:cNvPr>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Times New Roman" panose="02020603050405020304" pitchFamily="18" charset="0"/>
                <a:ea typeface="ＭＳ Ｐゴシック" panose="020B0600070205080204" pitchFamily="34" charset="-128"/>
              </a:defRPr>
            </a:lvl1pPr>
            <a:lvl2pPr marL="742950" indent="-285750">
              <a:defRPr sz="3200">
                <a:solidFill>
                  <a:schemeClr val="tx1"/>
                </a:solidFill>
                <a:latin typeface="Times New Roman" panose="02020603050405020304" pitchFamily="18" charset="0"/>
                <a:ea typeface="ＭＳ Ｐゴシック" panose="020B0600070205080204" pitchFamily="34" charset="-128"/>
              </a:defRPr>
            </a:lvl2pPr>
            <a:lvl3pPr marL="1143000" indent="-228600">
              <a:defRPr sz="3200">
                <a:solidFill>
                  <a:schemeClr val="tx1"/>
                </a:solidFill>
                <a:latin typeface="Times New Roman" panose="02020603050405020304" pitchFamily="18" charset="0"/>
                <a:ea typeface="ＭＳ Ｐゴシック" panose="020B0600070205080204" pitchFamily="34" charset="-128"/>
              </a:defRPr>
            </a:lvl3pPr>
            <a:lvl4pPr marL="1600200" indent="-228600">
              <a:defRPr sz="3200">
                <a:solidFill>
                  <a:schemeClr val="tx1"/>
                </a:solidFill>
                <a:latin typeface="Times New Roman" panose="02020603050405020304" pitchFamily="18" charset="0"/>
                <a:ea typeface="ＭＳ Ｐゴシック" panose="020B0600070205080204" pitchFamily="34" charset="-128"/>
              </a:defRPr>
            </a:lvl4pPr>
            <a:lvl5pPr marL="2057400" indent="-228600">
              <a:defRPr sz="32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9pPr>
          </a:lstStyle>
          <a:p>
            <a:fld id="{CEDE5EA6-BA5B-DF40-920B-9E8D3180FDAA}" type="slidenum">
              <a:rPr lang="en-US" altLang="en-US" sz="1200" smtClean="0"/>
              <a:pPr/>
              <a:t>26</a:t>
            </a:fld>
            <a:endParaRPr lang="en-US" altLang="en-US" sz="120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Slide Image Placeholder 1">
            <a:extLst>
              <a:ext uri="{FF2B5EF4-FFF2-40B4-BE49-F238E27FC236}">
                <a16:creationId xmlns:a16="http://schemas.microsoft.com/office/drawing/2014/main" id="{1DC6E71E-AA0D-324C-ABDF-F8665640564B}"/>
              </a:ext>
            </a:extLst>
          </p:cNvPr>
          <p:cNvSpPr>
            <a:spLocks noGrp="1" noRot="1" noChangeAspect="1" noChangeArrowheads="1" noTextEdit="1"/>
          </p:cNvSpPr>
          <p:nvPr>
            <p:ph type="sldImg"/>
          </p:nvPr>
        </p:nvSpPr>
        <p:spPr>
          <a:ln/>
        </p:spPr>
      </p:sp>
      <p:sp>
        <p:nvSpPr>
          <p:cNvPr id="67586" name="Notes Placeholder 2">
            <a:extLst>
              <a:ext uri="{FF2B5EF4-FFF2-40B4-BE49-F238E27FC236}">
                <a16:creationId xmlns:a16="http://schemas.microsoft.com/office/drawing/2014/main" id="{59E0EAC4-2C82-3B40-9BC8-AE2E1F744273}"/>
              </a:ext>
            </a:extLst>
          </p:cNvPr>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panose="02020603050405020304" pitchFamily="18" charset="0"/>
                <a:ea typeface="ＭＳ Ｐゴシック" panose="020B0600070205080204" pitchFamily="34" charset="-128"/>
              </a:rPr>
              <a:t>What do each do?</a:t>
            </a:r>
          </a:p>
          <a:p>
            <a:endParaRPr lang="en-US" altLang="en-US">
              <a:latin typeface="Times New Roman" panose="02020603050405020304" pitchFamily="18" charset="0"/>
              <a:ea typeface="ＭＳ Ｐゴシック" panose="020B0600070205080204" pitchFamily="34" charset="-128"/>
            </a:endParaRPr>
          </a:p>
          <a:p>
            <a:r>
              <a:rPr lang="en-US" altLang="en-US">
                <a:latin typeface="Times New Roman" panose="02020603050405020304" pitchFamily="18" charset="0"/>
                <a:ea typeface="ＭＳ Ｐゴシック" panose="020B0600070205080204" pitchFamily="34" charset="-128"/>
              </a:rPr>
              <a:t>Director…</a:t>
            </a:r>
          </a:p>
          <a:p>
            <a:endParaRPr lang="en-US" altLang="en-US">
              <a:latin typeface="Times New Roman" panose="02020603050405020304" pitchFamily="18" charset="0"/>
              <a:ea typeface="ＭＳ Ｐゴシック" panose="020B0600070205080204" pitchFamily="34" charset="-128"/>
            </a:endParaRPr>
          </a:p>
          <a:p>
            <a:r>
              <a:rPr lang="en-US" altLang="en-US">
                <a:latin typeface="Times New Roman" panose="02020603050405020304" pitchFamily="18" charset="0"/>
                <a:ea typeface="ＭＳ Ｐゴシック" panose="020B0600070205080204" pitchFamily="34" charset="-128"/>
              </a:rPr>
              <a:t>Line Producer prepares the budget and should be the only person to adjust it</a:t>
            </a:r>
          </a:p>
          <a:p>
            <a:r>
              <a:rPr lang="en-US" altLang="en-US">
                <a:latin typeface="Times New Roman" panose="02020603050405020304" pitchFamily="18" charset="0"/>
                <a:ea typeface="ＭＳ Ｐゴシック" panose="020B0600070205080204" pitchFamily="34" charset="-128"/>
              </a:rPr>
              <a:t>-hires the UPM (or serves as the UPM) to execute everything</a:t>
            </a:r>
          </a:p>
        </p:txBody>
      </p:sp>
      <p:sp>
        <p:nvSpPr>
          <p:cNvPr id="67587" name="Slide Number Placeholder 3">
            <a:extLst>
              <a:ext uri="{FF2B5EF4-FFF2-40B4-BE49-F238E27FC236}">
                <a16:creationId xmlns:a16="http://schemas.microsoft.com/office/drawing/2014/main" id="{9A64694F-7E02-0F43-8C8B-9D41B5BC17CB}"/>
              </a:ext>
            </a:extLst>
          </p:cNvPr>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Times New Roman" panose="02020603050405020304" pitchFamily="18" charset="0"/>
                <a:ea typeface="ＭＳ Ｐゴシック" panose="020B0600070205080204" pitchFamily="34" charset="-128"/>
              </a:defRPr>
            </a:lvl1pPr>
            <a:lvl2pPr marL="742950" indent="-285750">
              <a:defRPr sz="3200">
                <a:solidFill>
                  <a:schemeClr val="tx1"/>
                </a:solidFill>
                <a:latin typeface="Times New Roman" panose="02020603050405020304" pitchFamily="18" charset="0"/>
                <a:ea typeface="ＭＳ Ｐゴシック" panose="020B0600070205080204" pitchFamily="34" charset="-128"/>
              </a:defRPr>
            </a:lvl2pPr>
            <a:lvl3pPr marL="1143000" indent="-228600">
              <a:defRPr sz="3200">
                <a:solidFill>
                  <a:schemeClr val="tx1"/>
                </a:solidFill>
                <a:latin typeface="Times New Roman" panose="02020603050405020304" pitchFamily="18" charset="0"/>
                <a:ea typeface="ＭＳ Ｐゴシック" panose="020B0600070205080204" pitchFamily="34" charset="-128"/>
              </a:defRPr>
            </a:lvl3pPr>
            <a:lvl4pPr marL="1600200" indent="-228600">
              <a:defRPr sz="3200">
                <a:solidFill>
                  <a:schemeClr val="tx1"/>
                </a:solidFill>
                <a:latin typeface="Times New Roman" panose="02020603050405020304" pitchFamily="18" charset="0"/>
                <a:ea typeface="ＭＳ Ｐゴシック" panose="020B0600070205080204" pitchFamily="34" charset="-128"/>
              </a:defRPr>
            </a:lvl4pPr>
            <a:lvl5pPr marL="2057400" indent="-228600">
              <a:defRPr sz="32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9pPr>
          </a:lstStyle>
          <a:p>
            <a:fld id="{C7179666-99F3-2D4C-AB85-CB08ADE40CD5}" type="slidenum">
              <a:rPr lang="en-US" altLang="en-US" sz="1200" smtClean="0"/>
              <a:pPr/>
              <a:t>27</a:t>
            </a:fld>
            <a:endParaRPr lang="en-US" altLang="en-US" sz="120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Slide Image Placeholder 1">
            <a:extLst>
              <a:ext uri="{FF2B5EF4-FFF2-40B4-BE49-F238E27FC236}">
                <a16:creationId xmlns:a16="http://schemas.microsoft.com/office/drawing/2014/main" id="{181D54AA-FDE7-0347-8A56-BAF4EC71431E}"/>
              </a:ext>
            </a:extLst>
          </p:cNvPr>
          <p:cNvSpPr>
            <a:spLocks noGrp="1" noRot="1" noChangeAspect="1" noChangeArrowheads="1" noTextEdit="1"/>
          </p:cNvSpPr>
          <p:nvPr>
            <p:ph type="sldImg"/>
          </p:nvPr>
        </p:nvSpPr>
        <p:spPr>
          <a:ln/>
        </p:spPr>
      </p:sp>
      <p:sp>
        <p:nvSpPr>
          <p:cNvPr id="69634" name="Notes Placeholder 2">
            <a:extLst>
              <a:ext uri="{FF2B5EF4-FFF2-40B4-BE49-F238E27FC236}">
                <a16:creationId xmlns:a16="http://schemas.microsoft.com/office/drawing/2014/main" id="{1716F923-C165-304D-BFDE-4246FFC765E0}"/>
              </a:ext>
            </a:extLst>
          </p:cNvPr>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panose="02020603050405020304" pitchFamily="18" charset="0"/>
                <a:ea typeface="ＭＳ Ｐゴシック" panose="020B0600070205080204" pitchFamily="34" charset="-128"/>
              </a:rPr>
              <a:t>What do each do?</a:t>
            </a:r>
          </a:p>
          <a:p>
            <a:endParaRPr lang="en-US" altLang="en-US">
              <a:latin typeface="Times New Roman" panose="02020603050405020304" pitchFamily="18" charset="0"/>
              <a:ea typeface="ＭＳ Ｐゴシック" panose="020B0600070205080204" pitchFamily="34" charset="-128"/>
            </a:endParaRPr>
          </a:p>
        </p:txBody>
      </p:sp>
      <p:sp>
        <p:nvSpPr>
          <p:cNvPr id="69635" name="Slide Number Placeholder 3">
            <a:extLst>
              <a:ext uri="{FF2B5EF4-FFF2-40B4-BE49-F238E27FC236}">
                <a16:creationId xmlns:a16="http://schemas.microsoft.com/office/drawing/2014/main" id="{2D6AABE5-24D4-2748-9FC5-F091EA6FA1E1}"/>
              </a:ext>
            </a:extLst>
          </p:cNvPr>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Times New Roman" panose="02020603050405020304" pitchFamily="18" charset="0"/>
                <a:ea typeface="ＭＳ Ｐゴシック" panose="020B0600070205080204" pitchFamily="34" charset="-128"/>
              </a:defRPr>
            </a:lvl1pPr>
            <a:lvl2pPr marL="742950" indent="-285750">
              <a:defRPr sz="3200">
                <a:solidFill>
                  <a:schemeClr val="tx1"/>
                </a:solidFill>
                <a:latin typeface="Times New Roman" panose="02020603050405020304" pitchFamily="18" charset="0"/>
                <a:ea typeface="ＭＳ Ｐゴシック" panose="020B0600070205080204" pitchFamily="34" charset="-128"/>
              </a:defRPr>
            </a:lvl2pPr>
            <a:lvl3pPr marL="1143000" indent="-228600">
              <a:defRPr sz="3200">
                <a:solidFill>
                  <a:schemeClr val="tx1"/>
                </a:solidFill>
                <a:latin typeface="Times New Roman" panose="02020603050405020304" pitchFamily="18" charset="0"/>
                <a:ea typeface="ＭＳ Ｐゴシック" panose="020B0600070205080204" pitchFamily="34" charset="-128"/>
              </a:defRPr>
            </a:lvl3pPr>
            <a:lvl4pPr marL="1600200" indent="-228600">
              <a:defRPr sz="3200">
                <a:solidFill>
                  <a:schemeClr val="tx1"/>
                </a:solidFill>
                <a:latin typeface="Times New Roman" panose="02020603050405020304" pitchFamily="18" charset="0"/>
                <a:ea typeface="ＭＳ Ｐゴシック" panose="020B0600070205080204" pitchFamily="34" charset="-128"/>
              </a:defRPr>
            </a:lvl4pPr>
            <a:lvl5pPr marL="2057400" indent="-228600">
              <a:defRPr sz="32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9pPr>
          </a:lstStyle>
          <a:p>
            <a:fld id="{AC706BAF-1253-C648-9176-A6E138CA2DC7}" type="slidenum">
              <a:rPr lang="en-US" altLang="en-US" sz="1200" smtClean="0"/>
              <a:pPr/>
              <a:t>28</a:t>
            </a:fld>
            <a:endParaRPr lang="en-US" altLang="en-US" sz="120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Slide Image Placeholder 1">
            <a:extLst>
              <a:ext uri="{FF2B5EF4-FFF2-40B4-BE49-F238E27FC236}">
                <a16:creationId xmlns:a16="http://schemas.microsoft.com/office/drawing/2014/main" id="{4264CCA2-C355-6A42-9516-4A3027FC80F3}"/>
              </a:ext>
            </a:extLst>
          </p:cNvPr>
          <p:cNvSpPr>
            <a:spLocks noGrp="1" noRot="1" noChangeAspect="1" noChangeArrowheads="1" noTextEdit="1"/>
          </p:cNvSpPr>
          <p:nvPr>
            <p:ph type="sldImg"/>
          </p:nvPr>
        </p:nvSpPr>
        <p:spPr>
          <a:ln/>
        </p:spPr>
      </p:sp>
      <p:sp>
        <p:nvSpPr>
          <p:cNvPr id="71682" name="Notes Placeholder 2">
            <a:extLst>
              <a:ext uri="{FF2B5EF4-FFF2-40B4-BE49-F238E27FC236}">
                <a16:creationId xmlns:a16="http://schemas.microsoft.com/office/drawing/2014/main" id="{FF674AB8-AAF6-0F4C-BC5B-AA99DDB78A41}"/>
              </a:ext>
            </a:extLst>
          </p:cNvPr>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New Roman" panose="02020603050405020304" pitchFamily="18" charset="0"/>
              <a:ea typeface="ＭＳ Ｐゴシック" panose="020B0600070205080204" pitchFamily="34" charset="-128"/>
            </a:endParaRPr>
          </a:p>
        </p:txBody>
      </p:sp>
      <p:sp>
        <p:nvSpPr>
          <p:cNvPr id="71683" name="Slide Number Placeholder 3">
            <a:extLst>
              <a:ext uri="{FF2B5EF4-FFF2-40B4-BE49-F238E27FC236}">
                <a16:creationId xmlns:a16="http://schemas.microsoft.com/office/drawing/2014/main" id="{8909BEF4-C7C8-6542-B9C6-68C47BE35D83}"/>
              </a:ext>
            </a:extLst>
          </p:cNvPr>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Times New Roman" panose="02020603050405020304" pitchFamily="18" charset="0"/>
                <a:ea typeface="ＭＳ Ｐゴシック" panose="020B0600070205080204" pitchFamily="34" charset="-128"/>
              </a:defRPr>
            </a:lvl1pPr>
            <a:lvl2pPr marL="742950" indent="-285750">
              <a:defRPr sz="3200">
                <a:solidFill>
                  <a:schemeClr val="tx1"/>
                </a:solidFill>
                <a:latin typeface="Times New Roman" panose="02020603050405020304" pitchFamily="18" charset="0"/>
                <a:ea typeface="ＭＳ Ｐゴシック" panose="020B0600070205080204" pitchFamily="34" charset="-128"/>
              </a:defRPr>
            </a:lvl2pPr>
            <a:lvl3pPr marL="1143000" indent="-228600">
              <a:defRPr sz="3200">
                <a:solidFill>
                  <a:schemeClr val="tx1"/>
                </a:solidFill>
                <a:latin typeface="Times New Roman" panose="02020603050405020304" pitchFamily="18" charset="0"/>
                <a:ea typeface="ＭＳ Ｐゴシック" panose="020B0600070205080204" pitchFamily="34" charset="-128"/>
              </a:defRPr>
            </a:lvl3pPr>
            <a:lvl4pPr marL="1600200" indent="-228600">
              <a:defRPr sz="3200">
                <a:solidFill>
                  <a:schemeClr val="tx1"/>
                </a:solidFill>
                <a:latin typeface="Times New Roman" panose="02020603050405020304" pitchFamily="18" charset="0"/>
                <a:ea typeface="ＭＳ Ｐゴシック" panose="020B0600070205080204" pitchFamily="34" charset="-128"/>
              </a:defRPr>
            </a:lvl4pPr>
            <a:lvl5pPr marL="2057400" indent="-228600">
              <a:defRPr sz="32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9pPr>
          </a:lstStyle>
          <a:p>
            <a:fld id="{A75E7889-71BF-9B4F-A1D6-4B13716383F9}" type="slidenum">
              <a:rPr lang="en-US" altLang="en-US" sz="1200" smtClean="0"/>
              <a:pPr/>
              <a:t>29</a:t>
            </a:fld>
            <a:endParaRPr lang="en-US" altLang="en-US" sz="120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Slide Image Placeholder 1">
            <a:extLst>
              <a:ext uri="{FF2B5EF4-FFF2-40B4-BE49-F238E27FC236}">
                <a16:creationId xmlns:a16="http://schemas.microsoft.com/office/drawing/2014/main" id="{E9CD7128-3046-FE43-8543-81918E38AB02}"/>
              </a:ext>
            </a:extLst>
          </p:cNvPr>
          <p:cNvSpPr>
            <a:spLocks noGrp="1" noRot="1" noChangeAspect="1" noChangeArrowheads="1" noTextEdit="1"/>
          </p:cNvSpPr>
          <p:nvPr>
            <p:ph type="sldImg"/>
          </p:nvPr>
        </p:nvSpPr>
        <p:spPr>
          <a:ln/>
        </p:spPr>
      </p:sp>
      <p:sp>
        <p:nvSpPr>
          <p:cNvPr id="73730" name="Notes Placeholder 2">
            <a:extLst>
              <a:ext uri="{FF2B5EF4-FFF2-40B4-BE49-F238E27FC236}">
                <a16:creationId xmlns:a16="http://schemas.microsoft.com/office/drawing/2014/main" id="{AEF1CA23-3424-6148-9B9B-6050D149F3ED}"/>
              </a:ext>
            </a:extLst>
          </p:cNvPr>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panose="02020603050405020304" pitchFamily="18" charset="0"/>
                <a:ea typeface="ＭＳ Ｐゴシック" panose="020B0600070205080204" pitchFamily="34" charset="-128"/>
              </a:rPr>
              <a:t>Scene</a:t>
            </a:r>
          </a:p>
          <a:p>
            <a:r>
              <a:rPr lang="en-US" altLang="en-US">
                <a:latin typeface="Times New Roman" panose="02020603050405020304" pitchFamily="18" charset="0"/>
                <a:ea typeface="ＭＳ Ｐゴシック" panose="020B0600070205080204" pitchFamily="34" charset="-128"/>
              </a:rPr>
              <a:t>Set-up</a:t>
            </a:r>
          </a:p>
          <a:p>
            <a:r>
              <a:rPr lang="en-US" altLang="en-US">
                <a:latin typeface="Times New Roman" panose="02020603050405020304" pitchFamily="18" charset="0"/>
                <a:ea typeface="ＭＳ Ｐゴシック" panose="020B0600070205080204" pitchFamily="34" charset="-128"/>
              </a:rPr>
              <a:t>Take</a:t>
            </a:r>
          </a:p>
          <a:p>
            <a:endParaRPr lang="en-US" altLang="en-US">
              <a:latin typeface="Times New Roman" panose="02020603050405020304" pitchFamily="18" charset="0"/>
              <a:ea typeface="ＭＳ Ｐゴシック" panose="020B0600070205080204" pitchFamily="34" charset="-128"/>
            </a:endParaRPr>
          </a:p>
          <a:p>
            <a:r>
              <a:rPr lang="en-US" altLang="en-US">
                <a:latin typeface="Times New Roman" panose="02020603050405020304" pitchFamily="18" charset="0"/>
                <a:ea typeface="ＭＳ Ｐゴシック" panose="020B0600070205080204" pitchFamily="34" charset="-128"/>
              </a:rPr>
              <a:t>Coverage 	-master/establishing </a:t>
            </a:r>
            <a:r>
              <a:rPr lang="en-US" altLang="en-US" b="1">
                <a:latin typeface="Times New Roman" panose="02020603050405020304" pitchFamily="18" charset="0"/>
                <a:ea typeface="ＭＳ Ｐゴシック" panose="020B0600070205080204" pitchFamily="34" charset="-128"/>
              </a:rPr>
              <a:t>*what is this function?</a:t>
            </a:r>
            <a:endParaRPr lang="en-US" altLang="en-US">
              <a:latin typeface="Times New Roman" panose="02020603050405020304" pitchFamily="18" charset="0"/>
              <a:ea typeface="ＭＳ Ｐゴシック" panose="020B0600070205080204" pitchFamily="34" charset="-128"/>
            </a:endParaRPr>
          </a:p>
          <a:p>
            <a:r>
              <a:rPr lang="en-US" altLang="en-US">
                <a:latin typeface="Times New Roman" panose="02020603050405020304" pitchFamily="18" charset="0"/>
                <a:ea typeface="ＭＳ Ｐゴシック" panose="020B0600070205080204" pitchFamily="34" charset="-128"/>
              </a:rPr>
              <a:t>	-CU’s</a:t>
            </a:r>
          </a:p>
          <a:p>
            <a:r>
              <a:rPr lang="en-US" altLang="en-US">
                <a:latin typeface="Times New Roman" panose="02020603050405020304" pitchFamily="18" charset="0"/>
                <a:ea typeface="ＭＳ Ｐゴシック" panose="020B0600070205080204" pitchFamily="34" charset="-128"/>
              </a:rPr>
              <a:t>	-mediums</a:t>
            </a:r>
          </a:p>
          <a:p>
            <a:r>
              <a:rPr lang="en-US" altLang="en-US">
                <a:latin typeface="Times New Roman" panose="02020603050405020304" pitchFamily="18" charset="0"/>
                <a:ea typeface="ＭＳ Ｐゴシック" panose="020B0600070205080204" pitchFamily="34" charset="-128"/>
              </a:rPr>
              <a:t>	-inserts</a:t>
            </a:r>
          </a:p>
          <a:p>
            <a:r>
              <a:rPr lang="en-US" altLang="en-US">
                <a:latin typeface="Times New Roman" panose="02020603050405020304" pitchFamily="18" charset="0"/>
                <a:ea typeface="ＭＳ Ｐゴシック" panose="020B0600070205080204" pitchFamily="34" charset="-128"/>
              </a:rPr>
              <a:t>	-etc.</a:t>
            </a:r>
          </a:p>
        </p:txBody>
      </p:sp>
      <p:sp>
        <p:nvSpPr>
          <p:cNvPr id="73731" name="Slide Number Placeholder 3">
            <a:extLst>
              <a:ext uri="{FF2B5EF4-FFF2-40B4-BE49-F238E27FC236}">
                <a16:creationId xmlns:a16="http://schemas.microsoft.com/office/drawing/2014/main" id="{3C227719-8656-7B44-AC09-6C29BF226F7E}"/>
              </a:ext>
            </a:extLst>
          </p:cNvPr>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Times New Roman" panose="02020603050405020304" pitchFamily="18" charset="0"/>
                <a:ea typeface="ＭＳ Ｐゴシック" panose="020B0600070205080204" pitchFamily="34" charset="-128"/>
              </a:defRPr>
            </a:lvl1pPr>
            <a:lvl2pPr marL="742950" indent="-285750">
              <a:defRPr sz="3200">
                <a:solidFill>
                  <a:schemeClr val="tx1"/>
                </a:solidFill>
                <a:latin typeface="Times New Roman" panose="02020603050405020304" pitchFamily="18" charset="0"/>
                <a:ea typeface="ＭＳ Ｐゴシック" panose="020B0600070205080204" pitchFamily="34" charset="-128"/>
              </a:defRPr>
            </a:lvl2pPr>
            <a:lvl3pPr marL="1143000" indent="-228600">
              <a:defRPr sz="3200">
                <a:solidFill>
                  <a:schemeClr val="tx1"/>
                </a:solidFill>
                <a:latin typeface="Times New Roman" panose="02020603050405020304" pitchFamily="18" charset="0"/>
                <a:ea typeface="ＭＳ Ｐゴシック" panose="020B0600070205080204" pitchFamily="34" charset="-128"/>
              </a:defRPr>
            </a:lvl3pPr>
            <a:lvl4pPr marL="1600200" indent="-228600">
              <a:defRPr sz="3200">
                <a:solidFill>
                  <a:schemeClr val="tx1"/>
                </a:solidFill>
                <a:latin typeface="Times New Roman" panose="02020603050405020304" pitchFamily="18" charset="0"/>
                <a:ea typeface="ＭＳ Ｐゴシック" panose="020B0600070205080204" pitchFamily="34" charset="-128"/>
              </a:defRPr>
            </a:lvl4pPr>
            <a:lvl5pPr marL="2057400" indent="-228600">
              <a:defRPr sz="32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9pPr>
          </a:lstStyle>
          <a:p>
            <a:fld id="{CF1ED9F8-559E-824A-85D8-00CAE24DA5A9}" type="slidenum">
              <a:rPr lang="en-US" altLang="en-US" sz="1200" smtClean="0"/>
              <a:pPr/>
              <a:t>30</a:t>
            </a:fld>
            <a:endParaRPr lang="en-US" altLang="en-US"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ide Image Placeholder 1">
            <a:extLst>
              <a:ext uri="{FF2B5EF4-FFF2-40B4-BE49-F238E27FC236}">
                <a16:creationId xmlns:a16="http://schemas.microsoft.com/office/drawing/2014/main" id="{7BCD7798-925B-CD43-92BA-821EA4E20868}"/>
              </a:ext>
            </a:extLst>
          </p:cNvPr>
          <p:cNvSpPr>
            <a:spLocks noGrp="1" noRot="1" noChangeAspect="1" noChangeArrowheads="1" noTextEdit="1"/>
          </p:cNvSpPr>
          <p:nvPr>
            <p:ph type="sldImg"/>
          </p:nvPr>
        </p:nvSpPr>
        <p:spPr>
          <a:ln/>
        </p:spPr>
      </p:sp>
      <p:sp>
        <p:nvSpPr>
          <p:cNvPr id="19458" name="Notes Placeholder 2">
            <a:extLst>
              <a:ext uri="{FF2B5EF4-FFF2-40B4-BE49-F238E27FC236}">
                <a16:creationId xmlns:a16="http://schemas.microsoft.com/office/drawing/2014/main" id="{65652733-B70B-FB42-9EC2-38859C3B6EFC}"/>
              </a:ext>
            </a:extLst>
          </p:cNvPr>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New Roman" panose="02020603050405020304" pitchFamily="18" charset="0"/>
              <a:ea typeface="ＭＳ Ｐゴシック" panose="020B0600070205080204" pitchFamily="34" charset="-128"/>
            </a:endParaRPr>
          </a:p>
        </p:txBody>
      </p:sp>
      <p:sp>
        <p:nvSpPr>
          <p:cNvPr id="19459" name="Slide Number Placeholder 3">
            <a:extLst>
              <a:ext uri="{FF2B5EF4-FFF2-40B4-BE49-F238E27FC236}">
                <a16:creationId xmlns:a16="http://schemas.microsoft.com/office/drawing/2014/main" id="{4EB12260-592F-FA4C-88B2-368F110ED4B6}"/>
              </a:ext>
            </a:extLst>
          </p:cNvPr>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Times New Roman" panose="02020603050405020304" pitchFamily="18" charset="0"/>
                <a:ea typeface="ＭＳ Ｐゴシック" panose="020B0600070205080204" pitchFamily="34" charset="-128"/>
              </a:defRPr>
            </a:lvl1pPr>
            <a:lvl2pPr marL="742950" indent="-285750">
              <a:defRPr sz="3200">
                <a:solidFill>
                  <a:schemeClr val="tx1"/>
                </a:solidFill>
                <a:latin typeface="Times New Roman" panose="02020603050405020304" pitchFamily="18" charset="0"/>
                <a:ea typeface="ＭＳ Ｐゴシック" panose="020B0600070205080204" pitchFamily="34" charset="-128"/>
              </a:defRPr>
            </a:lvl2pPr>
            <a:lvl3pPr marL="1143000" indent="-228600">
              <a:defRPr sz="3200">
                <a:solidFill>
                  <a:schemeClr val="tx1"/>
                </a:solidFill>
                <a:latin typeface="Times New Roman" panose="02020603050405020304" pitchFamily="18" charset="0"/>
                <a:ea typeface="ＭＳ Ｐゴシック" panose="020B0600070205080204" pitchFamily="34" charset="-128"/>
              </a:defRPr>
            </a:lvl3pPr>
            <a:lvl4pPr marL="1600200" indent="-228600">
              <a:defRPr sz="3200">
                <a:solidFill>
                  <a:schemeClr val="tx1"/>
                </a:solidFill>
                <a:latin typeface="Times New Roman" panose="02020603050405020304" pitchFamily="18" charset="0"/>
                <a:ea typeface="ＭＳ Ｐゴシック" panose="020B0600070205080204" pitchFamily="34" charset="-128"/>
              </a:defRPr>
            </a:lvl4pPr>
            <a:lvl5pPr marL="2057400" indent="-228600">
              <a:defRPr sz="32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9pPr>
          </a:lstStyle>
          <a:p>
            <a:fld id="{8134B14F-20A8-344E-A334-5936E348B983}" type="slidenum">
              <a:rPr lang="en-US" altLang="en-US" sz="1200" smtClean="0"/>
              <a:pPr/>
              <a:t>3</a:t>
            </a:fld>
            <a:endParaRPr lang="en-US" altLang="en-US" sz="120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Slide Image Placeholder 1">
            <a:extLst>
              <a:ext uri="{FF2B5EF4-FFF2-40B4-BE49-F238E27FC236}">
                <a16:creationId xmlns:a16="http://schemas.microsoft.com/office/drawing/2014/main" id="{F5AE4BA1-72B9-B54A-9A49-B0B0B9633932}"/>
              </a:ext>
            </a:extLst>
          </p:cNvPr>
          <p:cNvSpPr>
            <a:spLocks noGrp="1" noRot="1" noChangeAspect="1" noChangeArrowheads="1" noTextEdit="1"/>
          </p:cNvSpPr>
          <p:nvPr>
            <p:ph type="sldImg"/>
          </p:nvPr>
        </p:nvSpPr>
        <p:spPr>
          <a:ln/>
        </p:spPr>
      </p:sp>
      <p:sp>
        <p:nvSpPr>
          <p:cNvPr id="75778" name="Notes Placeholder 2">
            <a:extLst>
              <a:ext uri="{FF2B5EF4-FFF2-40B4-BE49-F238E27FC236}">
                <a16:creationId xmlns:a16="http://schemas.microsoft.com/office/drawing/2014/main" id="{B9DC81FA-DD4A-4D41-84C4-EF89436A663B}"/>
              </a:ext>
            </a:extLst>
          </p:cNvPr>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panose="02020603050405020304" pitchFamily="18" charset="0"/>
                <a:ea typeface="ＭＳ Ｐゴシック" panose="020B0600070205080204" pitchFamily="34" charset="-128"/>
              </a:rPr>
              <a:t>Editing picture includes creative decisions with shots and cuts, but also technical specifications</a:t>
            </a:r>
          </a:p>
          <a:p>
            <a:r>
              <a:rPr lang="en-US" altLang="en-US">
                <a:latin typeface="Times New Roman" panose="02020603050405020304" pitchFamily="18" charset="0"/>
                <a:ea typeface="ＭＳ Ｐゴシック" panose="020B0600070205080204" pitchFamily="34" charset="-128"/>
              </a:rPr>
              <a:t>-coloring, etc.</a:t>
            </a:r>
          </a:p>
        </p:txBody>
      </p:sp>
      <p:sp>
        <p:nvSpPr>
          <p:cNvPr id="75779" name="Slide Number Placeholder 3">
            <a:extLst>
              <a:ext uri="{FF2B5EF4-FFF2-40B4-BE49-F238E27FC236}">
                <a16:creationId xmlns:a16="http://schemas.microsoft.com/office/drawing/2014/main" id="{64D221A8-48AE-7148-85C3-548387C641F7}"/>
              </a:ext>
            </a:extLst>
          </p:cNvPr>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Times New Roman" panose="02020603050405020304" pitchFamily="18" charset="0"/>
                <a:ea typeface="ＭＳ Ｐゴシック" panose="020B0600070205080204" pitchFamily="34" charset="-128"/>
              </a:defRPr>
            </a:lvl1pPr>
            <a:lvl2pPr marL="742950" indent="-285750">
              <a:defRPr sz="3200">
                <a:solidFill>
                  <a:schemeClr val="tx1"/>
                </a:solidFill>
                <a:latin typeface="Times New Roman" panose="02020603050405020304" pitchFamily="18" charset="0"/>
                <a:ea typeface="ＭＳ Ｐゴシック" panose="020B0600070205080204" pitchFamily="34" charset="-128"/>
              </a:defRPr>
            </a:lvl2pPr>
            <a:lvl3pPr marL="1143000" indent="-228600">
              <a:defRPr sz="3200">
                <a:solidFill>
                  <a:schemeClr val="tx1"/>
                </a:solidFill>
                <a:latin typeface="Times New Roman" panose="02020603050405020304" pitchFamily="18" charset="0"/>
                <a:ea typeface="ＭＳ Ｐゴシック" panose="020B0600070205080204" pitchFamily="34" charset="-128"/>
              </a:defRPr>
            </a:lvl3pPr>
            <a:lvl4pPr marL="1600200" indent="-228600">
              <a:defRPr sz="3200">
                <a:solidFill>
                  <a:schemeClr val="tx1"/>
                </a:solidFill>
                <a:latin typeface="Times New Roman" panose="02020603050405020304" pitchFamily="18" charset="0"/>
                <a:ea typeface="ＭＳ Ｐゴシック" panose="020B0600070205080204" pitchFamily="34" charset="-128"/>
              </a:defRPr>
            </a:lvl4pPr>
            <a:lvl5pPr marL="2057400" indent="-228600">
              <a:defRPr sz="32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9pPr>
          </a:lstStyle>
          <a:p>
            <a:fld id="{DC8B77F3-36C3-B444-9C3F-6F3F8FA05E22}" type="slidenum">
              <a:rPr lang="en-US" altLang="en-US" sz="1200" smtClean="0"/>
              <a:pPr/>
              <a:t>31</a:t>
            </a:fld>
            <a:endParaRPr lang="en-US" altLang="en-US" sz="120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Slide Image Placeholder 1">
            <a:extLst>
              <a:ext uri="{FF2B5EF4-FFF2-40B4-BE49-F238E27FC236}">
                <a16:creationId xmlns:a16="http://schemas.microsoft.com/office/drawing/2014/main" id="{AD65B4F8-F54A-384D-A452-356E2C61389A}"/>
              </a:ext>
            </a:extLst>
          </p:cNvPr>
          <p:cNvSpPr>
            <a:spLocks noGrp="1" noRot="1" noChangeAspect="1" noChangeArrowheads="1" noTextEdit="1"/>
          </p:cNvSpPr>
          <p:nvPr>
            <p:ph type="sldImg"/>
          </p:nvPr>
        </p:nvSpPr>
        <p:spPr>
          <a:ln/>
        </p:spPr>
      </p:sp>
      <p:sp>
        <p:nvSpPr>
          <p:cNvPr id="77826" name="Notes Placeholder 2">
            <a:extLst>
              <a:ext uri="{FF2B5EF4-FFF2-40B4-BE49-F238E27FC236}">
                <a16:creationId xmlns:a16="http://schemas.microsoft.com/office/drawing/2014/main" id="{B88F9CC2-0AC0-6640-BF52-8F6C73887564}"/>
              </a:ext>
            </a:extLst>
          </p:cNvPr>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a:latin typeface="Times New Roman" panose="02020603050405020304" pitchFamily="18" charset="0"/>
                <a:ea typeface="ＭＳ Ｐゴシック" panose="020B0600070205080204" pitchFamily="34" charset="-128"/>
              </a:rPr>
              <a:t>*Who are the major </a:t>
            </a:r>
            <a:r>
              <a:rPr lang="en-US" altLang="en-US" b="1" u="sng">
                <a:latin typeface="Times New Roman" panose="02020603050405020304" pitchFamily="18" charset="0"/>
                <a:ea typeface="ＭＳ Ｐゴシック" panose="020B0600070205080204" pitchFamily="34" charset="-128"/>
              </a:rPr>
              <a:t>theatrical </a:t>
            </a:r>
            <a:r>
              <a:rPr lang="en-US" altLang="en-US" b="1">
                <a:latin typeface="Times New Roman" panose="02020603050405020304" pitchFamily="18" charset="0"/>
                <a:ea typeface="ＭＳ Ｐゴシック" panose="020B0600070205080204" pitchFamily="34" charset="-128"/>
              </a:rPr>
              <a:t>distributors today?</a:t>
            </a:r>
          </a:p>
        </p:txBody>
      </p:sp>
      <p:sp>
        <p:nvSpPr>
          <p:cNvPr id="77827" name="Slide Number Placeholder 3">
            <a:extLst>
              <a:ext uri="{FF2B5EF4-FFF2-40B4-BE49-F238E27FC236}">
                <a16:creationId xmlns:a16="http://schemas.microsoft.com/office/drawing/2014/main" id="{47D6A513-A26A-3441-8B75-B95B4595A2C8}"/>
              </a:ext>
            </a:extLst>
          </p:cNvPr>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Times New Roman" panose="02020603050405020304" pitchFamily="18" charset="0"/>
                <a:ea typeface="ＭＳ Ｐゴシック" panose="020B0600070205080204" pitchFamily="34" charset="-128"/>
              </a:defRPr>
            </a:lvl1pPr>
            <a:lvl2pPr marL="742950" indent="-285750">
              <a:defRPr sz="3200">
                <a:solidFill>
                  <a:schemeClr val="tx1"/>
                </a:solidFill>
                <a:latin typeface="Times New Roman" panose="02020603050405020304" pitchFamily="18" charset="0"/>
                <a:ea typeface="ＭＳ Ｐゴシック" panose="020B0600070205080204" pitchFamily="34" charset="-128"/>
              </a:defRPr>
            </a:lvl2pPr>
            <a:lvl3pPr marL="1143000" indent="-228600">
              <a:defRPr sz="3200">
                <a:solidFill>
                  <a:schemeClr val="tx1"/>
                </a:solidFill>
                <a:latin typeface="Times New Roman" panose="02020603050405020304" pitchFamily="18" charset="0"/>
                <a:ea typeface="ＭＳ Ｐゴシック" panose="020B0600070205080204" pitchFamily="34" charset="-128"/>
              </a:defRPr>
            </a:lvl3pPr>
            <a:lvl4pPr marL="1600200" indent="-228600">
              <a:defRPr sz="3200">
                <a:solidFill>
                  <a:schemeClr val="tx1"/>
                </a:solidFill>
                <a:latin typeface="Times New Roman" panose="02020603050405020304" pitchFamily="18" charset="0"/>
                <a:ea typeface="ＭＳ Ｐゴシック" panose="020B0600070205080204" pitchFamily="34" charset="-128"/>
              </a:defRPr>
            </a:lvl4pPr>
            <a:lvl5pPr marL="2057400" indent="-228600">
              <a:defRPr sz="32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9pPr>
          </a:lstStyle>
          <a:p>
            <a:fld id="{48E62E72-6690-6F49-B550-AD154960AAD1}" type="slidenum">
              <a:rPr lang="en-US" altLang="en-US" sz="1200" smtClean="0"/>
              <a:pPr/>
              <a:t>32</a:t>
            </a:fld>
            <a:endParaRPr lang="en-US" altLang="en-US" sz="120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Slide Image Placeholder 1">
            <a:extLst>
              <a:ext uri="{FF2B5EF4-FFF2-40B4-BE49-F238E27FC236}">
                <a16:creationId xmlns:a16="http://schemas.microsoft.com/office/drawing/2014/main" id="{C5F6A76F-8C2B-CF43-8147-3DC25F32A116}"/>
              </a:ext>
            </a:extLst>
          </p:cNvPr>
          <p:cNvSpPr>
            <a:spLocks noGrp="1" noRot="1" noChangeAspect="1" noChangeArrowheads="1" noTextEdit="1"/>
          </p:cNvSpPr>
          <p:nvPr>
            <p:ph type="sldImg"/>
          </p:nvPr>
        </p:nvSpPr>
        <p:spPr>
          <a:ln/>
        </p:spPr>
      </p:sp>
      <p:sp>
        <p:nvSpPr>
          <p:cNvPr id="79874" name="Notes Placeholder 2">
            <a:extLst>
              <a:ext uri="{FF2B5EF4-FFF2-40B4-BE49-F238E27FC236}">
                <a16:creationId xmlns:a16="http://schemas.microsoft.com/office/drawing/2014/main" id="{A52EA1B8-323B-C94B-90E0-BBF7C973284A}"/>
              </a:ext>
            </a:extLst>
          </p:cNvPr>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sz="1600">
                <a:latin typeface="Times New Roman" panose="02020603050405020304" pitchFamily="18" charset="0"/>
                <a:ea typeface="ＭＳ Ｐゴシック" panose="020B0600070205080204" pitchFamily="34" charset="-128"/>
              </a:rPr>
              <a:t>Distribution is the real center of power when we think of </a:t>
            </a:r>
            <a:r>
              <a:rPr lang="ja-JP" altLang="en-US" sz="1600">
                <a:latin typeface="Times New Roman" panose="02020603050405020304" pitchFamily="18" charset="0"/>
                <a:ea typeface="ＭＳ Ｐゴシック" panose="020B0600070205080204" pitchFamily="34" charset="-128"/>
              </a:rPr>
              <a:t>“</a:t>
            </a:r>
            <a:r>
              <a:rPr lang="en-US" altLang="ja-JP" sz="1600">
                <a:latin typeface="Times New Roman" panose="02020603050405020304" pitchFamily="18" charset="0"/>
                <a:ea typeface="ＭＳ Ｐゴシック" panose="020B0600070205080204" pitchFamily="34" charset="-128"/>
              </a:rPr>
              <a:t>Hollywood</a:t>
            </a:r>
            <a:r>
              <a:rPr lang="ja-JP" altLang="en-US" sz="1600">
                <a:latin typeface="Times New Roman" panose="02020603050405020304" pitchFamily="18" charset="0"/>
                <a:ea typeface="ＭＳ Ｐゴシック" panose="020B0600070205080204" pitchFamily="34" charset="-128"/>
              </a:rPr>
              <a:t>”</a:t>
            </a:r>
            <a:endParaRPr lang="en-US" altLang="ja-JP" sz="1600">
              <a:latin typeface="Times New Roman" panose="02020603050405020304" pitchFamily="18" charset="0"/>
              <a:ea typeface="ＭＳ Ｐゴシック" panose="020B0600070205080204" pitchFamily="34" charset="-128"/>
            </a:endParaRPr>
          </a:p>
          <a:p>
            <a:r>
              <a:rPr lang="en-US" altLang="en-US">
                <a:latin typeface="Times New Roman" panose="02020603050405020304" pitchFamily="18" charset="0"/>
                <a:ea typeface="ＭＳ Ｐゴシック" panose="020B0600070205080204" pitchFamily="34" charset="-128"/>
              </a:rPr>
              <a:t>-these six studios still account for 95% of American </a:t>
            </a:r>
            <a:r>
              <a:rPr lang="en-US" altLang="en-US" u="sng">
                <a:latin typeface="Times New Roman" panose="02020603050405020304" pitchFamily="18" charset="0"/>
                <a:ea typeface="ＭＳ Ｐゴシック" panose="020B0600070205080204" pitchFamily="34" charset="-128"/>
              </a:rPr>
              <a:t>theatre</a:t>
            </a:r>
            <a:r>
              <a:rPr lang="en-US" altLang="en-US">
                <a:latin typeface="Times New Roman" panose="02020603050405020304" pitchFamily="18" charset="0"/>
                <a:ea typeface="ＭＳ Ｐゴシック" panose="020B0600070205080204" pitchFamily="34" charset="-128"/>
              </a:rPr>
              <a:t> ticket sales</a:t>
            </a:r>
          </a:p>
          <a:p>
            <a:r>
              <a:rPr lang="en-US" altLang="en-US">
                <a:latin typeface="Times New Roman" panose="02020603050405020304" pitchFamily="18" charset="0"/>
                <a:ea typeface="ＭＳ Ｐゴシック" panose="020B0600070205080204" pitchFamily="34" charset="-128"/>
              </a:rPr>
              <a:t>-and 50% worldwide</a:t>
            </a:r>
          </a:p>
        </p:txBody>
      </p:sp>
      <p:sp>
        <p:nvSpPr>
          <p:cNvPr id="79875" name="Slide Number Placeholder 3">
            <a:extLst>
              <a:ext uri="{FF2B5EF4-FFF2-40B4-BE49-F238E27FC236}">
                <a16:creationId xmlns:a16="http://schemas.microsoft.com/office/drawing/2014/main" id="{7FDE4628-59D9-E14A-B2B9-ED525EEA12A7}"/>
              </a:ext>
            </a:extLst>
          </p:cNvPr>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Times New Roman" panose="02020603050405020304" pitchFamily="18" charset="0"/>
                <a:ea typeface="ＭＳ Ｐゴシック" panose="020B0600070205080204" pitchFamily="34" charset="-128"/>
              </a:defRPr>
            </a:lvl1pPr>
            <a:lvl2pPr marL="742950" indent="-285750">
              <a:defRPr sz="3200">
                <a:solidFill>
                  <a:schemeClr val="tx1"/>
                </a:solidFill>
                <a:latin typeface="Times New Roman" panose="02020603050405020304" pitchFamily="18" charset="0"/>
                <a:ea typeface="ＭＳ Ｐゴシック" panose="020B0600070205080204" pitchFamily="34" charset="-128"/>
              </a:defRPr>
            </a:lvl2pPr>
            <a:lvl3pPr marL="1143000" indent="-228600">
              <a:defRPr sz="3200">
                <a:solidFill>
                  <a:schemeClr val="tx1"/>
                </a:solidFill>
                <a:latin typeface="Times New Roman" panose="02020603050405020304" pitchFamily="18" charset="0"/>
                <a:ea typeface="ＭＳ Ｐゴシック" panose="020B0600070205080204" pitchFamily="34" charset="-128"/>
              </a:defRPr>
            </a:lvl3pPr>
            <a:lvl4pPr marL="1600200" indent="-228600">
              <a:defRPr sz="3200">
                <a:solidFill>
                  <a:schemeClr val="tx1"/>
                </a:solidFill>
                <a:latin typeface="Times New Roman" panose="02020603050405020304" pitchFamily="18" charset="0"/>
                <a:ea typeface="ＭＳ Ｐゴシック" panose="020B0600070205080204" pitchFamily="34" charset="-128"/>
              </a:defRPr>
            </a:lvl4pPr>
            <a:lvl5pPr marL="2057400" indent="-228600">
              <a:defRPr sz="32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9pPr>
          </a:lstStyle>
          <a:p>
            <a:fld id="{4AFBFEB6-7A42-1F4A-8950-5835FC57D6E4}" type="slidenum">
              <a:rPr lang="en-US" altLang="en-US" sz="1200" smtClean="0"/>
              <a:pPr/>
              <a:t>33</a:t>
            </a:fld>
            <a:endParaRPr lang="en-US" altLang="en-US" sz="120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Slide Image Placeholder 1">
            <a:extLst>
              <a:ext uri="{FF2B5EF4-FFF2-40B4-BE49-F238E27FC236}">
                <a16:creationId xmlns:a16="http://schemas.microsoft.com/office/drawing/2014/main" id="{79C0D735-3B78-CB40-8405-2D0FC4DE8C4B}"/>
              </a:ext>
            </a:extLst>
          </p:cNvPr>
          <p:cNvSpPr>
            <a:spLocks noGrp="1" noRot="1" noChangeAspect="1" noChangeArrowheads="1" noTextEdit="1"/>
          </p:cNvSpPr>
          <p:nvPr>
            <p:ph type="sldImg"/>
          </p:nvPr>
        </p:nvSpPr>
        <p:spPr>
          <a:ln/>
        </p:spPr>
      </p:sp>
      <p:sp>
        <p:nvSpPr>
          <p:cNvPr id="81922" name="Notes Placeholder 2">
            <a:extLst>
              <a:ext uri="{FF2B5EF4-FFF2-40B4-BE49-F238E27FC236}">
                <a16:creationId xmlns:a16="http://schemas.microsoft.com/office/drawing/2014/main" id="{06C0F11C-3407-A24C-BEB6-F50650BD1970}"/>
              </a:ext>
            </a:extLst>
          </p:cNvPr>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panose="02020603050405020304" pitchFamily="18" charset="0"/>
                <a:ea typeface="ＭＳ Ｐゴシック" panose="020B0600070205080204" pitchFamily="34" charset="-128"/>
              </a:rPr>
              <a:t>Markets include:</a:t>
            </a:r>
          </a:p>
          <a:p>
            <a:r>
              <a:rPr lang="en-US" altLang="en-US">
                <a:latin typeface="Times New Roman" panose="02020603050405020304" pitchFamily="18" charset="0"/>
                <a:ea typeface="ＭＳ Ｐゴシック" panose="020B0600070205080204" pitchFamily="34" charset="-128"/>
              </a:rPr>
              <a:t>Theatrical release</a:t>
            </a:r>
          </a:p>
          <a:p>
            <a:r>
              <a:rPr lang="en-US" altLang="en-US">
                <a:latin typeface="Times New Roman" panose="02020603050405020304" pitchFamily="18" charset="0"/>
                <a:ea typeface="ＭＳ Ｐゴシック" panose="020B0600070205080204" pitchFamily="34" charset="-128"/>
              </a:rPr>
              <a:t>Broadcast and cable television</a:t>
            </a:r>
          </a:p>
          <a:p>
            <a:r>
              <a:rPr lang="en-US" altLang="en-US">
                <a:latin typeface="Times New Roman" panose="02020603050405020304" pitchFamily="18" charset="0"/>
                <a:ea typeface="ＭＳ Ｐゴシック" panose="020B0600070205080204" pitchFamily="34" charset="-128"/>
              </a:rPr>
              <a:t>Home video – includes DVD and streaming</a:t>
            </a:r>
          </a:p>
          <a:p>
            <a:endParaRPr lang="en-US" altLang="en-US">
              <a:latin typeface="Times New Roman" panose="02020603050405020304" pitchFamily="18" charset="0"/>
              <a:ea typeface="ＭＳ Ｐゴシック" panose="020B0600070205080204" pitchFamily="34" charset="-128"/>
            </a:endParaRPr>
          </a:p>
          <a:p>
            <a:r>
              <a:rPr lang="en-US" altLang="en-US">
                <a:latin typeface="Times New Roman" panose="02020603050405020304" pitchFamily="18" charset="0"/>
                <a:ea typeface="ＭＳ Ｐゴシック" panose="020B0600070205080204" pitchFamily="34" charset="-128"/>
              </a:rPr>
              <a:t>Ancillary markets are crucial for distributors, because theatrical releases alone rarely make a profit</a:t>
            </a:r>
          </a:p>
        </p:txBody>
      </p:sp>
      <p:sp>
        <p:nvSpPr>
          <p:cNvPr id="81923" name="Slide Number Placeholder 3">
            <a:extLst>
              <a:ext uri="{FF2B5EF4-FFF2-40B4-BE49-F238E27FC236}">
                <a16:creationId xmlns:a16="http://schemas.microsoft.com/office/drawing/2014/main" id="{2A08EBBE-7230-C143-9141-F999EF2D8688}"/>
              </a:ext>
            </a:extLst>
          </p:cNvPr>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Times New Roman" panose="02020603050405020304" pitchFamily="18" charset="0"/>
                <a:ea typeface="ＭＳ Ｐゴシック" panose="020B0600070205080204" pitchFamily="34" charset="-128"/>
              </a:defRPr>
            </a:lvl1pPr>
            <a:lvl2pPr marL="742950" indent="-285750">
              <a:defRPr sz="3200">
                <a:solidFill>
                  <a:schemeClr val="tx1"/>
                </a:solidFill>
                <a:latin typeface="Times New Roman" panose="02020603050405020304" pitchFamily="18" charset="0"/>
                <a:ea typeface="ＭＳ Ｐゴシック" panose="020B0600070205080204" pitchFamily="34" charset="-128"/>
              </a:defRPr>
            </a:lvl2pPr>
            <a:lvl3pPr marL="1143000" indent="-228600">
              <a:defRPr sz="3200">
                <a:solidFill>
                  <a:schemeClr val="tx1"/>
                </a:solidFill>
                <a:latin typeface="Times New Roman" panose="02020603050405020304" pitchFamily="18" charset="0"/>
                <a:ea typeface="ＭＳ Ｐゴシック" panose="020B0600070205080204" pitchFamily="34" charset="-128"/>
              </a:defRPr>
            </a:lvl3pPr>
            <a:lvl4pPr marL="1600200" indent="-228600">
              <a:defRPr sz="3200">
                <a:solidFill>
                  <a:schemeClr val="tx1"/>
                </a:solidFill>
                <a:latin typeface="Times New Roman" panose="02020603050405020304" pitchFamily="18" charset="0"/>
                <a:ea typeface="ＭＳ Ｐゴシック" panose="020B0600070205080204" pitchFamily="34" charset="-128"/>
              </a:defRPr>
            </a:lvl4pPr>
            <a:lvl5pPr marL="2057400" indent="-228600">
              <a:defRPr sz="32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9pPr>
          </a:lstStyle>
          <a:p>
            <a:fld id="{9DD2A899-650F-0B45-A5DD-D85B0D424842}" type="slidenum">
              <a:rPr lang="en-US" altLang="en-US" sz="1200" smtClean="0"/>
              <a:pPr/>
              <a:t>34</a:t>
            </a:fld>
            <a:endParaRPr lang="en-US" altLang="en-US" sz="120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Slide Image Placeholder 1">
            <a:extLst>
              <a:ext uri="{FF2B5EF4-FFF2-40B4-BE49-F238E27FC236}">
                <a16:creationId xmlns:a16="http://schemas.microsoft.com/office/drawing/2014/main" id="{3C7D73F9-2F00-2249-91C9-8663848496EA}"/>
              </a:ext>
            </a:extLst>
          </p:cNvPr>
          <p:cNvSpPr>
            <a:spLocks noGrp="1" noRot="1" noChangeAspect="1" noChangeArrowheads="1" noTextEdit="1"/>
          </p:cNvSpPr>
          <p:nvPr>
            <p:ph type="sldImg"/>
          </p:nvPr>
        </p:nvSpPr>
        <p:spPr>
          <a:ln/>
        </p:spPr>
      </p:sp>
      <p:sp>
        <p:nvSpPr>
          <p:cNvPr id="83970" name="Notes Placeholder 2">
            <a:extLst>
              <a:ext uri="{FF2B5EF4-FFF2-40B4-BE49-F238E27FC236}">
                <a16:creationId xmlns:a16="http://schemas.microsoft.com/office/drawing/2014/main" id="{64E8993B-FE1D-7E4E-8064-0A0D94004BBC}"/>
              </a:ext>
            </a:extLst>
          </p:cNvPr>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panose="02020603050405020304" pitchFamily="18" charset="0"/>
                <a:ea typeface="ＭＳ Ｐゴシック" panose="020B0600070205080204" pitchFamily="34" charset="-128"/>
              </a:rPr>
              <a:t>*</a:t>
            </a:r>
            <a:r>
              <a:rPr lang="en-US" altLang="en-US" b="1">
                <a:latin typeface="Times New Roman" panose="02020603050405020304" pitchFamily="18" charset="0"/>
                <a:ea typeface="ＭＳ Ｐゴシック" panose="020B0600070205080204" pitchFamily="34" charset="-128"/>
              </a:rPr>
              <a:t>what does </a:t>
            </a:r>
            <a:r>
              <a:rPr lang="en-US" altLang="en-US" b="1" u="sng">
                <a:latin typeface="Times New Roman" panose="02020603050405020304" pitchFamily="18" charset="0"/>
                <a:ea typeface="ＭＳ Ｐゴシック" panose="020B0600070205080204" pitchFamily="34" charset="-128"/>
              </a:rPr>
              <a:t>synergy</a:t>
            </a:r>
            <a:r>
              <a:rPr lang="en-US" altLang="en-US" b="1">
                <a:latin typeface="Times New Roman" panose="02020603050405020304" pitchFamily="18" charset="0"/>
                <a:ea typeface="ＭＳ Ｐゴシック" panose="020B0600070205080204" pitchFamily="34" charset="-128"/>
              </a:rPr>
              <a:t> mean?</a:t>
            </a:r>
            <a:endParaRPr lang="en-US" altLang="en-US">
              <a:latin typeface="Times New Roman" panose="02020603050405020304" pitchFamily="18" charset="0"/>
              <a:ea typeface="ＭＳ Ｐゴシック" panose="020B0600070205080204" pitchFamily="34" charset="-128"/>
            </a:endParaRPr>
          </a:p>
        </p:txBody>
      </p:sp>
      <p:sp>
        <p:nvSpPr>
          <p:cNvPr id="83971" name="Slide Number Placeholder 3">
            <a:extLst>
              <a:ext uri="{FF2B5EF4-FFF2-40B4-BE49-F238E27FC236}">
                <a16:creationId xmlns:a16="http://schemas.microsoft.com/office/drawing/2014/main" id="{EFFA73ED-88D8-094B-83CB-EE0516DAF06C}"/>
              </a:ext>
            </a:extLst>
          </p:cNvPr>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Times New Roman" panose="02020603050405020304" pitchFamily="18" charset="0"/>
                <a:ea typeface="ＭＳ Ｐゴシック" panose="020B0600070205080204" pitchFamily="34" charset="-128"/>
              </a:defRPr>
            </a:lvl1pPr>
            <a:lvl2pPr marL="742950" indent="-285750">
              <a:defRPr sz="3200">
                <a:solidFill>
                  <a:schemeClr val="tx1"/>
                </a:solidFill>
                <a:latin typeface="Times New Roman" panose="02020603050405020304" pitchFamily="18" charset="0"/>
                <a:ea typeface="ＭＳ Ｐゴシック" panose="020B0600070205080204" pitchFamily="34" charset="-128"/>
              </a:defRPr>
            </a:lvl2pPr>
            <a:lvl3pPr marL="1143000" indent="-228600">
              <a:defRPr sz="3200">
                <a:solidFill>
                  <a:schemeClr val="tx1"/>
                </a:solidFill>
                <a:latin typeface="Times New Roman" panose="02020603050405020304" pitchFamily="18" charset="0"/>
                <a:ea typeface="ＭＳ Ｐゴシック" panose="020B0600070205080204" pitchFamily="34" charset="-128"/>
              </a:defRPr>
            </a:lvl3pPr>
            <a:lvl4pPr marL="1600200" indent="-228600">
              <a:defRPr sz="3200">
                <a:solidFill>
                  <a:schemeClr val="tx1"/>
                </a:solidFill>
                <a:latin typeface="Times New Roman" panose="02020603050405020304" pitchFamily="18" charset="0"/>
                <a:ea typeface="ＭＳ Ｐゴシック" panose="020B0600070205080204" pitchFamily="34" charset="-128"/>
              </a:defRPr>
            </a:lvl4pPr>
            <a:lvl5pPr marL="2057400" indent="-228600">
              <a:defRPr sz="32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9pPr>
          </a:lstStyle>
          <a:p>
            <a:fld id="{0686F1CC-1247-064C-BCCF-D2EC6B402F0F}" type="slidenum">
              <a:rPr lang="en-US" altLang="en-US" sz="1200" smtClean="0"/>
              <a:pPr/>
              <a:t>35</a:t>
            </a:fld>
            <a:endParaRPr lang="en-US" altLang="en-US" sz="120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Slide Image Placeholder 1">
            <a:extLst>
              <a:ext uri="{FF2B5EF4-FFF2-40B4-BE49-F238E27FC236}">
                <a16:creationId xmlns:a16="http://schemas.microsoft.com/office/drawing/2014/main" id="{4E169DF3-3BB1-E246-AB10-929B2D305C24}"/>
              </a:ext>
            </a:extLst>
          </p:cNvPr>
          <p:cNvSpPr>
            <a:spLocks noGrp="1" noRot="1" noChangeAspect="1" noChangeArrowheads="1" noTextEdit="1"/>
          </p:cNvSpPr>
          <p:nvPr>
            <p:ph type="sldImg"/>
          </p:nvPr>
        </p:nvSpPr>
        <p:spPr>
          <a:ln/>
        </p:spPr>
      </p:sp>
      <p:sp>
        <p:nvSpPr>
          <p:cNvPr id="86018" name="Notes Placeholder 2">
            <a:extLst>
              <a:ext uri="{FF2B5EF4-FFF2-40B4-BE49-F238E27FC236}">
                <a16:creationId xmlns:a16="http://schemas.microsoft.com/office/drawing/2014/main" id="{62AFF18C-EEDE-FF4D-B563-ACBFDBBCEB71}"/>
              </a:ext>
            </a:extLst>
          </p:cNvPr>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panose="02020603050405020304" pitchFamily="18" charset="0"/>
                <a:ea typeface="ＭＳ Ｐゴシック" panose="020B0600070205080204" pitchFamily="34" charset="-128"/>
              </a:rPr>
              <a:t>Cross-marketing movie materials with other products</a:t>
            </a:r>
          </a:p>
          <a:p>
            <a:r>
              <a:rPr lang="en-US" altLang="en-US">
                <a:latin typeface="Times New Roman" panose="02020603050405020304" pitchFamily="18" charset="0"/>
                <a:ea typeface="ＭＳ Ｐゴシック" panose="020B0600070205080204" pitchFamily="34" charset="-128"/>
              </a:rPr>
              <a:t>-capitalizing on any mean to make money on something in the current consciousness</a:t>
            </a:r>
          </a:p>
        </p:txBody>
      </p:sp>
      <p:sp>
        <p:nvSpPr>
          <p:cNvPr id="86019" name="Slide Number Placeholder 3">
            <a:extLst>
              <a:ext uri="{FF2B5EF4-FFF2-40B4-BE49-F238E27FC236}">
                <a16:creationId xmlns:a16="http://schemas.microsoft.com/office/drawing/2014/main" id="{BADF82F0-A540-484A-BEE0-6CDAB00B9701}"/>
              </a:ext>
            </a:extLst>
          </p:cNvPr>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Times New Roman" panose="02020603050405020304" pitchFamily="18" charset="0"/>
                <a:ea typeface="ＭＳ Ｐゴシック" panose="020B0600070205080204" pitchFamily="34" charset="-128"/>
              </a:defRPr>
            </a:lvl1pPr>
            <a:lvl2pPr marL="742950" indent="-285750">
              <a:defRPr sz="3200">
                <a:solidFill>
                  <a:schemeClr val="tx1"/>
                </a:solidFill>
                <a:latin typeface="Times New Roman" panose="02020603050405020304" pitchFamily="18" charset="0"/>
                <a:ea typeface="ＭＳ Ｐゴシック" panose="020B0600070205080204" pitchFamily="34" charset="-128"/>
              </a:defRPr>
            </a:lvl2pPr>
            <a:lvl3pPr marL="1143000" indent="-228600">
              <a:defRPr sz="3200">
                <a:solidFill>
                  <a:schemeClr val="tx1"/>
                </a:solidFill>
                <a:latin typeface="Times New Roman" panose="02020603050405020304" pitchFamily="18" charset="0"/>
                <a:ea typeface="ＭＳ Ｐゴシック" panose="020B0600070205080204" pitchFamily="34" charset="-128"/>
              </a:defRPr>
            </a:lvl3pPr>
            <a:lvl4pPr marL="1600200" indent="-228600">
              <a:defRPr sz="3200">
                <a:solidFill>
                  <a:schemeClr val="tx1"/>
                </a:solidFill>
                <a:latin typeface="Times New Roman" panose="02020603050405020304" pitchFamily="18" charset="0"/>
                <a:ea typeface="ＭＳ Ｐゴシック" panose="020B0600070205080204" pitchFamily="34" charset="-128"/>
              </a:defRPr>
            </a:lvl4pPr>
            <a:lvl5pPr marL="2057400" indent="-228600">
              <a:defRPr sz="32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9pPr>
          </a:lstStyle>
          <a:p>
            <a:fld id="{795C5A6A-1CD2-B848-8B7C-1A11F9E5F2EC}" type="slidenum">
              <a:rPr lang="en-US" altLang="en-US" sz="1200" smtClean="0"/>
              <a:pPr/>
              <a:t>36</a:t>
            </a:fld>
            <a:endParaRPr lang="en-US" altLang="en-US" sz="120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Slide Image Placeholder 1">
            <a:extLst>
              <a:ext uri="{FF2B5EF4-FFF2-40B4-BE49-F238E27FC236}">
                <a16:creationId xmlns:a16="http://schemas.microsoft.com/office/drawing/2014/main" id="{6C13F092-5FCE-D549-A04F-98633DB65D56}"/>
              </a:ext>
            </a:extLst>
          </p:cNvPr>
          <p:cNvSpPr>
            <a:spLocks noGrp="1" noRot="1" noChangeAspect="1" noChangeArrowheads="1" noTextEdit="1"/>
          </p:cNvSpPr>
          <p:nvPr>
            <p:ph type="sldImg"/>
          </p:nvPr>
        </p:nvSpPr>
        <p:spPr>
          <a:ln/>
        </p:spPr>
      </p:sp>
      <p:sp>
        <p:nvSpPr>
          <p:cNvPr id="88066" name="Notes Placeholder 2">
            <a:extLst>
              <a:ext uri="{FF2B5EF4-FFF2-40B4-BE49-F238E27FC236}">
                <a16:creationId xmlns:a16="http://schemas.microsoft.com/office/drawing/2014/main" id="{F7204977-4BCD-6B42-A82C-861883BA4033}"/>
              </a:ext>
            </a:extLst>
          </p:cNvPr>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a:latin typeface="Times New Roman" panose="02020603050405020304" pitchFamily="18" charset="0"/>
                <a:ea typeface="ＭＳ Ｐゴシック" panose="020B0600070205080204" pitchFamily="34" charset="-128"/>
              </a:rPr>
              <a:t>*what is </a:t>
            </a:r>
            <a:r>
              <a:rPr lang="ja-JP" altLang="en-US" b="1">
                <a:latin typeface="Times New Roman" panose="02020603050405020304" pitchFamily="18" charset="0"/>
                <a:ea typeface="ＭＳ Ｐゴシック" panose="020B0600070205080204" pitchFamily="34" charset="-128"/>
              </a:rPr>
              <a:t>“</a:t>
            </a:r>
            <a:r>
              <a:rPr lang="en-US" altLang="ja-JP" b="1">
                <a:latin typeface="Times New Roman" panose="02020603050405020304" pitchFamily="18" charset="0"/>
                <a:ea typeface="ＭＳ Ｐゴシック" panose="020B0600070205080204" pitchFamily="34" charset="-128"/>
              </a:rPr>
              <a:t>convergence</a:t>
            </a:r>
            <a:r>
              <a:rPr lang="ja-JP" altLang="en-US" b="1">
                <a:latin typeface="Times New Roman" panose="02020603050405020304" pitchFamily="18" charset="0"/>
                <a:ea typeface="ＭＳ Ｐゴシック" panose="020B0600070205080204" pitchFamily="34" charset="-128"/>
              </a:rPr>
              <a:t>”</a:t>
            </a:r>
            <a:r>
              <a:rPr lang="en-US" altLang="ja-JP" b="1">
                <a:latin typeface="Times New Roman" panose="02020603050405020304" pitchFamily="18" charset="0"/>
                <a:ea typeface="ＭＳ Ｐゴシック" panose="020B0600070205080204" pitchFamily="34" charset="-128"/>
              </a:rPr>
              <a:t> in the media?</a:t>
            </a:r>
          </a:p>
          <a:p>
            <a:r>
              <a:rPr lang="en-US" altLang="en-US">
                <a:latin typeface="Times New Roman" panose="02020603050405020304" pitchFamily="18" charset="0"/>
                <a:ea typeface="ＭＳ Ｐゴシック" panose="020B0600070205080204" pitchFamily="34" charset="-128"/>
              </a:rPr>
              <a:t>=hardware and software crossing boundaries, media companies offering content in various physical forms</a:t>
            </a:r>
          </a:p>
          <a:p>
            <a:endParaRPr lang="en-US" altLang="en-US">
              <a:latin typeface="Times New Roman" panose="02020603050405020304" pitchFamily="18" charset="0"/>
              <a:ea typeface="ＭＳ Ｐゴシック" panose="020B0600070205080204" pitchFamily="34" charset="-128"/>
            </a:endParaRPr>
          </a:p>
          <a:p>
            <a:r>
              <a:rPr lang="en-US" altLang="en-US">
                <a:latin typeface="Times New Roman" panose="02020603050405020304" pitchFamily="18" charset="0"/>
                <a:ea typeface="ＭＳ Ｐゴシック" panose="020B0600070205080204" pitchFamily="34" charset="-128"/>
              </a:rPr>
              <a:t>-strict definition of media content, distribution methods is becoming more and more difficult</a:t>
            </a:r>
          </a:p>
          <a:p>
            <a:r>
              <a:rPr lang="en-US" altLang="en-US">
                <a:latin typeface="Times New Roman" panose="02020603050405020304" pitchFamily="18" charset="0"/>
                <a:ea typeface="ＭＳ Ｐゴシック" panose="020B0600070205080204" pitchFamily="34" charset="-128"/>
              </a:rPr>
              <a:t>-affects the way audience receives the content, and is causing rapid changes in the content itself</a:t>
            </a:r>
          </a:p>
          <a:p>
            <a:r>
              <a:rPr lang="en-US" altLang="en-US">
                <a:latin typeface="Times New Roman" panose="02020603050405020304" pitchFamily="18" charset="0"/>
                <a:ea typeface="ＭＳ Ｐゴシック" panose="020B0600070205080204" pitchFamily="34" charset="-128"/>
              </a:rPr>
              <a:t>	-fiction, reality, mockumentary, drama, comedy, etc</a:t>
            </a:r>
          </a:p>
          <a:p>
            <a:endParaRPr lang="en-US" altLang="en-US">
              <a:latin typeface="Times New Roman" panose="02020603050405020304" pitchFamily="18" charset="0"/>
              <a:ea typeface="ＭＳ Ｐゴシック" panose="020B0600070205080204" pitchFamily="34" charset="-128"/>
            </a:endParaRPr>
          </a:p>
          <a:p>
            <a:r>
              <a:rPr lang="en-US" altLang="en-US" b="1">
                <a:latin typeface="Times New Roman" panose="02020603050405020304" pitchFamily="18" charset="0"/>
                <a:ea typeface="ＭＳ Ｐゴシック" panose="020B0600070205080204" pitchFamily="34" charset="-128"/>
              </a:rPr>
              <a:t>*how does this present a c</a:t>
            </a:r>
            <a:r>
              <a:rPr lang="en-US" altLang="en-US">
                <a:latin typeface="Times New Roman" panose="02020603050405020304" pitchFamily="18" charset="0"/>
                <a:ea typeface="ＭＳ Ｐゴシック" panose="020B0600070205080204" pitchFamily="34" charset="-128"/>
              </a:rPr>
              <a:t>hallenge for filmmakers?</a:t>
            </a:r>
          </a:p>
          <a:p>
            <a:r>
              <a:rPr lang="en-US" altLang="en-US">
                <a:latin typeface="Times New Roman" panose="02020603050405020304" pitchFamily="18" charset="0"/>
                <a:ea typeface="ＭＳ Ｐゴシック" panose="020B0600070205080204" pitchFamily="34" charset="-128"/>
              </a:rPr>
              <a:t>-it</a:t>
            </a:r>
            <a:r>
              <a:rPr lang="ja-JP" altLang="en-US">
                <a:latin typeface="Times New Roman" panose="02020603050405020304" pitchFamily="18" charset="0"/>
                <a:ea typeface="ＭＳ Ｐゴシック" panose="020B0600070205080204" pitchFamily="34" charset="-128"/>
              </a:rPr>
              <a:t>’</a:t>
            </a:r>
            <a:r>
              <a:rPr lang="en-US" altLang="ja-JP">
                <a:latin typeface="Times New Roman" panose="02020603050405020304" pitchFamily="18" charset="0"/>
                <a:ea typeface="ＭＳ Ｐゴシック" panose="020B0600070205080204" pitchFamily="34" charset="-128"/>
              </a:rPr>
              <a:t>s easier than ever to reach an audience, but </a:t>
            </a:r>
            <a:r>
              <a:rPr lang="en-US" altLang="ja-JP" u="sng">
                <a:latin typeface="Times New Roman" panose="02020603050405020304" pitchFamily="18" charset="0"/>
                <a:ea typeface="ＭＳ Ｐゴシック" panose="020B0600070205080204" pitchFamily="34" charset="-128"/>
              </a:rPr>
              <a:t>more difficult to actually </a:t>
            </a:r>
            <a:r>
              <a:rPr lang="en-US" altLang="ja-JP">
                <a:latin typeface="Times New Roman" panose="02020603050405020304" pitchFamily="18" charset="0"/>
                <a:ea typeface="ＭＳ Ｐゴシック" panose="020B0600070205080204" pitchFamily="34" charset="-128"/>
              </a:rPr>
              <a:t>connect with them</a:t>
            </a:r>
          </a:p>
          <a:p>
            <a:endParaRPr lang="en-US" altLang="en-US">
              <a:latin typeface="Times New Roman" panose="02020603050405020304" pitchFamily="18" charset="0"/>
              <a:ea typeface="ＭＳ Ｐゴシック" panose="020B0600070205080204" pitchFamily="34" charset="-128"/>
            </a:endParaRPr>
          </a:p>
        </p:txBody>
      </p:sp>
      <p:sp>
        <p:nvSpPr>
          <p:cNvPr id="88067" name="Slide Number Placeholder 3">
            <a:extLst>
              <a:ext uri="{FF2B5EF4-FFF2-40B4-BE49-F238E27FC236}">
                <a16:creationId xmlns:a16="http://schemas.microsoft.com/office/drawing/2014/main" id="{0F9EF183-9E41-F14B-BC27-75C9F989EE4F}"/>
              </a:ext>
            </a:extLst>
          </p:cNvPr>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Times New Roman" panose="02020603050405020304" pitchFamily="18" charset="0"/>
                <a:ea typeface="ＭＳ Ｐゴシック" panose="020B0600070205080204" pitchFamily="34" charset="-128"/>
              </a:defRPr>
            </a:lvl1pPr>
            <a:lvl2pPr marL="742950" indent="-285750">
              <a:defRPr sz="3200">
                <a:solidFill>
                  <a:schemeClr val="tx1"/>
                </a:solidFill>
                <a:latin typeface="Times New Roman" panose="02020603050405020304" pitchFamily="18" charset="0"/>
                <a:ea typeface="ＭＳ Ｐゴシック" panose="020B0600070205080204" pitchFamily="34" charset="-128"/>
              </a:defRPr>
            </a:lvl2pPr>
            <a:lvl3pPr marL="1143000" indent="-228600">
              <a:defRPr sz="3200">
                <a:solidFill>
                  <a:schemeClr val="tx1"/>
                </a:solidFill>
                <a:latin typeface="Times New Roman" panose="02020603050405020304" pitchFamily="18" charset="0"/>
                <a:ea typeface="ＭＳ Ｐゴシック" panose="020B0600070205080204" pitchFamily="34" charset="-128"/>
              </a:defRPr>
            </a:lvl3pPr>
            <a:lvl4pPr marL="1600200" indent="-228600">
              <a:defRPr sz="3200">
                <a:solidFill>
                  <a:schemeClr val="tx1"/>
                </a:solidFill>
                <a:latin typeface="Times New Roman" panose="02020603050405020304" pitchFamily="18" charset="0"/>
                <a:ea typeface="ＭＳ Ｐゴシック" panose="020B0600070205080204" pitchFamily="34" charset="-128"/>
              </a:defRPr>
            </a:lvl4pPr>
            <a:lvl5pPr marL="2057400" indent="-228600">
              <a:defRPr sz="32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9pPr>
          </a:lstStyle>
          <a:p>
            <a:fld id="{A1F23653-4FF8-F145-9DFF-A466E1C2DBCC}" type="slidenum">
              <a:rPr lang="en-US" altLang="en-US" sz="1200" smtClean="0"/>
              <a:pPr/>
              <a:t>37</a:t>
            </a:fld>
            <a:endParaRPr lang="en-US" altLang="en-US" sz="120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Slide Image Placeholder 1">
            <a:extLst>
              <a:ext uri="{FF2B5EF4-FFF2-40B4-BE49-F238E27FC236}">
                <a16:creationId xmlns:a16="http://schemas.microsoft.com/office/drawing/2014/main" id="{EC620619-8497-8C4D-8FF5-9AFECBF74342}"/>
              </a:ext>
            </a:extLst>
          </p:cNvPr>
          <p:cNvSpPr>
            <a:spLocks noGrp="1" noRot="1" noChangeAspect="1" noChangeArrowheads="1" noTextEdit="1"/>
          </p:cNvSpPr>
          <p:nvPr>
            <p:ph type="sldImg"/>
          </p:nvPr>
        </p:nvSpPr>
        <p:spPr>
          <a:ln/>
        </p:spPr>
      </p:sp>
      <p:sp>
        <p:nvSpPr>
          <p:cNvPr id="90114" name="Notes Placeholder 2">
            <a:extLst>
              <a:ext uri="{FF2B5EF4-FFF2-40B4-BE49-F238E27FC236}">
                <a16:creationId xmlns:a16="http://schemas.microsoft.com/office/drawing/2014/main" id="{76636C35-BF58-8145-9D26-461C66C5D3B1}"/>
              </a:ext>
            </a:extLst>
          </p:cNvPr>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panose="02020603050405020304" pitchFamily="18" charset="0"/>
                <a:ea typeface="ＭＳ Ｐゴシック" panose="020B0600070205080204" pitchFamily="34" charset="-128"/>
              </a:rPr>
              <a:t>So, why do we want to consider things like synergy and other industrial factors?</a:t>
            </a:r>
          </a:p>
          <a:p>
            <a:r>
              <a:rPr lang="en-US" altLang="en-US">
                <a:latin typeface="Times New Roman" panose="02020603050405020304" pitchFamily="18" charset="0"/>
                <a:ea typeface="ＭＳ Ｐゴシック" panose="020B0600070205080204" pitchFamily="34" charset="-128"/>
              </a:rPr>
              <a:t>-it all affects our movies</a:t>
            </a:r>
          </a:p>
        </p:txBody>
      </p:sp>
      <p:sp>
        <p:nvSpPr>
          <p:cNvPr id="90115" name="Slide Number Placeholder 3">
            <a:extLst>
              <a:ext uri="{FF2B5EF4-FFF2-40B4-BE49-F238E27FC236}">
                <a16:creationId xmlns:a16="http://schemas.microsoft.com/office/drawing/2014/main" id="{DD441A42-E7D3-C046-A420-B5A81780B57B}"/>
              </a:ext>
            </a:extLst>
          </p:cNvPr>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Times New Roman" panose="02020603050405020304" pitchFamily="18" charset="0"/>
                <a:ea typeface="ＭＳ Ｐゴシック" panose="020B0600070205080204" pitchFamily="34" charset="-128"/>
              </a:defRPr>
            </a:lvl1pPr>
            <a:lvl2pPr marL="742950" indent="-285750">
              <a:defRPr sz="3200">
                <a:solidFill>
                  <a:schemeClr val="tx1"/>
                </a:solidFill>
                <a:latin typeface="Times New Roman" panose="02020603050405020304" pitchFamily="18" charset="0"/>
                <a:ea typeface="ＭＳ Ｐゴシック" panose="020B0600070205080204" pitchFamily="34" charset="-128"/>
              </a:defRPr>
            </a:lvl2pPr>
            <a:lvl3pPr marL="1143000" indent="-228600">
              <a:defRPr sz="3200">
                <a:solidFill>
                  <a:schemeClr val="tx1"/>
                </a:solidFill>
                <a:latin typeface="Times New Roman" panose="02020603050405020304" pitchFamily="18" charset="0"/>
                <a:ea typeface="ＭＳ Ｐゴシック" panose="020B0600070205080204" pitchFamily="34" charset="-128"/>
              </a:defRPr>
            </a:lvl3pPr>
            <a:lvl4pPr marL="1600200" indent="-228600">
              <a:defRPr sz="3200">
                <a:solidFill>
                  <a:schemeClr val="tx1"/>
                </a:solidFill>
                <a:latin typeface="Times New Roman" panose="02020603050405020304" pitchFamily="18" charset="0"/>
                <a:ea typeface="ＭＳ Ｐゴシック" panose="020B0600070205080204" pitchFamily="34" charset="-128"/>
              </a:defRPr>
            </a:lvl4pPr>
            <a:lvl5pPr marL="2057400" indent="-228600">
              <a:defRPr sz="32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9pPr>
          </a:lstStyle>
          <a:p>
            <a:fld id="{2760B2BD-61DE-A54A-84CC-A8CE369C20C3}" type="slidenum">
              <a:rPr lang="en-US" altLang="en-US" sz="1200" smtClean="0"/>
              <a:pPr/>
              <a:t>38</a:t>
            </a:fld>
            <a:endParaRPr lang="en-US" altLang="en-US" sz="120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Slide Image Placeholder 1">
            <a:extLst>
              <a:ext uri="{FF2B5EF4-FFF2-40B4-BE49-F238E27FC236}">
                <a16:creationId xmlns:a16="http://schemas.microsoft.com/office/drawing/2014/main" id="{6977246D-92F1-1449-95E6-3AE7E1A0E462}"/>
              </a:ext>
            </a:extLst>
          </p:cNvPr>
          <p:cNvSpPr>
            <a:spLocks noGrp="1" noRot="1" noChangeAspect="1" noChangeArrowheads="1" noTextEdit="1"/>
          </p:cNvSpPr>
          <p:nvPr>
            <p:ph type="sldImg"/>
          </p:nvPr>
        </p:nvSpPr>
        <p:spPr>
          <a:ln/>
        </p:spPr>
      </p:sp>
      <p:sp>
        <p:nvSpPr>
          <p:cNvPr id="92162" name="Notes Placeholder 2">
            <a:extLst>
              <a:ext uri="{FF2B5EF4-FFF2-40B4-BE49-F238E27FC236}">
                <a16:creationId xmlns:a16="http://schemas.microsoft.com/office/drawing/2014/main" id="{193ADB27-E01D-2F41-AA95-CCCA2B7F7C77}"/>
              </a:ext>
            </a:extLst>
          </p:cNvPr>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panose="02020603050405020304" pitchFamily="18" charset="0"/>
                <a:ea typeface="ＭＳ Ｐゴシック" panose="020B0600070205080204" pitchFamily="34" charset="-128"/>
              </a:rPr>
              <a:t>Hitchcock thriller</a:t>
            </a:r>
          </a:p>
          <a:p>
            <a:endParaRPr lang="en-US" altLang="en-US">
              <a:latin typeface="Times New Roman" panose="02020603050405020304" pitchFamily="18" charset="0"/>
              <a:ea typeface="ＭＳ Ｐゴシック" panose="020B0600070205080204" pitchFamily="34" charset="-128"/>
            </a:endParaRPr>
          </a:p>
          <a:p>
            <a:r>
              <a:rPr lang="en-US" altLang="en-US">
                <a:latin typeface="Times New Roman" panose="02020603050405020304" pitchFamily="18" charset="0"/>
                <a:ea typeface="ＭＳ Ｐゴシック" panose="020B0600070205080204" pitchFamily="34" charset="-128"/>
              </a:rPr>
              <a:t>Watch for:</a:t>
            </a:r>
          </a:p>
          <a:p>
            <a:r>
              <a:rPr lang="en-US" altLang="en-US">
                <a:latin typeface="Times New Roman" panose="02020603050405020304" pitchFamily="18" charset="0"/>
                <a:ea typeface="ＭＳ Ｐゴシック" panose="020B0600070205080204" pitchFamily="34" charset="-128"/>
              </a:rPr>
              <a:t>-flow of information – who knows what, and when</a:t>
            </a:r>
          </a:p>
          <a:p>
            <a:r>
              <a:rPr lang="en-US" altLang="en-US">
                <a:latin typeface="Times New Roman" panose="02020603050405020304" pitchFamily="18" charset="0"/>
                <a:ea typeface="ＭＳ Ｐゴシック" panose="020B0600070205080204" pitchFamily="34" charset="-128"/>
              </a:rPr>
              <a:t>	-when does the audience know more than the character?</a:t>
            </a:r>
          </a:p>
          <a:p>
            <a:r>
              <a:rPr lang="en-US" altLang="en-US">
                <a:latin typeface="Times New Roman" panose="02020603050405020304" pitchFamily="18" charset="0"/>
                <a:ea typeface="ＭＳ Ｐゴシック" panose="020B0600070205080204" pitchFamily="34" charset="-128"/>
              </a:rPr>
              <a:t>	-when does the character know more than the audience?</a:t>
            </a:r>
          </a:p>
          <a:p>
            <a:endParaRPr lang="en-US" altLang="en-US">
              <a:latin typeface="Times New Roman" panose="02020603050405020304" pitchFamily="18" charset="0"/>
              <a:ea typeface="ＭＳ Ｐゴシック" panose="020B0600070205080204" pitchFamily="34" charset="-128"/>
            </a:endParaRPr>
          </a:p>
          <a:p>
            <a:r>
              <a:rPr lang="en-US" altLang="en-US">
                <a:latin typeface="Times New Roman" panose="02020603050405020304" pitchFamily="18" charset="0"/>
                <a:ea typeface="ＭＳ Ｐゴシック" panose="020B0600070205080204" pitchFamily="34" charset="-128"/>
              </a:rPr>
              <a:t>Auteur Studies</a:t>
            </a:r>
          </a:p>
          <a:p>
            <a:endParaRPr lang="en-US" altLang="en-US">
              <a:latin typeface="Times New Roman" panose="02020603050405020304" pitchFamily="18" charset="0"/>
              <a:ea typeface="ＭＳ Ｐゴシック" panose="020B0600070205080204" pitchFamily="34" charset="-128"/>
            </a:endParaRPr>
          </a:p>
          <a:p>
            <a:r>
              <a:rPr lang="en-US" altLang="en-US">
                <a:latin typeface="Times New Roman" panose="02020603050405020304" pitchFamily="18" charset="0"/>
                <a:ea typeface="ＭＳ Ｐゴシック" panose="020B0600070205080204" pitchFamily="34" charset="-128"/>
              </a:rPr>
              <a:t>Alfred Hitchcock – known for suspense =</a:t>
            </a:r>
            <a:r>
              <a:rPr lang="en-US" altLang="en-US">
                <a:latin typeface="Times New Roman" panose="02020603050405020304" pitchFamily="18" charset="0"/>
                <a:ea typeface="ＭＳ Ｐゴシック" panose="020B0600070205080204" pitchFamily="34" charset="-128"/>
                <a:sym typeface="Wingdings" pitchFamily="2" charset="2"/>
              </a:rPr>
              <a:t> expectation that a desired outcome </a:t>
            </a:r>
            <a:r>
              <a:rPr lang="en-US" altLang="en-US" u="sng">
                <a:latin typeface="Times New Roman" panose="02020603050405020304" pitchFamily="18" charset="0"/>
                <a:ea typeface="ＭＳ Ｐゴシック" panose="020B0600070205080204" pitchFamily="34" charset="-128"/>
                <a:sym typeface="Wingdings" pitchFamily="2" charset="2"/>
              </a:rPr>
              <a:t>won’t</a:t>
            </a:r>
            <a:r>
              <a:rPr lang="en-US" altLang="en-US">
                <a:latin typeface="Times New Roman" panose="02020603050405020304" pitchFamily="18" charset="0"/>
                <a:ea typeface="ＭＳ Ｐゴシック" panose="020B0600070205080204" pitchFamily="34" charset="-128"/>
                <a:sym typeface="Wingdings" pitchFamily="2" charset="2"/>
              </a:rPr>
              <a:t> happen, or expectation that an </a:t>
            </a:r>
            <a:r>
              <a:rPr lang="en-US" altLang="en-US" u="sng">
                <a:latin typeface="Times New Roman" panose="02020603050405020304" pitchFamily="18" charset="0"/>
                <a:ea typeface="ＭＳ Ｐゴシック" panose="020B0600070205080204" pitchFamily="34" charset="-128"/>
                <a:sym typeface="Wingdings" pitchFamily="2" charset="2"/>
              </a:rPr>
              <a:t>undesired outcome will happen</a:t>
            </a:r>
            <a:endParaRPr lang="en-US" altLang="en-US">
              <a:latin typeface="Times New Roman" panose="02020603050405020304" pitchFamily="18" charset="0"/>
              <a:ea typeface="ＭＳ Ｐゴシック" panose="020B0600070205080204" pitchFamily="34" charset="-128"/>
            </a:endParaRPr>
          </a:p>
          <a:p>
            <a:endParaRPr lang="en-US" altLang="en-US">
              <a:latin typeface="Times New Roman" panose="02020603050405020304" pitchFamily="18" charset="0"/>
              <a:ea typeface="ＭＳ Ｐゴシック" panose="020B0600070205080204" pitchFamily="34" charset="-128"/>
            </a:endParaRPr>
          </a:p>
          <a:p>
            <a:r>
              <a:rPr lang="en-US" altLang="en-US">
                <a:latin typeface="Times New Roman" panose="02020603050405020304" pitchFamily="18" charset="0"/>
                <a:ea typeface="ＭＳ Ｐゴシック" panose="020B0600070205080204" pitchFamily="34" charset="-128"/>
              </a:rPr>
              <a:t>-he liked camera movements that mimic a character’s </a:t>
            </a:r>
            <a:r>
              <a:rPr lang="en-US" altLang="en-US" u="sng">
                <a:latin typeface="Times New Roman" panose="02020603050405020304" pitchFamily="18" charset="0"/>
                <a:ea typeface="ＭＳ Ｐゴシック" panose="020B0600070205080204" pitchFamily="34" charset="-128"/>
              </a:rPr>
              <a:t>POV/gaze, </a:t>
            </a:r>
            <a:r>
              <a:rPr lang="en-US" altLang="en-US">
                <a:latin typeface="Times New Roman" panose="02020603050405020304" pitchFamily="18" charset="0"/>
                <a:ea typeface="ＭＳ Ｐゴシック" panose="020B0600070205080204" pitchFamily="34" charset="-128"/>
              </a:rPr>
              <a:t>almost voyeuristic</a:t>
            </a:r>
          </a:p>
          <a:p>
            <a:endParaRPr lang="en-US" altLang="en-US">
              <a:latin typeface="Times New Roman" panose="02020603050405020304" pitchFamily="18" charset="0"/>
              <a:ea typeface="ＭＳ Ｐゴシック" panose="020B0600070205080204" pitchFamily="34" charset="-128"/>
            </a:endParaRPr>
          </a:p>
        </p:txBody>
      </p:sp>
      <p:sp>
        <p:nvSpPr>
          <p:cNvPr id="92163" name="Slide Number Placeholder 3">
            <a:extLst>
              <a:ext uri="{FF2B5EF4-FFF2-40B4-BE49-F238E27FC236}">
                <a16:creationId xmlns:a16="http://schemas.microsoft.com/office/drawing/2014/main" id="{74DC627A-83C2-C945-86C9-965B38D7B33D}"/>
              </a:ext>
            </a:extLst>
          </p:cNvPr>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Times New Roman" panose="02020603050405020304" pitchFamily="18" charset="0"/>
                <a:ea typeface="ＭＳ Ｐゴシック" panose="020B0600070205080204" pitchFamily="34" charset="-128"/>
              </a:defRPr>
            </a:lvl1pPr>
            <a:lvl2pPr marL="742950" indent="-285750">
              <a:defRPr sz="3200">
                <a:solidFill>
                  <a:schemeClr val="tx1"/>
                </a:solidFill>
                <a:latin typeface="Times New Roman" panose="02020603050405020304" pitchFamily="18" charset="0"/>
                <a:ea typeface="ＭＳ Ｐゴシック" panose="020B0600070205080204" pitchFamily="34" charset="-128"/>
              </a:defRPr>
            </a:lvl2pPr>
            <a:lvl3pPr marL="1143000" indent="-228600">
              <a:defRPr sz="3200">
                <a:solidFill>
                  <a:schemeClr val="tx1"/>
                </a:solidFill>
                <a:latin typeface="Times New Roman" panose="02020603050405020304" pitchFamily="18" charset="0"/>
                <a:ea typeface="ＭＳ Ｐゴシック" panose="020B0600070205080204" pitchFamily="34" charset="-128"/>
              </a:defRPr>
            </a:lvl3pPr>
            <a:lvl4pPr marL="1600200" indent="-228600">
              <a:defRPr sz="3200">
                <a:solidFill>
                  <a:schemeClr val="tx1"/>
                </a:solidFill>
                <a:latin typeface="Times New Roman" panose="02020603050405020304" pitchFamily="18" charset="0"/>
                <a:ea typeface="ＭＳ Ｐゴシック" panose="020B0600070205080204" pitchFamily="34" charset="-128"/>
              </a:defRPr>
            </a:lvl4pPr>
            <a:lvl5pPr marL="2057400" indent="-228600">
              <a:defRPr sz="32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9pPr>
          </a:lstStyle>
          <a:p>
            <a:fld id="{71E2D07D-FDF0-5F4A-870D-9D33AD3BCF5A}" type="slidenum">
              <a:rPr lang="en-US" altLang="en-US" sz="1200" smtClean="0"/>
              <a:pPr/>
              <a:t>39</a:t>
            </a:fld>
            <a:endParaRPr lang="en-US" altLang="en-US"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a:extLst>
              <a:ext uri="{FF2B5EF4-FFF2-40B4-BE49-F238E27FC236}">
                <a16:creationId xmlns:a16="http://schemas.microsoft.com/office/drawing/2014/main" id="{133F12E9-3617-4741-8C7A-EAC8ED3A5D2F}"/>
              </a:ext>
            </a:extLst>
          </p:cNvPr>
          <p:cNvSpPr>
            <a:spLocks noGrp="1" noRot="1" noChangeAspect="1" noChangeArrowheads="1" noTextEdit="1"/>
          </p:cNvSpPr>
          <p:nvPr>
            <p:ph type="sldImg"/>
          </p:nvPr>
        </p:nvSpPr>
        <p:spPr>
          <a:ln/>
        </p:spPr>
      </p:sp>
      <p:sp>
        <p:nvSpPr>
          <p:cNvPr id="22530" name="Notes Placeholder 2">
            <a:extLst>
              <a:ext uri="{FF2B5EF4-FFF2-40B4-BE49-F238E27FC236}">
                <a16:creationId xmlns:a16="http://schemas.microsoft.com/office/drawing/2014/main" id="{DAA01BB3-B248-7448-81EB-5A2BD65F72F9}"/>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panose="02020603050405020304" pitchFamily="18" charset="0"/>
                <a:ea typeface="ＭＳ Ｐゴシック" panose="020B0600070205080204" pitchFamily="34" charset="-128"/>
              </a:rPr>
              <a:t></a:t>
            </a:r>
          </a:p>
        </p:txBody>
      </p:sp>
      <p:sp>
        <p:nvSpPr>
          <p:cNvPr id="22531" name="Slide Number Placeholder 3">
            <a:extLst>
              <a:ext uri="{FF2B5EF4-FFF2-40B4-BE49-F238E27FC236}">
                <a16:creationId xmlns:a16="http://schemas.microsoft.com/office/drawing/2014/main" id="{2C8E99DC-C3AC-7B4E-8CE0-D52DA991E12E}"/>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Times New Roman" panose="02020603050405020304" pitchFamily="18" charset="0"/>
                <a:ea typeface="ＭＳ Ｐゴシック" panose="020B0600070205080204" pitchFamily="34" charset="-128"/>
              </a:defRPr>
            </a:lvl1pPr>
            <a:lvl2pPr marL="742950" indent="-285750">
              <a:defRPr sz="3200">
                <a:solidFill>
                  <a:schemeClr val="tx1"/>
                </a:solidFill>
                <a:latin typeface="Times New Roman" panose="02020603050405020304" pitchFamily="18" charset="0"/>
                <a:ea typeface="ＭＳ Ｐゴシック" panose="020B0600070205080204" pitchFamily="34" charset="-128"/>
              </a:defRPr>
            </a:lvl2pPr>
            <a:lvl3pPr marL="1143000" indent="-228600">
              <a:defRPr sz="3200">
                <a:solidFill>
                  <a:schemeClr val="tx1"/>
                </a:solidFill>
                <a:latin typeface="Times New Roman" panose="02020603050405020304" pitchFamily="18" charset="0"/>
                <a:ea typeface="ＭＳ Ｐゴシック" panose="020B0600070205080204" pitchFamily="34" charset="-128"/>
              </a:defRPr>
            </a:lvl3pPr>
            <a:lvl4pPr marL="1600200" indent="-228600">
              <a:defRPr sz="3200">
                <a:solidFill>
                  <a:schemeClr val="tx1"/>
                </a:solidFill>
                <a:latin typeface="Times New Roman" panose="02020603050405020304" pitchFamily="18" charset="0"/>
                <a:ea typeface="ＭＳ Ｐゴシック" panose="020B0600070205080204" pitchFamily="34" charset="-128"/>
              </a:defRPr>
            </a:lvl4pPr>
            <a:lvl5pPr marL="2057400" indent="-228600">
              <a:defRPr sz="32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9pPr>
          </a:lstStyle>
          <a:p>
            <a:fld id="{76E29BBE-F00F-D842-A004-298F8BDE5EE0}" type="slidenum">
              <a:rPr lang="en-US" altLang="en-US" sz="1200" smtClean="0"/>
              <a:pPr/>
              <a:t>5</a:t>
            </a:fld>
            <a:endParaRPr lang="en-US" altLang="en-US"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a:extLst>
              <a:ext uri="{FF2B5EF4-FFF2-40B4-BE49-F238E27FC236}">
                <a16:creationId xmlns:a16="http://schemas.microsoft.com/office/drawing/2014/main" id="{EE66229F-8FB5-5C43-A265-20328FAE40B2}"/>
              </a:ext>
            </a:extLst>
          </p:cNvPr>
          <p:cNvSpPr>
            <a:spLocks noGrp="1" noRot="1" noChangeAspect="1" noChangeArrowheads="1" noTextEdit="1"/>
          </p:cNvSpPr>
          <p:nvPr>
            <p:ph type="sldImg"/>
          </p:nvPr>
        </p:nvSpPr>
        <p:spPr>
          <a:ln/>
        </p:spPr>
      </p:sp>
      <p:sp>
        <p:nvSpPr>
          <p:cNvPr id="24578" name="Notes Placeholder 2">
            <a:extLst>
              <a:ext uri="{FF2B5EF4-FFF2-40B4-BE49-F238E27FC236}">
                <a16:creationId xmlns:a16="http://schemas.microsoft.com/office/drawing/2014/main" id="{771DDECE-7711-004E-80E4-572E16EFBDDC}"/>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panose="02020603050405020304" pitchFamily="18" charset="0"/>
                <a:ea typeface="ＭＳ Ｐゴシック" panose="020B0600070205080204" pitchFamily="34" charset="-128"/>
              </a:rPr>
              <a:t></a:t>
            </a:r>
          </a:p>
        </p:txBody>
      </p:sp>
      <p:sp>
        <p:nvSpPr>
          <p:cNvPr id="24579" name="Slide Number Placeholder 3">
            <a:extLst>
              <a:ext uri="{FF2B5EF4-FFF2-40B4-BE49-F238E27FC236}">
                <a16:creationId xmlns:a16="http://schemas.microsoft.com/office/drawing/2014/main" id="{F2075E60-6598-EB47-9636-032D1F65FFAF}"/>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Times New Roman" panose="02020603050405020304" pitchFamily="18" charset="0"/>
                <a:ea typeface="ＭＳ Ｐゴシック" panose="020B0600070205080204" pitchFamily="34" charset="-128"/>
              </a:defRPr>
            </a:lvl1pPr>
            <a:lvl2pPr marL="742950" indent="-285750">
              <a:defRPr sz="3200">
                <a:solidFill>
                  <a:schemeClr val="tx1"/>
                </a:solidFill>
                <a:latin typeface="Times New Roman" panose="02020603050405020304" pitchFamily="18" charset="0"/>
                <a:ea typeface="ＭＳ Ｐゴシック" panose="020B0600070205080204" pitchFamily="34" charset="-128"/>
              </a:defRPr>
            </a:lvl2pPr>
            <a:lvl3pPr marL="1143000" indent="-228600">
              <a:defRPr sz="3200">
                <a:solidFill>
                  <a:schemeClr val="tx1"/>
                </a:solidFill>
                <a:latin typeface="Times New Roman" panose="02020603050405020304" pitchFamily="18" charset="0"/>
                <a:ea typeface="ＭＳ Ｐゴシック" panose="020B0600070205080204" pitchFamily="34" charset="-128"/>
              </a:defRPr>
            </a:lvl3pPr>
            <a:lvl4pPr marL="1600200" indent="-228600">
              <a:defRPr sz="3200">
                <a:solidFill>
                  <a:schemeClr val="tx1"/>
                </a:solidFill>
                <a:latin typeface="Times New Roman" panose="02020603050405020304" pitchFamily="18" charset="0"/>
                <a:ea typeface="ＭＳ Ｐゴシック" panose="020B0600070205080204" pitchFamily="34" charset="-128"/>
              </a:defRPr>
            </a:lvl4pPr>
            <a:lvl5pPr marL="2057400" indent="-228600">
              <a:defRPr sz="32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9pPr>
          </a:lstStyle>
          <a:p>
            <a:fld id="{4028B7C2-17C3-5247-A89A-6B084F0AB7C0}" type="slidenum">
              <a:rPr lang="en-US" altLang="en-US" sz="1200" smtClean="0"/>
              <a:pPr/>
              <a:t>6</a:t>
            </a:fld>
            <a:endParaRPr lang="en-US" altLang="en-US" sz="12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a:extLst>
              <a:ext uri="{FF2B5EF4-FFF2-40B4-BE49-F238E27FC236}">
                <a16:creationId xmlns:a16="http://schemas.microsoft.com/office/drawing/2014/main" id="{5AA595FE-0440-8745-9B5B-9B93B5F71020}"/>
              </a:ext>
            </a:extLst>
          </p:cNvPr>
          <p:cNvSpPr>
            <a:spLocks noGrp="1" noRot="1" noChangeAspect="1" noChangeArrowheads="1" noTextEdit="1"/>
          </p:cNvSpPr>
          <p:nvPr>
            <p:ph type="sldImg"/>
          </p:nvPr>
        </p:nvSpPr>
        <p:spPr>
          <a:ln/>
        </p:spPr>
      </p:sp>
      <p:sp>
        <p:nvSpPr>
          <p:cNvPr id="26626" name="Notes Placeholder 2">
            <a:extLst>
              <a:ext uri="{FF2B5EF4-FFF2-40B4-BE49-F238E27FC236}">
                <a16:creationId xmlns:a16="http://schemas.microsoft.com/office/drawing/2014/main" id="{6FC0903D-5690-A942-8B78-99CC00B3D94A}"/>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New Roman" panose="02020603050405020304" pitchFamily="18" charset="0"/>
                <a:ea typeface="ＭＳ Ｐゴシック" panose="020B0600070205080204" pitchFamily="34" charset="-128"/>
              </a:rPr>
              <a:t></a:t>
            </a:r>
          </a:p>
        </p:txBody>
      </p:sp>
      <p:sp>
        <p:nvSpPr>
          <p:cNvPr id="26627" name="Slide Number Placeholder 3">
            <a:extLst>
              <a:ext uri="{FF2B5EF4-FFF2-40B4-BE49-F238E27FC236}">
                <a16:creationId xmlns:a16="http://schemas.microsoft.com/office/drawing/2014/main" id="{2EC069E6-39D5-334F-97ED-A5AB8859A383}"/>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Times New Roman" panose="02020603050405020304" pitchFamily="18" charset="0"/>
                <a:ea typeface="ＭＳ Ｐゴシック" panose="020B0600070205080204" pitchFamily="34" charset="-128"/>
              </a:defRPr>
            </a:lvl1pPr>
            <a:lvl2pPr marL="742950" indent="-285750">
              <a:defRPr sz="3200">
                <a:solidFill>
                  <a:schemeClr val="tx1"/>
                </a:solidFill>
                <a:latin typeface="Times New Roman" panose="02020603050405020304" pitchFamily="18" charset="0"/>
                <a:ea typeface="ＭＳ Ｐゴシック" panose="020B0600070205080204" pitchFamily="34" charset="-128"/>
              </a:defRPr>
            </a:lvl2pPr>
            <a:lvl3pPr marL="1143000" indent="-228600">
              <a:defRPr sz="3200">
                <a:solidFill>
                  <a:schemeClr val="tx1"/>
                </a:solidFill>
                <a:latin typeface="Times New Roman" panose="02020603050405020304" pitchFamily="18" charset="0"/>
                <a:ea typeface="ＭＳ Ｐゴシック" panose="020B0600070205080204" pitchFamily="34" charset="-128"/>
              </a:defRPr>
            </a:lvl3pPr>
            <a:lvl4pPr marL="1600200" indent="-228600">
              <a:defRPr sz="3200">
                <a:solidFill>
                  <a:schemeClr val="tx1"/>
                </a:solidFill>
                <a:latin typeface="Times New Roman" panose="02020603050405020304" pitchFamily="18" charset="0"/>
                <a:ea typeface="ＭＳ Ｐゴシック" panose="020B0600070205080204" pitchFamily="34" charset="-128"/>
              </a:defRPr>
            </a:lvl4pPr>
            <a:lvl5pPr marL="2057400" indent="-228600">
              <a:defRPr sz="32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9pPr>
          </a:lstStyle>
          <a:p>
            <a:fld id="{B4E01B51-BFCC-DD46-ADE7-8568851BC660}" type="slidenum">
              <a:rPr lang="en-US" altLang="en-US" sz="1200" smtClean="0"/>
              <a:pPr/>
              <a:t>7</a:t>
            </a:fld>
            <a:endParaRPr lang="en-US" altLang="en-US" sz="12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a:extLst>
              <a:ext uri="{FF2B5EF4-FFF2-40B4-BE49-F238E27FC236}">
                <a16:creationId xmlns:a16="http://schemas.microsoft.com/office/drawing/2014/main" id="{7B5BC212-0CFB-6B42-9E32-3B1C2DBC7196}"/>
              </a:ext>
            </a:extLst>
          </p:cNvPr>
          <p:cNvSpPr>
            <a:spLocks noGrp="1" noRot="1" noChangeAspect="1" noChangeArrowheads="1" noTextEdit="1"/>
          </p:cNvSpPr>
          <p:nvPr>
            <p:ph type="sldImg"/>
          </p:nvPr>
        </p:nvSpPr>
        <p:spPr>
          <a:ln/>
        </p:spPr>
      </p:sp>
      <p:sp>
        <p:nvSpPr>
          <p:cNvPr id="28674" name="Notes Placeholder 2">
            <a:extLst>
              <a:ext uri="{FF2B5EF4-FFF2-40B4-BE49-F238E27FC236}">
                <a16:creationId xmlns:a16="http://schemas.microsoft.com/office/drawing/2014/main" id="{E2684C73-F2C7-5541-8944-90A3A5BA0FED}"/>
              </a:ext>
            </a:extLst>
          </p:cNvPr>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Times New Roman" panose="02020603050405020304" pitchFamily="18" charset="0"/>
              <a:ea typeface="ＭＳ Ｐゴシック" panose="020B0600070205080204" pitchFamily="34" charset="-128"/>
            </a:endParaRPr>
          </a:p>
        </p:txBody>
      </p:sp>
      <p:sp>
        <p:nvSpPr>
          <p:cNvPr id="28675" name="Slide Number Placeholder 3">
            <a:extLst>
              <a:ext uri="{FF2B5EF4-FFF2-40B4-BE49-F238E27FC236}">
                <a16:creationId xmlns:a16="http://schemas.microsoft.com/office/drawing/2014/main" id="{F72C7108-24CE-4A46-AD62-C47B881143C1}"/>
              </a:ext>
            </a:extLst>
          </p:cNvPr>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Times New Roman" panose="02020603050405020304" pitchFamily="18" charset="0"/>
                <a:ea typeface="ＭＳ Ｐゴシック" panose="020B0600070205080204" pitchFamily="34" charset="-128"/>
              </a:defRPr>
            </a:lvl1pPr>
            <a:lvl2pPr marL="742950" indent="-285750">
              <a:defRPr sz="3200">
                <a:solidFill>
                  <a:schemeClr val="tx1"/>
                </a:solidFill>
                <a:latin typeface="Times New Roman" panose="02020603050405020304" pitchFamily="18" charset="0"/>
                <a:ea typeface="ＭＳ Ｐゴシック" panose="020B0600070205080204" pitchFamily="34" charset="-128"/>
              </a:defRPr>
            </a:lvl2pPr>
            <a:lvl3pPr marL="1143000" indent="-228600">
              <a:defRPr sz="3200">
                <a:solidFill>
                  <a:schemeClr val="tx1"/>
                </a:solidFill>
                <a:latin typeface="Times New Roman" panose="02020603050405020304" pitchFamily="18" charset="0"/>
                <a:ea typeface="ＭＳ Ｐゴシック" panose="020B0600070205080204" pitchFamily="34" charset="-128"/>
              </a:defRPr>
            </a:lvl3pPr>
            <a:lvl4pPr marL="1600200" indent="-228600">
              <a:defRPr sz="3200">
                <a:solidFill>
                  <a:schemeClr val="tx1"/>
                </a:solidFill>
                <a:latin typeface="Times New Roman" panose="02020603050405020304" pitchFamily="18" charset="0"/>
                <a:ea typeface="ＭＳ Ｐゴシック" panose="020B0600070205080204" pitchFamily="34" charset="-128"/>
              </a:defRPr>
            </a:lvl4pPr>
            <a:lvl5pPr marL="2057400" indent="-228600">
              <a:defRPr sz="32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9pPr>
          </a:lstStyle>
          <a:p>
            <a:fld id="{88F272D4-BF08-0A41-A3AC-C9117AC4EF7A}" type="slidenum">
              <a:rPr lang="en-US" altLang="en-US" sz="1200" smtClean="0"/>
              <a:pPr/>
              <a:t>8</a:t>
            </a:fld>
            <a:endParaRPr lang="en-US" altLang="en-US"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a:extLst>
              <a:ext uri="{FF2B5EF4-FFF2-40B4-BE49-F238E27FC236}">
                <a16:creationId xmlns:a16="http://schemas.microsoft.com/office/drawing/2014/main" id="{9FFE812B-EF82-0240-9E75-B09AD583E5F1}"/>
              </a:ext>
            </a:extLst>
          </p:cNvPr>
          <p:cNvSpPr>
            <a:spLocks noGrp="1" noRot="1" noChangeAspect="1" noChangeArrowheads="1" noTextEdit="1"/>
          </p:cNvSpPr>
          <p:nvPr>
            <p:ph type="sldImg"/>
          </p:nvPr>
        </p:nvSpPr>
        <p:spPr>
          <a:ln/>
        </p:spPr>
      </p:sp>
      <p:sp>
        <p:nvSpPr>
          <p:cNvPr id="30722" name="Notes Placeholder 2">
            <a:extLst>
              <a:ext uri="{FF2B5EF4-FFF2-40B4-BE49-F238E27FC236}">
                <a16:creationId xmlns:a16="http://schemas.microsoft.com/office/drawing/2014/main" id="{E2B3D193-2D91-9A4A-9C07-83587A06EDB2}"/>
              </a:ext>
            </a:extLst>
          </p:cNvPr>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b="1">
                <a:latin typeface="Times New Roman" panose="02020603050405020304" pitchFamily="18" charset="0"/>
                <a:ea typeface="ＭＳ Ｐゴシック" panose="020B0600070205080204" pitchFamily="34" charset="-128"/>
              </a:rPr>
              <a:t>WHERE DO MOVIES COME FROM?</a:t>
            </a:r>
          </a:p>
          <a:p>
            <a:r>
              <a:rPr lang="en-US" altLang="en-US">
                <a:latin typeface="Times New Roman" panose="02020603050405020304" pitchFamily="18" charset="0"/>
                <a:ea typeface="ＭＳ Ｐゴシック" panose="020B0600070205080204" pitchFamily="34" charset="-128"/>
              </a:rPr>
              <a:t>-business choices about budget, marketing, casting, etc.</a:t>
            </a:r>
          </a:p>
          <a:p>
            <a:r>
              <a:rPr lang="en-US" altLang="en-US">
                <a:latin typeface="Times New Roman" panose="02020603050405020304" pitchFamily="18" charset="0"/>
                <a:ea typeface="ＭＳ Ｐゴシック" panose="020B0600070205080204" pitchFamily="34" charset="-128"/>
              </a:rPr>
              <a:t>-artistic choices about lighting, editing, music, etc.</a:t>
            </a:r>
          </a:p>
          <a:p>
            <a:r>
              <a:rPr lang="en-US" altLang="en-US">
                <a:latin typeface="Times New Roman" panose="02020603050405020304" pitchFamily="18" charset="0"/>
                <a:ea typeface="ＭＳ Ｐゴシック" panose="020B0600070205080204" pitchFamily="34" charset="-128"/>
              </a:rPr>
              <a:t>-technological choices about equipment on set, what screens it will show, etc</a:t>
            </a:r>
          </a:p>
          <a:p>
            <a:endParaRPr lang="en-US" altLang="en-US">
              <a:latin typeface="Times New Roman" panose="02020603050405020304" pitchFamily="18" charset="0"/>
              <a:ea typeface="ＭＳ Ｐゴシック" panose="020B0600070205080204" pitchFamily="34" charset="-128"/>
            </a:endParaRPr>
          </a:p>
          <a:p>
            <a:r>
              <a:rPr lang="en-US" altLang="en-US" b="1">
                <a:latin typeface="Times New Roman" panose="02020603050405020304" pitchFamily="18" charset="0"/>
                <a:ea typeface="ＭＳ Ｐゴシック" panose="020B0600070205080204" pitchFamily="34" charset="-128"/>
              </a:rPr>
              <a:t>*they all affect each other</a:t>
            </a:r>
          </a:p>
          <a:p>
            <a:endParaRPr lang="en-US" altLang="en-US">
              <a:latin typeface="Times New Roman" panose="02020603050405020304" pitchFamily="18" charset="0"/>
              <a:ea typeface="ＭＳ Ｐゴシック" panose="020B0600070205080204" pitchFamily="34" charset="-128"/>
            </a:endParaRPr>
          </a:p>
          <a:p>
            <a:r>
              <a:rPr lang="en-US" altLang="en-US">
                <a:latin typeface="Times New Roman" panose="02020603050405020304" pitchFamily="18" charset="0"/>
                <a:ea typeface="ＭＳ Ｐゴシック" panose="020B0600070205080204" pitchFamily="34" charset="-128"/>
              </a:rPr>
              <a:t>Most of our semester will consist of looking at the artistic side.</a:t>
            </a:r>
          </a:p>
          <a:p>
            <a:r>
              <a:rPr lang="en-US" altLang="en-US">
                <a:latin typeface="Times New Roman" panose="02020603050405020304" pitchFamily="18" charset="0"/>
                <a:ea typeface="ＭＳ Ｐゴシック" panose="020B0600070205080204" pitchFamily="34" charset="-128"/>
              </a:rPr>
              <a:t> </a:t>
            </a:r>
          </a:p>
          <a:p>
            <a:r>
              <a:rPr lang="en-US" altLang="en-US">
                <a:latin typeface="Times New Roman" panose="02020603050405020304" pitchFamily="18" charset="0"/>
                <a:ea typeface="ＭＳ Ｐゴシック" panose="020B0600070205080204" pitchFamily="34" charset="-128"/>
              </a:rPr>
              <a:t>Today we will look mostly at the business side and processes of filmmaking, and a little at the technological side</a:t>
            </a:r>
          </a:p>
        </p:txBody>
      </p:sp>
      <p:sp>
        <p:nvSpPr>
          <p:cNvPr id="30723" name="Slide Number Placeholder 3">
            <a:extLst>
              <a:ext uri="{FF2B5EF4-FFF2-40B4-BE49-F238E27FC236}">
                <a16:creationId xmlns:a16="http://schemas.microsoft.com/office/drawing/2014/main" id="{8AFB1315-6AA2-E540-B052-4DE05F365646}"/>
              </a:ext>
            </a:extLst>
          </p:cNvPr>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Times New Roman" panose="02020603050405020304" pitchFamily="18" charset="0"/>
                <a:ea typeface="ＭＳ Ｐゴシック" panose="020B0600070205080204" pitchFamily="34" charset="-128"/>
              </a:defRPr>
            </a:lvl1pPr>
            <a:lvl2pPr marL="742950" indent="-285750">
              <a:defRPr sz="3200">
                <a:solidFill>
                  <a:schemeClr val="tx1"/>
                </a:solidFill>
                <a:latin typeface="Times New Roman" panose="02020603050405020304" pitchFamily="18" charset="0"/>
                <a:ea typeface="ＭＳ Ｐゴシック" panose="020B0600070205080204" pitchFamily="34" charset="-128"/>
              </a:defRPr>
            </a:lvl2pPr>
            <a:lvl3pPr marL="1143000" indent="-228600">
              <a:defRPr sz="3200">
                <a:solidFill>
                  <a:schemeClr val="tx1"/>
                </a:solidFill>
                <a:latin typeface="Times New Roman" panose="02020603050405020304" pitchFamily="18" charset="0"/>
                <a:ea typeface="ＭＳ Ｐゴシック" panose="020B0600070205080204" pitchFamily="34" charset="-128"/>
              </a:defRPr>
            </a:lvl3pPr>
            <a:lvl4pPr marL="1600200" indent="-228600">
              <a:defRPr sz="3200">
                <a:solidFill>
                  <a:schemeClr val="tx1"/>
                </a:solidFill>
                <a:latin typeface="Times New Roman" panose="02020603050405020304" pitchFamily="18" charset="0"/>
                <a:ea typeface="ＭＳ Ｐゴシック" panose="020B0600070205080204" pitchFamily="34" charset="-128"/>
              </a:defRPr>
            </a:lvl4pPr>
            <a:lvl5pPr marL="2057400" indent="-228600">
              <a:defRPr sz="32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9pPr>
          </a:lstStyle>
          <a:p>
            <a:fld id="{D3209E7A-553F-FC40-A4A1-57D05D187B7B}" type="slidenum">
              <a:rPr lang="en-US" altLang="en-US" sz="1200" smtClean="0"/>
              <a:pPr/>
              <a:t>9</a:t>
            </a:fld>
            <a:endParaRPr lang="en-US" altLang="en-US" sz="12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a:extLst>
              <a:ext uri="{FF2B5EF4-FFF2-40B4-BE49-F238E27FC236}">
                <a16:creationId xmlns:a16="http://schemas.microsoft.com/office/drawing/2014/main" id="{A325AFAC-D04C-464F-B63C-BE67509769B4}"/>
              </a:ext>
            </a:extLst>
          </p:cNvPr>
          <p:cNvSpPr>
            <a:spLocks noGrp="1" noRot="1" noChangeAspect="1" noChangeArrowheads="1" noTextEdit="1"/>
          </p:cNvSpPr>
          <p:nvPr>
            <p:ph type="sldImg"/>
          </p:nvPr>
        </p:nvSpPr>
        <p:spPr>
          <a:ln/>
        </p:spPr>
      </p:sp>
      <p:sp>
        <p:nvSpPr>
          <p:cNvPr id="32770" name="Notes Placeholder 2">
            <a:extLst>
              <a:ext uri="{FF2B5EF4-FFF2-40B4-BE49-F238E27FC236}">
                <a16:creationId xmlns:a16="http://schemas.microsoft.com/office/drawing/2014/main" id="{07A627FB-72C0-FF4C-99BB-ABF3813BAC18}"/>
              </a:ext>
            </a:extLst>
          </p:cNvPr>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u="sng">
                <a:latin typeface="Times New Roman" panose="02020603050405020304" pitchFamily="18" charset="0"/>
                <a:ea typeface="ＭＳ Ｐゴシック" panose="020B0600070205080204" pitchFamily="34" charset="-128"/>
              </a:rPr>
              <a:t>FRAME</a:t>
            </a:r>
            <a:r>
              <a:rPr lang="en-US" altLang="en-US">
                <a:latin typeface="Times New Roman" panose="02020603050405020304" pitchFamily="18" charset="0"/>
                <a:ea typeface="ＭＳ Ｐゴシック" panose="020B0600070205080204" pitchFamily="34" charset="-128"/>
              </a:rPr>
              <a:t> – a still image, what you see in the viewfinder of your camera, and what your audience will see on the screen</a:t>
            </a:r>
          </a:p>
          <a:p>
            <a:r>
              <a:rPr lang="en-US" altLang="en-US">
                <a:latin typeface="Times New Roman" panose="02020603050405020304" pitchFamily="18" charset="0"/>
                <a:ea typeface="ＭＳ Ｐゴシック" panose="020B0600070205080204" pitchFamily="34" charset="-128"/>
              </a:rPr>
              <a:t>	- theoretically, a frame could be any shape, but is usually a rectangle</a:t>
            </a:r>
          </a:p>
          <a:p>
            <a:r>
              <a:rPr lang="en-US" altLang="en-US">
                <a:latin typeface="Times New Roman" panose="02020603050405020304" pitchFamily="18" charset="0"/>
                <a:ea typeface="ＭＳ Ｐゴシック" panose="020B0600070205080204" pitchFamily="34" charset="-128"/>
              </a:rPr>
              <a:t>	- defined by the four sides (top, bottom, right, left)</a:t>
            </a:r>
          </a:p>
          <a:p>
            <a:r>
              <a:rPr lang="en-US" altLang="en-US">
                <a:latin typeface="Times New Roman" panose="02020603050405020304" pitchFamily="18" charset="0"/>
                <a:ea typeface="ＭＳ Ｐゴシック" panose="020B0600070205080204" pitchFamily="34" charset="-128"/>
              </a:rPr>
              <a:t>	- anything that is not within those four sides is NOT part of the frame</a:t>
            </a:r>
          </a:p>
          <a:p>
            <a:endParaRPr lang="en-US" altLang="en-US">
              <a:latin typeface="Times New Roman" panose="02020603050405020304" pitchFamily="18" charset="0"/>
              <a:ea typeface="ＭＳ Ｐゴシック" panose="020B0600070205080204" pitchFamily="34" charset="-128"/>
            </a:endParaRPr>
          </a:p>
          <a:p>
            <a:r>
              <a:rPr lang="en-US" altLang="en-US" u="sng">
                <a:latin typeface="Times New Roman" panose="02020603050405020304" pitchFamily="18" charset="0"/>
                <a:ea typeface="ＭＳ Ｐゴシック" panose="020B0600070205080204" pitchFamily="34" charset="-128"/>
              </a:rPr>
              <a:t>frame</a:t>
            </a:r>
            <a:r>
              <a:rPr lang="en-US" altLang="en-US">
                <a:latin typeface="Times New Roman" panose="02020603050405020304" pitchFamily="18" charset="0"/>
                <a:ea typeface="ＭＳ Ｐゴシック" panose="020B0600070205080204" pitchFamily="34" charset="-128"/>
              </a:rPr>
              <a:t> – most basic component of a film</a:t>
            </a:r>
          </a:p>
          <a:p>
            <a:r>
              <a:rPr lang="en-US" altLang="en-US">
                <a:latin typeface="Times New Roman" panose="02020603050405020304" pitchFamily="18" charset="0"/>
                <a:ea typeface="ＭＳ Ｐゴシック" panose="020B0600070205080204" pitchFamily="34" charset="-128"/>
              </a:rPr>
              <a:t>-like a </a:t>
            </a:r>
            <a:r>
              <a:rPr lang="ja-JP" altLang="en-US">
                <a:latin typeface="Times New Roman" panose="02020603050405020304" pitchFamily="18" charset="0"/>
                <a:ea typeface="ＭＳ Ｐゴシック" panose="020B0600070205080204" pitchFamily="34" charset="-128"/>
              </a:rPr>
              <a:t>“</a:t>
            </a:r>
            <a:r>
              <a:rPr lang="en-US" altLang="ja-JP">
                <a:latin typeface="Times New Roman" panose="02020603050405020304" pitchFamily="18" charset="0"/>
                <a:ea typeface="ＭＳ Ｐゴシック" panose="020B0600070205080204" pitchFamily="34" charset="-128"/>
              </a:rPr>
              <a:t>cell</a:t>
            </a:r>
            <a:r>
              <a:rPr lang="ja-JP" altLang="en-US">
                <a:latin typeface="Times New Roman" panose="02020603050405020304" pitchFamily="18" charset="0"/>
                <a:ea typeface="ＭＳ Ｐゴシック" panose="020B0600070205080204" pitchFamily="34" charset="-128"/>
              </a:rPr>
              <a:t>”</a:t>
            </a:r>
            <a:r>
              <a:rPr lang="en-US" altLang="ja-JP">
                <a:latin typeface="Times New Roman" panose="02020603050405020304" pitchFamily="18" charset="0"/>
                <a:ea typeface="ＭＳ Ｐゴシック" panose="020B0600070205080204" pitchFamily="34" charset="-128"/>
              </a:rPr>
              <a:t> in biology, which forms tissue, organs, organ systems, and an organism</a:t>
            </a:r>
          </a:p>
          <a:p>
            <a:endParaRPr lang="en-US" altLang="en-US">
              <a:latin typeface="Times New Roman" panose="02020603050405020304" pitchFamily="18" charset="0"/>
              <a:ea typeface="ＭＳ Ｐゴシック" panose="020B0600070205080204" pitchFamily="34" charset="-128"/>
            </a:endParaRPr>
          </a:p>
          <a:p>
            <a:r>
              <a:rPr lang="en-US" altLang="en-US">
                <a:latin typeface="Times New Roman" panose="02020603050405020304" pitchFamily="18" charset="0"/>
                <a:ea typeface="ＭＳ Ｐゴシック" panose="020B0600070205080204" pitchFamily="34" charset="-128"/>
              </a:rPr>
              <a:t>*How many frames are in 1 second of film? = </a:t>
            </a:r>
            <a:r>
              <a:rPr lang="en-US" altLang="en-US" b="1" u="sng">
                <a:latin typeface="Times New Roman" panose="02020603050405020304" pitchFamily="18" charset="0"/>
                <a:ea typeface="ＭＳ Ｐゴシック" panose="020B0600070205080204" pitchFamily="34" charset="-128"/>
              </a:rPr>
              <a:t>usually 24 or 30</a:t>
            </a:r>
          </a:p>
          <a:p>
            <a:r>
              <a:rPr lang="en-US" altLang="en-US">
                <a:latin typeface="Times New Roman" panose="02020603050405020304" pitchFamily="18" charset="0"/>
                <a:ea typeface="ＭＳ Ｐゴシック" panose="020B0600070205080204" pitchFamily="34" charset="-128"/>
              </a:rPr>
              <a:t>- typically 24 or 30 frames make up one second of film/video, sometimes 60</a:t>
            </a:r>
          </a:p>
          <a:p>
            <a:r>
              <a:rPr lang="en-US" altLang="en-US">
                <a:latin typeface="Times New Roman" panose="02020603050405020304" pitchFamily="18" charset="0"/>
                <a:ea typeface="ＭＳ Ｐゴシック" panose="020B0600070205080204" pitchFamily="34" charset="-128"/>
              </a:rPr>
              <a:t>- it is the chronological sequence of frames that results in the illusion of movement</a:t>
            </a:r>
          </a:p>
          <a:p>
            <a:r>
              <a:rPr lang="en-US" altLang="en-US">
                <a:latin typeface="Times New Roman" panose="02020603050405020304" pitchFamily="18" charset="0"/>
                <a:ea typeface="ＭＳ Ｐゴシック" panose="020B0600070205080204" pitchFamily="34" charset="-128"/>
              </a:rPr>
              <a:t>i.e. motion pictures</a:t>
            </a:r>
          </a:p>
          <a:p>
            <a:endParaRPr lang="en-US" altLang="en-US" b="1" u="sng">
              <a:latin typeface="Times New Roman" panose="02020603050405020304" pitchFamily="18" charset="0"/>
              <a:ea typeface="ＭＳ Ｐゴシック" panose="020B0600070205080204" pitchFamily="34" charset="-128"/>
            </a:endParaRPr>
          </a:p>
        </p:txBody>
      </p:sp>
      <p:sp>
        <p:nvSpPr>
          <p:cNvPr id="32771" name="Slide Number Placeholder 3">
            <a:extLst>
              <a:ext uri="{FF2B5EF4-FFF2-40B4-BE49-F238E27FC236}">
                <a16:creationId xmlns:a16="http://schemas.microsoft.com/office/drawing/2014/main" id="{9740E976-1FC7-2E47-BAC6-C30B351E9C3C}"/>
              </a:ext>
            </a:extLst>
          </p:cNvPr>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Times New Roman" panose="02020603050405020304" pitchFamily="18" charset="0"/>
                <a:ea typeface="ＭＳ Ｐゴシック" panose="020B0600070205080204" pitchFamily="34" charset="-128"/>
              </a:defRPr>
            </a:lvl1pPr>
            <a:lvl2pPr marL="742950" indent="-285750">
              <a:defRPr sz="3200">
                <a:solidFill>
                  <a:schemeClr val="tx1"/>
                </a:solidFill>
                <a:latin typeface="Times New Roman" panose="02020603050405020304" pitchFamily="18" charset="0"/>
                <a:ea typeface="ＭＳ Ｐゴシック" panose="020B0600070205080204" pitchFamily="34" charset="-128"/>
              </a:defRPr>
            </a:lvl2pPr>
            <a:lvl3pPr marL="1143000" indent="-228600">
              <a:defRPr sz="3200">
                <a:solidFill>
                  <a:schemeClr val="tx1"/>
                </a:solidFill>
                <a:latin typeface="Times New Roman" panose="02020603050405020304" pitchFamily="18" charset="0"/>
                <a:ea typeface="ＭＳ Ｐゴシック" panose="020B0600070205080204" pitchFamily="34" charset="-128"/>
              </a:defRPr>
            </a:lvl3pPr>
            <a:lvl4pPr marL="1600200" indent="-228600">
              <a:defRPr sz="3200">
                <a:solidFill>
                  <a:schemeClr val="tx1"/>
                </a:solidFill>
                <a:latin typeface="Times New Roman" panose="02020603050405020304" pitchFamily="18" charset="0"/>
                <a:ea typeface="ＭＳ Ｐゴシック" panose="020B0600070205080204" pitchFamily="34" charset="-128"/>
              </a:defRPr>
            </a:lvl4pPr>
            <a:lvl5pPr marL="2057400" indent="-228600">
              <a:defRPr sz="3200">
                <a:solidFill>
                  <a:schemeClr val="tx1"/>
                </a:solidFill>
                <a:latin typeface="Times New Roman" panose="02020603050405020304" pitchFamily="18" charset="0"/>
                <a:ea typeface="ＭＳ Ｐゴシック" panose="020B0600070205080204" pitchFamily="34" charset="-128"/>
              </a:defRPr>
            </a:lvl5pPr>
            <a:lvl6pPr marL="25146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6pPr>
            <a:lvl7pPr marL="29718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7pPr>
            <a:lvl8pPr marL="34290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8pPr>
            <a:lvl9pPr marL="3886200" indent="-228600" eaLnBrk="0" fontAlgn="base" hangingPunct="0">
              <a:spcBef>
                <a:spcPct val="0"/>
              </a:spcBef>
              <a:spcAft>
                <a:spcPct val="0"/>
              </a:spcAft>
              <a:defRPr sz="3200">
                <a:solidFill>
                  <a:schemeClr val="tx1"/>
                </a:solidFill>
                <a:latin typeface="Times New Roman" panose="02020603050405020304" pitchFamily="18" charset="0"/>
                <a:ea typeface="ＭＳ Ｐゴシック" panose="020B0600070205080204" pitchFamily="34" charset="-128"/>
              </a:defRPr>
            </a:lvl9pPr>
          </a:lstStyle>
          <a:p>
            <a:fld id="{D357573C-2FB0-EA4E-BDEA-C693B0B775E2}" type="slidenum">
              <a:rPr lang="en-US" altLang="en-US" sz="1200" smtClean="0"/>
              <a:pPr/>
              <a:t>10</a:t>
            </a:fld>
            <a:endParaRPr lang="en-US" altLang="en-US" sz="120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bwMode="gray">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81922" name="Rectangle 2"/>
          <p:cNvSpPr>
            <a:spLocks noGrp="1" noChangeArrowheads="1"/>
          </p:cNvSpPr>
          <p:nvPr>
            <p:ph type="ctrTitle"/>
          </p:nvPr>
        </p:nvSpPr>
        <p:spPr>
          <a:xfrm>
            <a:off x="2667000" y="2743200"/>
            <a:ext cx="6324600" cy="1143000"/>
          </a:xfrm>
          <a:extLst/>
        </p:spPr>
        <p:txBody>
          <a:bodyPr/>
          <a:lstStyle>
            <a:lvl1pPr algn="l">
              <a:defRPr/>
            </a:lvl1pPr>
          </a:lstStyle>
          <a:p>
            <a:pPr lvl="0"/>
            <a:r>
              <a:rPr lang="en-US" noProof="0"/>
              <a:t>Click to edit title style</a:t>
            </a:r>
          </a:p>
        </p:txBody>
      </p:sp>
      <p:sp>
        <p:nvSpPr>
          <p:cNvPr id="81923" name="Rectangle 3"/>
          <p:cNvSpPr>
            <a:spLocks noGrp="1" noChangeArrowheads="1"/>
          </p:cNvSpPr>
          <p:nvPr>
            <p:ph type="subTitle" idx="1"/>
          </p:nvPr>
        </p:nvSpPr>
        <p:spPr>
          <a:xfrm>
            <a:off x="2667000" y="3886200"/>
            <a:ext cx="6324600" cy="762000"/>
          </a:xfrm>
        </p:spPr>
        <p:txBody>
          <a:bodyPr/>
          <a:lstStyle>
            <a:lvl1pPr marL="0" indent="0">
              <a:buFont typeface="Wingdings" charset="0"/>
              <a:buNone/>
              <a:defRPr>
                <a:solidFill>
                  <a:schemeClr val="tx2"/>
                </a:solidFill>
                <a:effectLst/>
              </a:defRPr>
            </a:lvl1pPr>
          </a:lstStyle>
          <a:p>
            <a:pPr lvl="0"/>
            <a:r>
              <a:rPr lang="en-US" noProof="0"/>
              <a:t>Click to edit Master subtitle style</a:t>
            </a:r>
          </a:p>
        </p:txBody>
      </p:sp>
      <p:sp>
        <p:nvSpPr>
          <p:cNvPr id="4" name="Rectangle 4">
            <a:extLst>
              <a:ext uri="{FF2B5EF4-FFF2-40B4-BE49-F238E27FC236}">
                <a16:creationId xmlns:a16="http://schemas.microsoft.com/office/drawing/2014/main" id="{3B6EBCA0-DB17-384D-A450-86F6E92FF737}"/>
              </a:ext>
            </a:extLst>
          </p:cNvPr>
          <p:cNvSpPr>
            <a:spLocks noGrp="1" noChangeArrowheads="1"/>
          </p:cNvSpPr>
          <p:nvPr>
            <p:ph type="dt" sz="quarter" idx="10"/>
          </p:nvPr>
        </p:nvSpPr>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3C3BD060-9A98-5643-B4CB-FEAEAC24C8E4}"/>
              </a:ext>
            </a:extLst>
          </p:cNvPr>
          <p:cNvSpPr>
            <a:spLocks noGrp="1" noChangeArrowheads="1"/>
          </p:cNvSpPr>
          <p:nvPr>
            <p:ph type="ftr" sz="quarter" idx="11"/>
          </p:nvPr>
        </p:nvSpPr>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640EC640-2707-2B40-84D1-10BAB9A5E17D}"/>
              </a:ext>
            </a:extLst>
          </p:cNvPr>
          <p:cNvSpPr>
            <a:spLocks noGrp="1" noChangeArrowheads="1"/>
          </p:cNvSpPr>
          <p:nvPr>
            <p:ph type="sldNum" sz="quarter" idx="12"/>
          </p:nvPr>
        </p:nvSpPr>
        <p:spPr/>
        <p:txBody>
          <a:bodyPr/>
          <a:lstStyle>
            <a:lvl1pPr>
              <a:defRPr/>
            </a:lvl1pPr>
          </a:lstStyle>
          <a:p>
            <a:pPr>
              <a:defRPr/>
            </a:pPr>
            <a:fld id="{A443C6A9-DEF9-5248-9AE6-2122EBC8DEAC}" type="slidenum">
              <a:rPr lang="en-US" altLang="en-US"/>
              <a:pPr>
                <a:defRPr/>
              </a:pPr>
              <a:t>‹#›</a:t>
            </a:fld>
            <a:endParaRPr lang="en-US" altLang="en-US"/>
          </a:p>
        </p:txBody>
      </p:sp>
    </p:spTree>
    <p:extLst>
      <p:ext uri="{BB962C8B-B14F-4D97-AF65-F5344CB8AC3E}">
        <p14:creationId xmlns:p14="http://schemas.microsoft.com/office/powerpoint/2010/main" val="26914615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30122082-1292-8D4E-956C-7B304C742E4C}"/>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DE447AA7-EC08-FC40-8D83-00E05E91074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7E248992-0055-D845-BD9D-96DDEDBC42B6}"/>
              </a:ext>
            </a:extLst>
          </p:cNvPr>
          <p:cNvSpPr>
            <a:spLocks noGrp="1" noChangeArrowheads="1"/>
          </p:cNvSpPr>
          <p:nvPr>
            <p:ph type="sldNum" sz="quarter" idx="12"/>
          </p:nvPr>
        </p:nvSpPr>
        <p:spPr>
          <a:ln/>
        </p:spPr>
        <p:txBody>
          <a:bodyPr/>
          <a:lstStyle>
            <a:lvl1pPr>
              <a:defRPr/>
            </a:lvl1pPr>
          </a:lstStyle>
          <a:p>
            <a:pPr>
              <a:defRPr/>
            </a:pPr>
            <a:fld id="{9F539D50-0282-A44B-9FAE-F17F3A70087B}" type="slidenum">
              <a:rPr lang="en-US" altLang="en-US"/>
              <a:pPr>
                <a:defRPr/>
              </a:pPr>
              <a:t>‹#›</a:t>
            </a:fld>
            <a:endParaRPr lang="en-US" altLang="en-US"/>
          </a:p>
        </p:txBody>
      </p:sp>
    </p:spTree>
    <p:extLst>
      <p:ext uri="{BB962C8B-B14F-4D97-AF65-F5344CB8AC3E}">
        <p14:creationId xmlns:p14="http://schemas.microsoft.com/office/powerpoint/2010/main" val="5223276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304800"/>
            <a:ext cx="1905000" cy="6248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14400" y="304800"/>
            <a:ext cx="5562600" cy="6248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044E113D-7715-5D47-BACD-4D3846EF6DC6}"/>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46E3BF8A-1D11-474E-9161-87932AAF61A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5BB8EF55-8170-0C43-B9EC-E4367820AE87}"/>
              </a:ext>
            </a:extLst>
          </p:cNvPr>
          <p:cNvSpPr>
            <a:spLocks noGrp="1" noChangeArrowheads="1"/>
          </p:cNvSpPr>
          <p:nvPr>
            <p:ph type="sldNum" sz="quarter" idx="12"/>
          </p:nvPr>
        </p:nvSpPr>
        <p:spPr>
          <a:ln/>
        </p:spPr>
        <p:txBody>
          <a:bodyPr/>
          <a:lstStyle>
            <a:lvl1pPr>
              <a:defRPr/>
            </a:lvl1pPr>
          </a:lstStyle>
          <a:p>
            <a:pPr>
              <a:defRPr/>
            </a:pPr>
            <a:fld id="{ACABBD54-FB66-B74D-BD5A-8E64188F7F06}" type="slidenum">
              <a:rPr lang="en-US" altLang="en-US"/>
              <a:pPr>
                <a:defRPr/>
              </a:pPr>
              <a:t>‹#›</a:t>
            </a:fld>
            <a:endParaRPr lang="en-US" altLang="en-US"/>
          </a:p>
        </p:txBody>
      </p:sp>
    </p:spTree>
    <p:extLst>
      <p:ext uri="{BB962C8B-B14F-4D97-AF65-F5344CB8AC3E}">
        <p14:creationId xmlns:p14="http://schemas.microsoft.com/office/powerpoint/2010/main" val="37066719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661979D3-FA39-E841-906E-DD731F4CD93B}"/>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2F546825-072A-F04D-A64C-9EFB11E1F4B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AED4B300-85C1-B842-B016-1818B9CEED3A}"/>
              </a:ext>
            </a:extLst>
          </p:cNvPr>
          <p:cNvSpPr>
            <a:spLocks noGrp="1" noChangeArrowheads="1"/>
          </p:cNvSpPr>
          <p:nvPr>
            <p:ph type="sldNum" sz="quarter" idx="12"/>
          </p:nvPr>
        </p:nvSpPr>
        <p:spPr>
          <a:ln/>
        </p:spPr>
        <p:txBody>
          <a:bodyPr/>
          <a:lstStyle>
            <a:lvl1pPr>
              <a:defRPr/>
            </a:lvl1pPr>
          </a:lstStyle>
          <a:p>
            <a:pPr>
              <a:defRPr/>
            </a:pPr>
            <a:fld id="{D86CFE8A-6E65-F440-A2DD-E55F75828F52}" type="slidenum">
              <a:rPr lang="en-US" altLang="en-US"/>
              <a:pPr>
                <a:defRPr/>
              </a:pPr>
              <a:t>‹#›</a:t>
            </a:fld>
            <a:endParaRPr lang="en-US" altLang="en-US"/>
          </a:p>
        </p:txBody>
      </p:sp>
    </p:spTree>
    <p:extLst>
      <p:ext uri="{BB962C8B-B14F-4D97-AF65-F5344CB8AC3E}">
        <p14:creationId xmlns:p14="http://schemas.microsoft.com/office/powerpoint/2010/main" val="11962086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E7F138CC-8D2C-EC42-9154-BCAC05996FB9}"/>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0171984B-7275-8D4D-B1A4-558BA845627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A85E92E8-117C-1749-ACD5-BE82D4662529}"/>
              </a:ext>
            </a:extLst>
          </p:cNvPr>
          <p:cNvSpPr>
            <a:spLocks noGrp="1" noChangeArrowheads="1"/>
          </p:cNvSpPr>
          <p:nvPr>
            <p:ph type="sldNum" sz="quarter" idx="12"/>
          </p:nvPr>
        </p:nvSpPr>
        <p:spPr>
          <a:ln/>
        </p:spPr>
        <p:txBody>
          <a:bodyPr/>
          <a:lstStyle>
            <a:lvl1pPr>
              <a:defRPr/>
            </a:lvl1pPr>
          </a:lstStyle>
          <a:p>
            <a:pPr>
              <a:defRPr/>
            </a:pPr>
            <a:fld id="{88DB711D-33F7-2E46-A5B3-B3FA04238340}" type="slidenum">
              <a:rPr lang="en-US" altLang="en-US"/>
              <a:pPr>
                <a:defRPr/>
              </a:pPr>
              <a:t>‹#›</a:t>
            </a:fld>
            <a:endParaRPr lang="en-US" altLang="en-US"/>
          </a:p>
        </p:txBody>
      </p:sp>
    </p:spTree>
    <p:extLst>
      <p:ext uri="{BB962C8B-B14F-4D97-AF65-F5344CB8AC3E}">
        <p14:creationId xmlns:p14="http://schemas.microsoft.com/office/powerpoint/2010/main" val="35949224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14400" y="1371600"/>
            <a:ext cx="3733800" cy="5181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800600" y="1371600"/>
            <a:ext cx="3733800" cy="5181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682A5448-6F90-3A41-95F2-9729FFB6AB14}"/>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10D9421C-921F-864A-A4A3-CD5715DFE28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3347BDA7-54CF-1E42-BA1F-769EDE8AB95F}"/>
              </a:ext>
            </a:extLst>
          </p:cNvPr>
          <p:cNvSpPr>
            <a:spLocks noGrp="1" noChangeArrowheads="1"/>
          </p:cNvSpPr>
          <p:nvPr>
            <p:ph type="sldNum" sz="quarter" idx="12"/>
          </p:nvPr>
        </p:nvSpPr>
        <p:spPr>
          <a:ln/>
        </p:spPr>
        <p:txBody>
          <a:bodyPr/>
          <a:lstStyle>
            <a:lvl1pPr>
              <a:defRPr/>
            </a:lvl1pPr>
          </a:lstStyle>
          <a:p>
            <a:pPr>
              <a:defRPr/>
            </a:pPr>
            <a:fld id="{4AB511D0-39CC-EA41-A49C-423651DB4457}" type="slidenum">
              <a:rPr lang="en-US" altLang="en-US"/>
              <a:pPr>
                <a:defRPr/>
              </a:pPr>
              <a:t>‹#›</a:t>
            </a:fld>
            <a:endParaRPr lang="en-US" altLang="en-US"/>
          </a:p>
        </p:txBody>
      </p:sp>
    </p:spTree>
    <p:extLst>
      <p:ext uri="{BB962C8B-B14F-4D97-AF65-F5344CB8AC3E}">
        <p14:creationId xmlns:p14="http://schemas.microsoft.com/office/powerpoint/2010/main" val="25295234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75FECF94-2C58-E043-9ED7-DD1CC50A11AD}"/>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5">
            <a:extLst>
              <a:ext uri="{FF2B5EF4-FFF2-40B4-BE49-F238E27FC236}">
                <a16:creationId xmlns:a16="http://schemas.microsoft.com/office/drawing/2014/main" id="{B866869A-A732-AA4B-B221-5FD191D6F43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6">
            <a:extLst>
              <a:ext uri="{FF2B5EF4-FFF2-40B4-BE49-F238E27FC236}">
                <a16:creationId xmlns:a16="http://schemas.microsoft.com/office/drawing/2014/main" id="{320A53CC-023E-2A46-A048-949028271FD4}"/>
              </a:ext>
            </a:extLst>
          </p:cNvPr>
          <p:cNvSpPr>
            <a:spLocks noGrp="1" noChangeArrowheads="1"/>
          </p:cNvSpPr>
          <p:nvPr>
            <p:ph type="sldNum" sz="quarter" idx="12"/>
          </p:nvPr>
        </p:nvSpPr>
        <p:spPr>
          <a:ln/>
        </p:spPr>
        <p:txBody>
          <a:bodyPr/>
          <a:lstStyle>
            <a:lvl1pPr>
              <a:defRPr/>
            </a:lvl1pPr>
          </a:lstStyle>
          <a:p>
            <a:pPr>
              <a:defRPr/>
            </a:pPr>
            <a:fld id="{EA51FB38-6ABF-2D4B-91A9-7599C797A4DE}" type="slidenum">
              <a:rPr lang="en-US" altLang="en-US"/>
              <a:pPr>
                <a:defRPr/>
              </a:pPr>
              <a:t>‹#›</a:t>
            </a:fld>
            <a:endParaRPr lang="en-US" altLang="en-US"/>
          </a:p>
        </p:txBody>
      </p:sp>
    </p:spTree>
    <p:extLst>
      <p:ext uri="{BB962C8B-B14F-4D97-AF65-F5344CB8AC3E}">
        <p14:creationId xmlns:p14="http://schemas.microsoft.com/office/powerpoint/2010/main" val="14032753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2CD42AB4-CE4B-6345-98AE-9EC6AC3D9EB1}"/>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5">
            <a:extLst>
              <a:ext uri="{FF2B5EF4-FFF2-40B4-BE49-F238E27FC236}">
                <a16:creationId xmlns:a16="http://schemas.microsoft.com/office/drawing/2014/main" id="{3686707E-B93F-4044-81A8-DD06AD09155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6">
            <a:extLst>
              <a:ext uri="{FF2B5EF4-FFF2-40B4-BE49-F238E27FC236}">
                <a16:creationId xmlns:a16="http://schemas.microsoft.com/office/drawing/2014/main" id="{2F309F64-FEA6-3645-A173-38960B744FB4}"/>
              </a:ext>
            </a:extLst>
          </p:cNvPr>
          <p:cNvSpPr>
            <a:spLocks noGrp="1" noChangeArrowheads="1"/>
          </p:cNvSpPr>
          <p:nvPr>
            <p:ph type="sldNum" sz="quarter" idx="12"/>
          </p:nvPr>
        </p:nvSpPr>
        <p:spPr>
          <a:ln/>
        </p:spPr>
        <p:txBody>
          <a:bodyPr/>
          <a:lstStyle>
            <a:lvl1pPr>
              <a:defRPr/>
            </a:lvl1pPr>
          </a:lstStyle>
          <a:p>
            <a:pPr>
              <a:defRPr/>
            </a:pPr>
            <a:fld id="{A7A03A64-EBB2-C748-A474-7CBBBB324DE1}" type="slidenum">
              <a:rPr lang="en-US" altLang="en-US"/>
              <a:pPr>
                <a:defRPr/>
              </a:pPr>
              <a:t>‹#›</a:t>
            </a:fld>
            <a:endParaRPr lang="en-US" altLang="en-US"/>
          </a:p>
        </p:txBody>
      </p:sp>
    </p:spTree>
    <p:extLst>
      <p:ext uri="{BB962C8B-B14F-4D97-AF65-F5344CB8AC3E}">
        <p14:creationId xmlns:p14="http://schemas.microsoft.com/office/powerpoint/2010/main" val="427251926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03C6F604-356E-3A42-B461-E15668D1EE80}"/>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5">
            <a:extLst>
              <a:ext uri="{FF2B5EF4-FFF2-40B4-BE49-F238E27FC236}">
                <a16:creationId xmlns:a16="http://schemas.microsoft.com/office/drawing/2014/main" id="{104177EA-0CFD-C943-86FA-698F5285ABA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6">
            <a:extLst>
              <a:ext uri="{FF2B5EF4-FFF2-40B4-BE49-F238E27FC236}">
                <a16:creationId xmlns:a16="http://schemas.microsoft.com/office/drawing/2014/main" id="{3556B782-8BC5-A34B-B302-6A44F527A373}"/>
              </a:ext>
            </a:extLst>
          </p:cNvPr>
          <p:cNvSpPr>
            <a:spLocks noGrp="1" noChangeArrowheads="1"/>
          </p:cNvSpPr>
          <p:nvPr>
            <p:ph type="sldNum" sz="quarter" idx="12"/>
          </p:nvPr>
        </p:nvSpPr>
        <p:spPr>
          <a:ln/>
        </p:spPr>
        <p:txBody>
          <a:bodyPr/>
          <a:lstStyle>
            <a:lvl1pPr>
              <a:defRPr/>
            </a:lvl1pPr>
          </a:lstStyle>
          <a:p>
            <a:pPr>
              <a:defRPr/>
            </a:pPr>
            <a:fld id="{D5BAABE4-996F-2A4E-A0FA-9AB4AFF6E692}" type="slidenum">
              <a:rPr lang="en-US" altLang="en-US"/>
              <a:pPr>
                <a:defRPr/>
              </a:pPr>
              <a:t>‹#›</a:t>
            </a:fld>
            <a:endParaRPr lang="en-US" altLang="en-US"/>
          </a:p>
        </p:txBody>
      </p:sp>
    </p:spTree>
    <p:extLst>
      <p:ext uri="{BB962C8B-B14F-4D97-AF65-F5344CB8AC3E}">
        <p14:creationId xmlns:p14="http://schemas.microsoft.com/office/powerpoint/2010/main" val="30514731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C013F588-E68A-A64E-8D0F-DF7CCC0E23EA}"/>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D0A26528-EAED-D64B-98D1-053B85792E6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24FCE688-A440-4241-8E22-12BA17487BAD}"/>
              </a:ext>
            </a:extLst>
          </p:cNvPr>
          <p:cNvSpPr>
            <a:spLocks noGrp="1" noChangeArrowheads="1"/>
          </p:cNvSpPr>
          <p:nvPr>
            <p:ph type="sldNum" sz="quarter" idx="12"/>
          </p:nvPr>
        </p:nvSpPr>
        <p:spPr>
          <a:ln/>
        </p:spPr>
        <p:txBody>
          <a:bodyPr/>
          <a:lstStyle>
            <a:lvl1pPr>
              <a:defRPr/>
            </a:lvl1pPr>
          </a:lstStyle>
          <a:p>
            <a:pPr>
              <a:defRPr/>
            </a:pPr>
            <a:fld id="{F79CAF48-8CDB-BF48-BC34-6D522E5315D7}" type="slidenum">
              <a:rPr lang="en-US" altLang="en-US"/>
              <a:pPr>
                <a:defRPr/>
              </a:pPr>
              <a:t>‹#›</a:t>
            </a:fld>
            <a:endParaRPr lang="en-US" altLang="en-US"/>
          </a:p>
        </p:txBody>
      </p:sp>
    </p:spTree>
    <p:extLst>
      <p:ext uri="{BB962C8B-B14F-4D97-AF65-F5344CB8AC3E}">
        <p14:creationId xmlns:p14="http://schemas.microsoft.com/office/powerpoint/2010/main" val="21905872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35ABC8F9-45C6-2C4A-B4E6-10EE7279CF1D}"/>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73B95D73-A1A3-A846-9290-E765ABE8C7E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3AB872C1-07EE-EB41-A024-02D93C1D5B36}"/>
              </a:ext>
            </a:extLst>
          </p:cNvPr>
          <p:cNvSpPr>
            <a:spLocks noGrp="1" noChangeArrowheads="1"/>
          </p:cNvSpPr>
          <p:nvPr>
            <p:ph type="sldNum" sz="quarter" idx="12"/>
          </p:nvPr>
        </p:nvSpPr>
        <p:spPr>
          <a:ln/>
        </p:spPr>
        <p:txBody>
          <a:bodyPr/>
          <a:lstStyle>
            <a:lvl1pPr>
              <a:defRPr/>
            </a:lvl1pPr>
          </a:lstStyle>
          <a:p>
            <a:pPr>
              <a:defRPr/>
            </a:pPr>
            <a:fld id="{1CB8F3A5-5A49-0440-B606-CA92A0B1B969}" type="slidenum">
              <a:rPr lang="en-US" altLang="en-US"/>
              <a:pPr>
                <a:defRPr/>
              </a:pPr>
              <a:t>‹#›</a:t>
            </a:fld>
            <a:endParaRPr lang="en-US" altLang="en-US"/>
          </a:p>
        </p:txBody>
      </p:sp>
    </p:spTree>
    <p:extLst>
      <p:ext uri="{BB962C8B-B14F-4D97-AF65-F5344CB8AC3E}">
        <p14:creationId xmlns:p14="http://schemas.microsoft.com/office/powerpoint/2010/main" val="233218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CD5D771B-8DB8-BF4C-BE75-87C13A49DDA1}"/>
              </a:ext>
            </a:extLst>
          </p:cNvPr>
          <p:cNvSpPr>
            <a:spLocks noGrp="1" noChangeArrowheads="1"/>
          </p:cNvSpPr>
          <p:nvPr>
            <p:ph type="title"/>
          </p:nvPr>
        </p:nvSpPr>
        <p:spPr bwMode="auto">
          <a:xfrm>
            <a:off x="914400" y="304800"/>
            <a:ext cx="76200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title style</a:t>
            </a:r>
          </a:p>
        </p:txBody>
      </p:sp>
      <p:sp>
        <p:nvSpPr>
          <p:cNvPr id="80899" name="Rectangle 3">
            <a:extLst>
              <a:ext uri="{FF2B5EF4-FFF2-40B4-BE49-F238E27FC236}">
                <a16:creationId xmlns:a16="http://schemas.microsoft.com/office/drawing/2014/main" id="{B8D9789D-F4B8-ED46-83B4-2A75B5E3ADBF}"/>
              </a:ext>
            </a:extLst>
          </p:cNvPr>
          <p:cNvSpPr>
            <a:spLocks noGrp="1" noChangeArrowheads="1"/>
          </p:cNvSpPr>
          <p:nvPr>
            <p:ph type="body" idx="1"/>
          </p:nvPr>
        </p:nvSpPr>
        <p:spPr bwMode="auto">
          <a:xfrm>
            <a:off x="914400" y="1371600"/>
            <a:ext cx="7620000" cy="5181600"/>
          </a:xfrm>
          <a:prstGeom prst="rect">
            <a:avLst/>
          </a:prstGeom>
          <a:noFill/>
          <a:ln>
            <a:noFill/>
          </a:ln>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0900" name="Rectangle 4">
            <a:extLst>
              <a:ext uri="{FF2B5EF4-FFF2-40B4-BE49-F238E27FC236}">
                <a16:creationId xmlns:a16="http://schemas.microsoft.com/office/drawing/2014/main" id="{BC8DD16A-705E-4C41-A383-C7C81A5606C0}"/>
              </a:ext>
            </a:extLst>
          </p:cNvPr>
          <p:cNvSpPr>
            <a:spLocks noGrp="1" noChangeArrowheads="1"/>
          </p:cNvSpPr>
          <p:nvPr>
            <p:ph type="dt" sz="half" idx="2"/>
          </p:nvPr>
        </p:nvSpPr>
        <p:spPr bwMode="auto">
          <a:xfrm>
            <a:off x="457200" y="6245225"/>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1" hangingPunct="1">
              <a:defRPr sz="1400">
                <a:latin typeface="Times New Roman" charset="0"/>
                <a:ea typeface="ＭＳ Ｐゴシック" charset="0"/>
                <a:cs typeface="ＭＳ Ｐゴシック" charset="0"/>
              </a:defRPr>
            </a:lvl1pPr>
          </a:lstStyle>
          <a:p>
            <a:pPr>
              <a:defRPr/>
            </a:pPr>
            <a:endParaRPr lang="en-US"/>
          </a:p>
        </p:txBody>
      </p:sp>
      <p:sp>
        <p:nvSpPr>
          <p:cNvPr id="80901" name="Rectangle 5">
            <a:extLst>
              <a:ext uri="{FF2B5EF4-FFF2-40B4-BE49-F238E27FC236}">
                <a16:creationId xmlns:a16="http://schemas.microsoft.com/office/drawing/2014/main" id="{454F3A5C-081B-1649-93DE-B298D60BA3A1}"/>
              </a:ext>
            </a:extLst>
          </p:cNvPr>
          <p:cNvSpPr>
            <a:spLocks noGrp="1" noChangeArrowheads="1"/>
          </p:cNvSpPr>
          <p:nvPr>
            <p:ph type="ftr" sz="quarter" idx="3"/>
          </p:nvPr>
        </p:nvSpPr>
        <p:spPr bwMode="auto">
          <a:xfrm>
            <a:off x="3124200" y="6245225"/>
            <a:ext cx="2895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eaLnBrk="1" hangingPunct="1">
              <a:defRPr sz="1400">
                <a:latin typeface="Times New Roman" charset="0"/>
                <a:ea typeface="ＭＳ Ｐゴシック" charset="0"/>
                <a:cs typeface="ＭＳ Ｐゴシック" charset="0"/>
              </a:defRPr>
            </a:lvl1pPr>
          </a:lstStyle>
          <a:p>
            <a:pPr>
              <a:defRPr/>
            </a:pPr>
            <a:endParaRPr lang="en-US"/>
          </a:p>
        </p:txBody>
      </p:sp>
      <p:sp>
        <p:nvSpPr>
          <p:cNvPr id="80902" name="Rectangle 6">
            <a:extLst>
              <a:ext uri="{FF2B5EF4-FFF2-40B4-BE49-F238E27FC236}">
                <a16:creationId xmlns:a16="http://schemas.microsoft.com/office/drawing/2014/main" id="{9712AAD7-3EBF-B445-8CF5-C3F5F31E4F49}"/>
              </a:ext>
            </a:extLst>
          </p:cNvPr>
          <p:cNvSpPr>
            <a:spLocks noGrp="1" noChangeArrowheads="1"/>
          </p:cNvSpPr>
          <p:nvPr>
            <p:ph type="sldNum" sz="quarter" idx="4"/>
          </p:nvPr>
        </p:nvSpPr>
        <p:spPr bwMode="auto">
          <a:xfrm>
            <a:off x="6553200" y="6245225"/>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1" hangingPunct="1">
              <a:defRPr sz="1400">
                <a:latin typeface="Times New Roman" charset="0"/>
                <a:ea typeface="ＭＳ Ｐゴシック" charset="-128"/>
              </a:defRPr>
            </a:lvl1pPr>
          </a:lstStyle>
          <a:p>
            <a:pPr>
              <a:defRPr/>
            </a:pPr>
            <a:fld id="{0337A507-91A9-7248-9324-732F3C8A6515}" type="slidenum">
              <a:rPr lang="en-US" altLang="en-US"/>
              <a:pPr>
                <a:defRPr/>
              </a:pPr>
              <a:t>‹#›</a:t>
            </a:fld>
            <a:endParaRPr lang="en-US" altLang="en-US"/>
          </a:p>
        </p:txBody>
      </p:sp>
    </p:spTree>
  </p:cSld>
  <p:clrMap bg1="dk2" tx1="lt1" bg2="dk1" tx2="lt2" accent1="accent1" accent2="accent2" accent3="accent3" accent4="accent4" accent5="accent5" accent6="accent6" hlink="hlink" folHlink="folHlink"/>
  <p:sldLayoutIdLst>
    <p:sldLayoutId id="2147484092" r:id="rId1"/>
    <p:sldLayoutId id="2147484082" r:id="rId2"/>
    <p:sldLayoutId id="2147484083" r:id="rId3"/>
    <p:sldLayoutId id="2147484084" r:id="rId4"/>
    <p:sldLayoutId id="2147484085" r:id="rId5"/>
    <p:sldLayoutId id="2147484086" r:id="rId6"/>
    <p:sldLayoutId id="2147484087" r:id="rId7"/>
    <p:sldLayoutId id="2147484088" r:id="rId8"/>
    <p:sldLayoutId id="2147484089" r:id="rId9"/>
    <p:sldLayoutId id="2147484090" r:id="rId10"/>
    <p:sldLayoutId id="2147484091" r:id="rId11"/>
  </p:sldLayoutIdLst>
  <p:txStyles>
    <p:titleStyle>
      <a:lvl1pPr algn="ctr" rtl="0" eaLnBrk="0" fontAlgn="base" hangingPunct="0">
        <a:spcBef>
          <a:spcPct val="0"/>
        </a:spcBef>
        <a:spcAft>
          <a:spcPct val="0"/>
        </a:spcAft>
        <a:defRPr kumimoji="1" sz="4400">
          <a:solidFill>
            <a:schemeClr val="tx2"/>
          </a:solidFill>
          <a:latin typeface="+mj-lt"/>
          <a:ea typeface="+mj-ea"/>
          <a:cs typeface="ＭＳ Ｐゴシック" charset="-128"/>
        </a:defRPr>
      </a:lvl1pPr>
      <a:lvl2pPr algn="ctr" rtl="0" eaLnBrk="0" fontAlgn="base" hangingPunct="0">
        <a:spcBef>
          <a:spcPct val="0"/>
        </a:spcBef>
        <a:spcAft>
          <a:spcPct val="0"/>
        </a:spcAft>
        <a:defRPr kumimoji="1" sz="4400">
          <a:solidFill>
            <a:schemeClr val="tx2"/>
          </a:solidFill>
          <a:latin typeface="Tahoma" charset="0"/>
          <a:ea typeface="ＭＳ Ｐゴシック" charset="0"/>
          <a:cs typeface="ＭＳ Ｐゴシック" charset="-128"/>
        </a:defRPr>
      </a:lvl2pPr>
      <a:lvl3pPr algn="ctr" rtl="0" eaLnBrk="0" fontAlgn="base" hangingPunct="0">
        <a:spcBef>
          <a:spcPct val="0"/>
        </a:spcBef>
        <a:spcAft>
          <a:spcPct val="0"/>
        </a:spcAft>
        <a:defRPr kumimoji="1" sz="4400">
          <a:solidFill>
            <a:schemeClr val="tx2"/>
          </a:solidFill>
          <a:latin typeface="Tahoma" charset="0"/>
          <a:ea typeface="ＭＳ Ｐゴシック" charset="0"/>
          <a:cs typeface="ＭＳ Ｐゴシック" charset="-128"/>
        </a:defRPr>
      </a:lvl3pPr>
      <a:lvl4pPr algn="ctr" rtl="0" eaLnBrk="0" fontAlgn="base" hangingPunct="0">
        <a:spcBef>
          <a:spcPct val="0"/>
        </a:spcBef>
        <a:spcAft>
          <a:spcPct val="0"/>
        </a:spcAft>
        <a:defRPr kumimoji="1" sz="4400">
          <a:solidFill>
            <a:schemeClr val="tx2"/>
          </a:solidFill>
          <a:latin typeface="Tahoma" charset="0"/>
          <a:ea typeface="ＭＳ Ｐゴシック" charset="0"/>
          <a:cs typeface="ＭＳ Ｐゴシック" charset="-128"/>
        </a:defRPr>
      </a:lvl4pPr>
      <a:lvl5pPr algn="ctr" rtl="0" eaLnBrk="0" fontAlgn="base" hangingPunct="0">
        <a:spcBef>
          <a:spcPct val="0"/>
        </a:spcBef>
        <a:spcAft>
          <a:spcPct val="0"/>
        </a:spcAft>
        <a:defRPr kumimoji="1" sz="4400">
          <a:solidFill>
            <a:schemeClr val="tx2"/>
          </a:solidFill>
          <a:latin typeface="Tahoma" charset="0"/>
          <a:ea typeface="ＭＳ Ｐゴシック" charset="0"/>
          <a:cs typeface="ＭＳ Ｐゴシック" charset="-128"/>
        </a:defRPr>
      </a:lvl5pPr>
      <a:lvl6pPr marL="457200" algn="ctr" rtl="0" eaLnBrk="0" fontAlgn="base" hangingPunct="0">
        <a:spcBef>
          <a:spcPct val="0"/>
        </a:spcBef>
        <a:spcAft>
          <a:spcPct val="0"/>
        </a:spcAft>
        <a:defRPr kumimoji="1" sz="4400">
          <a:solidFill>
            <a:schemeClr val="tx2"/>
          </a:solidFill>
          <a:latin typeface="Tahoma" charset="0"/>
          <a:ea typeface="ＭＳ Ｐゴシック" charset="0"/>
        </a:defRPr>
      </a:lvl6pPr>
      <a:lvl7pPr marL="914400" algn="ctr" rtl="0" eaLnBrk="0" fontAlgn="base" hangingPunct="0">
        <a:spcBef>
          <a:spcPct val="0"/>
        </a:spcBef>
        <a:spcAft>
          <a:spcPct val="0"/>
        </a:spcAft>
        <a:defRPr kumimoji="1" sz="4400">
          <a:solidFill>
            <a:schemeClr val="tx2"/>
          </a:solidFill>
          <a:latin typeface="Tahoma" charset="0"/>
          <a:ea typeface="ＭＳ Ｐゴシック" charset="0"/>
        </a:defRPr>
      </a:lvl7pPr>
      <a:lvl8pPr marL="1371600" algn="ctr" rtl="0" eaLnBrk="0" fontAlgn="base" hangingPunct="0">
        <a:spcBef>
          <a:spcPct val="0"/>
        </a:spcBef>
        <a:spcAft>
          <a:spcPct val="0"/>
        </a:spcAft>
        <a:defRPr kumimoji="1" sz="4400">
          <a:solidFill>
            <a:schemeClr val="tx2"/>
          </a:solidFill>
          <a:latin typeface="Tahoma" charset="0"/>
          <a:ea typeface="ＭＳ Ｐゴシック" charset="0"/>
        </a:defRPr>
      </a:lvl8pPr>
      <a:lvl9pPr marL="1828800" algn="ctr" rtl="0" eaLnBrk="0" fontAlgn="base" hangingPunct="0">
        <a:spcBef>
          <a:spcPct val="0"/>
        </a:spcBef>
        <a:spcAft>
          <a:spcPct val="0"/>
        </a:spcAft>
        <a:defRPr kumimoji="1" sz="4400">
          <a:solidFill>
            <a:schemeClr val="tx2"/>
          </a:solidFill>
          <a:latin typeface="Tahoma" charset="0"/>
          <a:ea typeface="ＭＳ Ｐゴシック" charset="0"/>
        </a:defRPr>
      </a:lvl9pPr>
    </p:titleStyle>
    <p:bodyStyle>
      <a:lvl1pPr marL="342900" indent="-342900" algn="l" rtl="0" eaLnBrk="0" fontAlgn="base" hangingPunct="0">
        <a:spcBef>
          <a:spcPct val="20000"/>
        </a:spcBef>
        <a:spcAft>
          <a:spcPct val="0"/>
        </a:spcAft>
        <a:buClr>
          <a:schemeClr val="folHlink"/>
        </a:buClr>
        <a:buSzPct val="75000"/>
        <a:buFont typeface="Wingdings" pitchFamily="2" charset="2"/>
        <a:buChar char="n"/>
        <a:defRPr kumimoji="1" sz="3200">
          <a:solidFill>
            <a:schemeClr val="tx1"/>
          </a:solidFill>
          <a:effectLst>
            <a:outerShdw blurRad="38100" dist="38100" dir="2700000" algn="tl">
              <a:srgbClr val="000000"/>
            </a:outerShdw>
          </a:effectLst>
          <a:latin typeface="+mn-lt"/>
          <a:ea typeface="+mn-ea"/>
          <a:cs typeface="ＭＳ Ｐゴシック" charset="-128"/>
        </a:defRPr>
      </a:lvl1pPr>
      <a:lvl2pPr marL="742950" indent="-285750" algn="l" rtl="0" eaLnBrk="0" fontAlgn="base" hangingPunct="0">
        <a:spcBef>
          <a:spcPct val="20000"/>
        </a:spcBef>
        <a:spcAft>
          <a:spcPct val="0"/>
        </a:spcAft>
        <a:buClr>
          <a:schemeClr val="folHlink"/>
        </a:buClr>
        <a:buSzPct val="75000"/>
        <a:buFont typeface="Wingdings" pitchFamily="2" charset="2"/>
        <a:buChar char="n"/>
        <a:defRPr kumimoji="1" sz="2800">
          <a:solidFill>
            <a:schemeClr val="tx1"/>
          </a:solidFill>
          <a:effectLst>
            <a:outerShdw blurRad="38100" dist="38100" dir="2700000" algn="tl">
              <a:srgbClr val="000000"/>
            </a:outerShdw>
          </a:effectLst>
          <a:latin typeface="+mn-lt"/>
          <a:ea typeface="+mn-ea"/>
        </a:defRPr>
      </a:lvl2pPr>
      <a:lvl3pPr marL="1143000" indent="-228600" algn="l" rtl="0" eaLnBrk="0" fontAlgn="base" hangingPunct="0">
        <a:spcBef>
          <a:spcPct val="20000"/>
        </a:spcBef>
        <a:spcAft>
          <a:spcPct val="0"/>
        </a:spcAft>
        <a:buClr>
          <a:schemeClr val="folHlink"/>
        </a:buClr>
        <a:buSzPct val="75000"/>
        <a:buFont typeface="Wingdings" pitchFamily="2" charset="2"/>
        <a:buChar char="n"/>
        <a:defRPr kumimoji="1" sz="2400">
          <a:solidFill>
            <a:schemeClr val="tx1"/>
          </a:solidFill>
          <a:effectLst>
            <a:outerShdw blurRad="38100" dist="38100" dir="2700000" algn="tl">
              <a:srgbClr val="000000"/>
            </a:outerShdw>
          </a:effectLst>
          <a:latin typeface="+mn-lt"/>
          <a:ea typeface="+mn-ea"/>
        </a:defRPr>
      </a:lvl3pPr>
      <a:lvl4pPr marL="1600200" indent="-228600" algn="l" rtl="0" eaLnBrk="0" fontAlgn="base" hangingPunct="0">
        <a:spcBef>
          <a:spcPct val="20000"/>
        </a:spcBef>
        <a:spcAft>
          <a:spcPct val="0"/>
        </a:spcAft>
        <a:buClr>
          <a:schemeClr val="folHlink"/>
        </a:buClr>
        <a:buSzPct val="75000"/>
        <a:buFont typeface="Wingdings" pitchFamily="2" charset="2"/>
        <a:buChar char="n"/>
        <a:defRPr kumimoji="1" sz="2000">
          <a:solidFill>
            <a:schemeClr val="tx1"/>
          </a:solidFill>
          <a:effectLst>
            <a:outerShdw blurRad="38100" dist="38100" dir="2700000" algn="tl">
              <a:srgbClr val="000000"/>
            </a:outerShdw>
          </a:effectLst>
          <a:latin typeface="+mn-lt"/>
          <a:ea typeface="+mn-ea"/>
        </a:defRPr>
      </a:lvl4pPr>
      <a:lvl5pPr marL="2057400" indent="-228600" algn="l" rtl="0" eaLnBrk="0" fontAlgn="base" hangingPunct="0">
        <a:spcBef>
          <a:spcPct val="20000"/>
        </a:spcBef>
        <a:spcAft>
          <a:spcPct val="0"/>
        </a:spcAft>
        <a:buClr>
          <a:schemeClr val="folHlink"/>
        </a:buClr>
        <a:buSzPct val="75000"/>
        <a:buFont typeface="Wingdings" pitchFamily="2" charset="2"/>
        <a:buChar char="n"/>
        <a:defRPr kumimoji="1" sz="2000">
          <a:solidFill>
            <a:schemeClr val="tx1"/>
          </a:solidFill>
          <a:effectLst>
            <a:outerShdw blurRad="38100" dist="38100" dir="2700000" algn="tl">
              <a:srgbClr val="000000"/>
            </a:outerShdw>
          </a:effectLst>
          <a:latin typeface="+mn-lt"/>
          <a:ea typeface="+mn-ea"/>
        </a:defRPr>
      </a:lvl5pPr>
      <a:lvl6pPr marL="2514600" indent="-228600" algn="l" rtl="0" eaLnBrk="0" fontAlgn="base" hangingPunct="0">
        <a:spcBef>
          <a:spcPct val="20000"/>
        </a:spcBef>
        <a:spcAft>
          <a:spcPct val="0"/>
        </a:spcAft>
        <a:buClr>
          <a:schemeClr val="folHlink"/>
        </a:buClr>
        <a:buSzPct val="75000"/>
        <a:buFont typeface="Wingdings" charset="0"/>
        <a:buChar char="n"/>
        <a:defRPr kumimoji="1" sz="2000">
          <a:solidFill>
            <a:schemeClr val="tx1"/>
          </a:solidFill>
          <a:effectLst>
            <a:outerShdw blurRad="38100" dist="38100" dir="2700000" algn="tl">
              <a:srgbClr val="000000"/>
            </a:outerShdw>
          </a:effectLst>
          <a:latin typeface="+mn-lt"/>
          <a:ea typeface="+mn-ea"/>
        </a:defRPr>
      </a:lvl6pPr>
      <a:lvl7pPr marL="2971800" indent="-228600" algn="l" rtl="0" eaLnBrk="0" fontAlgn="base" hangingPunct="0">
        <a:spcBef>
          <a:spcPct val="20000"/>
        </a:spcBef>
        <a:spcAft>
          <a:spcPct val="0"/>
        </a:spcAft>
        <a:buClr>
          <a:schemeClr val="folHlink"/>
        </a:buClr>
        <a:buSzPct val="75000"/>
        <a:buFont typeface="Wingdings" charset="0"/>
        <a:buChar char="n"/>
        <a:defRPr kumimoji="1" sz="2000">
          <a:solidFill>
            <a:schemeClr val="tx1"/>
          </a:solidFill>
          <a:effectLst>
            <a:outerShdw blurRad="38100" dist="38100" dir="2700000" algn="tl">
              <a:srgbClr val="000000"/>
            </a:outerShdw>
          </a:effectLst>
          <a:latin typeface="+mn-lt"/>
          <a:ea typeface="+mn-ea"/>
        </a:defRPr>
      </a:lvl7pPr>
      <a:lvl8pPr marL="3429000" indent="-228600" algn="l" rtl="0" eaLnBrk="0" fontAlgn="base" hangingPunct="0">
        <a:spcBef>
          <a:spcPct val="20000"/>
        </a:spcBef>
        <a:spcAft>
          <a:spcPct val="0"/>
        </a:spcAft>
        <a:buClr>
          <a:schemeClr val="folHlink"/>
        </a:buClr>
        <a:buSzPct val="75000"/>
        <a:buFont typeface="Wingdings" charset="0"/>
        <a:buChar char="n"/>
        <a:defRPr kumimoji="1" sz="2000">
          <a:solidFill>
            <a:schemeClr val="tx1"/>
          </a:solidFill>
          <a:effectLst>
            <a:outerShdw blurRad="38100" dist="38100" dir="2700000" algn="tl">
              <a:srgbClr val="000000"/>
            </a:outerShdw>
          </a:effectLst>
          <a:latin typeface="+mn-lt"/>
          <a:ea typeface="+mn-ea"/>
        </a:defRPr>
      </a:lvl8pPr>
      <a:lvl9pPr marL="3886200" indent="-228600" algn="l" rtl="0" eaLnBrk="0" fontAlgn="base" hangingPunct="0">
        <a:spcBef>
          <a:spcPct val="20000"/>
        </a:spcBef>
        <a:spcAft>
          <a:spcPct val="0"/>
        </a:spcAft>
        <a:buClr>
          <a:schemeClr val="folHlink"/>
        </a:buClr>
        <a:buSzPct val="75000"/>
        <a:buFont typeface="Wingdings" charset="0"/>
        <a:buChar char="n"/>
        <a:defRPr kumimoji="1" sz="2000">
          <a:solidFill>
            <a:schemeClr val="tx1"/>
          </a:solidFill>
          <a:effectLst>
            <a:outerShdw blurRad="38100" dist="38100" dir="2700000" algn="tl">
              <a:srgbClr val="000000"/>
            </a:outerShdw>
          </a:effectLst>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file:////Users/rtchampi/Desktop/Desktop%20-%2016MAC058/*BSC/*MFS/MFS%20210%20Film%20Analysis/MFS%20210%20Lectures%20(see%20Backup)/Week2/The%20Untouchables%20-%20Extract%20The%20Team.mp4" TargetMode="External"/><Relationship Id="rId1" Type="http://schemas.microsoft.com/office/2007/relationships/media" Target="file:////Users/rtchampi/Desktop/Desktop%20-%2016MAC058/*BSC/*MFS/MFS%20210%20Film%20Analysis/MFS%20210%20Lectures%20(see%20Backup)/Week2/The%20Untouchables%20-%20Extract%20The%20Team.mp4" TargetMode="External"/><Relationship Id="rId5" Type="http://schemas.openxmlformats.org/officeDocument/2006/relationships/image" Target="../media/image9.png"/><Relationship Id="rId4" Type="http://schemas.openxmlformats.org/officeDocument/2006/relationships/notesSlide" Target="../notesSlides/notesSlide14.xml"/></Relationships>
</file>

<file path=ppt/slides/_rels/slide16.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tags" Target="../tags/tag4.xml"/><Relationship Id="rId7" Type="http://schemas.openxmlformats.org/officeDocument/2006/relationships/notesSlide" Target="../notesSlides/notesSlide15.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slideLayout" Target="../slideLayouts/slideLayout2.xml"/><Relationship Id="rId5" Type="http://schemas.openxmlformats.org/officeDocument/2006/relationships/tags" Target="../tags/tag6.xml"/><Relationship Id="rId4" Type="http://schemas.openxmlformats.org/officeDocument/2006/relationships/tags" Target="../tags/tag5.xml"/><Relationship Id="rId9" Type="http://schemas.openxmlformats.org/officeDocument/2006/relationships/image" Target="../media/image11.png"/></Relationships>
</file>

<file path=ppt/slides/_rels/slide17.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tags" Target="../tags/tag9.xml"/><Relationship Id="rId7" Type="http://schemas.openxmlformats.org/officeDocument/2006/relationships/notesSlide" Target="../notesSlides/notesSlide16.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Layout" Target="../slideLayouts/slideLayout2.xml"/><Relationship Id="rId5" Type="http://schemas.openxmlformats.org/officeDocument/2006/relationships/tags" Target="../tags/tag11.xml"/><Relationship Id="rId10" Type="http://schemas.openxmlformats.org/officeDocument/2006/relationships/image" Target="../media/image14.png"/><Relationship Id="rId4" Type="http://schemas.openxmlformats.org/officeDocument/2006/relationships/tags" Target="../tags/tag10.xml"/><Relationship Id="rId9" Type="http://schemas.openxmlformats.org/officeDocument/2006/relationships/image" Target="../media/image13.png"/></Relationships>
</file>

<file path=ppt/slides/_rels/slide1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23.xml.rels><?xml version="1.0" encoding="UTF-8" standalone="yes"?>
<Relationships xmlns="http://schemas.openxmlformats.org/package/2006/relationships"><Relationship Id="rId8" Type="http://schemas.openxmlformats.org/officeDocument/2006/relationships/image" Target="../media/image21.png"/><Relationship Id="rId3" Type="http://schemas.microsoft.com/office/2007/relationships/media" Target="file:////Users/rtchampi/Desktop/Desktop%20-%2016MAC058/*BSC/*MFS/MFS%20210%20Film%20Analysis/MFS%20210%20Lectures%20(see%20Backup)/Week2/The%20Untouchables%20-%20Extract%20The%20Team.mp4" TargetMode="External"/><Relationship Id="rId7" Type="http://schemas.openxmlformats.org/officeDocument/2006/relationships/image" Target="../media/image20.png"/><Relationship Id="rId2" Type="http://schemas.openxmlformats.org/officeDocument/2006/relationships/video" Target="file:////Users/rtchampi/Desktop/Desktop%20-%2016MAC058/*BSC/*MFS/MFS%20210%20Film%20Analysis/MFS%20210%20Lectures%20(see%20Backup)/Week2/The%20Untouchables%20George%20Stone.mp4" TargetMode="External"/><Relationship Id="rId1" Type="http://schemas.microsoft.com/office/2007/relationships/media" Target="file:////Users/rtchampi/Desktop/Desktop%20-%2016MAC058/*BSC/*MFS/MFS%20210%20Film%20Analysis/MFS%20210%20Lectures%20(see%20Backup)/Week2/The%20Untouchables%20George%20Stone.mp4" TargetMode="External"/><Relationship Id="rId6" Type="http://schemas.openxmlformats.org/officeDocument/2006/relationships/notesSlide" Target="../notesSlides/notesSlide22.xml"/><Relationship Id="rId5" Type="http://schemas.openxmlformats.org/officeDocument/2006/relationships/slideLayout" Target="../slideLayouts/slideLayout2.xml"/><Relationship Id="rId4" Type="http://schemas.openxmlformats.org/officeDocument/2006/relationships/video" Target="file:////Users/rtchampi/Desktop/Desktop%20-%2016MAC058/*BSC/*MFS/MFS%20210%20Film%20Analysis/MFS%20210%20Lectures%20(see%20Backup)/Week2/The%20Untouchables%20-%20Extract%20The%20Team.mp4" TargetMode="External"/></Relationships>
</file>

<file path=ppt/slides/_rels/slide24.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tags" Target="../tags/tag14.xml"/><Relationship Id="rId7" Type="http://schemas.openxmlformats.org/officeDocument/2006/relationships/notesSlide" Target="../notesSlides/notesSlide23.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Layout" Target="../slideLayouts/slideLayout2.xml"/><Relationship Id="rId5" Type="http://schemas.openxmlformats.org/officeDocument/2006/relationships/tags" Target="../tags/tag16.xml"/><Relationship Id="rId4" Type="http://schemas.openxmlformats.org/officeDocument/2006/relationships/tags" Target="../tags/tag15.xml"/></Relationships>
</file>

<file path=ppt/slides/_rels/slide25.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tags" Target="../tags/tag19.xml"/><Relationship Id="rId7" Type="http://schemas.openxmlformats.org/officeDocument/2006/relationships/notesSlide" Target="../notesSlides/notesSlide24.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Layout" Target="../slideLayouts/slideLayout2.xml"/><Relationship Id="rId5" Type="http://schemas.openxmlformats.org/officeDocument/2006/relationships/tags" Target="../tags/tag21.xml"/><Relationship Id="rId4" Type="http://schemas.openxmlformats.org/officeDocument/2006/relationships/tags" Target="../tags/tag20.xml"/></Relationships>
</file>

<file path=ppt/slides/_rels/slide2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26.emf"/></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jpeg"/><Relationship Id="rId7" Type="http://schemas.openxmlformats.org/officeDocument/2006/relationships/image" Target="../media/image32.jpeg"/><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29.png"/></Relationships>
</file>

<file path=ppt/slides/_rels/slide3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36.jpeg"/><Relationship Id="rId4" Type="http://schemas.openxmlformats.org/officeDocument/2006/relationships/image" Target="../media/image35.jpeg"/></Relationships>
</file>

<file path=ppt/slides/_rels/slide35.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tags" Target="../tags/tag24.xml"/><Relationship Id="rId7" Type="http://schemas.openxmlformats.org/officeDocument/2006/relationships/image" Target="../media/image40.png"/><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notesSlide" Target="../notesSlides/notesSlide38.xml"/><Relationship Id="rId5" Type="http://schemas.openxmlformats.org/officeDocument/2006/relationships/slideLayout" Target="../slideLayouts/slideLayout2.xml"/><Relationship Id="rId4" Type="http://schemas.openxmlformats.org/officeDocument/2006/relationships/tags" Target="../tags/tag25.xml"/><Relationship Id="rId9" Type="http://schemas.openxmlformats.org/officeDocument/2006/relationships/image" Target="../media/image4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Rectangle 2">
            <a:extLst>
              <a:ext uri="{FF2B5EF4-FFF2-40B4-BE49-F238E27FC236}">
                <a16:creationId xmlns:a16="http://schemas.microsoft.com/office/drawing/2014/main" id="{F73373A7-F62E-644C-B63B-3222415004F3}"/>
              </a:ext>
            </a:extLst>
          </p:cNvPr>
          <p:cNvSpPr>
            <a:spLocks noGrp="1" noChangeArrowheads="1"/>
          </p:cNvSpPr>
          <p:nvPr>
            <p:ph type="ctrTitle"/>
          </p:nvPr>
        </p:nvSpPr>
        <p:spPr>
          <a:xfrm>
            <a:off x="1295400" y="3886200"/>
            <a:ext cx="7848600" cy="1600200"/>
          </a:xfrm>
        </p:spPr>
        <p:txBody>
          <a:bodyPr/>
          <a:lstStyle/>
          <a:p>
            <a:pPr algn="ctr"/>
            <a:r>
              <a:rPr lang="en-US" altLang="en-US" sz="4000"/>
              <a:t>MFS 210</a:t>
            </a:r>
            <a:br>
              <a:rPr lang="en-US" altLang="en-US" sz="4000"/>
            </a:br>
            <a:r>
              <a:rPr lang="en-US" altLang="en-US" sz="4000" i="1"/>
              <a:t>Film Analysis</a:t>
            </a:r>
            <a:br>
              <a:rPr lang="en-US" altLang="en-US" sz="4000"/>
            </a:br>
            <a:br>
              <a:rPr lang="en-US" altLang="en-US" sz="4000"/>
            </a:br>
            <a:r>
              <a:rPr lang="en-US" altLang="en-US" sz="4000"/>
              <a:t>Dr. Teddy Champion</a:t>
            </a:r>
            <a:br>
              <a:rPr lang="en-US" altLang="en-US" sz="4000"/>
            </a:br>
            <a:r>
              <a:rPr lang="en-US" altLang="en-US" sz="4000"/>
              <a:t>rtchampi@bsc.edu</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itle 1">
            <a:extLst>
              <a:ext uri="{FF2B5EF4-FFF2-40B4-BE49-F238E27FC236}">
                <a16:creationId xmlns:a16="http://schemas.microsoft.com/office/drawing/2014/main" id="{4463D4E9-2D8A-5E48-BCD0-24C6E769FA70}"/>
              </a:ext>
            </a:extLst>
          </p:cNvPr>
          <p:cNvSpPr>
            <a:spLocks noGrp="1" noChangeArrowheads="1"/>
          </p:cNvSpPr>
          <p:nvPr>
            <p:ph type="title"/>
          </p:nvPr>
        </p:nvSpPr>
        <p:spPr/>
        <p:txBody>
          <a:bodyPr/>
          <a:lstStyle/>
          <a:p>
            <a:r>
              <a:rPr lang="en-US" altLang="en-US"/>
              <a:t>Key Terms</a:t>
            </a:r>
          </a:p>
        </p:txBody>
      </p:sp>
      <p:sp>
        <p:nvSpPr>
          <p:cNvPr id="3" name="Content Placeholder 2">
            <a:extLst>
              <a:ext uri="{FF2B5EF4-FFF2-40B4-BE49-F238E27FC236}">
                <a16:creationId xmlns:a16="http://schemas.microsoft.com/office/drawing/2014/main" id="{C640291D-624D-1F4F-89A3-4138B1F1D191}"/>
              </a:ext>
            </a:extLst>
          </p:cNvPr>
          <p:cNvSpPr>
            <a:spLocks noGrp="1"/>
          </p:cNvSpPr>
          <p:nvPr>
            <p:ph idx="1"/>
          </p:nvPr>
        </p:nvSpPr>
        <p:spPr/>
        <p:txBody>
          <a:bodyPr/>
          <a:lstStyle/>
          <a:p>
            <a:pPr>
              <a:buFont typeface="Wingdings" charset="0"/>
              <a:buChar char="n"/>
              <a:defRPr/>
            </a:pPr>
            <a:r>
              <a:rPr lang="en-US">
                <a:cs typeface="ＭＳ Ｐゴシック" charset="0"/>
              </a:rPr>
              <a:t>Frame</a:t>
            </a:r>
            <a:endParaRPr lang="en-US">
              <a:cs typeface="ＭＳ Ｐゴシック" charset="0"/>
              <a:sym typeface="Wingdings" charset="0"/>
            </a:endParaRPr>
          </a:p>
          <a:p>
            <a:pPr lvl="1">
              <a:buFont typeface="Wingdings" charset="0"/>
              <a:buChar char="n"/>
              <a:defRPr/>
            </a:pPr>
            <a:endParaRPr lang="en-US"/>
          </a:p>
        </p:txBody>
      </p:sp>
      <p:pic>
        <p:nvPicPr>
          <p:cNvPr id="31747" name="Picture 3" descr="Hulcher_Golf-660x716.jpg">
            <a:extLst>
              <a:ext uri="{FF2B5EF4-FFF2-40B4-BE49-F238E27FC236}">
                <a16:creationId xmlns:a16="http://schemas.microsoft.com/office/drawing/2014/main" id="{178C19F7-694F-7E48-A763-62505CB51CA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33400" y="2438400"/>
            <a:ext cx="2803525" cy="304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8" name="Picture 4" descr="MovieFilmReel.jpg">
            <a:extLst>
              <a:ext uri="{FF2B5EF4-FFF2-40B4-BE49-F238E27FC236}">
                <a16:creationId xmlns:a16="http://schemas.microsoft.com/office/drawing/2014/main" id="{3A165558-62FD-1648-9A60-34A8AC5967D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562350" y="3048000"/>
            <a:ext cx="5581650" cy="310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9" name="TextBox 1">
            <a:extLst>
              <a:ext uri="{FF2B5EF4-FFF2-40B4-BE49-F238E27FC236}">
                <a16:creationId xmlns:a16="http://schemas.microsoft.com/office/drawing/2014/main" id="{F8810A1A-26A9-4343-8524-F4E3918E2806}"/>
              </a:ext>
            </a:extLst>
          </p:cNvPr>
          <p:cNvSpPr txBox="1">
            <a:spLocks noChangeArrowheads="1"/>
          </p:cNvSpPr>
          <p:nvPr/>
        </p:nvSpPr>
        <p:spPr bwMode="auto">
          <a:xfrm rot="523902">
            <a:off x="176213" y="5900738"/>
            <a:ext cx="34893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folHlink"/>
              </a:buClr>
              <a:buSzPct val="75000"/>
              <a:buFont typeface="Wingdings" pitchFamily="2" charset="2"/>
              <a:buChar char="n"/>
              <a:defRPr kumimoji="1" sz="32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folHlink"/>
              </a:buClr>
              <a:buSzPct val="75000"/>
              <a:buFont typeface="Wingdings" pitchFamily="2" charset="2"/>
              <a:buChar char="n"/>
              <a:defRPr kumimoji="1" sz="28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folHlink"/>
              </a:buClr>
              <a:buSzPct val="75000"/>
              <a:buFont typeface="Wingdings" pitchFamily="2" charset="2"/>
              <a:buChar char="n"/>
              <a:defRPr kumimoji="1" sz="24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folHlink"/>
              </a:buClr>
              <a:buSzPct val="75000"/>
              <a:buFont typeface="Wingdings" pitchFamily="2" charset="2"/>
              <a:buChar char="n"/>
              <a:defRPr kumimoji="1" sz="2000">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folHlink"/>
              </a:buClr>
              <a:buSzPct val="75000"/>
              <a:buFont typeface="Wingdings" pitchFamily="2" charset="2"/>
              <a:buChar char="n"/>
              <a:defRPr kumimoji="1" sz="20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folHlink"/>
              </a:buClr>
              <a:buSzPct val="75000"/>
              <a:buFont typeface="Wingdings" pitchFamily="2" charset="2"/>
              <a:buChar char="n"/>
              <a:defRPr kumimoji="1" sz="20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folHlink"/>
              </a:buClr>
              <a:buSzPct val="75000"/>
              <a:buFont typeface="Wingdings" pitchFamily="2" charset="2"/>
              <a:buChar char="n"/>
              <a:defRPr kumimoji="1" sz="20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folHlink"/>
              </a:buClr>
              <a:buSzPct val="75000"/>
              <a:buFont typeface="Wingdings" pitchFamily="2" charset="2"/>
              <a:buChar char="n"/>
              <a:defRPr kumimoji="1" sz="20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folHlink"/>
              </a:buClr>
              <a:buSzPct val="75000"/>
              <a:buFont typeface="Wingdings" pitchFamily="2" charset="2"/>
              <a:buChar char="n"/>
              <a:defRPr kumimoji="1" sz="20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r>
              <a:rPr kumimoji="0" lang="en-US" altLang="en-US">
                <a:latin typeface="Times New Roman" panose="02020603050405020304" pitchFamily="18" charset="0"/>
              </a:rPr>
              <a:t>-frames per second?</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Title 1">
            <a:extLst>
              <a:ext uri="{FF2B5EF4-FFF2-40B4-BE49-F238E27FC236}">
                <a16:creationId xmlns:a16="http://schemas.microsoft.com/office/drawing/2014/main" id="{D0DC993B-2249-7C43-9791-C5275100EB50}"/>
              </a:ext>
            </a:extLst>
          </p:cNvPr>
          <p:cNvSpPr>
            <a:spLocks noGrp="1" noChangeArrowheads="1"/>
          </p:cNvSpPr>
          <p:nvPr>
            <p:ph type="title"/>
          </p:nvPr>
        </p:nvSpPr>
        <p:spPr/>
        <p:txBody>
          <a:bodyPr/>
          <a:lstStyle/>
          <a:p>
            <a:r>
              <a:rPr lang="en-US" altLang="en-US"/>
              <a:t>Key Terms</a:t>
            </a:r>
          </a:p>
        </p:txBody>
      </p:sp>
      <p:sp>
        <p:nvSpPr>
          <p:cNvPr id="3" name="Content Placeholder 2">
            <a:extLst>
              <a:ext uri="{FF2B5EF4-FFF2-40B4-BE49-F238E27FC236}">
                <a16:creationId xmlns:a16="http://schemas.microsoft.com/office/drawing/2014/main" id="{C49C5531-BAF8-F64B-804E-A9693881614D}"/>
              </a:ext>
            </a:extLst>
          </p:cNvPr>
          <p:cNvSpPr>
            <a:spLocks noGrp="1"/>
          </p:cNvSpPr>
          <p:nvPr>
            <p:ph idx="1"/>
          </p:nvPr>
        </p:nvSpPr>
        <p:spPr/>
        <p:txBody>
          <a:bodyPr/>
          <a:lstStyle/>
          <a:p>
            <a:pPr>
              <a:buFont typeface="Wingdings" charset="0"/>
              <a:buChar char="n"/>
              <a:defRPr/>
            </a:pPr>
            <a:r>
              <a:rPr lang="en-US">
                <a:cs typeface="ＭＳ Ｐゴシック" charset="0"/>
              </a:rPr>
              <a:t>Frame</a:t>
            </a:r>
            <a:r>
              <a:rPr lang="en-US">
                <a:cs typeface="ＭＳ Ｐゴシック" charset="0"/>
                <a:sym typeface="Wingdings" charset="0"/>
              </a:rPr>
              <a:t>Shot</a:t>
            </a:r>
          </a:p>
          <a:p>
            <a:pPr lvl="1">
              <a:buFont typeface="Wingdings" charset="0"/>
              <a:buChar char="n"/>
              <a:defRPr/>
            </a:pPr>
            <a:endParaRPr lang="en-US"/>
          </a:p>
        </p:txBody>
      </p:sp>
      <p:pic>
        <p:nvPicPr>
          <p:cNvPr id="33795" name="Picture 3" descr="Hulcher_Golf-660x716.jpg">
            <a:extLst>
              <a:ext uri="{FF2B5EF4-FFF2-40B4-BE49-F238E27FC236}">
                <a16:creationId xmlns:a16="http://schemas.microsoft.com/office/drawing/2014/main" id="{DDAB7FCC-5900-C440-BB3D-4F14599CD7A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33400" y="2438400"/>
            <a:ext cx="2803525" cy="304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796" name="Picture 4" descr="MovieFilmReel.jpg">
            <a:extLst>
              <a:ext uri="{FF2B5EF4-FFF2-40B4-BE49-F238E27FC236}">
                <a16:creationId xmlns:a16="http://schemas.microsoft.com/office/drawing/2014/main" id="{3FDB424A-0547-6C41-9C90-384E16103F9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562350" y="3048000"/>
            <a:ext cx="5581650" cy="310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Title 1">
            <a:extLst>
              <a:ext uri="{FF2B5EF4-FFF2-40B4-BE49-F238E27FC236}">
                <a16:creationId xmlns:a16="http://schemas.microsoft.com/office/drawing/2014/main" id="{64581611-5FAB-244A-9865-BC9B21433F54}"/>
              </a:ext>
            </a:extLst>
          </p:cNvPr>
          <p:cNvSpPr>
            <a:spLocks noGrp="1" noChangeArrowheads="1"/>
          </p:cNvSpPr>
          <p:nvPr>
            <p:ph type="title"/>
          </p:nvPr>
        </p:nvSpPr>
        <p:spPr/>
        <p:txBody>
          <a:bodyPr/>
          <a:lstStyle/>
          <a:p>
            <a:r>
              <a:rPr lang="en-US" altLang="en-US"/>
              <a:t>Key Terms</a:t>
            </a:r>
          </a:p>
        </p:txBody>
      </p:sp>
      <p:sp>
        <p:nvSpPr>
          <p:cNvPr id="3" name="Content Placeholder 2">
            <a:extLst>
              <a:ext uri="{FF2B5EF4-FFF2-40B4-BE49-F238E27FC236}">
                <a16:creationId xmlns:a16="http://schemas.microsoft.com/office/drawing/2014/main" id="{53228C67-697E-664D-AB2F-C390EADE5CBA}"/>
              </a:ext>
            </a:extLst>
          </p:cNvPr>
          <p:cNvSpPr>
            <a:spLocks noGrp="1"/>
          </p:cNvSpPr>
          <p:nvPr>
            <p:ph idx="1"/>
          </p:nvPr>
        </p:nvSpPr>
        <p:spPr/>
        <p:txBody>
          <a:bodyPr/>
          <a:lstStyle/>
          <a:p>
            <a:pPr>
              <a:buFont typeface="Wingdings" charset="0"/>
              <a:buChar char="n"/>
              <a:defRPr/>
            </a:pPr>
            <a:r>
              <a:rPr lang="en-US">
                <a:cs typeface="ＭＳ Ｐゴシック" charset="0"/>
              </a:rPr>
              <a:t>Frame</a:t>
            </a:r>
            <a:r>
              <a:rPr lang="en-US">
                <a:cs typeface="ＭＳ Ｐゴシック" charset="0"/>
                <a:sym typeface="Wingdings" charset="0"/>
              </a:rPr>
              <a:t>ShotScene</a:t>
            </a:r>
          </a:p>
          <a:p>
            <a:pPr lvl="1">
              <a:buFont typeface="Wingdings" charset="0"/>
              <a:buChar char="n"/>
              <a:defRPr/>
            </a:pPr>
            <a:endParaRPr lang="en-US"/>
          </a:p>
        </p:txBody>
      </p:sp>
      <p:pic>
        <p:nvPicPr>
          <p:cNvPr id="35843" name="Picture 3" descr="Hulcher_Golf-660x716.jpg">
            <a:extLst>
              <a:ext uri="{FF2B5EF4-FFF2-40B4-BE49-F238E27FC236}">
                <a16:creationId xmlns:a16="http://schemas.microsoft.com/office/drawing/2014/main" id="{76BC6929-E18D-4F47-BD7D-EF5E9C24E3E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33400" y="2438400"/>
            <a:ext cx="2803525" cy="304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4" name="Picture 4" descr="MovieFilmReel.jpg">
            <a:extLst>
              <a:ext uri="{FF2B5EF4-FFF2-40B4-BE49-F238E27FC236}">
                <a16:creationId xmlns:a16="http://schemas.microsoft.com/office/drawing/2014/main" id="{608DFC64-DAA0-D74C-8283-30330CFAF00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562350" y="3048000"/>
            <a:ext cx="5581650" cy="310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Title 1">
            <a:extLst>
              <a:ext uri="{FF2B5EF4-FFF2-40B4-BE49-F238E27FC236}">
                <a16:creationId xmlns:a16="http://schemas.microsoft.com/office/drawing/2014/main" id="{D8D97D15-C4B0-C64C-BC23-8153D5762553}"/>
              </a:ext>
            </a:extLst>
          </p:cNvPr>
          <p:cNvSpPr>
            <a:spLocks noGrp="1" noChangeArrowheads="1"/>
          </p:cNvSpPr>
          <p:nvPr>
            <p:ph type="title"/>
          </p:nvPr>
        </p:nvSpPr>
        <p:spPr/>
        <p:txBody>
          <a:bodyPr/>
          <a:lstStyle/>
          <a:p>
            <a:r>
              <a:rPr lang="en-US" altLang="en-US"/>
              <a:t>Key Terms</a:t>
            </a:r>
          </a:p>
        </p:txBody>
      </p:sp>
      <p:sp>
        <p:nvSpPr>
          <p:cNvPr id="3" name="Content Placeholder 2">
            <a:extLst>
              <a:ext uri="{FF2B5EF4-FFF2-40B4-BE49-F238E27FC236}">
                <a16:creationId xmlns:a16="http://schemas.microsoft.com/office/drawing/2014/main" id="{1D5740E3-7536-C842-B851-4BE3BC40E860}"/>
              </a:ext>
            </a:extLst>
          </p:cNvPr>
          <p:cNvSpPr>
            <a:spLocks noGrp="1"/>
          </p:cNvSpPr>
          <p:nvPr>
            <p:ph idx="1"/>
          </p:nvPr>
        </p:nvSpPr>
        <p:spPr/>
        <p:txBody>
          <a:bodyPr/>
          <a:lstStyle/>
          <a:p>
            <a:pPr>
              <a:buFont typeface="Wingdings" charset="0"/>
              <a:buChar char="n"/>
              <a:defRPr/>
            </a:pPr>
            <a:r>
              <a:rPr lang="en-US">
                <a:cs typeface="ＭＳ Ｐゴシック" charset="0"/>
              </a:rPr>
              <a:t>Frame</a:t>
            </a:r>
            <a:r>
              <a:rPr lang="en-US">
                <a:cs typeface="ＭＳ Ｐゴシック" charset="0"/>
                <a:sym typeface="Wingdings" charset="0"/>
              </a:rPr>
              <a:t>ShotSceneSequence</a:t>
            </a:r>
          </a:p>
          <a:p>
            <a:pPr lvl="1">
              <a:buFont typeface="Wingdings" charset="0"/>
              <a:buChar char="n"/>
              <a:defRPr/>
            </a:pPr>
            <a:endParaRPr lang="en-US"/>
          </a:p>
        </p:txBody>
      </p:sp>
      <p:pic>
        <p:nvPicPr>
          <p:cNvPr id="37891" name="Picture 3" descr="Hulcher_Golf-660x716.jpg">
            <a:extLst>
              <a:ext uri="{FF2B5EF4-FFF2-40B4-BE49-F238E27FC236}">
                <a16:creationId xmlns:a16="http://schemas.microsoft.com/office/drawing/2014/main" id="{AD66940E-D1B3-D84D-A588-700438E932C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33400" y="2438400"/>
            <a:ext cx="2803525" cy="304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2" name="Picture 4" descr="MovieFilmReel.jpg">
            <a:extLst>
              <a:ext uri="{FF2B5EF4-FFF2-40B4-BE49-F238E27FC236}">
                <a16:creationId xmlns:a16="http://schemas.microsoft.com/office/drawing/2014/main" id="{81E2139E-CFC8-834B-941A-C17A18F0B3A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562350" y="3048000"/>
            <a:ext cx="5581650" cy="310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Title 1">
            <a:extLst>
              <a:ext uri="{FF2B5EF4-FFF2-40B4-BE49-F238E27FC236}">
                <a16:creationId xmlns:a16="http://schemas.microsoft.com/office/drawing/2014/main" id="{9BB9CAFE-A103-154C-867E-E396CA47900C}"/>
              </a:ext>
            </a:extLst>
          </p:cNvPr>
          <p:cNvSpPr>
            <a:spLocks noGrp="1" noChangeArrowheads="1"/>
          </p:cNvSpPr>
          <p:nvPr>
            <p:ph type="title"/>
          </p:nvPr>
        </p:nvSpPr>
        <p:spPr/>
        <p:txBody>
          <a:bodyPr/>
          <a:lstStyle/>
          <a:p>
            <a:r>
              <a:rPr lang="en-US" altLang="en-US"/>
              <a:t>Key Terms</a:t>
            </a:r>
          </a:p>
        </p:txBody>
      </p:sp>
      <p:sp>
        <p:nvSpPr>
          <p:cNvPr id="3" name="Content Placeholder 2">
            <a:extLst>
              <a:ext uri="{FF2B5EF4-FFF2-40B4-BE49-F238E27FC236}">
                <a16:creationId xmlns:a16="http://schemas.microsoft.com/office/drawing/2014/main" id="{C92D87CB-92B4-024A-9B94-F9DEAA4B4FBB}"/>
              </a:ext>
            </a:extLst>
          </p:cNvPr>
          <p:cNvSpPr>
            <a:spLocks noGrp="1"/>
          </p:cNvSpPr>
          <p:nvPr>
            <p:ph idx="1"/>
          </p:nvPr>
        </p:nvSpPr>
        <p:spPr/>
        <p:txBody>
          <a:bodyPr/>
          <a:lstStyle/>
          <a:p>
            <a:pPr>
              <a:buFont typeface="Wingdings" charset="0"/>
              <a:buChar char="n"/>
              <a:defRPr/>
            </a:pPr>
            <a:r>
              <a:rPr lang="en-US">
                <a:cs typeface="ＭＳ Ｐゴシック" charset="0"/>
              </a:rPr>
              <a:t>Frame</a:t>
            </a:r>
            <a:r>
              <a:rPr lang="en-US">
                <a:cs typeface="ＭＳ Ｐゴシック" charset="0"/>
                <a:sym typeface="Wingdings" charset="0"/>
              </a:rPr>
              <a:t>ShotSceneSequenceAct</a:t>
            </a:r>
          </a:p>
          <a:p>
            <a:pPr lvl="1">
              <a:buFont typeface="Wingdings" charset="0"/>
              <a:buChar char="n"/>
              <a:defRPr/>
            </a:pPr>
            <a:endParaRPr lang="en-US"/>
          </a:p>
        </p:txBody>
      </p:sp>
      <p:pic>
        <p:nvPicPr>
          <p:cNvPr id="39939" name="Picture 3" descr="Hulcher_Golf-660x716.jpg">
            <a:extLst>
              <a:ext uri="{FF2B5EF4-FFF2-40B4-BE49-F238E27FC236}">
                <a16:creationId xmlns:a16="http://schemas.microsoft.com/office/drawing/2014/main" id="{D6A77904-B263-ED4F-B259-2FAA46A3628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33400" y="2438400"/>
            <a:ext cx="2803525" cy="304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0" name="Picture 4" descr="MovieFilmReel.jpg">
            <a:extLst>
              <a:ext uri="{FF2B5EF4-FFF2-40B4-BE49-F238E27FC236}">
                <a16:creationId xmlns:a16="http://schemas.microsoft.com/office/drawing/2014/main" id="{0A54B583-3489-E24E-A170-1E7A793BDFB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562350" y="3048000"/>
            <a:ext cx="5581650" cy="310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Title 1">
            <a:extLst>
              <a:ext uri="{FF2B5EF4-FFF2-40B4-BE49-F238E27FC236}">
                <a16:creationId xmlns:a16="http://schemas.microsoft.com/office/drawing/2014/main" id="{DFE9DD3B-C971-2A4E-9907-17A73821DAF8}"/>
              </a:ext>
            </a:extLst>
          </p:cNvPr>
          <p:cNvSpPr>
            <a:spLocks noGrp="1" noChangeArrowheads="1"/>
          </p:cNvSpPr>
          <p:nvPr>
            <p:ph type="title"/>
          </p:nvPr>
        </p:nvSpPr>
        <p:spPr/>
        <p:txBody>
          <a:bodyPr/>
          <a:lstStyle/>
          <a:p>
            <a:r>
              <a:rPr lang="en-US" altLang="en-US"/>
              <a:t>Sequence Example</a:t>
            </a:r>
          </a:p>
        </p:txBody>
      </p:sp>
      <p:pic>
        <p:nvPicPr>
          <p:cNvPr id="33795" name="The Untouchables - Extract The Team.mp4" descr="/Volumes/USB DISK/UA TCF Courses (partial)/TCF 112/Lectures/Day 2/The Untouchables - Extract The Team.mp4">
            <a:hlinkClick r:id="" action="ppaction://media"/>
            <a:extLst>
              <a:ext uri="{FF2B5EF4-FFF2-40B4-BE49-F238E27FC236}">
                <a16:creationId xmlns:a16="http://schemas.microsoft.com/office/drawing/2014/main" id="{B0A5A1E7-0559-3E45-A107-139A6826E9C8}"/>
              </a:ext>
            </a:extLst>
          </p:cNvPr>
          <p:cNvPicPr>
            <a:picLocks noChangeAspect="1" noChangeArrowheads="1"/>
          </p:cNvPicPr>
          <p:nvPr>
            <p:ph idx="1"/>
            <a:videoFile r:link="rId2"/>
            <p:extLst>
              <p:ext uri="{DAA4B4D4-6D71-4841-9C94-3DE7FCFB9230}">
                <p14:media xmlns:p14="http://schemas.microsoft.com/office/powerpoint/2010/main" r:link="rId1"/>
              </p:ext>
            </p:extLst>
          </p:nvPr>
        </p:nvPicPr>
        <p:blipFill>
          <a:blip r:embed="rId5">
            <a:extLst>
              <a:ext uri="{28A0092B-C50C-407E-A947-70E740481C1C}">
                <a14:useLocalDpi xmlns:a14="http://schemas.microsoft.com/office/drawing/2010/main" val="0"/>
              </a:ext>
            </a:extLst>
          </a:blip>
          <a:srcRect/>
          <a:stretch>
            <a:fillRect/>
          </a:stretch>
        </p:blipFill>
        <p:spPr>
          <a:xfrm>
            <a:off x="1168400" y="1676400"/>
            <a:ext cx="6604000" cy="4953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87" name="TextBox 4">
            <a:extLst>
              <a:ext uri="{FF2B5EF4-FFF2-40B4-BE49-F238E27FC236}">
                <a16:creationId xmlns:a16="http://schemas.microsoft.com/office/drawing/2014/main" id="{D72F5AA5-B6DC-B04C-A493-4B368D50FFCD}"/>
              </a:ext>
            </a:extLst>
          </p:cNvPr>
          <p:cNvSpPr txBox="1">
            <a:spLocks noChangeArrowheads="1"/>
          </p:cNvSpPr>
          <p:nvPr/>
        </p:nvSpPr>
        <p:spPr bwMode="auto">
          <a:xfrm>
            <a:off x="4625975" y="1524000"/>
            <a:ext cx="45180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folHlink"/>
              </a:buClr>
              <a:buSzPct val="75000"/>
              <a:buFont typeface="Wingdings" pitchFamily="2" charset="2"/>
              <a:buChar char="n"/>
              <a:defRPr kumimoji="1" sz="32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folHlink"/>
              </a:buClr>
              <a:buSzPct val="75000"/>
              <a:buFont typeface="Wingdings" pitchFamily="2" charset="2"/>
              <a:buChar char="n"/>
              <a:defRPr kumimoji="1" sz="28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folHlink"/>
              </a:buClr>
              <a:buSzPct val="75000"/>
              <a:buFont typeface="Wingdings" pitchFamily="2" charset="2"/>
              <a:buChar char="n"/>
              <a:defRPr kumimoji="1" sz="24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folHlink"/>
              </a:buClr>
              <a:buSzPct val="75000"/>
              <a:buFont typeface="Wingdings" pitchFamily="2" charset="2"/>
              <a:buChar char="n"/>
              <a:defRPr kumimoji="1" sz="2000">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folHlink"/>
              </a:buClr>
              <a:buSzPct val="75000"/>
              <a:buFont typeface="Wingdings" pitchFamily="2" charset="2"/>
              <a:buChar char="n"/>
              <a:defRPr kumimoji="1" sz="20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folHlink"/>
              </a:buClr>
              <a:buSzPct val="75000"/>
              <a:buFont typeface="Wingdings" pitchFamily="2" charset="2"/>
              <a:buChar char="n"/>
              <a:defRPr kumimoji="1" sz="20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folHlink"/>
              </a:buClr>
              <a:buSzPct val="75000"/>
              <a:buFont typeface="Wingdings" pitchFamily="2" charset="2"/>
              <a:buChar char="n"/>
              <a:defRPr kumimoji="1" sz="20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folHlink"/>
              </a:buClr>
              <a:buSzPct val="75000"/>
              <a:buFont typeface="Wingdings" pitchFamily="2" charset="2"/>
              <a:buChar char="n"/>
              <a:defRPr kumimoji="1" sz="20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folHlink"/>
              </a:buClr>
              <a:buSzPct val="75000"/>
              <a:buFont typeface="Wingdings" pitchFamily="2" charset="2"/>
              <a:buChar char="n"/>
              <a:defRPr kumimoji="1" sz="20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r>
              <a:rPr kumimoji="0" lang="en-US" altLang="en-US" i="1">
                <a:latin typeface="Times New Roman" panose="02020603050405020304" pitchFamily="18" charset="0"/>
              </a:rPr>
              <a:t>The Untouchables</a:t>
            </a:r>
            <a:r>
              <a:rPr kumimoji="0" lang="en-US" altLang="en-US">
                <a:latin typeface="Times New Roman" panose="02020603050405020304" pitchFamily="18" charset="0"/>
              </a:rPr>
              <a:t> (1987)</a:t>
            </a:r>
            <a:endParaRPr kumimoji="0" lang="en-US" altLang="en-US" i="1">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3795"/>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33795"/>
                                        </p:tgtEl>
                                      </p:cBhvr>
                                    </p:cmd>
                                  </p:childTnLst>
                                </p:cTn>
                              </p:par>
                            </p:childTnLst>
                          </p:cTn>
                        </p:par>
                      </p:childTnLst>
                    </p:cTn>
                  </p:par>
                </p:childTnLst>
              </p:cTn>
              <p:nextCondLst>
                <p:cond evt="onClick" delay="0">
                  <p:tgtEl>
                    <p:spTgt spid="33795"/>
                  </p:tgtEl>
                </p:cond>
              </p:nextCondLst>
            </p:seq>
            <p:video>
              <p:cMediaNode vol="80000">
                <p:cTn id="7" fill="hold" display="0">
                  <p:stCondLst>
                    <p:cond delay="indefinite"/>
                  </p:stCondLst>
                </p:cTn>
                <p:tgtEl>
                  <p:spTgt spid="33795"/>
                </p:tgtEl>
              </p:cMediaNode>
            </p:vide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TPQuestion">
            <a:extLst>
              <a:ext uri="{FF2B5EF4-FFF2-40B4-BE49-F238E27FC236}">
                <a16:creationId xmlns:a16="http://schemas.microsoft.com/office/drawing/2014/main" id="{EA9EE463-5BFD-7640-8B45-3FE40911C054}"/>
              </a:ext>
            </a:extLst>
          </p:cNvPr>
          <p:cNvSpPr>
            <a:spLocks noGrp="1" noChangeArrowheads="1"/>
          </p:cNvSpPr>
          <p:nvPr>
            <p:ph type="title"/>
          </p:nvPr>
        </p:nvSpPr>
        <p:spPr>
          <a:xfrm>
            <a:off x="914400" y="228600"/>
            <a:ext cx="7620000" cy="1143000"/>
          </a:xfrm>
        </p:spPr>
        <p:txBody>
          <a:bodyPr/>
          <a:lstStyle/>
          <a:p>
            <a:pPr eaLnBrk="1" hangingPunct="1"/>
            <a:r>
              <a:rPr lang="en-US" altLang="en-US" sz="2800">
                <a:latin typeface="Calibri" panose="020F0502020204030204" pitchFamily="34" charset="0"/>
              </a:rPr>
              <a:t>Which gauge has served as the dominant frame width through most of motion picture history?</a:t>
            </a:r>
          </a:p>
        </p:txBody>
      </p:sp>
      <p:sp>
        <p:nvSpPr>
          <p:cNvPr id="2051" name="TPAnswers">
            <a:extLst>
              <a:ext uri="{FF2B5EF4-FFF2-40B4-BE49-F238E27FC236}">
                <a16:creationId xmlns:a16="http://schemas.microsoft.com/office/drawing/2014/main" id="{34C42DFA-20A7-E249-A0C5-23C45C8122B5}"/>
              </a:ext>
            </a:extLst>
          </p:cNvPr>
          <p:cNvSpPr>
            <a:spLocks noGrp="1"/>
          </p:cNvSpPr>
          <p:nvPr>
            <p:ph idx="1"/>
            <p:custDataLst>
              <p:tags r:id="rId2"/>
            </p:custDataLst>
          </p:nvPr>
        </p:nvSpPr>
        <p:spPr>
          <a:xfrm>
            <a:off x="457200" y="1600200"/>
            <a:ext cx="4114800" cy="4525963"/>
          </a:xfrm>
        </p:spPr>
        <p:txBody>
          <a:bodyPr/>
          <a:lstStyle/>
          <a:p>
            <a:pPr marL="514350" indent="-514350" eaLnBrk="1" hangingPunct="1">
              <a:buFont typeface="Arial" charset="0"/>
              <a:buAutoNum type="alphaUcPeriod"/>
              <a:defRPr/>
            </a:pPr>
            <a:r>
              <a:rPr lang="en-US" altLang="en-US" sz="2800" dirty="0">
                <a:latin typeface="Calibri" charset="0"/>
              </a:rPr>
              <a:t>8mm</a:t>
            </a:r>
          </a:p>
          <a:p>
            <a:pPr marL="514350" indent="-514350" eaLnBrk="1" hangingPunct="1">
              <a:buFont typeface="Arial" charset="0"/>
              <a:buAutoNum type="alphaUcPeriod"/>
              <a:defRPr/>
            </a:pPr>
            <a:r>
              <a:rPr lang="en-US" altLang="en-US" sz="2800" dirty="0">
                <a:latin typeface="Calibri" charset="0"/>
              </a:rPr>
              <a:t>16mm</a:t>
            </a:r>
          </a:p>
          <a:p>
            <a:pPr marL="514350" indent="-514350" eaLnBrk="1" hangingPunct="1">
              <a:buFont typeface="Arial" charset="0"/>
              <a:buAutoNum type="alphaUcPeriod"/>
              <a:defRPr/>
            </a:pPr>
            <a:r>
              <a:rPr lang="en-US" altLang="en-US" sz="2800" dirty="0">
                <a:latin typeface="Calibri" charset="0"/>
              </a:rPr>
              <a:t>35mm</a:t>
            </a:r>
          </a:p>
          <a:p>
            <a:pPr marL="514350" indent="-514350" eaLnBrk="1" hangingPunct="1">
              <a:buFont typeface="Arial" charset="0"/>
              <a:buAutoNum type="alphaUcPeriod"/>
              <a:defRPr/>
            </a:pPr>
            <a:r>
              <a:rPr lang="en-US" altLang="en-US" sz="2800" dirty="0">
                <a:latin typeface="Calibri" charset="0"/>
              </a:rPr>
              <a:t>70mm</a:t>
            </a:r>
          </a:p>
        </p:txBody>
      </p:sp>
      <p:pic>
        <p:nvPicPr>
          <p:cNvPr id="44035" name="TPChart" descr="DC9C9C0F627446C89D004A24F6A028EAChart20170124160424896.png" hidden="1">
            <a:extLst>
              <a:ext uri="{FF2B5EF4-FFF2-40B4-BE49-F238E27FC236}">
                <a16:creationId xmlns:a16="http://schemas.microsoft.com/office/drawing/2014/main" id="{0411B744-1884-BF45-9960-46B88683FA6F}"/>
              </a:ext>
            </a:extLst>
          </p:cNvPr>
          <p:cNvPicPr>
            <a:picLocks/>
          </p:cNvPicPr>
          <p:nvPr>
            <p:custDataLst>
              <p:tags r:id="rId3"/>
            </p:custDataLst>
          </p:nvPr>
        </p:nvPicPr>
        <p:blipFill>
          <a:blip r:embed="rId8">
            <a:extLst>
              <a:ext uri="{28A0092B-C50C-407E-A947-70E740481C1C}">
                <a14:useLocalDpi xmlns:a14="http://schemas.microsoft.com/office/drawing/2010/main" val="0"/>
              </a:ext>
            </a:extLst>
          </a:blip>
          <a:srcRect/>
          <a:stretch>
            <a:fillRect/>
          </a:stretch>
        </p:blipFill>
        <p:spPr bwMode="auto">
          <a:xfrm>
            <a:off x="4419600" y="1600200"/>
            <a:ext cx="4572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CAI1" hidden="1">
            <a:extLst>
              <a:ext uri="{FF2B5EF4-FFF2-40B4-BE49-F238E27FC236}">
                <a16:creationId xmlns:a16="http://schemas.microsoft.com/office/drawing/2014/main" id="{5151E1BA-61C2-5F40-A43F-E68021E81BB6}"/>
              </a:ext>
            </a:extLst>
          </p:cNvPr>
          <p:cNvSpPr/>
          <p:nvPr>
            <p:custDataLst>
              <p:tags r:id="rId4"/>
            </p:custDataLst>
          </p:nvPr>
        </p:nvSpPr>
        <p:spPr bwMode="auto">
          <a:xfrm>
            <a:off x="182563" y="2698750"/>
            <a:ext cx="342900" cy="342900"/>
          </a:xfrm>
          <a:prstGeom prst="star5">
            <a:avLst/>
          </a:prstGeom>
          <a:gradFill flip="none" rotWithShape="1">
            <a:gsLst>
              <a:gs pos="0">
                <a:srgbClr val="FFFF00"/>
              </a:gs>
              <a:gs pos="100000">
                <a:srgbClr val="FFFFFF"/>
              </a:gs>
            </a:gsLst>
            <a:path path="rect">
              <a:fillToRect l="50000" t="50000" r="50000" b="50000"/>
            </a:path>
            <a:tileRect/>
          </a:gradFill>
          <a:ln w="12700" cap="sq" cmpd="sng" algn="ctr">
            <a:noFill/>
            <a:prstDash val="solid"/>
            <a:round/>
            <a:headEnd type="none" w="sm" len="sm"/>
            <a:tailEnd type="none" w="sm" len="sm"/>
          </a:ln>
          <a:effectLst/>
          <a:extLst/>
        </p:spPr>
        <p:txBody>
          <a:bodyPr wrap="none"/>
          <a:lstStyle/>
          <a:p>
            <a:pPr>
              <a:defRPr/>
            </a:pPr>
            <a:endParaRPr lang="en-US">
              <a:latin typeface="Times New Roman" charset="0"/>
              <a:ea typeface="ＭＳ Ｐゴシック" charset="0"/>
              <a:cs typeface="ＭＳ Ｐゴシック" charset="0"/>
            </a:endParaRPr>
          </a:p>
        </p:txBody>
      </p:sp>
      <p:grpSp>
        <p:nvGrpSpPr>
          <p:cNvPr id="44037" name="TPCountdown" hidden="1">
            <a:extLst>
              <a:ext uri="{FF2B5EF4-FFF2-40B4-BE49-F238E27FC236}">
                <a16:creationId xmlns:a16="http://schemas.microsoft.com/office/drawing/2014/main" id="{02421C53-90A9-3B41-BC92-F60BB26729A3}"/>
              </a:ext>
            </a:extLst>
          </p:cNvPr>
          <p:cNvGrpSpPr>
            <a:grpSpLocks/>
          </p:cNvGrpSpPr>
          <p:nvPr>
            <p:custDataLst>
              <p:tags r:id="rId5"/>
            </p:custDataLst>
          </p:nvPr>
        </p:nvGrpSpPr>
        <p:grpSpPr bwMode="auto">
          <a:xfrm>
            <a:off x="381000" y="5867400"/>
            <a:ext cx="1270000" cy="635000"/>
            <a:chOff x="7683500" y="5842000"/>
            <a:chExt cx="1270000" cy="635000"/>
          </a:xfrm>
        </p:grpSpPr>
        <p:sp>
          <p:nvSpPr>
            <p:cNvPr id="44039" name="CountdownShape" hidden="1">
              <a:extLst>
                <a:ext uri="{FF2B5EF4-FFF2-40B4-BE49-F238E27FC236}">
                  <a16:creationId xmlns:a16="http://schemas.microsoft.com/office/drawing/2014/main" id="{B42750B2-75B3-5541-8741-41E162992C21}"/>
                </a:ext>
              </a:extLst>
            </p:cNvPr>
            <p:cNvSpPr>
              <a:spLocks noChangeArrowheads="1"/>
            </p:cNvSpPr>
            <p:nvPr/>
          </p:nvSpPr>
          <p:spPr bwMode="auto">
            <a:xfrm>
              <a:off x="7683500" y="5842000"/>
              <a:ext cx="1270000" cy="635000"/>
            </a:xfrm>
            <a:prstGeom prst="cube">
              <a:avLst>
                <a:gd name="adj" fmla="val 25000"/>
              </a:avLst>
            </a:prstGeom>
            <a:solidFill>
              <a:srgbClr val="333333"/>
            </a:solidFill>
            <a:ln w="12700" cap="sq">
              <a:solidFill>
                <a:schemeClr val="tx1"/>
              </a:solidFill>
              <a:round/>
              <a:headEnd type="none" w="sm" len="sm"/>
              <a:tailEnd type="none" w="sm" len="sm"/>
            </a:ln>
          </p:spPr>
          <p:txBody>
            <a:bodyPr wrap="none"/>
            <a:lstStyle>
              <a:lvl1pPr>
                <a:spcBef>
                  <a:spcPct val="20000"/>
                </a:spcBef>
                <a:buClr>
                  <a:schemeClr val="folHlink"/>
                </a:buClr>
                <a:buSzPct val="75000"/>
                <a:buFont typeface="Wingdings" pitchFamily="2" charset="2"/>
                <a:buChar char="n"/>
                <a:defRPr kumimoji="1" sz="32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folHlink"/>
                </a:buClr>
                <a:buSzPct val="75000"/>
                <a:buFont typeface="Wingdings" pitchFamily="2" charset="2"/>
                <a:buChar char="n"/>
                <a:defRPr kumimoji="1" sz="28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folHlink"/>
                </a:buClr>
                <a:buSzPct val="75000"/>
                <a:buFont typeface="Wingdings" pitchFamily="2" charset="2"/>
                <a:buChar char="n"/>
                <a:defRPr kumimoji="1" sz="24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folHlink"/>
                </a:buClr>
                <a:buSzPct val="75000"/>
                <a:buFont typeface="Wingdings" pitchFamily="2" charset="2"/>
                <a:buChar char="n"/>
                <a:defRPr kumimoji="1" sz="2000">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folHlink"/>
                </a:buClr>
                <a:buSzPct val="75000"/>
                <a:buFont typeface="Wingdings" pitchFamily="2" charset="2"/>
                <a:buChar char="n"/>
                <a:defRPr kumimoji="1" sz="20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folHlink"/>
                </a:buClr>
                <a:buSzPct val="75000"/>
                <a:buFont typeface="Wingdings" pitchFamily="2" charset="2"/>
                <a:buChar char="n"/>
                <a:defRPr kumimoji="1" sz="20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folHlink"/>
                </a:buClr>
                <a:buSzPct val="75000"/>
                <a:buFont typeface="Wingdings" pitchFamily="2" charset="2"/>
                <a:buChar char="n"/>
                <a:defRPr kumimoji="1" sz="20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folHlink"/>
                </a:buClr>
                <a:buSzPct val="75000"/>
                <a:buFont typeface="Wingdings" pitchFamily="2" charset="2"/>
                <a:buChar char="n"/>
                <a:defRPr kumimoji="1" sz="20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folHlink"/>
                </a:buClr>
                <a:buSzPct val="75000"/>
                <a:buFont typeface="Wingdings" pitchFamily="2" charset="2"/>
                <a:buChar char="n"/>
                <a:defRPr kumimoji="1" sz="20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endParaRPr kumimoji="0" lang="en-US" altLang="en-US">
                <a:latin typeface="Times New Roman" panose="02020603050405020304" pitchFamily="18" charset="0"/>
              </a:endParaRPr>
            </a:p>
          </p:txBody>
        </p:sp>
        <p:sp>
          <p:nvSpPr>
            <p:cNvPr id="44040" name="CountdownText" hidden="1">
              <a:extLst>
                <a:ext uri="{FF2B5EF4-FFF2-40B4-BE49-F238E27FC236}">
                  <a16:creationId xmlns:a16="http://schemas.microsoft.com/office/drawing/2014/main" id="{C7FB0C85-0264-054A-ABC6-9C479B9B9723}"/>
                </a:ext>
              </a:extLst>
            </p:cNvPr>
            <p:cNvSpPr txBox="1">
              <a:spLocks noChangeArrowheads="1"/>
            </p:cNvSpPr>
            <p:nvPr/>
          </p:nvSpPr>
          <p:spPr bwMode="auto">
            <a:xfrm>
              <a:off x="7785100" y="6045200"/>
              <a:ext cx="889000" cy="381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nchor="ctr" anchorCtr="1"/>
            <a:lstStyle>
              <a:lvl1pPr>
                <a:spcBef>
                  <a:spcPct val="20000"/>
                </a:spcBef>
                <a:buClr>
                  <a:schemeClr val="folHlink"/>
                </a:buClr>
                <a:buSzPct val="75000"/>
                <a:buFont typeface="Wingdings" pitchFamily="2" charset="2"/>
                <a:buChar char="n"/>
                <a:defRPr kumimoji="1" sz="32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folHlink"/>
                </a:buClr>
                <a:buSzPct val="75000"/>
                <a:buFont typeface="Wingdings" pitchFamily="2" charset="2"/>
                <a:buChar char="n"/>
                <a:defRPr kumimoji="1" sz="28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folHlink"/>
                </a:buClr>
                <a:buSzPct val="75000"/>
                <a:buFont typeface="Wingdings" pitchFamily="2" charset="2"/>
                <a:buChar char="n"/>
                <a:defRPr kumimoji="1" sz="24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folHlink"/>
                </a:buClr>
                <a:buSzPct val="75000"/>
                <a:buFont typeface="Wingdings" pitchFamily="2" charset="2"/>
                <a:buChar char="n"/>
                <a:defRPr kumimoji="1" sz="2000">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folHlink"/>
                </a:buClr>
                <a:buSzPct val="75000"/>
                <a:buFont typeface="Wingdings" pitchFamily="2" charset="2"/>
                <a:buChar char="n"/>
                <a:defRPr kumimoji="1" sz="20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folHlink"/>
                </a:buClr>
                <a:buSzPct val="75000"/>
                <a:buFont typeface="Wingdings" pitchFamily="2" charset="2"/>
                <a:buChar char="n"/>
                <a:defRPr kumimoji="1" sz="20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folHlink"/>
                </a:buClr>
                <a:buSzPct val="75000"/>
                <a:buFont typeface="Wingdings" pitchFamily="2" charset="2"/>
                <a:buChar char="n"/>
                <a:defRPr kumimoji="1" sz="20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folHlink"/>
                </a:buClr>
                <a:buSzPct val="75000"/>
                <a:buFont typeface="Wingdings" pitchFamily="2" charset="2"/>
                <a:buChar char="n"/>
                <a:defRPr kumimoji="1" sz="20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folHlink"/>
                </a:buClr>
                <a:buSzPct val="75000"/>
                <a:buFont typeface="Wingdings" pitchFamily="2" charset="2"/>
                <a:buChar char="n"/>
                <a:defRPr kumimoji="1" sz="2000">
                  <a:solidFill>
                    <a:schemeClr val="tx1"/>
                  </a:solidFill>
                  <a:latin typeface="Tahoma" panose="020B0604030504040204" pitchFamily="34" charset="0"/>
                  <a:ea typeface="ＭＳ Ｐゴシック" panose="020B0600070205080204" pitchFamily="34" charset="-128"/>
                </a:defRPr>
              </a:lvl9pPr>
            </a:lstStyle>
            <a:p>
              <a:pPr algn="r">
                <a:spcBef>
                  <a:spcPct val="0"/>
                </a:spcBef>
                <a:buClrTx/>
                <a:buSzTx/>
                <a:buFontTx/>
                <a:buNone/>
              </a:pPr>
              <a:r>
                <a:rPr kumimoji="0" lang="en-US" altLang="en-US" b="1">
                  <a:solidFill>
                    <a:srgbClr val="FF0000"/>
                  </a:solidFill>
                </a:rPr>
                <a:t>:30</a:t>
              </a:r>
            </a:p>
          </p:txBody>
        </p:sp>
        <p:cxnSp>
          <p:nvCxnSpPr>
            <p:cNvPr id="44041" name="CountdownLine" hidden="1">
              <a:extLst>
                <a:ext uri="{FF2B5EF4-FFF2-40B4-BE49-F238E27FC236}">
                  <a16:creationId xmlns:a16="http://schemas.microsoft.com/office/drawing/2014/main" id="{CFF88588-928C-A540-A4A0-B43D99929AEE}"/>
                </a:ext>
              </a:extLst>
            </p:cNvPr>
            <p:cNvCxnSpPr>
              <a:cxnSpLocks noChangeShapeType="1"/>
            </p:cNvCxnSpPr>
            <p:nvPr/>
          </p:nvCxnSpPr>
          <p:spPr bwMode="auto">
            <a:xfrm>
              <a:off x="8001000" y="5943600"/>
              <a:ext cx="508000" cy="0"/>
            </a:xfrm>
            <a:prstGeom prst="line">
              <a:avLst/>
            </a:prstGeom>
            <a:noFill/>
            <a:ln w="38100" cap="sq">
              <a:solidFill>
                <a:schemeClr val="tx1"/>
              </a:solidFill>
              <a:round/>
              <a:headEnd type="none" w="sm" len="sm"/>
              <a:tailEnd type="none" w="sm" len="sm"/>
            </a:ln>
            <a:extLst>
              <a:ext uri="{909E8E84-426E-40DD-AFC4-6F175D3DCCD1}">
                <a14:hiddenFill xmlns:a14="http://schemas.microsoft.com/office/drawing/2010/main">
                  <a:noFill/>
                </a14:hiddenFill>
              </a:ext>
            </a:extLst>
          </p:spPr>
        </p:cxnSp>
      </p:grpSp>
      <p:pic>
        <p:nvPicPr>
          <p:cNvPr id="44038" name="Picture 2">
            <a:extLst>
              <a:ext uri="{FF2B5EF4-FFF2-40B4-BE49-F238E27FC236}">
                <a16:creationId xmlns:a16="http://schemas.microsoft.com/office/drawing/2014/main" id="{28812EC1-F17D-C14B-9D65-6398E34D7481}"/>
              </a:ext>
            </a:extLst>
          </p:cNvPr>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rot="-1112790">
            <a:off x="2201863" y="3021013"/>
            <a:ext cx="6102350" cy="243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TPQuestion">
            <a:extLst>
              <a:ext uri="{FF2B5EF4-FFF2-40B4-BE49-F238E27FC236}">
                <a16:creationId xmlns:a16="http://schemas.microsoft.com/office/drawing/2014/main" id="{3CBA2809-B888-BC44-A19E-3B2B2260ED42}"/>
              </a:ext>
            </a:extLst>
          </p:cNvPr>
          <p:cNvSpPr>
            <a:spLocks noGrp="1" noChangeArrowheads="1"/>
          </p:cNvSpPr>
          <p:nvPr>
            <p:ph type="title"/>
          </p:nvPr>
        </p:nvSpPr>
        <p:spPr/>
        <p:txBody>
          <a:bodyPr/>
          <a:lstStyle/>
          <a:p>
            <a:r>
              <a:rPr lang="en-US" altLang="en-US" sz="3600"/>
              <a:t>Which of these video formats</a:t>
            </a:r>
            <a:br>
              <a:rPr lang="en-US" altLang="en-US" sz="3600"/>
            </a:br>
            <a:r>
              <a:rPr lang="en-US" altLang="en-US" sz="3600"/>
              <a:t>is the newest?</a:t>
            </a:r>
          </a:p>
        </p:txBody>
      </p:sp>
      <p:sp>
        <p:nvSpPr>
          <p:cNvPr id="2051" name="TPAnswers">
            <a:extLst>
              <a:ext uri="{FF2B5EF4-FFF2-40B4-BE49-F238E27FC236}">
                <a16:creationId xmlns:a16="http://schemas.microsoft.com/office/drawing/2014/main" id="{33BDA619-1703-4D47-A3F2-C9BDB0A86C62}"/>
              </a:ext>
            </a:extLst>
          </p:cNvPr>
          <p:cNvSpPr>
            <a:spLocks noGrp="1"/>
          </p:cNvSpPr>
          <p:nvPr>
            <p:ph idx="1"/>
            <p:custDataLst>
              <p:tags r:id="rId2"/>
            </p:custDataLst>
          </p:nvPr>
        </p:nvSpPr>
        <p:spPr>
          <a:xfrm>
            <a:off x="457200" y="1600200"/>
            <a:ext cx="4114800" cy="4525963"/>
          </a:xfrm>
        </p:spPr>
        <p:txBody>
          <a:bodyPr/>
          <a:lstStyle/>
          <a:p>
            <a:pPr marL="514350" indent="-514350" eaLnBrk="1" hangingPunct="1">
              <a:buFont typeface="Arial" charset="0"/>
              <a:buAutoNum type="alphaUcPeriod"/>
              <a:defRPr/>
            </a:pPr>
            <a:r>
              <a:rPr lang="en-US" altLang="en-US" dirty="0">
                <a:latin typeface="Calibri" charset="0"/>
              </a:rPr>
              <a:t>NTSC</a:t>
            </a:r>
          </a:p>
          <a:p>
            <a:pPr marL="514350" indent="-514350" eaLnBrk="1" hangingPunct="1">
              <a:buFont typeface="Arial" charset="0"/>
              <a:buAutoNum type="alphaUcPeriod"/>
              <a:defRPr/>
            </a:pPr>
            <a:r>
              <a:rPr lang="en-US" altLang="en-US" dirty="0">
                <a:latin typeface="Calibri" charset="0"/>
              </a:rPr>
              <a:t>HD</a:t>
            </a:r>
          </a:p>
          <a:p>
            <a:pPr marL="514350" indent="-514350" eaLnBrk="1" hangingPunct="1">
              <a:buFont typeface="Arial" charset="0"/>
              <a:buAutoNum type="alphaUcPeriod"/>
              <a:defRPr/>
            </a:pPr>
            <a:r>
              <a:rPr lang="en-US" altLang="en-US" dirty="0">
                <a:latin typeface="Calibri" charset="0"/>
              </a:rPr>
              <a:t>4k</a:t>
            </a:r>
          </a:p>
          <a:p>
            <a:pPr marL="514350" indent="-514350" eaLnBrk="1" hangingPunct="1">
              <a:buFont typeface="Arial" charset="0"/>
              <a:buAutoNum type="alphaUcPeriod"/>
              <a:defRPr/>
            </a:pPr>
            <a:r>
              <a:rPr lang="en-US" altLang="en-US" dirty="0">
                <a:latin typeface="Calibri" charset="0"/>
              </a:rPr>
              <a:t>PAL</a:t>
            </a:r>
          </a:p>
          <a:p>
            <a:pPr marL="514350" indent="-514350" eaLnBrk="1" hangingPunct="1">
              <a:buFont typeface="Arial" charset="0"/>
              <a:buAutoNum type="alphaUcPeriod"/>
              <a:defRPr/>
            </a:pPr>
            <a:r>
              <a:rPr lang="en-US" altLang="en-US" dirty="0">
                <a:latin typeface="Calibri" charset="0"/>
              </a:rPr>
              <a:t>DV</a:t>
            </a:r>
          </a:p>
        </p:txBody>
      </p:sp>
      <p:pic>
        <p:nvPicPr>
          <p:cNvPr id="46083" name="TPChart" descr="EC6CA5ED860D485EAABEA18F8CAC995FChart20170124154802403.png" hidden="1">
            <a:extLst>
              <a:ext uri="{FF2B5EF4-FFF2-40B4-BE49-F238E27FC236}">
                <a16:creationId xmlns:a16="http://schemas.microsoft.com/office/drawing/2014/main" id="{6A339E67-1A78-C74E-99D5-C1BD509C32E9}"/>
              </a:ext>
            </a:extLst>
          </p:cNvPr>
          <p:cNvPicPr>
            <a:picLocks/>
          </p:cNvPicPr>
          <p:nvPr>
            <p:custDataLst>
              <p:tags r:id="rId3"/>
            </p:custDataLst>
          </p:nvPr>
        </p:nvPicPr>
        <p:blipFill>
          <a:blip r:embed="rId8">
            <a:extLst>
              <a:ext uri="{28A0092B-C50C-407E-A947-70E740481C1C}">
                <a14:useLocalDpi xmlns:a14="http://schemas.microsoft.com/office/drawing/2010/main" val="0"/>
              </a:ext>
            </a:extLst>
          </a:blip>
          <a:srcRect/>
          <a:stretch>
            <a:fillRect/>
          </a:stretch>
        </p:blipFill>
        <p:spPr bwMode="auto">
          <a:xfrm>
            <a:off x="4508500" y="1600200"/>
            <a:ext cx="4572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CAI1" hidden="1">
            <a:extLst>
              <a:ext uri="{FF2B5EF4-FFF2-40B4-BE49-F238E27FC236}">
                <a16:creationId xmlns:a16="http://schemas.microsoft.com/office/drawing/2014/main" id="{1CB8A26F-5115-684F-8664-C5F7FD83C2E1}"/>
              </a:ext>
            </a:extLst>
          </p:cNvPr>
          <p:cNvSpPr/>
          <p:nvPr>
            <p:custDataLst>
              <p:tags r:id="rId4"/>
            </p:custDataLst>
          </p:nvPr>
        </p:nvSpPr>
        <p:spPr bwMode="auto">
          <a:xfrm>
            <a:off x="142875" y="2849563"/>
            <a:ext cx="393700" cy="393700"/>
          </a:xfrm>
          <a:prstGeom prst="star5">
            <a:avLst/>
          </a:prstGeom>
          <a:gradFill flip="none" rotWithShape="1">
            <a:gsLst>
              <a:gs pos="0">
                <a:srgbClr val="FFFF00"/>
              </a:gs>
              <a:gs pos="100000">
                <a:srgbClr val="FFFFFF"/>
              </a:gs>
            </a:gsLst>
            <a:path path="rect">
              <a:fillToRect l="50000" t="50000" r="50000" b="50000"/>
            </a:path>
            <a:tileRect/>
          </a:gradFill>
          <a:ln w="12700" cap="sq" cmpd="sng" algn="ctr">
            <a:noFill/>
            <a:prstDash val="solid"/>
            <a:round/>
            <a:headEnd type="none" w="sm" len="sm"/>
            <a:tailEnd type="none" w="sm" len="sm"/>
          </a:ln>
          <a:effectLst/>
          <a:extLst/>
        </p:spPr>
        <p:txBody>
          <a:bodyPr wrap="none"/>
          <a:lstStyle/>
          <a:p>
            <a:pPr>
              <a:defRPr/>
            </a:pPr>
            <a:endParaRPr lang="en-US">
              <a:latin typeface="Times New Roman" charset="0"/>
              <a:ea typeface="ＭＳ Ｐゴシック" charset="0"/>
              <a:cs typeface="ＭＳ Ｐゴシック" charset="0"/>
            </a:endParaRPr>
          </a:p>
        </p:txBody>
      </p:sp>
      <p:grpSp>
        <p:nvGrpSpPr>
          <p:cNvPr id="46085" name="TPCountdown" hidden="1">
            <a:extLst>
              <a:ext uri="{FF2B5EF4-FFF2-40B4-BE49-F238E27FC236}">
                <a16:creationId xmlns:a16="http://schemas.microsoft.com/office/drawing/2014/main" id="{69E4CDB0-4FF0-3741-8EA5-32518DEAB168}"/>
              </a:ext>
            </a:extLst>
          </p:cNvPr>
          <p:cNvGrpSpPr>
            <a:grpSpLocks/>
          </p:cNvGrpSpPr>
          <p:nvPr>
            <p:custDataLst>
              <p:tags r:id="rId5"/>
            </p:custDataLst>
          </p:nvPr>
        </p:nvGrpSpPr>
        <p:grpSpPr bwMode="auto">
          <a:xfrm>
            <a:off x="381000" y="5791200"/>
            <a:ext cx="1270000" cy="635000"/>
            <a:chOff x="7683500" y="5842000"/>
            <a:chExt cx="1270000" cy="635000"/>
          </a:xfrm>
        </p:grpSpPr>
        <p:sp>
          <p:nvSpPr>
            <p:cNvPr id="46088" name="CountdownShape" hidden="1">
              <a:extLst>
                <a:ext uri="{FF2B5EF4-FFF2-40B4-BE49-F238E27FC236}">
                  <a16:creationId xmlns:a16="http://schemas.microsoft.com/office/drawing/2014/main" id="{44EB21BB-DD68-2046-BA43-EF947F2B7068}"/>
                </a:ext>
              </a:extLst>
            </p:cNvPr>
            <p:cNvSpPr>
              <a:spLocks noChangeArrowheads="1"/>
            </p:cNvSpPr>
            <p:nvPr/>
          </p:nvSpPr>
          <p:spPr bwMode="auto">
            <a:xfrm>
              <a:off x="7683500" y="5842000"/>
              <a:ext cx="1270000" cy="635000"/>
            </a:xfrm>
            <a:prstGeom prst="cube">
              <a:avLst>
                <a:gd name="adj" fmla="val 25000"/>
              </a:avLst>
            </a:prstGeom>
            <a:solidFill>
              <a:srgbClr val="333333"/>
            </a:solidFill>
            <a:ln w="12700" cap="sq">
              <a:solidFill>
                <a:schemeClr val="tx1"/>
              </a:solidFill>
              <a:round/>
              <a:headEnd type="none" w="sm" len="sm"/>
              <a:tailEnd type="none" w="sm" len="sm"/>
            </a:ln>
          </p:spPr>
          <p:txBody>
            <a:bodyPr wrap="none"/>
            <a:lstStyle>
              <a:lvl1pPr>
                <a:spcBef>
                  <a:spcPct val="20000"/>
                </a:spcBef>
                <a:buClr>
                  <a:schemeClr val="folHlink"/>
                </a:buClr>
                <a:buSzPct val="75000"/>
                <a:buFont typeface="Wingdings" pitchFamily="2" charset="2"/>
                <a:buChar char="n"/>
                <a:defRPr kumimoji="1" sz="32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folHlink"/>
                </a:buClr>
                <a:buSzPct val="75000"/>
                <a:buFont typeface="Wingdings" pitchFamily="2" charset="2"/>
                <a:buChar char="n"/>
                <a:defRPr kumimoji="1" sz="28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folHlink"/>
                </a:buClr>
                <a:buSzPct val="75000"/>
                <a:buFont typeface="Wingdings" pitchFamily="2" charset="2"/>
                <a:buChar char="n"/>
                <a:defRPr kumimoji="1" sz="24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folHlink"/>
                </a:buClr>
                <a:buSzPct val="75000"/>
                <a:buFont typeface="Wingdings" pitchFamily="2" charset="2"/>
                <a:buChar char="n"/>
                <a:defRPr kumimoji="1" sz="2000">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folHlink"/>
                </a:buClr>
                <a:buSzPct val="75000"/>
                <a:buFont typeface="Wingdings" pitchFamily="2" charset="2"/>
                <a:buChar char="n"/>
                <a:defRPr kumimoji="1" sz="20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folHlink"/>
                </a:buClr>
                <a:buSzPct val="75000"/>
                <a:buFont typeface="Wingdings" pitchFamily="2" charset="2"/>
                <a:buChar char="n"/>
                <a:defRPr kumimoji="1" sz="20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folHlink"/>
                </a:buClr>
                <a:buSzPct val="75000"/>
                <a:buFont typeface="Wingdings" pitchFamily="2" charset="2"/>
                <a:buChar char="n"/>
                <a:defRPr kumimoji="1" sz="20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folHlink"/>
                </a:buClr>
                <a:buSzPct val="75000"/>
                <a:buFont typeface="Wingdings" pitchFamily="2" charset="2"/>
                <a:buChar char="n"/>
                <a:defRPr kumimoji="1" sz="20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folHlink"/>
                </a:buClr>
                <a:buSzPct val="75000"/>
                <a:buFont typeface="Wingdings" pitchFamily="2" charset="2"/>
                <a:buChar char="n"/>
                <a:defRPr kumimoji="1" sz="20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endParaRPr kumimoji="0" lang="en-US" altLang="en-US">
                <a:latin typeface="Times New Roman" panose="02020603050405020304" pitchFamily="18" charset="0"/>
              </a:endParaRPr>
            </a:p>
          </p:txBody>
        </p:sp>
        <p:sp>
          <p:nvSpPr>
            <p:cNvPr id="46089" name="CountdownText" hidden="1">
              <a:extLst>
                <a:ext uri="{FF2B5EF4-FFF2-40B4-BE49-F238E27FC236}">
                  <a16:creationId xmlns:a16="http://schemas.microsoft.com/office/drawing/2014/main" id="{3FC2F461-9DD5-B24F-9D5F-8B2B7264B97E}"/>
                </a:ext>
              </a:extLst>
            </p:cNvPr>
            <p:cNvSpPr txBox="1">
              <a:spLocks noChangeArrowheads="1"/>
            </p:cNvSpPr>
            <p:nvPr/>
          </p:nvSpPr>
          <p:spPr bwMode="auto">
            <a:xfrm>
              <a:off x="7785100" y="6045200"/>
              <a:ext cx="889000" cy="381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nchor="ctr" anchorCtr="1"/>
            <a:lstStyle>
              <a:lvl1pPr>
                <a:spcBef>
                  <a:spcPct val="20000"/>
                </a:spcBef>
                <a:buClr>
                  <a:schemeClr val="folHlink"/>
                </a:buClr>
                <a:buSzPct val="75000"/>
                <a:buFont typeface="Wingdings" pitchFamily="2" charset="2"/>
                <a:buChar char="n"/>
                <a:defRPr kumimoji="1" sz="32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folHlink"/>
                </a:buClr>
                <a:buSzPct val="75000"/>
                <a:buFont typeface="Wingdings" pitchFamily="2" charset="2"/>
                <a:buChar char="n"/>
                <a:defRPr kumimoji="1" sz="28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folHlink"/>
                </a:buClr>
                <a:buSzPct val="75000"/>
                <a:buFont typeface="Wingdings" pitchFamily="2" charset="2"/>
                <a:buChar char="n"/>
                <a:defRPr kumimoji="1" sz="24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folHlink"/>
                </a:buClr>
                <a:buSzPct val="75000"/>
                <a:buFont typeface="Wingdings" pitchFamily="2" charset="2"/>
                <a:buChar char="n"/>
                <a:defRPr kumimoji="1" sz="2000">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folHlink"/>
                </a:buClr>
                <a:buSzPct val="75000"/>
                <a:buFont typeface="Wingdings" pitchFamily="2" charset="2"/>
                <a:buChar char="n"/>
                <a:defRPr kumimoji="1" sz="20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folHlink"/>
                </a:buClr>
                <a:buSzPct val="75000"/>
                <a:buFont typeface="Wingdings" pitchFamily="2" charset="2"/>
                <a:buChar char="n"/>
                <a:defRPr kumimoji="1" sz="20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folHlink"/>
                </a:buClr>
                <a:buSzPct val="75000"/>
                <a:buFont typeface="Wingdings" pitchFamily="2" charset="2"/>
                <a:buChar char="n"/>
                <a:defRPr kumimoji="1" sz="20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folHlink"/>
                </a:buClr>
                <a:buSzPct val="75000"/>
                <a:buFont typeface="Wingdings" pitchFamily="2" charset="2"/>
                <a:buChar char="n"/>
                <a:defRPr kumimoji="1" sz="20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folHlink"/>
                </a:buClr>
                <a:buSzPct val="75000"/>
                <a:buFont typeface="Wingdings" pitchFamily="2" charset="2"/>
                <a:buChar char="n"/>
                <a:defRPr kumimoji="1" sz="2000">
                  <a:solidFill>
                    <a:schemeClr val="tx1"/>
                  </a:solidFill>
                  <a:latin typeface="Tahoma" panose="020B0604030504040204" pitchFamily="34" charset="0"/>
                  <a:ea typeface="ＭＳ Ｐゴシック" panose="020B0600070205080204" pitchFamily="34" charset="-128"/>
                </a:defRPr>
              </a:lvl9pPr>
            </a:lstStyle>
            <a:p>
              <a:pPr algn="r">
                <a:spcBef>
                  <a:spcPct val="0"/>
                </a:spcBef>
                <a:buClrTx/>
                <a:buSzTx/>
                <a:buFontTx/>
                <a:buNone/>
              </a:pPr>
              <a:r>
                <a:rPr kumimoji="0" lang="en-US" altLang="en-US" b="1">
                  <a:solidFill>
                    <a:srgbClr val="FF0000"/>
                  </a:solidFill>
                </a:rPr>
                <a:t>:30</a:t>
              </a:r>
            </a:p>
          </p:txBody>
        </p:sp>
        <p:cxnSp>
          <p:nvCxnSpPr>
            <p:cNvPr id="46090" name="CountdownLine" hidden="1">
              <a:extLst>
                <a:ext uri="{FF2B5EF4-FFF2-40B4-BE49-F238E27FC236}">
                  <a16:creationId xmlns:a16="http://schemas.microsoft.com/office/drawing/2014/main" id="{993221BF-047E-BB4B-B362-C67F406E9431}"/>
                </a:ext>
              </a:extLst>
            </p:cNvPr>
            <p:cNvCxnSpPr>
              <a:cxnSpLocks noChangeShapeType="1"/>
            </p:cNvCxnSpPr>
            <p:nvPr/>
          </p:nvCxnSpPr>
          <p:spPr bwMode="auto">
            <a:xfrm>
              <a:off x="8001000" y="5943600"/>
              <a:ext cx="508000" cy="0"/>
            </a:xfrm>
            <a:prstGeom prst="line">
              <a:avLst/>
            </a:prstGeom>
            <a:noFill/>
            <a:ln w="38100" cap="sq">
              <a:solidFill>
                <a:schemeClr val="tx1"/>
              </a:solidFill>
              <a:round/>
              <a:headEnd type="none" w="sm" len="sm"/>
              <a:tailEnd type="none" w="sm" len="sm"/>
            </a:ln>
            <a:extLst>
              <a:ext uri="{909E8E84-426E-40DD-AFC4-6F175D3DCCD1}">
                <a14:hiddenFill xmlns:a14="http://schemas.microsoft.com/office/drawing/2010/main">
                  <a:noFill/>
                </a14:hiddenFill>
              </a:ext>
            </a:extLst>
          </p:spPr>
        </p:cxnSp>
      </p:grpSp>
      <p:pic>
        <p:nvPicPr>
          <p:cNvPr id="46086" name="Picture 2">
            <a:extLst>
              <a:ext uri="{FF2B5EF4-FFF2-40B4-BE49-F238E27FC236}">
                <a16:creationId xmlns:a16="http://schemas.microsoft.com/office/drawing/2014/main" id="{9D7F87D4-E037-0A44-AC64-BA976232361A}"/>
              </a:ext>
            </a:extLst>
          </p:cNvPr>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rot="876955">
            <a:off x="2044700" y="3225800"/>
            <a:ext cx="4843463" cy="363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087" name="Picture 3">
            <a:extLst>
              <a:ext uri="{FF2B5EF4-FFF2-40B4-BE49-F238E27FC236}">
                <a16:creationId xmlns:a16="http://schemas.microsoft.com/office/drawing/2014/main" id="{A71B2653-506D-C242-BFF3-2EFA5690B21A}"/>
              </a:ext>
            </a:extLst>
          </p:cNvPr>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rot="485227">
            <a:off x="4662488" y="1425575"/>
            <a:ext cx="4575175" cy="294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Title 1">
            <a:extLst>
              <a:ext uri="{FF2B5EF4-FFF2-40B4-BE49-F238E27FC236}">
                <a16:creationId xmlns:a16="http://schemas.microsoft.com/office/drawing/2014/main" id="{1E9276AA-617E-8E47-AFB6-01B0C5DBFE70}"/>
              </a:ext>
            </a:extLst>
          </p:cNvPr>
          <p:cNvSpPr>
            <a:spLocks noGrp="1" noChangeArrowheads="1"/>
          </p:cNvSpPr>
          <p:nvPr>
            <p:ph type="title"/>
          </p:nvPr>
        </p:nvSpPr>
        <p:spPr/>
        <p:txBody>
          <a:bodyPr/>
          <a:lstStyle/>
          <a:p>
            <a:r>
              <a:rPr lang="en-US" altLang="en-US"/>
              <a:t>Aspect Ratio</a:t>
            </a:r>
          </a:p>
        </p:txBody>
      </p:sp>
      <p:sp>
        <p:nvSpPr>
          <p:cNvPr id="3" name="Content Placeholder 2">
            <a:extLst>
              <a:ext uri="{FF2B5EF4-FFF2-40B4-BE49-F238E27FC236}">
                <a16:creationId xmlns:a16="http://schemas.microsoft.com/office/drawing/2014/main" id="{B4BF5C7E-70B9-EC45-B062-DB8C61F85AF5}"/>
              </a:ext>
            </a:extLst>
          </p:cNvPr>
          <p:cNvSpPr>
            <a:spLocks noGrp="1"/>
          </p:cNvSpPr>
          <p:nvPr>
            <p:ph idx="1"/>
          </p:nvPr>
        </p:nvSpPr>
        <p:spPr/>
        <p:txBody>
          <a:bodyPr/>
          <a:lstStyle/>
          <a:p>
            <a:pPr>
              <a:buFont typeface="Wingdings" charset="2"/>
              <a:buChar char="n"/>
              <a:defRPr/>
            </a:pPr>
            <a:r>
              <a:rPr lang="en-US" altLang="en-US"/>
              <a:t>Common Sizes </a:t>
            </a:r>
          </a:p>
        </p:txBody>
      </p:sp>
      <p:pic>
        <p:nvPicPr>
          <p:cNvPr id="48131" name="Picture 3" descr="Ratio-1.png">
            <a:extLst>
              <a:ext uri="{FF2B5EF4-FFF2-40B4-BE49-F238E27FC236}">
                <a16:creationId xmlns:a16="http://schemas.microsoft.com/office/drawing/2014/main" id="{8BD5A8DC-A870-184F-AD3A-76A052187D7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286000" y="2362200"/>
            <a:ext cx="5943600" cy="386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Title 1">
            <a:extLst>
              <a:ext uri="{FF2B5EF4-FFF2-40B4-BE49-F238E27FC236}">
                <a16:creationId xmlns:a16="http://schemas.microsoft.com/office/drawing/2014/main" id="{7C0F08D1-E9B7-044C-A174-B1AE668B8791}"/>
              </a:ext>
            </a:extLst>
          </p:cNvPr>
          <p:cNvSpPr>
            <a:spLocks noGrp="1" noChangeArrowheads="1"/>
          </p:cNvSpPr>
          <p:nvPr>
            <p:ph type="title"/>
          </p:nvPr>
        </p:nvSpPr>
        <p:spPr/>
        <p:txBody>
          <a:bodyPr/>
          <a:lstStyle/>
          <a:p>
            <a:r>
              <a:rPr lang="en-US" altLang="en-US"/>
              <a:t>Aspect Ratio</a:t>
            </a:r>
          </a:p>
        </p:txBody>
      </p:sp>
      <p:sp>
        <p:nvSpPr>
          <p:cNvPr id="3" name="Content Placeholder 2">
            <a:extLst>
              <a:ext uri="{FF2B5EF4-FFF2-40B4-BE49-F238E27FC236}">
                <a16:creationId xmlns:a16="http://schemas.microsoft.com/office/drawing/2014/main" id="{CEBF57D3-A5E0-FE40-B4AA-DB1874A61697}"/>
              </a:ext>
            </a:extLst>
          </p:cNvPr>
          <p:cNvSpPr>
            <a:spLocks noGrp="1"/>
          </p:cNvSpPr>
          <p:nvPr>
            <p:ph idx="1"/>
          </p:nvPr>
        </p:nvSpPr>
        <p:spPr/>
        <p:txBody>
          <a:bodyPr/>
          <a:lstStyle/>
          <a:p>
            <a:pPr marL="0" indent="0">
              <a:buFont typeface="Wingdings" charset="0"/>
              <a:buNone/>
              <a:defRPr/>
            </a:pPr>
            <a:r>
              <a:rPr lang="en-US" dirty="0">
                <a:cs typeface="ＭＳ Ｐゴシック" charset="0"/>
              </a:rPr>
              <a:t>Corrections and Adjustments</a:t>
            </a:r>
          </a:p>
          <a:p>
            <a:pPr>
              <a:buFont typeface="Wingdings" charset="0"/>
              <a:buChar char="n"/>
              <a:defRPr/>
            </a:pPr>
            <a:r>
              <a:rPr lang="en-US" dirty="0">
                <a:cs typeface="ＭＳ Ｐゴシック" charset="0"/>
              </a:rPr>
              <a:t>Letterboxing</a:t>
            </a:r>
          </a:p>
          <a:p>
            <a:pPr>
              <a:buFont typeface="Wingdings" charset="0"/>
              <a:buChar char="n"/>
              <a:defRPr/>
            </a:pPr>
            <a:r>
              <a:rPr lang="en-US" dirty="0" err="1">
                <a:cs typeface="ＭＳ Ｐゴシック" charset="0"/>
              </a:rPr>
              <a:t>Windowboxing</a:t>
            </a:r>
            <a:r>
              <a:rPr lang="en-US" dirty="0">
                <a:cs typeface="ＭＳ Ｐゴシック" charset="0"/>
              </a:rPr>
              <a:t> (Pillars)</a:t>
            </a:r>
          </a:p>
          <a:p>
            <a:pPr>
              <a:buFont typeface="Wingdings" charset="0"/>
              <a:buChar char="n"/>
              <a:defRPr/>
            </a:pPr>
            <a:r>
              <a:rPr lang="en-US" dirty="0">
                <a:cs typeface="ＭＳ Ｐゴシック" charset="0"/>
              </a:rPr>
              <a:t>Cropping</a:t>
            </a:r>
          </a:p>
          <a:p>
            <a:pPr>
              <a:buFont typeface="Wingdings" charset="0"/>
              <a:buChar char="n"/>
              <a:defRPr/>
            </a:pPr>
            <a:r>
              <a:rPr lang="en-US" dirty="0">
                <a:cs typeface="ＭＳ Ｐゴシック" charset="0"/>
              </a:rPr>
              <a:t>Anamorphic</a:t>
            </a:r>
          </a:p>
          <a:p>
            <a:pPr>
              <a:buFont typeface="Wingdings" charset="0"/>
              <a:buNone/>
              <a:defRPr/>
            </a:pPr>
            <a:endParaRPr lang="en-US" dirty="0">
              <a:cs typeface="ＭＳ Ｐゴシック"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le 1">
            <a:extLst>
              <a:ext uri="{FF2B5EF4-FFF2-40B4-BE49-F238E27FC236}">
                <a16:creationId xmlns:a16="http://schemas.microsoft.com/office/drawing/2014/main" id="{3EBF5745-0EE3-3249-AC1B-E56CBAB1A4F0}"/>
              </a:ext>
            </a:extLst>
          </p:cNvPr>
          <p:cNvSpPr>
            <a:spLocks noGrp="1" noChangeArrowheads="1"/>
          </p:cNvSpPr>
          <p:nvPr>
            <p:ph type="title"/>
          </p:nvPr>
        </p:nvSpPr>
        <p:spPr/>
        <p:txBody>
          <a:bodyPr/>
          <a:lstStyle/>
          <a:p>
            <a:r>
              <a:rPr lang="en-US" altLang="en-US"/>
              <a:t>In-class quiz</a:t>
            </a:r>
          </a:p>
        </p:txBody>
      </p:sp>
      <p:sp>
        <p:nvSpPr>
          <p:cNvPr id="3" name="Content Placeholder 2">
            <a:extLst>
              <a:ext uri="{FF2B5EF4-FFF2-40B4-BE49-F238E27FC236}">
                <a16:creationId xmlns:a16="http://schemas.microsoft.com/office/drawing/2014/main" id="{D17B9107-9E80-D544-B711-1A7B2CA25DFF}"/>
              </a:ext>
            </a:extLst>
          </p:cNvPr>
          <p:cNvSpPr>
            <a:spLocks noGrp="1"/>
          </p:cNvSpPr>
          <p:nvPr>
            <p:ph idx="1"/>
          </p:nvPr>
        </p:nvSpPr>
        <p:spPr/>
        <p:txBody>
          <a:bodyPr/>
          <a:lstStyle/>
          <a:p>
            <a:pPr>
              <a:buFont typeface="Wingdings" charset="2"/>
              <a:buChar char="n"/>
              <a:defRPr/>
            </a:pPr>
            <a:r>
              <a:rPr lang="en-US" dirty="0"/>
              <a:t>Listen for some of the answers during our lecture</a:t>
            </a:r>
          </a:p>
          <a:p>
            <a:pPr>
              <a:buFont typeface="Wingdings" charset="2"/>
              <a:buChar char="n"/>
              <a:defRPr/>
            </a:pPr>
            <a:r>
              <a:rPr lang="en-US" dirty="0"/>
              <a:t>Take a few minutes before class is over and turn it in</a:t>
            </a:r>
          </a:p>
          <a:p>
            <a:pPr>
              <a:buFont typeface="Wingdings" charset="2"/>
              <a:buChar char="n"/>
              <a:defRPr/>
            </a:pPr>
            <a:r>
              <a:rPr lang="en-US" dirty="0"/>
              <a:t>Keep your work to yourself</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Title 1">
            <a:extLst>
              <a:ext uri="{FF2B5EF4-FFF2-40B4-BE49-F238E27FC236}">
                <a16:creationId xmlns:a16="http://schemas.microsoft.com/office/drawing/2014/main" id="{2DD06C88-BFF9-A049-B82D-1ED21E77AB64}"/>
              </a:ext>
            </a:extLst>
          </p:cNvPr>
          <p:cNvSpPr>
            <a:spLocks noGrp="1" noChangeArrowheads="1"/>
          </p:cNvSpPr>
          <p:nvPr>
            <p:ph type="title"/>
          </p:nvPr>
        </p:nvSpPr>
        <p:spPr/>
        <p:txBody>
          <a:bodyPr/>
          <a:lstStyle/>
          <a:p>
            <a:r>
              <a:rPr lang="en-US" altLang="en-US"/>
              <a:t>Aspect Ratio</a:t>
            </a:r>
          </a:p>
        </p:txBody>
      </p:sp>
      <p:sp>
        <p:nvSpPr>
          <p:cNvPr id="3" name="Content Placeholder 2">
            <a:extLst>
              <a:ext uri="{FF2B5EF4-FFF2-40B4-BE49-F238E27FC236}">
                <a16:creationId xmlns:a16="http://schemas.microsoft.com/office/drawing/2014/main" id="{F3974305-FFB8-564D-AD23-F041A77C7214}"/>
              </a:ext>
            </a:extLst>
          </p:cNvPr>
          <p:cNvSpPr>
            <a:spLocks noGrp="1"/>
          </p:cNvSpPr>
          <p:nvPr>
            <p:ph idx="1"/>
          </p:nvPr>
        </p:nvSpPr>
        <p:spPr/>
        <p:txBody>
          <a:bodyPr/>
          <a:lstStyle/>
          <a:p>
            <a:pPr>
              <a:buFont typeface="Wingdings" charset="2"/>
              <a:buChar char="n"/>
              <a:defRPr/>
            </a:pPr>
            <a:r>
              <a:rPr lang="en-US" altLang="en-US"/>
              <a:t>Letterboxing</a:t>
            </a:r>
          </a:p>
        </p:txBody>
      </p:sp>
      <p:pic>
        <p:nvPicPr>
          <p:cNvPr id="52227" name="Picture 3" descr="widescreen-masked.jpg">
            <a:extLst>
              <a:ext uri="{FF2B5EF4-FFF2-40B4-BE49-F238E27FC236}">
                <a16:creationId xmlns:a16="http://schemas.microsoft.com/office/drawing/2014/main" id="{8838F9E9-0609-2B48-8127-2564921E3FF7}"/>
              </a:ext>
            </a:extLst>
          </p:cNvPr>
          <p:cNvPicPr>
            <a:picLocks noChangeAspect="1"/>
          </p:cNvPicPr>
          <p:nvPr/>
        </p:nvPicPr>
        <p:blipFill>
          <a:blip r:embed="rId3">
            <a:extLst>
              <a:ext uri="{28A0092B-C50C-407E-A947-70E740481C1C}">
                <a14:useLocalDpi xmlns:a14="http://schemas.microsoft.com/office/drawing/2010/main" val="0"/>
              </a:ext>
            </a:extLst>
          </a:blip>
          <a:srcRect l="24889" t="9599" r="23111" b="9599"/>
          <a:stretch>
            <a:fillRect/>
          </a:stretch>
        </p:blipFill>
        <p:spPr bwMode="auto">
          <a:xfrm>
            <a:off x="2209800" y="1985963"/>
            <a:ext cx="4346575" cy="3751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Title 1">
            <a:extLst>
              <a:ext uri="{FF2B5EF4-FFF2-40B4-BE49-F238E27FC236}">
                <a16:creationId xmlns:a16="http://schemas.microsoft.com/office/drawing/2014/main" id="{7568F266-2087-7447-8321-1A5D565DD8D6}"/>
              </a:ext>
            </a:extLst>
          </p:cNvPr>
          <p:cNvSpPr>
            <a:spLocks noGrp="1" noChangeArrowheads="1"/>
          </p:cNvSpPr>
          <p:nvPr>
            <p:ph type="title"/>
          </p:nvPr>
        </p:nvSpPr>
        <p:spPr/>
        <p:txBody>
          <a:bodyPr/>
          <a:lstStyle/>
          <a:p>
            <a:r>
              <a:rPr lang="en-US" altLang="en-US"/>
              <a:t>Aspect Ratio</a:t>
            </a:r>
          </a:p>
        </p:txBody>
      </p:sp>
      <p:sp>
        <p:nvSpPr>
          <p:cNvPr id="3" name="Content Placeholder 2">
            <a:extLst>
              <a:ext uri="{FF2B5EF4-FFF2-40B4-BE49-F238E27FC236}">
                <a16:creationId xmlns:a16="http://schemas.microsoft.com/office/drawing/2014/main" id="{0BFA9B6C-97AE-054A-942A-CDAB6DE58157}"/>
              </a:ext>
            </a:extLst>
          </p:cNvPr>
          <p:cNvSpPr>
            <a:spLocks noGrp="1"/>
          </p:cNvSpPr>
          <p:nvPr>
            <p:ph idx="1"/>
          </p:nvPr>
        </p:nvSpPr>
        <p:spPr/>
        <p:txBody>
          <a:bodyPr/>
          <a:lstStyle/>
          <a:p>
            <a:pPr>
              <a:buFont typeface="Wingdings" charset="2"/>
              <a:buChar char="n"/>
              <a:defRPr/>
            </a:pPr>
            <a:r>
              <a:rPr lang="en-US" altLang="en-US"/>
              <a:t>Windowboxing (Pillars)</a:t>
            </a:r>
          </a:p>
        </p:txBody>
      </p:sp>
      <p:pic>
        <p:nvPicPr>
          <p:cNvPr id="54275" name="Picture 5" descr="postage-stamp1.jpg">
            <a:extLst>
              <a:ext uri="{FF2B5EF4-FFF2-40B4-BE49-F238E27FC236}">
                <a16:creationId xmlns:a16="http://schemas.microsoft.com/office/drawing/2014/main" id="{8C177F58-16DD-754D-9B79-5245AD4E33B7}"/>
              </a:ext>
            </a:extLst>
          </p:cNvPr>
          <p:cNvPicPr>
            <a:picLocks noChangeAspect="1"/>
          </p:cNvPicPr>
          <p:nvPr/>
        </p:nvPicPr>
        <p:blipFill>
          <a:blip r:embed="rId3">
            <a:extLst>
              <a:ext uri="{28A0092B-C50C-407E-A947-70E740481C1C}">
                <a14:useLocalDpi xmlns:a14="http://schemas.microsoft.com/office/drawing/2010/main" val="0"/>
              </a:ext>
            </a:extLst>
          </a:blip>
          <a:srcRect r="37311"/>
          <a:stretch>
            <a:fillRect/>
          </a:stretch>
        </p:blipFill>
        <p:spPr bwMode="auto">
          <a:xfrm>
            <a:off x="1828800" y="2514600"/>
            <a:ext cx="5686425"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Title 1">
            <a:extLst>
              <a:ext uri="{FF2B5EF4-FFF2-40B4-BE49-F238E27FC236}">
                <a16:creationId xmlns:a16="http://schemas.microsoft.com/office/drawing/2014/main" id="{4EB1633D-9D3F-B04E-A642-CFFC0DE1C248}"/>
              </a:ext>
            </a:extLst>
          </p:cNvPr>
          <p:cNvSpPr>
            <a:spLocks noGrp="1" noChangeArrowheads="1"/>
          </p:cNvSpPr>
          <p:nvPr>
            <p:ph type="title"/>
          </p:nvPr>
        </p:nvSpPr>
        <p:spPr/>
        <p:txBody>
          <a:bodyPr/>
          <a:lstStyle/>
          <a:p>
            <a:r>
              <a:rPr lang="en-US" altLang="en-US"/>
              <a:t>Aspect Ratio</a:t>
            </a:r>
          </a:p>
        </p:txBody>
      </p:sp>
      <p:sp>
        <p:nvSpPr>
          <p:cNvPr id="3" name="Content Placeholder 2">
            <a:extLst>
              <a:ext uri="{FF2B5EF4-FFF2-40B4-BE49-F238E27FC236}">
                <a16:creationId xmlns:a16="http://schemas.microsoft.com/office/drawing/2014/main" id="{EC95A358-7309-AD4A-A750-571D0C918742}"/>
              </a:ext>
            </a:extLst>
          </p:cNvPr>
          <p:cNvSpPr>
            <a:spLocks noGrp="1"/>
          </p:cNvSpPr>
          <p:nvPr>
            <p:ph idx="1"/>
          </p:nvPr>
        </p:nvSpPr>
        <p:spPr/>
        <p:txBody>
          <a:bodyPr/>
          <a:lstStyle/>
          <a:p>
            <a:pPr>
              <a:buFont typeface="Wingdings" charset="2"/>
              <a:buChar char="n"/>
              <a:defRPr/>
            </a:pPr>
            <a:r>
              <a:rPr lang="en-US" altLang="en-US"/>
              <a:t>Anamorphic</a:t>
            </a:r>
          </a:p>
        </p:txBody>
      </p:sp>
      <p:pic>
        <p:nvPicPr>
          <p:cNvPr id="56323" name="Picture 6" descr="widescreen-stretched.jpg">
            <a:extLst>
              <a:ext uri="{FF2B5EF4-FFF2-40B4-BE49-F238E27FC236}">
                <a16:creationId xmlns:a16="http://schemas.microsoft.com/office/drawing/2014/main" id="{81601318-5C67-8044-91B8-D7CDDE19394D}"/>
              </a:ext>
            </a:extLst>
          </p:cNvPr>
          <p:cNvPicPr>
            <a:picLocks noChangeAspect="1"/>
          </p:cNvPicPr>
          <p:nvPr/>
        </p:nvPicPr>
        <p:blipFill>
          <a:blip r:embed="rId3">
            <a:extLst>
              <a:ext uri="{28A0092B-C50C-407E-A947-70E740481C1C}">
                <a14:useLocalDpi xmlns:a14="http://schemas.microsoft.com/office/drawing/2010/main" val="0"/>
              </a:ext>
            </a:extLst>
          </a:blip>
          <a:srcRect l="23111" r="16000"/>
          <a:stretch>
            <a:fillRect/>
          </a:stretch>
        </p:blipFill>
        <p:spPr bwMode="auto">
          <a:xfrm>
            <a:off x="5189538" y="2514600"/>
            <a:ext cx="3132137"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324" name="Picture 7" descr="Anamorphic02.jpg">
            <a:extLst>
              <a:ext uri="{FF2B5EF4-FFF2-40B4-BE49-F238E27FC236}">
                <a16:creationId xmlns:a16="http://schemas.microsoft.com/office/drawing/2014/main" id="{EA7E9020-4687-0742-A876-F7E3D729167C}"/>
              </a:ext>
            </a:extLst>
          </p:cNvPr>
          <p:cNvPicPr>
            <a:picLocks noChangeAspect="1"/>
          </p:cNvPicPr>
          <p:nvPr/>
        </p:nvPicPr>
        <p:blipFill>
          <a:blip r:embed="rId4">
            <a:extLst>
              <a:ext uri="{28A0092B-C50C-407E-A947-70E740481C1C}">
                <a14:useLocalDpi xmlns:a14="http://schemas.microsoft.com/office/drawing/2010/main" val="0"/>
              </a:ext>
            </a:extLst>
          </a:blip>
          <a:srcRect l="12959" r="1440"/>
          <a:stretch>
            <a:fillRect/>
          </a:stretch>
        </p:blipFill>
        <p:spPr bwMode="auto">
          <a:xfrm>
            <a:off x="787400" y="1981200"/>
            <a:ext cx="4197350" cy="3559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Title 1">
            <a:extLst>
              <a:ext uri="{FF2B5EF4-FFF2-40B4-BE49-F238E27FC236}">
                <a16:creationId xmlns:a16="http://schemas.microsoft.com/office/drawing/2014/main" id="{2F2D7D46-6AD9-7947-B2D6-92D75B9EC4C2}"/>
              </a:ext>
            </a:extLst>
          </p:cNvPr>
          <p:cNvSpPr>
            <a:spLocks noGrp="1" noChangeArrowheads="1"/>
          </p:cNvSpPr>
          <p:nvPr>
            <p:ph type="title"/>
          </p:nvPr>
        </p:nvSpPr>
        <p:spPr/>
        <p:txBody>
          <a:bodyPr/>
          <a:lstStyle/>
          <a:p>
            <a:r>
              <a:rPr lang="en-US" altLang="en-US"/>
              <a:t>Aspect Ratio</a:t>
            </a:r>
          </a:p>
        </p:txBody>
      </p:sp>
      <p:sp>
        <p:nvSpPr>
          <p:cNvPr id="3" name="Content Placeholder 2">
            <a:extLst>
              <a:ext uri="{FF2B5EF4-FFF2-40B4-BE49-F238E27FC236}">
                <a16:creationId xmlns:a16="http://schemas.microsoft.com/office/drawing/2014/main" id="{4E7E63CC-604B-5C48-9A47-A9E50F01CB13}"/>
              </a:ext>
            </a:extLst>
          </p:cNvPr>
          <p:cNvSpPr>
            <a:spLocks noGrp="1"/>
          </p:cNvSpPr>
          <p:nvPr>
            <p:ph idx="1"/>
          </p:nvPr>
        </p:nvSpPr>
        <p:spPr/>
        <p:txBody>
          <a:bodyPr/>
          <a:lstStyle/>
          <a:p>
            <a:pPr>
              <a:buFont typeface="Wingdings" charset="2"/>
              <a:buChar char="n"/>
              <a:defRPr/>
            </a:pPr>
            <a:r>
              <a:rPr lang="en-US" altLang="en-US"/>
              <a:t>Cropping</a:t>
            </a:r>
          </a:p>
        </p:txBody>
      </p:sp>
      <p:pic>
        <p:nvPicPr>
          <p:cNvPr id="45061" name="The Untouchables George Stone.mp4" descr="/Volumes/USB DISK/UA TCF Courses (partial)/TCF 112/Lectures/Day 2/The Untouchables George Stone.mp4">
            <a:hlinkClick r:id="" action="ppaction://media"/>
            <a:extLst>
              <a:ext uri="{FF2B5EF4-FFF2-40B4-BE49-F238E27FC236}">
                <a16:creationId xmlns:a16="http://schemas.microsoft.com/office/drawing/2014/main" id="{3984B40D-1320-2046-8A06-4A16E1221DAF}"/>
              </a:ext>
            </a:extLst>
          </p:cNvPr>
          <p:cNvPicPr>
            <a:picLocks noChangeAspect="1" noChangeArrowheads="1"/>
          </p:cNvPicPr>
          <p:nvPr>
            <a:videoFile r:link="rId2"/>
            <p:extLst>
              <p:ext uri="{DAA4B4D4-6D71-4841-9C94-3DE7FCFB9230}">
                <p14:media xmlns:p14="http://schemas.microsoft.com/office/powerpoint/2010/main" r:link="rId1"/>
              </p:ext>
            </p:extLst>
          </p:nvPr>
        </p:nvPicPr>
        <p:blipFill>
          <a:blip r:embed="rId7">
            <a:extLst>
              <a:ext uri="{28A0092B-C50C-407E-A947-70E740481C1C}">
                <a14:useLocalDpi xmlns:a14="http://schemas.microsoft.com/office/drawing/2010/main" val="0"/>
              </a:ext>
            </a:extLst>
          </a:blip>
          <a:srcRect t="12820" b="11497"/>
          <a:stretch>
            <a:fillRect/>
          </a:stretch>
        </p:blipFill>
        <p:spPr bwMode="auto">
          <a:xfrm>
            <a:off x="4187825" y="2895600"/>
            <a:ext cx="4735513" cy="201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2" name="The Untouchables - Extract The Team.mp4" descr="/Volumes/USB DISK/UA TCF Courses (partial)/TCF 112/Lectures/Day 2/The Untouchables - Extract The Team.mp4">
            <a:hlinkClick r:id="" action="ppaction://media"/>
            <a:extLst>
              <a:ext uri="{FF2B5EF4-FFF2-40B4-BE49-F238E27FC236}">
                <a16:creationId xmlns:a16="http://schemas.microsoft.com/office/drawing/2014/main" id="{B72F9DBD-7A48-C94D-B1A0-3F15466C23CB}"/>
              </a:ext>
            </a:extLst>
          </p:cNvPr>
          <p:cNvPicPr>
            <a:picLocks noChangeAspect="1" noChangeArrowheads="1"/>
          </p:cNvPicPr>
          <p:nvPr>
            <a:videoFile r:link="rId4"/>
            <p:extLst>
              <p:ext uri="{DAA4B4D4-6D71-4841-9C94-3DE7FCFB9230}">
                <p14:media xmlns:p14="http://schemas.microsoft.com/office/powerpoint/2010/main" r:link="rId3"/>
              </p:ext>
            </p:extLst>
          </p:nvPr>
        </p:nvPicPr>
        <p:blipFill>
          <a:blip r:embed="rId8">
            <a:extLst>
              <a:ext uri="{28A0092B-C50C-407E-A947-70E740481C1C}">
                <a14:useLocalDpi xmlns:a14="http://schemas.microsoft.com/office/drawing/2010/main" val="0"/>
              </a:ext>
            </a:extLst>
          </a:blip>
          <a:srcRect/>
          <a:stretch>
            <a:fillRect/>
          </a:stretch>
        </p:blipFill>
        <p:spPr bwMode="auto">
          <a:xfrm>
            <a:off x="231775" y="2209800"/>
            <a:ext cx="3602038" cy="2701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5061"/>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45061"/>
                                        </p:tgtEl>
                                      </p:cBhvr>
                                    </p:cmd>
                                  </p:childTnLst>
                                </p:cTn>
                              </p:par>
                            </p:childTnLst>
                          </p:cTn>
                        </p:par>
                      </p:childTnLst>
                    </p:cTn>
                  </p:par>
                </p:childTnLst>
              </p:cTn>
              <p:nextCondLst>
                <p:cond evt="onClick" delay="0">
                  <p:tgtEl>
                    <p:spTgt spid="45061"/>
                  </p:tgtEl>
                </p:cond>
              </p:nextCondLst>
            </p:seq>
            <p:video>
              <p:cMediaNode vol="80000">
                <p:cTn id="7" fill="hold" display="0">
                  <p:stCondLst>
                    <p:cond delay="indefinite"/>
                  </p:stCondLst>
                </p:cTn>
                <p:tgtEl>
                  <p:spTgt spid="45061"/>
                </p:tgtEl>
              </p:cMediaNode>
            </p:video>
            <p:seq concurrent="1" nextAc="seek">
              <p:cTn id="8" restart="whenNotActive" fill="hold" evtFilter="cancelBubble" nodeType="interactiveSeq">
                <p:stCondLst>
                  <p:cond evt="onClick" delay="0">
                    <p:tgtEl>
                      <p:spTgt spid="45062"/>
                    </p:tgtEl>
                  </p:cond>
                </p:stCondLst>
                <p:endSync evt="end" delay="0">
                  <p:rtn val="all"/>
                </p:endSync>
                <p:childTnLst>
                  <p:par>
                    <p:cTn id="9" fill="hold" nodeType="clickPar">
                      <p:stCondLst>
                        <p:cond delay="0"/>
                      </p:stCondLst>
                      <p:childTnLst>
                        <p:par>
                          <p:cTn id="10" fill="hold" nodeType="withGroup">
                            <p:stCondLst>
                              <p:cond delay="0"/>
                            </p:stCondLst>
                            <p:childTnLst>
                              <p:par>
                                <p:cTn id="11" presetID="2" presetClass="mediacall" presetSubtype="0" fill="hold" nodeType="clickEffect">
                                  <p:stCondLst>
                                    <p:cond delay="0"/>
                                  </p:stCondLst>
                                  <p:childTnLst>
                                    <p:cmd type="call" cmd="togglePause">
                                      <p:cBhvr>
                                        <p:cTn id="12" dur="1" fill="hold"/>
                                        <p:tgtEl>
                                          <p:spTgt spid="45062"/>
                                        </p:tgtEl>
                                      </p:cBhvr>
                                    </p:cmd>
                                  </p:childTnLst>
                                </p:cTn>
                              </p:par>
                            </p:childTnLst>
                          </p:cTn>
                        </p:par>
                      </p:childTnLst>
                    </p:cTn>
                  </p:par>
                </p:childTnLst>
              </p:cTn>
              <p:nextCondLst>
                <p:cond evt="onClick" delay="0">
                  <p:tgtEl>
                    <p:spTgt spid="45062"/>
                  </p:tgtEl>
                </p:cond>
              </p:nextCondLst>
            </p:seq>
            <p:video>
              <p:cMediaNode vol="80000">
                <p:cTn id="13" fill="hold" display="0">
                  <p:stCondLst>
                    <p:cond delay="indefinite"/>
                  </p:stCondLst>
                </p:cTn>
                <p:tgtEl>
                  <p:spTgt spid="45062"/>
                </p:tgtEl>
              </p:cMediaNode>
            </p:vide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TPQuestion">
            <a:extLst>
              <a:ext uri="{FF2B5EF4-FFF2-40B4-BE49-F238E27FC236}">
                <a16:creationId xmlns:a16="http://schemas.microsoft.com/office/drawing/2014/main" id="{EB813981-8880-8549-A94B-5DE7FAB52DAA}"/>
              </a:ext>
            </a:extLst>
          </p:cNvPr>
          <p:cNvSpPr>
            <a:spLocks noGrp="1" noChangeArrowheads="1"/>
          </p:cNvSpPr>
          <p:nvPr>
            <p:ph type="title"/>
          </p:nvPr>
        </p:nvSpPr>
        <p:spPr/>
        <p:txBody>
          <a:bodyPr/>
          <a:lstStyle/>
          <a:p>
            <a:pPr eaLnBrk="1" hangingPunct="1"/>
            <a:r>
              <a:rPr lang="en-US" altLang="en-US" sz="3600">
                <a:latin typeface="Calibri" panose="020F0502020204030204" pitchFamily="34" charset="0"/>
              </a:rPr>
              <a:t>Three phases in the life of a film include production, distribution, and </a:t>
            </a:r>
            <a:r>
              <a:rPr lang="en-US" altLang="en-US" sz="3600" u="sng">
                <a:latin typeface="Calibri" panose="020F0502020204030204" pitchFamily="34" charset="0"/>
              </a:rPr>
              <a:t>     ?     </a:t>
            </a:r>
            <a:r>
              <a:rPr lang="en-US" altLang="en-US" sz="3600">
                <a:latin typeface="Calibri" panose="020F0502020204030204" pitchFamily="34" charset="0"/>
              </a:rPr>
              <a:t>.</a:t>
            </a:r>
          </a:p>
        </p:txBody>
      </p:sp>
      <p:sp>
        <p:nvSpPr>
          <p:cNvPr id="2051" name="TPAnswers">
            <a:extLst>
              <a:ext uri="{FF2B5EF4-FFF2-40B4-BE49-F238E27FC236}">
                <a16:creationId xmlns:a16="http://schemas.microsoft.com/office/drawing/2014/main" id="{78EDA5BD-B72D-C947-B8CD-D8D9F548FB6E}"/>
              </a:ext>
            </a:extLst>
          </p:cNvPr>
          <p:cNvSpPr>
            <a:spLocks noGrp="1"/>
          </p:cNvSpPr>
          <p:nvPr>
            <p:ph idx="1"/>
            <p:custDataLst>
              <p:tags r:id="rId2"/>
            </p:custDataLst>
          </p:nvPr>
        </p:nvSpPr>
        <p:spPr>
          <a:xfrm>
            <a:off x="457200" y="1600200"/>
            <a:ext cx="4114800" cy="4525963"/>
          </a:xfrm>
        </p:spPr>
        <p:txBody>
          <a:bodyPr/>
          <a:lstStyle/>
          <a:p>
            <a:pPr marL="514350" indent="-514350" eaLnBrk="1" hangingPunct="1">
              <a:buFont typeface="Arial" charset="0"/>
              <a:buAutoNum type="alphaUcPeriod"/>
              <a:defRPr/>
            </a:pPr>
            <a:r>
              <a:rPr lang="en-US" altLang="en-US" dirty="0">
                <a:latin typeface="Calibri" charset="0"/>
              </a:rPr>
              <a:t>editing</a:t>
            </a:r>
          </a:p>
          <a:p>
            <a:pPr marL="514350" indent="-514350" eaLnBrk="1" hangingPunct="1">
              <a:buFont typeface="Arial" charset="0"/>
              <a:buAutoNum type="alphaUcPeriod"/>
              <a:defRPr/>
            </a:pPr>
            <a:r>
              <a:rPr lang="en-US" altLang="en-US" dirty="0">
                <a:latin typeface="Calibri" charset="0"/>
              </a:rPr>
              <a:t>exhibition</a:t>
            </a:r>
          </a:p>
          <a:p>
            <a:pPr marL="514350" indent="-514350" eaLnBrk="1" hangingPunct="1">
              <a:buFont typeface="Arial" charset="0"/>
              <a:buAutoNum type="alphaUcPeriod"/>
              <a:defRPr/>
            </a:pPr>
            <a:r>
              <a:rPr lang="en-US" altLang="en-US" dirty="0">
                <a:latin typeface="Calibri" charset="0"/>
              </a:rPr>
              <a:t>execution</a:t>
            </a:r>
          </a:p>
          <a:p>
            <a:pPr marL="514350" indent="-514350" eaLnBrk="1" hangingPunct="1">
              <a:buFont typeface="Arial" charset="0"/>
              <a:buAutoNum type="alphaUcPeriod"/>
              <a:defRPr/>
            </a:pPr>
            <a:r>
              <a:rPr lang="en-US" altLang="en-US" dirty="0">
                <a:latin typeface="Calibri" charset="0"/>
              </a:rPr>
              <a:t>None of the above</a:t>
            </a:r>
          </a:p>
        </p:txBody>
      </p:sp>
      <p:pic>
        <p:nvPicPr>
          <p:cNvPr id="60419" name="TPChart" descr="699744474A664F9AA29E1FE920C8B648Chart20170124160425457.png" hidden="1">
            <a:extLst>
              <a:ext uri="{FF2B5EF4-FFF2-40B4-BE49-F238E27FC236}">
                <a16:creationId xmlns:a16="http://schemas.microsoft.com/office/drawing/2014/main" id="{9E77DA9B-54D9-BF48-819E-67223A00D360}"/>
              </a:ext>
            </a:extLst>
          </p:cNvPr>
          <p:cNvPicPr>
            <a:picLocks/>
          </p:cNvPicPr>
          <p:nvPr>
            <p:custDataLst>
              <p:tags r:id="rId3"/>
            </p:custDataLst>
          </p:nvPr>
        </p:nvPicPr>
        <p:blipFill>
          <a:blip r:embed="rId8">
            <a:extLst>
              <a:ext uri="{28A0092B-C50C-407E-A947-70E740481C1C}">
                <a14:useLocalDpi xmlns:a14="http://schemas.microsoft.com/office/drawing/2010/main" val="0"/>
              </a:ext>
            </a:extLst>
          </a:blip>
          <a:srcRect/>
          <a:stretch>
            <a:fillRect/>
          </a:stretch>
        </p:blipFill>
        <p:spPr bwMode="auto">
          <a:xfrm>
            <a:off x="4508500" y="1600200"/>
            <a:ext cx="4572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CAI1" hidden="1">
            <a:extLst>
              <a:ext uri="{FF2B5EF4-FFF2-40B4-BE49-F238E27FC236}">
                <a16:creationId xmlns:a16="http://schemas.microsoft.com/office/drawing/2014/main" id="{5402151A-0031-BB4C-B255-002D3736D316}"/>
              </a:ext>
            </a:extLst>
          </p:cNvPr>
          <p:cNvSpPr/>
          <p:nvPr>
            <p:custDataLst>
              <p:tags r:id="rId4"/>
            </p:custDataLst>
          </p:nvPr>
        </p:nvSpPr>
        <p:spPr bwMode="auto">
          <a:xfrm>
            <a:off x="142875" y="2265363"/>
            <a:ext cx="393700" cy="393700"/>
          </a:xfrm>
          <a:prstGeom prst="star5">
            <a:avLst/>
          </a:prstGeom>
          <a:gradFill flip="none" rotWithShape="1">
            <a:gsLst>
              <a:gs pos="0">
                <a:srgbClr val="FFFF00"/>
              </a:gs>
              <a:gs pos="100000">
                <a:srgbClr val="FFFFFF"/>
              </a:gs>
            </a:gsLst>
            <a:path path="rect">
              <a:fillToRect l="50000" t="50000" r="50000" b="50000"/>
            </a:path>
            <a:tileRect/>
          </a:gradFill>
          <a:ln w="12700" cap="sq" cmpd="sng" algn="ctr">
            <a:noFill/>
            <a:prstDash val="solid"/>
            <a:round/>
            <a:headEnd type="none" w="sm" len="sm"/>
            <a:tailEnd type="none" w="sm" len="sm"/>
          </a:ln>
          <a:effectLst/>
          <a:extLst/>
        </p:spPr>
        <p:txBody>
          <a:bodyPr wrap="none"/>
          <a:lstStyle/>
          <a:p>
            <a:pPr>
              <a:defRPr/>
            </a:pPr>
            <a:endParaRPr lang="en-US">
              <a:latin typeface="Times New Roman" charset="0"/>
              <a:ea typeface="ＭＳ Ｐゴシック" charset="0"/>
              <a:cs typeface="ＭＳ Ｐゴシック" charset="0"/>
            </a:endParaRPr>
          </a:p>
        </p:txBody>
      </p:sp>
      <p:grpSp>
        <p:nvGrpSpPr>
          <p:cNvPr id="60421" name="TPCountdown" hidden="1">
            <a:extLst>
              <a:ext uri="{FF2B5EF4-FFF2-40B4-BE49-F238E27FC236}">
                <a16:creationId xmlns:a16="http://schemas.microsoft.com/office/drawing/2014/main" id="{212EF8D8-A7E1-0048-B37D-839AF5A9787F}"/>
              </a:ext>
            </a:extLst>
          </p:cNvPr>
          <p:cNvGrpSpPr>
            <a:grpSpLocks/>
          </p:cNvGrpSpPr>
          <p:nvPr>
            <p:custDataLst>
              <p:tags r:id="rId5"/>
            </p:custDataLst>
          </p:nvPr>
        </p:nvGrpSpPr>
        <p:grpSpPr bwMode="auto">
          <a:xfrm>
            <a:off x="457200" y="5867400"/>
            <a:ext cx="1270000" cy="635000"/>
            <a:chOff x="7683500" y="5842000"/>
            <a:chExt cx="1270000" cy="635000"/>
          </a:xfrm>
        </p:grpSpPr>
        <p:sp>
          <p:nvSpPr>
            <p:cNvPr id="60422" name="CountdownShape" hidden="1">
              <a:extLst>
                <a:ext uri="{FF2B5EF4-FFF2-40B4-BE49-F238E27FC236}">
                  <a16:creationId xmlns:a16="http://schemas.microsoft.com/office/drawing/2014/main" id="{3D1BB062-7E21-4D40-8AE2-0B935203A0AA}"/>
                </a:ext>
              </a:extLst>
            </p:cNvPr>
            <p:cNvSpPr>
              <a:spLocks noChangeArrowheads="1"/>
            </p:cNvSpPr>
            <p:nvPr/>
          </p:nvSpPr>
          <p:spPr bwMode="auto">
            <a:xfrm>
              <a:off x="7683500" y="5842000"/>
              <a:ext cx="1270000" cy="635000"/>
            </a:xfrm>
            <a:prstGeom prst="cube">
              <a:avLst>
                <a:gd name="adj" fmla="val 25000"/>
              </a:avLst>
            </a:prstGeom>
            <a:solidFill>
              <a:srgbClr val="333333"/>
            </a:solidFill>
            <a:ln w="12700" cap="sq">
              <a:solidFill>
                <a:schemeClr val="tx1"/>
              </a:solidFill>
              <a:round/>
              <a:headEnd type="none" w="sm" len="sm"/>
              <a:tailEnd type="none" w="sm" len="sm"/>
            </a:ln>
          </p:spPr>
          <p:txBody>
            <a:bodyPr wrap="none"/>
            <a:lstStyle>
              <a:lvl1pPr>
                <a:spcBef>
                  <a:spcPct val="20000"/>
                </a:spcBef>
                <a:buClr>
                  <a:schemeClr val="folHlink"/>
                </a:buClr>
                <a:buSzPct val="75000"/>
                <a:buFont typeface="Wingdings" pitchFamily="2" charset="2"/>
                <a:buChar char="n"/>
                <a:defRPr kumimoji="1" sz="32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folHlink"/>
                </a:buClr>
                <a:buSzPct val="75000"/>
                <a:buFont typeface="Wingdings" pitchFamily="2" charset="2"/>
                <a:buChar char="n"/>
                <a:defRPr kumimoji="1" sz="28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folHlink"/>
                </a:buClr>
                <a:buSzPct val="75000"/>
                <a:buFont typeface="Wingdings" pitchFamily="2" charset="2"/>
                <a:buChar char="n"/>
                <a:defRPr kumimoji="1" sz="24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folHlink"/>
                </a:buClr>
                <a:buSzPct val="75000"/>
                <a:buFont typeface="Wingdings" pitchFamily="2" charset="2"/>
                <a:buChar char="n"/>
                <a:defRPr kumimoji="1" sz="2000">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folHlink"/>
                </a:buClr>
                <a:buSzPct val="75000"/>
                <a:buFont typeface="Wingdings" pitchFamily="2" charset="2"/>
                <a:buChar char="n"/>
                <a:defRPr kumimoji="1" sz="20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folHlink"/>
                </a:buClr>
                <a:buSzPct val="75000"/>
                <a:buFont typeface="Wingdings" pitchFamily="2" charset="2"/>
                <a:buChar char="n"/>
                <a:defRPr kumimoji="1" sz="20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folHlink"/>
                </a:buClr>
                <a:buSzPct val="75000"/>
                <a:buFont typeface="Wingdings" pitchFamily="2" charset="2"/>
                <a:buChar char="n"/>
                <a:defRPr kumimoji="1" sz="20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folHlink"/>
                </a:buClr>
                <a:buSzPct val="75000"/>
                <a:buFont typeface="Wingdings" pitchFamily="2" charset="2"/>
                <a:buChar char="n"/>
                <a:defRPr kumimoji="1" sz="20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folHlink"/>
                </a:buClr>
                <a:buSzPct val="75000"/>
                <a:buFont typeface="Wingdings" pitchFamily="2" charset="2"/>
                <a:buChar char="n"/>
                <a:defRPr kumimoji="1" sz="20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endParaRPr kumimoji="0" lang="en-US" altLang="en-US">
                <a:latin typeface="Times New Roman" panose="02020603050405020304" pitchFamily="18" charset="0"/>
              </a:endParaRPr>
            </a:p>
          </p:txBody>
        </p:sp>
        <p:sp>
          <p:nvSpPr>
            <p:cNvPr id="60423" name="CountdownText" hidden="1">
              <a:extLst>
                <a:ext uri="{FF2B5EF4-FFF2-40B4-BE49-F238E27FC236}">
                  <a16:creationId xmlns:a16="http://schemas.microsoft.com/office/drawing/2014/main" id="{A3C23492-7452-8A4E-999D-A0091A28045F}"/>
                </a:ext>
              </a:extLst>
            </p:cNvPr>
            <p:cNvSpPr txBox="1">
              <a:spLocks noChangeArrowheads="1"/>
            </p:cNvSpPr>
            <p:nvPr/>
          </p:nvSpPr>
          <p:spPr bwMode="auto">
            <a:xfrm>
              <a:off x="7785100" y="6045200"/>
              <a:ext cx="889000" cy="381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nchor="ctr" anchorCtr="1"/>
            <a:lstStyle>
              <a:lvl1pPr>
                <a:spcBef>
                  <a:spcPct val="20000"/>
                </a:spcBef>
                <a:buClr>
                  <a:schemeClr val="folHlink"/>
                </a:buClr>
                <a:buSzPct val="75000"/>
                <a:buFont typeface="Wingdings" pitchFamily="2" charset="2"/>
                <a:buChar char="n"/>
                <a:defRPr kumimoji="1" sz="32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folHlink"/>
                </a:buClr>
                <a:buSzPct val="75000"/>
                <a:buFont typeface="Wingdings" pitchFamily="2" charset="2"/>
                <a:buChar char="n"/>
                <a:defRPr kumimoji="1" sz="28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folHlink"/>
                </a:buClr>
                <a:buSzPct val="75000"/>
                <a:buFont typeface="Wingdings" pitchFamily="2" charset="2"/>
                <a:buChar char="n"/>
                <a:defRPr kumimoji="1" sz="24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folHlink"/>
                </a:buClr>
                <a:buSzPct val="75000"/>
                <a:buFont typeface="Wingdings" pitchFamily="2" charset="2"/>
                <a:buChar char="n"/>
                <a:defRPr kumimoji="1" sz="2000">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folHlink"/>
                </a:buClr>
                <a:buSzPct val="75000"/>
                <a:buFont typeface="Wingdings" pitchFamily="2" charset="2"/>
                <a:buChar char="n"/>
                <a:defRPr kumimoji="1" sz="20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folHlink"/>
                </a:buClr>
                <a:buSzPct val="75000"/>
                <a:buFont typeface="Wingdings" pitchFamily="2" charset="2"/>
                <a:buChar char="n"/>
                <a:defRPr kumimoji="1" sz="20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folHlink"/>
                </a:buClr>
                <a:buSzPct val="75000"/>
                <a:buFont typeface="Wingdings" pitchFamily="2" charset="2"/>
                <a:buChar char="n"/>
                <a:defRPr kumimoji="1" sz="20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folHlink"/>
                </a:buClr>
                <a:buSzPct val="75000"/>
                <a:buFont typeface="Wingdings" pitchFamily="2" charset="2"/>
                <a:buChar char="n"/>
                <a:defRPr kumimoji="1" sz="20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folHlink"/>
                </a:buClr>
                <a:buSzPct val="75000"/>
                <a:buFont typeface="Wingdings" pitchFamily="2" charset="2"/>
                <a:buChar char="n"/>
                <a:defRPr kumimoji="1" sz="2000">
                  <a:solidFill>
                    <a:schemeClr val="tx1"/>
                  </a:solidFill>
                  <a:latin typeface="Tahoma" panose="020B0604030504040204" pitchFamily="34" charset="0"/>
                  <a:ea typeface="ＭＳ Ｐゴシック" panose="020B0600070205080204" pitchFamily="34" charset="-128"/>
                </a:defRPr>
              </a:lvl9pPr>
            </a:lstStyle>
            <a:p>
              <a:pPr algn="r">
                <a:spcBef>
                  <a:spcPct val="0"/>
                </a:spcBef>
                <a:buClrTx/>
                <a:buSzTx/>
                <a:buFontTx/>
                <a:buNone/>
              </a:pPr>
              <a:r>
                <a:rPr kumimoji="0" lang="en-US" altLang="en-US" b="1">
                  <a:solidFill>
                    <a:srgbClr val="FF0000"/>
                  </a:solidFill>
                </a:rPr>
                <a:t>:30</a:t>
              </a:r>
            </a:p>
          </p:txBody>
        </p:sp>
        <p:cxnSp>
          <p:nvCxnSpPr>
            <p:cNvPr id="60424" name="CountdownLine" hidden="1">
              <a:extLst>
                <a:ext uri="{FF2B5EF4-FFF2-40B4-BE49-F238E27FC236}">
                  <a16:creationId xmlns:a16="http://schemas.microsoft.com/office/drawing/2014/main" id="{91249926-3146-7744-9BC0-E5C91D86D730}"/>
                </a:ext>
              </a:extLst>
            </p:cNvPr>
            <p:cNvCxnSpPr>
              <a:cxnSpLocks noChangeShapeType="1"/>
            </p:cNvCxnSpPr>
            <p:nvPr/>
          </p:nvCxnSpPr>
          <p:spPr bwMode="auto">
            <a:xfrm>
              <a:off x="8001000" y="5943600"/>
              <a:ext cx="508000" cy="0"/>
            </a:xfrm>
            <a:prstGeom prst="line">
              <a:avLst/>
            </a:prstGeom>
            <a:noFill/>
            <a:ln w="38100" cap="sq">
              <a:solidFill>
                <a:schemeClr val="tx1"/>
              </a:solidFill>
              <a:round/>
              <a:headEnd type="none" w="sm" len="sm"/>
              <a:tailEnd type="none" w="sm" len="sm"/>
            </a:ln>
            <a:extLst>
              <a:ext uri="{909E8E84-426E-40DD-AFC4-6F175D3DCCD1}">
                <a14:hiddenFill xmlns:a14="http://schemas.microsoft.com/office/drawing/2010/main">
                  <a:noFill/>
                </a14:hiddenFill>
              </a:ext>
            </a:extLst>
          </p:spPr>
        </p:cxnSp>
      </p:grpSp>
    </p:spTree>
    <p:custDataLst>
      <p:tags r:id="rId1"/>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TPQuestion">
            <a:extLst>
              <a:ext uri="{FF2B5EF4-FFF2-40B4-BE49-F238E27FC236}">
                <a16:creationId xmlns:a16="http://schemas.microsoft.com/office/drawing/2014/main" id="{E48B846D-D786-B148-9C5B-529AF351F227}"/>
              </a:ext>
            </a:extLst>
          </p:cNvPr>
          <p:cNvSpPr>
            <a:spLocks noGrp="1" noChangeArrowheads="1"/>
          </p:cNvSpPr>
          <p:nvPr>
            <p:ph type="title"/>
          </p:nvPr>
        </p:nvSpPr>
        <p:spPr>
          <a:xfrm>
            <a:off x="914400" y="304800"/>
            <a:ext cx="7620000" cy="990600"/>
          </a:xfrm>
        </p:spPr>
        <p:txBody>
          <a:bodyPr/>
          <a:lstStyle/>
          <a:p>
            <a:pPr eaLnBrk="1" hangingPunct="1"/>
            <a:r>
              <a:rPr lang="en-US" altLang="en-US" sz="2800"/>
              <a:t>Production itself can be divided into phases.  </a:t>
            </a:r>
            <a:r>
              <a:rPr lang="en-US" altLang="en-US" sz="2800" i="1"/>
              <a:t>Film Art </a:t>
            </a:r>
            <a:r>
              <a:rPr lang="en-US" altLang="en-US" sz="2800"/>
              <a:t>lists </a:t>
            </a:r>
            <a:r>
              <a:rPr lang="en-US" altLang="en-US" sz="2800" u="sng"/>
              <a:t>four</a:t>
            </a:r>
            <a:r>
              <a:rPr lang="en-US" altLang="en-US" sz="2800"/>
              <a:t> phases.  Which of the following is </a:t>
            </a:r>
            <a:r>
              <a:rPr lang="en-US" altLang="en-US" sz="2800" u="sng"/>
              <a:t>NOT</a:t>
            </a:r>
            <a:r>
              <a:rPr lang="en-US" altLang="en-US" sz="2800"/>
              <a:t> one? </a:t>
            </a:r>
            <a:endParaRPr lang="en-US" altLang="en-US" sz="2800">
              <a:latin typeface="Calibri" panose="020F0502020204030204" pitchFamily="34" charset="0"/>
            </a:endParaRPr>
          </a:p>
        </p:txBody>
      </p:sp>
      <p:sp>
        <p:nvSpPr>
          <p:cNvPr id="2051" name="TPAnswers">
            <a:extLst>
              <a:ext uri="{FF2B5EF4-FFF2-40B4-BE49-F238E27FC236}">
                <a16:creationId xmlns:a16="http://schemas.microsoft.com/office/drawing/2014/main" id="{AF49F875-3782-9F4A-97F3-4BAC35186991}"/>
              </a:ext>
            </a:extLst>
          </p:cNvPr>
          <p:cNvSpPr>
            <a:spLocks noGrp="1"/>
          </p:cNvSpPr>
          <p:nvPr>
            <p:ph idx="1"/>
            <p:custDataLst>
              <p:tags r:id="rId2"/>
            </p:custDataLst>
          </p:nvPr>
        </p:nvSpPr>
        <p:spPr>
          <a:xfrm>
            <a:off x="457200" y="1600200"/>
            <a:ext cx="4114800" cy="4525963"/>
          </a:xfrm>
        </p:spPr>
        <p:txBody>
          <a:bodyPr/>
          <a:lstStyle/>
          <a:p>
            <a:pPr marL="514350" indent="-514350" eaLnBrk="1" hangingPunct="1">
              <a:buFont typeface="Arial" charset="0"/>
              <a:buAutoNum type="alphaUcPeriod"/>
              <a:defRPr/>
            </a:pPr>
            <a:r>
              <a:rPr lang="en-US" altLang="en-US" dirty="0">
                <a:latin typeface="Calibri" charset="0"/>
              </a:rPr>
              <a:t>Scriptwriting and funding</a:t>
            </a:r>
          </a:p>
          <a:p>
            <a:pPr marL="514350" indent="-514350" eaLnBrk="1" hangingPunct="1">
              <a:buFont typeface="Arial" charset="0"/>
              <a:buAutoNum type="alphaUcPeriod"/>
              <a:defRPr/>
            </a:pPr>
            <a:r>
              <a:rPr lang="en-US" altLang="en-US" dirty="0">
                <a:latin typeface="Calibri" charset="0"/>
              </a:rPr>
              <a:t>Lighting</a:t>
            </a:r>
          </a:p>
          <a:p>
            <a:pPr marL="514350" indent="-514350" eaLnBrk="1" hangingPunct="1">
              <a:buFont typeface="Arial" charset="0"/>
              <a:buAutoNum type="alphaUcPeriod"/>
              <a:defRPr/>
            </a:pPr>
            <a:r>
              <a:rPr lang="en-US" altLang="en-US" dirty="0">
                <a:latin typeface="Calibri" charset="0"/>
              </a:rPr>
              <a:t>Shooting</a:t>
            </a:r>
          </a:p>
          <a:p>
            <a:pPr marL="514350" indent="-514350" eaLnBrk="1" hangingPunct="1">
              <a:buFont typeface="Arial" charset="0"/>
              <a:buAutoNum type="alphaUcPeriod"/>
              <a:defRPr/>
            </a:pPr>
            <a:r>
              <a:rPr lang="en-US" altLang="en-US" dirty="0">
                <a:latin typeface="Calibri" charset="0"/>
              </a:rPr>
              <a:t>Assembly</a:t>
            </a:r>
          </a:p>
        </p:txBody>
      </p:sp>
      <p:pic>
        <p:nvPicPr>
          <p:cNvPr id="62467" name="TPChart" descr="7D39B5C3D1F34DE58F9882C1C6305C01Chart20170124160425027.png" hidden="1">
            <a:extLst>
              <a:ext uri="{FF2B5EF4-FFF2-40B4-BE49-F238E27FC236}">
                <a16:creationId xmlns:a16="http://schemas.microsoft.com/office/drawing/2014/main" id="{2DE99287-0CA2-BB46-A7C1-C9B721AE0A19}"/>
              </a:ext>
            </a:extLst>
          </p:cNvPr>
          <p:cNvPicPr>
            <a:picLocks/>
          </p:cNvPicPr>
          <p:nvPr>
            <p:custDataLst>
              <p:tags r:id="rId3"/>
            </p:custDataLst>
          </p:nvPr>
        </p:nvPicPr>
        <p:blipFill>
          <a:blip r:embed="rId8">
            <a:extLst>
              <a:ext uri="{28A0092B-C50C-407E-A947-70E740481C1C}">
                <a14:useLocalDpi xmlns:a14="http://schemas.microsoft.com/office/drawing/2010/main" val="0"/>
              </a:ext>
            </a:extLst>
          </a:blip>
          <a:srcRect/>
          <a:stretch>
            <a:fillRect/>
          </a:stretch>
        </p:blipFill>
        <p:spPr bwMode="auto">
          <a:xfrm>
            <a:off x="4508500" y="1600200"/>
            <a:ext cx="4572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CAI1" hidden="1">
            <a:extLst>
              <a:ext uri="{FF2B5EF4-FFF2-40B4-BE49-F238E27FC236}">
                <a16:creationId xmlns:a16="http://schemas.microsoft.com/office/drawing/2014/main" id="{A3A6CB36-B630-5A48-A881-2D3A0D09E1E2}"/>
              </a:ext>
            </a:extLst>
          </p:cNvPr>
          <p:cNvSpPr/>
          <p:nvPr>
            <p:custDataLst>
              <p:tags r:id="rId4"/>
            </p:custDataLst>
          </p:nvPr>
        </p:nvSpPr>
        <p:spPr bwMode="auto">
          <a:xfrm>
            <a:off x="71438" y="2782888"/>
            <a:ext cx="482600" cy="482600"/>
          </a:xfrm>
          <a:prstGeom prst="star5">
            <a:avLst/>
          </a:prstGeom>
          <a:gradFill flip="none" rotWithShape="1">
            <a:gsLst>
              <a:gs pos="0">
                <a:srgbClr val="FFFF00"/>
              </a:gs>
              <a:gs pos="100000">
                <a:srgbClr val="FFFFFF"/>
              </a:gs>
            </a:gsLst>
            <a:path path="rect">
              <a:fillToRect l="50000" t="50000" r="50000" b="50000"/>
            </a:path>
            <a:tileRect/>
          </a:gradFill>
          <a:ln w="12700" cap="sq" cmpd="sng" algn="ctr">
            <a:noFill/>
            <a:prstDash val="solid"/>
            <a:round/>
            <a:headEnd type="none" w="sm" len="sm"/>
            <a:tailEnd type="none" w="sm" len="sm"/>
          </a:ln>
          <a:effectLst/>
          <a:extLst/>
        </p:spPr>
        <p:txBody>
          <a:bodyPr wrap="none"/>
          <a:lstStyle/>
          <a:p>
            <a:pPr>
              <a:defRPr/>
            </a:pPr>
            <a:endParaRPr lang="en-US">
              <a:latin typeface="Times New Roman" charset="0"/>
              <a:ea typeface="ＭＳ Ｐゴシック" charset="0"/>
              <a:cs typeface="ＭＳ Ｐゴシック" charset="0"/>
            </a:endParaRPr>
          </a:p>
        </p:txBody>
      </p:sp>
      <p:grpSp>
        <p:nvGrpSpPr>
          <p:cNvPr id="62469" name="TPCountdown" hidden="1">
            <a:extLst>
              <a:ext uri="{FF2B5EF4-FFF2-40B4-BE49-F238E27FC236}">
                <a16:creationId xmlns:a16="http://schemas.microsoft.com/office/drawing/2014/main" id="{33CDED68-59A5-1748-934D-0F509099F8C4}"/>
              </a:ext>
            </a:extLst>
          </p:cNvPr>
          <p:cNvGrpSpPr>
            <a:grpSpLocks/>
          </p:cNvGrpSpPr>
          <p:nvPr>
            <p:custDataLst>
              <p:tags r:id="rId5"/>
            </p:custDataLst>
          </p:nvPr>
        </p:nvGrpSpPr>
        <p:grpSpPr bwMode="auto">
          <a:xfrm>
            <a:off x="609600" y="5715000"/>
            <a:ext cx="1270000" cy="635000"/>
            <a:chOff x="7683500" y="5842000"/>
            <a:chExt cx="1270000" cy="635000"/>
          </a:xfrm>
        </p:grpSpPr>
        <p:sp>
          <p:nvSpPr>
            <p:cNvPr id="62470" name="CountdownShape" hidden="1">
              <a:extLst>
                <a:ext uri="{FF2B5EF4-FFF2-40B4-BE49-F238E27FC236}">
                  <a16:creationId xmlns:a16="http://schemas.microsoft.com/office/drawing/2014/main" id="{00A926F5-6B4D-DE47-9AFA-8813878ECE82}"/>
                </a:ext>
              </a:extLst>
            </p:cNvPr>
            <p:cNvSpPr>
              <a:spLocks noChangeArrowheads="1"/>
            </p:cNvSpPr>
            <p:nvPr/>
          </p:nvSpPr>
          <p:spPr bwMode="auto">
            <a:xfrm>
              <a:off x="7683500" y="5842000"/>
              <a:ext cx="1270000" cy="635000"/>
            </a:xfrm>
            <a:prstGeom prst="cube">
              <a:avLst>
                <a:gd name="adj" fmla="val 25000"/>
              </a:avLst>
            </a:prstGeom>
            <a:solidFill>
              <a:srgbClr val="333333"/>
            </a:solidFill>
            <a:ln w="12700" cap="sq">
              <a:solidFill>
                <a:schemeClr val="tx1"/>
              </a:solidFill>
              <a:round/>
              <a:headEnd type="none" w="sm" len="sm"/>
              <a:tailEnd type="none" w="sm" len="sm"/>
            </a:ln>
          </p:spPr>
          <p:txBody>
            <a:bodyPr wrap="none"/>
            <a:lstStyle>
              <a:lvl1pPr>
                <a:spcBef>
                  <a:spcPct val="20000"/>
                </a:spcBef>
                <a:buClr>
                  <a:schemeClr val="folHlink"/>
                </a:buClr>
                <a:buSzPct val="75000"/>
                <a:buFont typeface="Wingdings" pitchFamily="2" charset="2"/>
                <a:buChar char="n"/>
                <a:defRPr kumimoji="1" sz="32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folHlink"/>
                </a:buClr>
                <a:buSzPct val="75000"/>
                <a:buFont typeface="Wingdings" pitchFamily="2" charset="2"/>
                <a:buChar char="n"/>
                <a:defRPr kumimoji="1" sz="28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folHlink"/>
                </a:buClr>
                <a:buSzPct val="75000"/>
                <a:buFont typeface="Wingdings" pitchFamily="2" charset="2"/>
                <a:buChar char="n"/>
                <a:defRPr kumimoji="1" sz="24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folHlink"/>
                </a:buClr>
                <a:buSzPct val="75000"/>
                <a:buFont typeface="Wingdings" pitchFamily="2" charset="2"/>
                <a:buChar char="n"/>
                <a:defRPr kumimoji="1" sz="2000">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folHlink"/>
                </a:buClr>
                <a:buSzPct val="75000"/>
                <a:buFont typeface="Wingdings" pitchFamily="2" charset="2"/>
                <a:buChar char="n"/>
                <a:defRPr kumimoji="1" sz="20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folHlink"/>
                </a:buClr>
                <a:buSzPct val="75000"/>
                <a:buFont typeface="Wingdings" pitchFamily="2" charset="2"/>
                <a:buChar char="n"/>
                <a:defRPr kumimoji="1" sz="20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folHlink"/>
                </a:buClr>
                <a:buSzPct val="75000"/>
                <a:buFont typeface="Wingdings" pitchFamily="2" charset="2"/>
                <a:buChar char="n"/>
                <a:defRPr kumimoji="1" sz="20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folHlink"/>
                </a:buClr>
                <a:buSzPct val="75000"/>
                <a:buFont typeface="Wingdings" pitchFamily="2" charset="2"/>
                <a:buChar char="n"/>
                <a:defRPr kumimoji="1" sz="20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folHlink"/>
                </a:buClr>
                <a:buSzPct val="75000"/>
                <a:buFont typeface="Wingdings" pitchFamily="2" charset="2"/>
                <a:buChar char="n"/>
                <a:defRPr kumimoji="1" sz="20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endParaRPr kumimoji="0" lang="en-US" altLang="en-US">
                <a:latin typeface="Times New Roman" panose="02020603050405020304" pitchFamily="18" charset="0"/>
              </a:endParaRPr>
            </a:p>
          </p:txBody>
        </p:sp>
        <p:sp>
          <p:nvSpPr>
            <p:cNvPr id="62471" name="CountdownText" hidden="1">
              <a:extLst>
                <a:ext uri="{FF2B5EF4-FFF2-40B4-BE49-F238E27FC236}">
                  <a16:creationId xmlns:a16="http://schemas.microsoft.com/office/drawing/2014/main" id="{F82CB547-71A7-CC4A-B128-536E38B1D990}"/>
                </a:ext>
              </a:extLst>
            </p:cNvPr>
            <p:cNvSpPr txBox="1">
              <a:spLocks noChangeArrowheads="1"/>
            </p:cNvSpPr>
            <p:nvPr/>
          </p:nvSpPr>
          <p:spPr bwMode="auto">
            <a:xfrm>
              <a:off x="7785100" y="6045200"/>
              <a:ext cx="889000" cy="381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nchor="ctr" anchorCtr="1"/>
            <a:lstStyle>
              <a:lvl1pPr>
                <a:spcBef>
                  <a:spcPct val="20000"/>
                </a:spcBef>
                <a:buClr>
                  <a:schemeClr val="folHlink"/>
                </a:buClr>
                <a:buSzPct val="75000"/>
                <a:buFont typeface="Wingdings" pitchFamily="2" charset="2"/>
                <a:buChar char="n"/>
                <a:defRPr kumimoji="1" sz="32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folHlink"/>
                </a:buClr>
                <a:buSzPct val="75000"/>
                <a:buFont typeface="Wingdings" pitchFamily="2" charset="2"/>
                <a:buChar char="n"/>
                <a:defRPr kumimoji="1" sz="28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folHlink"/>
                </a:buClr>
                <a:buSzPct val="75000"/>
                <a:buFont typeface="Wingdings" pitchFamily="2" charset="2"/>
                <a:buChar char="n"/>
                <a:defRPr kumimoji="1" sz="24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folHlink"/>
                </a:buClr>
                <a:buSzPct val="75000"/>
                <a:buFont typeface="Wingdings" pitchFamily="2" charset="2"/>
                <a:buChar char="n"/>
                <a:defRPr kumimoji="1" sz="2000">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folHlink"/>
                </a:buClr>
                <a:buSzPct val="75000"/>
                <a:buFont typeface="Wingdings" pitchFamily="2" charset="2"/>
                <a:buChar char="n"/>
                <a:defRPr kumimoji="1" sz="20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folHlink"/>
                </a:buClr>
                <a:buSzPct val="75000"/>
                <a:buFont typeface="Wingdings" pitchFamily="2" charset="2"/>
                <a:buChar char="n"/>
                <a:defRPr kumimoji="1" sz="20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folHlink"/>
                </a:buClr>
                <a:buSzPct val="75000"/>
                <a:buFont typeface="Wingdings" pitchFamily="2" charset="2"/>
                <a:buChar char="n"/>
                <a:defRPr kumimoji="1" sz="20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folHlink"/>
                </a:buClr>
                <a:buSzPct val="75000"/>
                <a:buFont typeface="Wingdings" pitchFamily="2" charset="2"/>
                <a:buChar char="n"/>
                <a:defRPr kumimoji="1" sz="20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folHlink"/>
                </a:buClr>
                <a:buSzPct val="75000"/>
                <a:buFont typeface="Wingdings" pitchFamily="2" charset="2"/>
                <a:buChar char="n"/>
                <a:defRPr kumimoji="1" sz="2000">
                  <a:solidFill>
                    <a:schemeClr val="tx1"/>
                  </a:solidFill>
                  <a:latin typeface="Tahoma" panose="020B0604030504040204" pitchFamily="34" charset="0"/>
                  <a:ea typeface="ＭＳ Ｐゴシック" panose="020B0600070205080204" pitchFamily="34" charset="-128"/>
                </a:defRPr>
              </a:lvl9pPr>
            </a:lstStyle>
            <a:p>
              <a:pPr algn="r">
                <a:spcBef>
                  <a:spcPct val="0"/>
                </a:spcBef>
                <a:buClrTx/>
                <a:buSzTx/>
                <a:buFontTx/>
                <a:buNone/>
              </a:pPr>
              <a:r>
                <a:rPr kumimoji="0" lang="en-US" altLang="en-US" b="1">
                  <a:solidFill>
                    <a:srgbClr val="FF0000"/>
                  </a:solidFill>
                </a:rPr>
                <a:t>:30</a:t>
              </a:r>
            </a:p>
          </p:txBody>
        </p:sp>
        <p:cxnSp>
          <p:nvCxnSpPr>
            <p:cNvPr id="62472" name="CountdownLine" hidden="1">
              <a:extLst>
                <a:ext uri="{FF2B5EF4-FFF2-40B4-BE49-F238E27FC236}">
                  <a16:creationId xmlns:a16="http://schemas.microsoft.com/office/drawing/2014/main" id="{13E8578D-7720-C44E-BF7D-2F278B2D2A7C}"/>
                </a:ext>
              </a:extLst>
            </p:cNvPr>
            <p:cNvCxnSpPr>
              <a:cxnSpLocks noChangeShapeType="1"/>
            </p:cNvCxnSpPr>
            <p:nvPr/>
          </p:nvCxnSpPr>
          <p:spPr bwMode="auto">
            <a:xfrm>
              <a:off x="8001000" y="5943600"/>
              <a:ext cx="508000" cy="0"/>
            </a:xfrm>
            <a:prstGeom prst="line">
              <a:avLst/>
            </a:prstGeom>
            <a:noFill/>
            <a:ln w="38100" cap="sq">
              <a:solidFill>
                <a:schemeClr val="tx1"/>
              </a:solidFill>
              <a:round/>
              <a:headEnd type="none" w="sm" len="sm"/>
              <a:tailEnd type="none" w="sm" len="sm"/>
            </a:ln>
            <a:extLst>
              <a:ext uri="{909E8E84-426E-40DD-AFC4-6F175D3DCCD1}">
                <a14:hiddenFill xmlns:a14="http://schemas.microsoft.com/office/drawing/2010/main">
                  <a:noFill/>
                </a14:hiddenFill>
              </a:ext>
            </a:extLst>
          </p:spPr>
        </p:cxnSp>
      </p:grpSp>
    </p:spTree>
    <p:custDataLst>
      <p:tags r:id="rId1"/>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Title 1">
            <a:extLst>
              <a:ext uri="{FF2B5EF4-FFF2-40B4-BE49-F238E27FC236}">
                <a16:creationId xmlns:a16="http://schemas.microsoft.com/office/drawing/2014/main" id="{ADE453F4-10F7-5F4F-8D04-E4123F6983EA}"/>
              </a:ext>
            </a:extLst>
          </p:cNvPr>
          <p:cNvSpPr>
            <a:spLocks noGrp="1" noChangeArrowheads="1"/>
          </p:cNvSpPr>
          <p:nvPr>
            <p:ph type="title"/>
          </p:nvPr>
        </p:nvSpPr>
        <p:spPr/>
        <p:txBody>
          <a:bodyPr/>
          <a:lstStyle/>
          <a:p>
            <a:r>
              <a:rPr lang="en-US" altLang="en-US"/>
              <a:t>Key Personnel</a:t>
            </a:r>
          </a:p>
        </p:txBody>
      </p:sp>
      <p:sp>
        <p:nvSpPr>
          <p:cNvPr id="3" name="Content Placeholder 2">
            <a:extLst>
              <a:ext uri="{FF2B5EF4-FFF2-40B4-BE49-F238E27FC236}">
                <a16:creationId xmlns:a16="http://schemas.microsoft.com/office/drawing/2014/main" id="{A9CD4AB5-615A-6040-A1BF-31366FFDA9E6}"/>
              </a:ext>
            </a:extLst>
          </p:cNvPr>
          <p:cNvSpPr>
            <a:spLocks noGrp="1"/>
          </p:cNvSpPr>
          <p:nvPr>
            <p:ph idx="1"/>
          </p:nvPr>
        </p:nvSpPr>
        <p:spPr/>
        <p:txBody>
          <a:bodyPr/>
          <a:lstStyle/>
          <a:p>
            <a:pPr>
              <a:buFont typeface="Wingdings" charset="2"/>
              <a:buChar char="n"/>
              <a:defRPr/>
            </a:pPr>
            <a:r>
              <a:rPr lang="en-US" altLang="en-US" dirty="0"/>
              <a:t>In writing and funding phase </a:t>
            </a:r>
          </a:p>
          <a:p>
            <a:pPr>
              <a:buFont typeface="Wingdings" charset="2"/>
              <a:buNone/>
              <a:defRPr/>
            </a:pPr>
            <a:r>
              <a:rPr lang="en-US" altLang="en-US" dirty="0"/>
              <a:t>		(a.k.a. </a:t>
            </a:r>
            <a:r>
              <a:rPr lang="ja-JP" altLang="en-US" dirty="0"/>
              <a:t>“</a:t>
            </a:r>
            <a:r>
              <a:rPr lang="en-US" altLang="ja-JP" dirty="0"/>
              <a:t>development</a:t>
            </a:r>
            <a:r>
              <a:rPr lang="ja-JP" altLang="en-US" dirty="0"/>
              <a:t>”</a:t>
            </a:r>
            <a:r>
              <a:rPr lang="en-US" altLang="ja-JP" dirty="0"/>
              <a:t>)</a:t>
            </a:r>
          </a:p>
          <a:p>
            <a:pPr lvl="1">
              <a:buFont typeface="Wingdings" charset="2"/>
              <a:buChar char="n"/>
              <a:defRPr/>
            </a:pPr>
            <a:r>
              <a:rPr lang="en-US" altLang="en-US" dirty="0"/>
              <a:t>Screenwriter</a:t>
            </a:r>
          </a:p>
          <a:p>
            <a:pPr lvl="1">
              <a:buFont typeface="Wingdings" charset="2"/>
              <a:buChar char="n"/>
              <a:defRPr/>
            </a:pPr>
            <a:r>
              <a:rPr lang="en-US" altLang="en-US" dirty="0"/>
              <a:t>Producer</a:t>
            </a:r>
          </a:p>
          <a:p>
            <a:pPr lvl="1">
              <a:buFont typeface="Wingdings" charset="2"/>
              <a:buChar char="n"/>
              <a:defRPr/>
            </a:pPr>
            <a:r>
              <a:rPr lang="en-US" altLang="en-US" dirty="0"/>
              <a:t>Executive Producer</a:t>
            </a:r>
          </a:p>
          <a:p>
            <a:pPr lvl="1">
              <a:buFont typeface="Wingdings" charset="2"/>
              <a:buChar char="n"/>
              <a:defRPr/>
            </a:pPr>
            <a:r>
              <a:rPr lang="en-US" altLang="en-US" dirty="0"/>
              <a:t>And often the Director is key in all phases</a:t>
            </a:r>
          </a:p>
        </p:txBody>
      </p:sp>
      <p:pic>
        <p:nvPicPr>
          <p:cNvPr id="64515" name="Picture 4" descr="white-002.jpg">
            <a:extLst>
              <a:ext uri="{FF2B5EF4-FFF2-40B4-BE49-F238E27FC236}">
                <a16:creationId xmlns:a16="http://schemas.microsoft.com/office/drawing/2014/main" id="{E56AB3AB-EBFB-F742-843D-6F4E97D3EEC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4724400"/>
            <a:ext cx="9144000" cy="224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516" name="Picture 3" descr="billingblock.png">
            <a:extLst>
              <a:ext uri="{FF2B5EF4-FFF2-40B4-BE49-F238E27FC236}">
                <a16:creationId xmlns:a16="http://schemas.microsoft.com/office/drawing/2014/main" id="{9BC2EE3C-184E-AC4A-8403-E1F44632888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4876800"/>
            <a:ext cx="9144000"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Title 1">
            <a:extLst>
              <a:ext uri="{FF2B5EF4-FFF2-40B4-BE49-F238E27FC236}">
                <a16:creationId xmlns:a16="http://schemas.microsoft.com/office/drawing/2014/main" id="{1A42277C-0273-5547-8D32-F11AF6CB4EF1}"/>
              </a:ext>
            </a:extLst>
          </p:cNvPr>
          <p:cNvSpPr>
            <a:spLocks noGrp="1" noChangeArrowheads="1"/>
          </p:cNvSpPr>
          <p:nvPr>
            <p:ph type="title"/>
          </p:nvPr>
        </p:nvSpPr>
        <p:spPr/>
        <p:txBody>
          <a:bodyPr/>
          <a:lstStyle/>
          <a:p>
            <a:r>
              <a:rPr lang="en-US" altLang="en-US"/>
              <a:t>Key Personnel</a:t>
            </a:r>
          </a:p>
        </p:txBody>
      </p:sp>
      <p:sp>
        <p:nvSpPr>
          <p:cNvPr id="3" name="Content Placeholder 2">
            <a:extLst>
              <a:ext uri="{FF2B5EF4-FFF2-40B4-BE49-F238E27FC236}">
                <a16:creationId xmlns:a16="http://schemas.microsoft.com/office/drawing/2014/main" id="{61604DF3-FFC5-DB4A-AD56-F7FA45F0A0CD}"/>
              </a:ext>
            </a:extLst>
          </p:cNvPr>
          <p:cNvSpPr>
            <a:spLocks noGrp="1"/>
          </p:cNvSpPr>
          <p:nvPr>
            <p:ph idx="1"/>
          </p:nvPr>
        </p:nvSpPr>
        <p:spPr/>
        <p:txBody>
          <a:bodyPr/>
          <a:lstStyle/>
          <a:p>
            <a:pPr>
              <a:buFont typeface="Wingdings" charset="2"/>
              <a:buChar char="n"/>
              <a:defRPr/>
            </a:pPr>
            <a:r>
              <a:rPr lang="en-US" altLang="en-US" dirty="0"/>
              <a:t>In preparation phase </a:t>
            </a:r>
          </a:p>
          <a:p>
            <a:pPr marL="0" indent="0">
              <a:buFont typeface="Wingdings" charset="2"/>
              <a:buNone/>
              <a:defRPr/>
            </a:pPr>
            <a:r>
              <a:rPr lang="en-US" altLang="en-US" dirty="0"/>
              <a:t>	(a.k.a. </a:t>
            </a:r>
            <a:r>
              <a:rPr lang="ja-JP" altLang="en-US" dirty="0"/>
              <a:t>“</a:t>
            </a:r>
            <a:r>
              <a:rPr lang="en-US" altLang="ja-JP" dirty="0"/>
              <a:t>pre-production</a:t>
            </a:r>
            <a:r>
              <a:rPr lang="ja-JP" altLang="en-US" dirty="0"/>
              <a:t>”</a:t>
            </a:r>
            <a:r>
              <a:rPr lang="en-US" altLang="ja-JP" dirty="0"/>
              <a:t>)</a:t>
            </a:r>
          </a:p>
          <a:p>
            <a:pPr lvl="1">
              <a:buFont typeface="Wingdings" charset="2"/>
              <a:buChar char="n"/>
              <a:defRPr/>
            </a:pPr>
            <a:r>
              <a:rPr lang="en-US" altLang="en-US" dirty="0"/>
              <a:t>Director</a:t>
            </a:r>
          </a:p>
          <a:p>
            <a:pPr lvl="1">
              <a:buFont typeface="Wingdings" charset="2"/>
              <a:buChar char="n"/>
              <a:defRPr/>
            </a:pPr>
            <a:r>
              <a:rPr lang="en-US" altLang="en-US" dirty="0"/>
              <a:t>Casting Director</a:t>
            </a:r>
          </a:p>
          <a:p>
            <a:pPr lvl="1">
              <a:buFont typeface="Wingdings" charset="2"/>
              <a:buChar char="n"/>
              <a:defRPr/>
            </a:pPr>
            <a:r>
              <a:rPr lang="en-US" altLang="en-US" dirty="0"/>
              <a:t>Line Producer</a:t>
            </a:r>
          </a:p>
          <a:p>
            <a:pPr lvl="1">
              <a:buFont typeface="Wingdings" charset="2"/>
              <a:buChar char="n"/>
              <a:defRPr/>
            </a:pPr>
            <a:r>
              <a:rPr lang="en-US" altLang="en-US" dirty="0"/>
              <a:t>Unit Production Manager</a:t>
            </a:r>
          </a:p>
          <a:p>
            <a:pPr lvl="1">
              <a:buFont typeface="Wingdings" charset="2"/>
              <a:buChar char="n"/>
              <a:defRPr/>
            </a:pPr>
            <a:r>
              <a:rPr lang="en-US" altLang="en-US" dirty="0"/>
              <a:t>And the Producer is always key in all phases</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Title 1">
            <a:extLst>
              <a:ext uri="{FF2B5EF4-FFF2-40B4-BE49-F238E27FC236}">
                <a16:creationId xmlns:a16="http://schemas.microsoft.com/office/drawing/2014/main" id="{C2DE6B24-70C1-D046-BF6C-8DA0172A6E6A}"/>
              </a:ext>
            </a:extLst>
          </p:cNvPr>
          <p:cNvSpPr>
            <a:spLocks noGrp="1" noChangeArrowheads="1"/>
          </p:cNvSpPr>
          <p:nvPr>
            <p:ph type="title"/>
          </p:nvPr>
        </p:nvSpPr>
        <p:spPr/>
        <p:txBody>
          <a:bodyPr/>
          <a:lstStyle/>
          <a:p>
            <a:r>
              <a:rPr lang="en-US" altLang="en-US"/>
              <a:t>Key Personnel</a:t>
            </a:r>
          </a:p>
        </p:txBody>
      </p:sp>
      <p:sp>
        <p:nvSpPr>
          <p:cNvPr id="3" name="Content Placeholder 2">
            <a:extLst>
              <a:ext uri="{FF2B5EF4-FFF2-40B4-BE49-F238E27FC236}">
                <a16:creationId xmlns:a16="http://schemas.microsoft.com/office/drawing/2014/main" id="{7B71D55C-08FE-4144-AF7A-4D54820465AE}"/>
              </a:ext>
            </a:extLst>
          </p:cNvPr>
          <p:cNvSpPr>
            <a:spLocks noGrp="1"/>
          </p:cNvSpPr>
          <p:nvPr>
            <p:ph idx="1"/>
          </p:nvPr>
        </p:nvSpPr>
        <p:spPr/>
        <p:txBody>
          <a:bodyPr/>
          <a:lstStyle/>
          <a:p>
            <a:pPr>
              <a:buFont typeface="Wingdings" charset="2"/>
              <a:buChar char="n"/>
              <a:defRPr/>
            </a:pPr>
            <a:r>
              <a:rPr lang="en-US" altLang="en-US" dirty="0"/>
              <a:t>In production phase</a:t>
            </a:r>
          </a:p>
          <a:p>
            <a:pPr>
              <a:buFont typeface="Wingdings" charset="2"/>
              <a:buChar char="n"/>
              <a:defRPr/>
            </a:pPr>
            <a:endParaRPr lang="en-US" altLang="en-US" dirty="0"/>
          </a:p>
          <a:p>
            <a:pPr marL="0" indent="0" algn="ctr">
              <a:buFont typeface="Wingdings" charset="2"/>
              <a:buNone/>
              <a:defRPr/>
            </a:pPr>
            <a:r>
              <a:rPr lang="en-US" altLang="en-US" dirty="0"/>
              <a:t>(on the chalkboard)</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Title 1">
            <a:extLst>
              <a:ext uri="{FF2B5EF4-FFF2-40B4-BE49-F238E27FC236}">
                <a16:creationId xmlns:a16="http://schemas.microsoft.com/office/drawing/2014/main" id="{EE6B4F5F-FD6D-F94B-B8D0-90B45DA272BC}"/>
              </a:ext>
            </a:extLst>
          </p:cNvPr>
          <p:cNvSpPr>
            <a:spLocks noGrp="1" noChangeArrowheads="1"/>
          </p:cNvSpPr>
          <p:nvPr>
            <p:ph type="title"/>
          </p:nvPr>
        </p:nvSpPr>
        <p:spPr/>
        <p:txBody>
          <a:bodyPr/>
          <a:lstStyle/>
          <a:p>
            <a:r>
              <a:rPr lang="en-US" altLang="en-US"/>
              <a:t>Key Personnel</a:t>
            </a:r>
          </a:p>
        </p:txBody>
      </p:sp>
      <p:sp>
        <p:nvSpPr>
          <p:cNvPr id="3" name="Content Placeholder 2">
            <a:extLst>
              <a:ext uri="{FF2B5EF4-FFF2-40B4-BE49-F238E27FC236}">
                <a16:creationId xmlns:a16="http://schemas.microsoft.com/office/drawing/2014/main" id="{94C1C615-CF65-4345-A00A-A724C18F67BC}"/>
              </a:ext>
            </a:extLst>
          </p:cNvPr>
          <p:cNvSpPr>
            <a:spLocks noGrp="1"/>
          </p:cNvSpPr>
          <p:nvPr>
            <p:ph idx="1"/>
          </p:nvPr>
        </p:nvSpPr>
        <p:spPr/>
        <p:txBody>
          <a:bodyPr/>
          <a:lstStyle/>
          <a:p>
            <a:pPr>
              <a:buFont typeface="Wingdings" charset="2"/>
              <a:buChar char="n"/>
              <a:defRPr/>
            </a:pPr>
            <a:r>
              <a:rPr lang="en-US" altLang="en-US"/>
              <a:t>In production phase</a:t>
            </a:r>
          </a:p>
        </p:txBody>
      </p:sp>
      <p:pic>
        <p:nvPicPr>
          <p:cNvPr id="70659" name="Picture 4" descr="white-002.jpg">
            <a:extLst>
              <a:ext uri="{FF2B5EF4-FFF2-40B4-BE49-F238E27FC236}">
                <a16:creationId xmlns:a16="http://schemas.microsoft.com/office/drawing/2014/main" id="{FF75E32D-8F72-5846-BFA0-EABB28781D6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447800" y="2057400"/>
            <a:ext cx="6781800"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660" name="Picture 6" descr="FILM CREW POSITIONS.pdf">
            <a:extLst>
              <a:ext uri="{FF2B5EF4-FFF2-40B4-BE49-F238E27FC236}">
                <a16:creationId xmlns:a16="http://schemas.microsoft.com/office/drawing/2014/main" id="{6AC99C6B-C3C2-FF41-A7FA-BE3F3E6D1FA5}"/>
              </a:ext>
            </a:extLst>
          </p:cNvPr>
          <p:cNvPicPr>
            <a:picLocks noChangeAspect="1"/>
          </p:cNvPicPr>
          <p:nvPr/>
        </p:nvPicPr>
        <p:blipFill>
          <a:blip r:embed="rId4">
            <a:extLst>
              <a:ext uri="{28A0092B-C50C-407E-A947-70E740481C1C}">
                <a14:useLocalDpi xmlns:a14="http://schemas.microsoft.com/office/drawing/2010/main" val="0"/>
              </a:ext>
            </a:extLst>
          </a:blip>
          <a:srcRect l="10001" t="8235" r="5455" b="8235"/>
          <a:stretch>
            <a:fillRect/>
          </a:stretch>
        </p:blipFill>
        <p:spPr bwMode="auto">
          <a:xfrm>
            <a:off x="1968500" y="2084388"/>
            <a:ext cx="5691188" cy="434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Title 1">
            <a:extLst>
              <a:ext uri="{FF2B5EF4-FFF2-40B4-BE49-F238E27FC236}">
                <a16:creationId xmlns:a16="http://schemas.microsoft.com/office/drawing/2014/main" id="{E1EE73F8-3227-6747-9B85-87B368FBB83A}"/>
              </a:ext>
            </a:extLst>
          </p:cNvPr>
          <p:cNvSpPr>
            <a:spLocks noGrp="1" noChangeArrowheads="1"/>
          </p:cNvSpPr>
          <p:nvPr>
            <p:ph type="title"/>
          </p:nvPr>
        </p:nvSpPr>
        <p:spPr/>
        <p:txBody>
          <a:bodyPr/>
          <a:lstStyle/>
          <a:p>
            <a:r>
              <a:rPr lang="en-US" altLang="en-US"/>
              <a:t>Connect Updates</a:t>
            </a:r>
          </a:p>
        </p:txBody>
      </p:sp>
      <p:sp>
        <p:nvSpPr>
          <p:cNvPr id="3" name="Content Placeholder 2">
            <a:extLst>
              <a:ext uri="{FF2B5EF4-FFF2-40B4-BE49-F238E27FC236}">
                <a16:creationId xmlns:a16="http://schemas.microsoft.com/office/drawing/2014/main" id="{FBFC4DCB-7EE4-7C40-B349-265A9CFE0DB6}"/>
              </a:ext>
            </a:extLst>
          </p:cNvPr>
          <p:cNvSpPr>
            <a:spLocks noGrp="1"/>
          </p:cNvSpPr>
          <p:nvPr>
            <p:ph idx="1"/>
          </p:nvPr>
        </p:nvSpPr>
        <p:spPr/>
        <p:txBody>
          <a:bodyPr/>
          <a:lstStyle/>
          <a:p>
            <a:pPr marL="0" indent="0">
              <a:buFont typeface="Wingdings" charset="2"/>
              <a:buNone/>
              <a:defRPr/>
            </a:pPr>
            <a:r>
              <a:rPr lang="en-US" altLang="en-US" dirty="0"/>
              <a:t>Questions?</a:t>
            </a:r>
          </a:p>
          <a:p>
            <a:pPr marL="0" indent="0">
              <a:buFont typeface="Wingdings" charset="2"/>
              <a:buNone/>
              <a:defRPr/>
            </a:pPr>
            <a:endParaRPr lang="en-US" altLang="en-US" dirty="0"/>
          </a:p>
          <a:p>
            <a:pPr marL="0" indent="0">
              <a:buFont typeface="Wingdings" charset="2"/>
              <a:buNone/>
              <a:defRPr/>
            </a:pPr>
            <a:r>
              <a:rPr lang="en-US" altLang="en-US" dirty="0"/>
              <a:t>Some still have not registered and completed </a:t>
            </a:r>
            <a:r>
              <a:rPr lang="en-US" altLang="en-US" dirty="0" err="1"/>
              <a:t>ch.</a:t>
            </a:r>
            <a:r>
              <a:rPr lang="en-US" altLang="en-US" dirty="0"/>
              <a:t> 1 reading</a:t>
            </a:r>
          </a:p>
          <a:p>
            <a:pPr marL="0" indent="0">
              <a:buFont typeface="Wingdings" charset="2"/>
              <a:buNone/>
              <a:defRPr/>
            </a:pPr>
            <a:endParaRPr lang="en-US" altLang="en-US" dirty="0"/>
          </a:p>
          <a:p>
            <a:pPr marL="0" indent="0">
              <a:buFont typeface="Wingdings" charset="2"/>
              <a:buNone/>
              <a:defRPr/>
            </a:pPr>
            <a:endParaRPr lang="en-US" altLang="en-US" dirty="0"/>
          </a:p>
          <a:p>
            <a:pPr marL="0" indent="0">
              <a:buFont typeface="Wingdings" charset="2"/>
              <a:buNone/>
              <a:defRPr/>
            </a:pPr>
            <a:r>
              <a:rPr lang="en-US" altLang="en-US" i="1" dirty="0"/>
              <a:t>IT’S UP TO </a:t>
            </a:r>
            <a:r>
              <a:rPr lang="en-US" altLang="en-US" i="1" u="sng" dirty="0"/>
              <a:t>YOU</a:t>
            </a:r>
            <a:r>
              <a:rPr lang="en-US" altLang="en-US" i="1" dirty="0"/>
              <a:t>!!!  VISIT ME IN OFFICE HOURS IF YOU NEED HELP.</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Title 1">
            <a:extLst>
              <a:ext uri="{FF2B5EF4-FFF2-40B4-BE49-F238E27FC236}">
                <a16:creationId xmlns:a16="http://schemas.microsoft.com/office/drawing/2014/main" id="{FB0197AD-4696-A140-91CC-16A30FA4E98E}"/>
              </a:ext>
            </a:extLst>
          </p:cNvPr>
          <p:cNvSpPr>
            <a:spLocks noGrp="1" noChangeArrowheads="1"/>
          </p:cNvSpPr>
          <p:nvPr>
            <p:ph type="title"/>
          </p:nvPr>
        </p:nvSpPr>
        <p:spPr/>
        <p:txBody>
          <a:bodyPr/>
          <a:lstStyle/>
          <a:p>
            <a:r>
              <a:rPr lang="en-US" altLang="en-US"/>
              <a:t>On the set</a:t>
            </a:r>
            <a:r>
              <a:rPr lang="is-IS" altLang="en-US"/>
              <a:t>…</a:t>
            </a:r>
            <a:endParaRPr lang="en-US" altLang="en-US"/>
          </a:p>
        </p:txBody>
      </p:sp>
      <p:pic>
        <p:nvPicPr>
          <p:cNvPr id="72706" name="Content Placeholder 3">
            <a:extLst>
              <a:ext uri="{FF2B5EF4-FFF2-40B4-BE49-F238E27FC236}">
                <a16:creationId xmlns:a16="http://schemas.microsoft.com/office/drawing/2014/main" id="{F475E38C-0E18-4C4F-B7C9-3DD33BBF42CB}"/>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914400" y="1905000"/>
            <a:ext cx="7620000" cy="4286250"/>
          </a:xfr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Title 1">
            <a:extLst>
              <a:ext uri="{FF2B5EF4-FFF2-40B4-BE49-F238E27FC236}">
                <a16:creationId xmlns:a16="http://schemas.microsoft.com/office/drawing/2014/main" id="{F9C2A8FC-3A86-DC4A-BBD9-1A0645D84603}"/>
              </a:ext>
            </a:extLst>
          </p:cNvPr>
          <p:cNvSpPr>
            <a:spLocks noGrp="1" noChangeArrowheads="1"/>
          </p:cNvSpPr>
          <p:nvPr>
            <p:ph type="title"/>
          </p:nvPr>
        </p:nvSpPr>
        <p:spPr/>
        <p:txBody>
          <a:bodyPr/>
          <a:lstStyle/>
          <a:p>
            <a:r>
              <a:rPr lang="en-US" altLang="en-US"/>
              <a:t>Key Personnel</a:t>
            </a:r>
          </a:p>
        </p:txBody>
      </p:sp>
      <p:sp>
        <p:nvSpPr>
          <p:cNvPr id="3" name="Content Placeholder 2">
            <a:extLst>
              <a:ext uri="{FF2B5EF4-FFF2-40B4-BE49-F238E27FC236}">
                <a16:creationId xmlns:a16="http://schemas.microsoft.com/office/drawing/2014/main" id="{EC59E014-D8E5-0E4E-9ECB-0936EA917B3F}"/>
              </a:ext>
            </a:extLst>
          </p:cNvPr>
          <p:cNvSpPr>
            <a:spLocks noGrp="1"/>
          </p:cNvSpPr>
          <p:nvPr>
            <p:ph idx="1"/>
          </p:nvPr>
        </p:nvSpPr>
        <p:spPr>
          <a:xfrm>
            <a:off x="228600" y="1371600"/>
            <a:ext cx="8610600" cy="5181600"/>
          </a:xfrm>
        </p:spPr>
        <p:txBody>
          <a:bodyPr/>
          <a:lstStyle/>
          <a:p>
            <a:pPr>
              <a:buFont typeface="Wingdings" charset="2"/>
              <a:buChar char="n"/>
              <a:defRPr/>
            </a:pPr>
            <a:r>
              <a:rPr lang="en-US" altLang="en-US"/>
              <a:t>In assembly phase (a.k.a. post-production)</a:t>
            </a:r>
          </a:p>
          <a:p>
            <a:pPr lvl="1">
              <a:buFont typeface="Wingdings" charset="2"/>
              <a:buChar char="n"/>
              <a:defRPr/>
            </a:pPr>
            <a:r>
              <a:rPr lang="en-US" altLang="en-US"/>
              <a:t>Editor (often with Director)</a:t>
            </a:r>
          </a:p>
          <a:p>
            <a:pPr lvl="1">
              <a:buFont typeface="Wingdings" charset="2"/>
              <a:buChar char="n"/>
              <a:defRPr/>
            </a:pPr>
            <a:r>
              <a:rPr lang="en-US" altLang="en-US"/>
              <a:t>Digital Effects Supervisor</a:t>
            </a:r>
          </a:p>
          <a:p>
            <a:pPr lvl="1">
              <a:buFont typeface="Wingdings" charset="2"/>
              <a:buChar char="n"/>
              <a:defRPr/>
            </a:pPr>
            <a:r>
              <a:rPr lang="en-US" altLang="en-US"/>
              <a:t>Sound Editor/Mixer</a:t>
            </a:r>
          </a:p>
          <a:p>
            <a:pPr lvl="1">
              <a:buFont typeface="Wingdings" charset="2"/>
              <a:buChar char="n"/>
              <a:defRPr/>
            </a:pPr>
            <a:r>
              <a:rPr lang="en-US" altLang="en-US"/>
              <a:t>Composer</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Title 1">
            <a:extLst>
              <a:ext uri="{FF2B5EF4-FFF2-40B4-BE49-F238E27FC236}">
                <a16:creationId xmlns:a16="http://schemas.microsoft.com/office/drawing/2014/main" id="{2AC2E4AA-F9A0-4B4F-8E95-441C3C243F18}"/>
              </a:ext>
            </a:extLst>
          </p:cNvPr>
          <p:cNvSpPr>
            <a:spLocks noGrp="1" noChangeArrowheads="1"/>
          </p:cNvSpPr>
          <p:nvPr>
            <p:ph type="title"/>
          </p:nvPr>
        </p:nvSpPr>
        <p:spPr/>
        <p:txBody>
          <a:bodyPr/>
          <a:lstStyle/>
          <a:p>
            <a:r>
              <a:rPr lang="en-US" altLang="en-US"/>
              <a:t>Distribution</a:t>
            </a:r>
          </a:p>
        </p:txBody>
      </p:sp>
      <p:sp>
        <p:nvSpPr>
          <p:cNvPr id="3" name="Content Placeholder 2">
            <a:extLst>
              <a:ext uri="{FF2B5EF4-FFF2-40B4-BE49-F238E27FC236}">
                <a16:creationId xmlns:a16="http://schemas.microsoft.com/office/drawing/2014/main" id="{6E228BA5-0FA6-FB44-86FD-C043EEE10E81}"/>
              </a:ext>
            </a:extLst>
          </p:cNvPr>
          <p:cNvSpPr>
            <a:spLocks noGrp="1"/>
          </p:cNvSpPr>
          <p:nvPr>
            <p:ph idx="1"/>
          </p:nvPr>
        </p:nvSpPr>
        <p:spPr/>
        <p:txBody>
          <a:bodyPr/>
          <a:lstStyle/>
          <a:p>
            <a:pPr>
              <a:buFont typeface="Wingdings" charset="0"/>
              <a:buChar char="n"/>
              <a:defRPr/>
            </a:pPr>
            <a:r>
              <a:rPr lang="en-US">
                <a:cs typeface="ＭＳ Ｐゴシック" charset="0"/>
              </a:rPr>
              <a:t>Major distributors include ?</a:t>
            </a:r>
          </a:p>
          <a:p>
            <a:pPr>
              <a:buFont typeface="Wingdings" charset="0"/>
              <a:buChar char="n"/>
              <a:defRPr/>
            </a:pPr>
            <a:endParaRPr lang="en-US">
              <a:cs typeface="ＭＳ Ｐゴシック"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Title 1">
            <a:extLst>
              <a:ext uri="{FF2B5EF4-FFF2-40B4-BE49-F238E27FC236}">
                <a16:creationId xmlns:a16="http://schemas.microsoft.com/office/drawing/2014/main" id="{BB68663A-AA74-8547-9FB6-E55D144E7591}"/>
              </a:ext>
            </a:extLst>
          </p:cNvPr>
          <p:cNvSpPr>
            <a:spLocks noGrp="1" noChangeArrowheads="1"/>
          </p:cNvSpPr>
          <p:nvPr>
            <p:ph type="title"/>
          </p:nvPr>
        </p:nvSpPr>
        <p:spPr/>
        <p:txBody>
          <a:bodyPr/>
          <a:lstStyle/>
          <a:p>
            <a:r>
              <a:rPr lang="en-US" altLang="en-US"/>
              <a:t>Distribution</a:t>
            </a:r>
          </a:p>
        </p:txBody>
      </p:sp>
      <p:sp>
        <p:nvSpPr>
          <p:cNvPr id="3" name="Content Placeholder 2">
            <a:extLst>
              <a:ext uri="{FF2B5EF4-FFF2-40B4-BE49-F238E27FC236}">
                <a16:creationId xmlns:a16="http://schemas.microsoft.com/office/drawing/2014/main" id="{408270DE-A8DC-7B4A-A546-B479B6E2B502}"/>
              </a:ext>
            </a:extLst>
          </p:cNvPr>
          <p:cNvSpPr>
            <a:spLocks noGrp="1"/>
          </p:cNvSpPr>
          <p:nvPr>
            <p:ph idx="1"/>
          </p:nvPr>
        </p:nvSpPr>
        <p:spPr/>
        <p:txBody>
          <a:bodyPr/>
          <a:lstStyle/>
          <a:p>
            <a:pPr>
              <a:buFont typeface="Wingdings" charset="0"/>
              <a:buChar char="n"/>
              <a:defRPr/>
            </a:pPr>
            <a:r>
              <a:rPr lang="en-US">
                <a:cs typeface="ＭＳ Ｐゴシック" charset="0"/>
              </a:rPr>
              <a:t>Major distributors include</a:t>
            </a:r>
          </a:p>
          <a:p>
            <a:pPr>
              <a:buFont typeface="Wingdings" charset="0"/>
              <a:buNone/>
              <a:defRPr/>
            </a:pPr>
            <a:endParaRPr lang="en-US">
              <a:cs typeface="ＭＳ Ｐゴシック" charset="0"/>
            </a:endParaRPr>
          </a:p>
        </p:txBody>
      </p:sp>
      <p:pic>
        <p:nvPicPr>
          <p:cNvPr id="78851" name="Picture 4" descr="paramount-pictures-logo__131205034204.jpg">
            <a:extLst>
              <a:ext uri="{FF2B5EF4-FFF2-40B4-BE49-F238E27FC236}">
                <a16:creationId xmlns:a16="http://schemas.microsoft.com/office/drawing/2014/main" id="{93165722-8CB6-D04C-BB99-4BEC3EB2E7DE}"/>
              </a:ext>
            </a:extLst>
          </p:cNvPr>
          <p:cNvPicPr>
            <a:picLocks noChangeAspect="1"/>
          </p:cNvPicPr>
          <p:nvPr/>
        </p:nvPicPr>
        <p:blipFill>
          <a:blip r:embed="rId3">
            <a:extLst>
              <a:ext uri="{28A0092B-C50C-407E-A947-70E740481C1C}">
                <a14:useLocalDpi xmlns:a14="http://schemas.microsoft.com/office/drawing/2010/main" val="0"/>
              </a:ext>
            </a:extLst>
          </a:blip>
          <a:srcRect l="14400" t="3770" r="12343" b="3770"/>
          <a:stretch>
            <a:fillRect/>
          </a:stretch>
        </p:blipFill>
        <p:spPr bwMode="auto">
          <a:xfrm rot="377064">
            <a:off x="2819400" y="2133600"/>
            <a:ext cx="3759200" cy="2589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8852" name="Picture 3" descr="1093px-Warner_Bros._Pictures_logo.svg.png">
            <a:extLst>
              <a:ext uri="{FF2B5EF4-FFF2-40B4-BE49-F238E27FC236}">
                <a16:creationId xmlns:a16="http://schemas.microsoft.com/office/drawing/2014/main" id="{2FDDA565-F444-CF42-B32F-F2C4D51F341D}"/>
              </a:ext>
            </a:extLst>
          </p:cNvPr>
          <p:cNvPicPr>
            <a:picLocks noChangeAspect="1"/>
          </p:cNvPicPr>
          <p:nvPr/>
        </p:nvPicPr>
        <p:blipFill>
          <a:blip r:embed="rId4">
            <a:extLst>
              <a:ext uri="{28A0092B-C50C-407E-A947-70E740481C1C}">
                <a14:useLocalDpi xmlns:a14="http://schemas.microsoft.com/office/drawing/2010/main" val="0"/>
              </a:ext>
            </a:extLst>
          </a:blip>
          <a:srcRect l="6587" t="703" r="5930" b="13359"/>
          <a:stretch>
            <a:fillRect/>
          </a:stretch>
        </p:blipFill>
        <p:spPr bwMode="auto">
          <a:xfrm>
            <a:off x="228600" y="2460625"/>
            <a:ext cx="3025775" cy="278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8853" name="Picture 5" descr="disney-logo.jpg">
            <a:extLst>
              <a:ext uri="{FF2B5EF4-FFF2-40B4-BE49-F238E27FC236}">
                <a16:creationId xmlns:a16="http://schemas.microsoft.com/office/drawing/2014/main" id="{8A524933-6CB0-294E-93CD-06D4B533D33B}"/>
              </a:ext>
            </a:extLst>
          </p:cNvPr>
          <p:cNvPicPr>
            <a:picLocks noChangeAspect="1"/>
          </p:cNvPicPr>
          <p:nvPr/>
        </p:nvPicPr>
        <p:blipFill>
          <a:blip r:embed="rId5">
            <a:extLst>
              <a:ext uri="{28A0092B-C50C-407E-A947-70E740481C1C}">
                <a14:useLocalDpi xmlns:a14="http://schemas.microsoft.com/office/drawing/2010/main" val="0"/>
              </a:ext>
            </a:extLst>
          </a:blip>
          <a:srcRect l="10126" t="7500" r="12375" b="12000"/>
          <a:stretch>
            <a:fillRect/>
          </a:stretch>
        </p:blipFill>
        <p:spPr bwMode="auto">
          <a:xfrm rot="310214">
            <a:off x="5902325" y="1670050"/>
            <a:ext cx="3367088" cy="2622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8854" name="Picture 6" descr="universal_intro.jpg">
            <a:extLst>
              <a:ext uri="{FF2B5EF4-FFF2-40B4-BE49-F238E27FC236}">
                <a16:creationId xmlns:a16="http://schemas.microsoft.com/office/drawing/2014/main" id="{EEBE2F7F-12DC-9C47-8F6F-6C7CBE145525}"/>
              </a:ext>
            </a:extLst>
          </p:cNvPr>
          <p:cNvPicPr>
            <a:picLocks noChangeAspect="1"/>
          </p:cNvPicPr>
          <p:nvPr/>
        </p:nvPicPr>
        <p:blipFill>
          <a:blip r:embed="rId6">
            <a:extLst>
              <a:ext uri="{28A0092B-C50C-407E-A947-70E740481C1C}">
                <a14:useLocalDpi xmlns:a14="http://schemas.microsoft.com/office/drawing/2010/main" val="0"/>
              </a:ext>
            </a:extLst>
          </a:blip>
          <a:srcRect l="16875" t="16000" r="14250" b="16000"/>
          <a:stretch>
            <a:fillRect/>
          </a:stretch>
        </p:blipFill>
        <p:spPr bwMode="auto">
          <a:xfrm rot="-494127">
            <a:off x="0" y="4537075"/>
            <a:ext cx="4178300" cy="2320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8855" name="Picture 7" descr="maxresdefault.jpg">
            <a:extLst>
              <a:ext uri="{FF2B5EF4-FFF2-40B4-BE49-F238E27FC236}">
                <a16:creationId xmlns:a16="http://schemas.microsoft.com/office/drawing/2014/main" id="{112F2083-8CFE-A84F-8316-7F9B0A56BA36}"/>
              </a:ext>
            </a:extLst>
          </p:cNvPr>
          <p:cNvPicPr>
            <a:picLocks noChangeAspect="1"/>
          </p:cNvPicPr>
          <p:nvPr/>
        </p:nvPicPr>
        <p:blipFill>
          <a:blip r:embed="rId7">
            <a:extLst>
              <a:ext uri="{28A0092B-C50C-407E-A947-70E740481C1C}">
                <a14:useLocalDpi xmlns:a14="http://schemas.microsoft.com/office/drawing/2010/main" val="0"/>
              </a:ext>
            </a:extLst>
          </a:blip>
          <a:srcRect l="18562" t="3999" r="14626" b="3999"/>
          <a:stretch>
            <a:fillRect/>
          </a:stretch>
        </p:blipFill>
        <p:spPr bwMode="auto">
          <a:xfrm>
            <a:off x="6400800" y="4267200"/>
            <a:ext cx="2889250" cy="223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8856" name="Picture 8" descr="latest.png">
            <a:extLst>
              <a:ext uri="{FF2B5EF4-FFF2-40B4-BE49-F238E27FC236}">
                <a16:creationId xmlns:a16="http://schemas.microsoft.com/office/drawing/2014/main" id="{7615ACED-155A-E040-81EC-226ED78AC7BA}"/>
              </a:ext>
            </a:extLst>
          </p:cNvPr>
          <p:cNvPicPr>
            <a:picLocks noChangeAspect="1"/>
          </p:cNvPicPr>
          <p:nvPr/>
        </p:nvPicPr>
        <p:blipFill>
          <a:blip r:embed="rId8">
            <a:extLst>
              <a:ext uri="{28A0092B-C50C-407E-A947-70E740481C1C}">
                <a14:useLocalDpi xmlns:a14="http://schemas.microsoft.com/office/drawing/2010/main" val="0"/>
              </a:ext>
            </a:extLst>
          </a:blip>
          <a:srcRect l="20833" r="18750"/>
          <a:stretch>
            <a:fillRect/>
          </a:stretch>
        </p:blipFill>
        <p:spPr bwMode="auto">
          <a:xfrm>
            <a:off x="3505200" y="4837113"/>
            <a:ext cx="2982913"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Title 1">
            <a:extLst>
              <a:ext uri="{FF2B5EF4-FFF2-40B4-BE49-F238E27FC236}">
                <a16:creationId xmlns:a16="http://schemas.microsoft.com/office/drawing/2014/main" id="{3C65440F-DD17-DE4F-ACF0-7E5D049E941B}"/>
              </a:ext>
            </a:extLst>
          </p:cNvPr>
          <p:cNvSpPr>
            <a:spLocks noGrp="1" noChangeArrowheads="1"/>
          </p:cNvSpPr>
          <p:nvPr>
            <p:ph type="title"/>
          </p:nvPr>
        </p:nvSpPr>
        <p:spPr/>
        <p:txBody>
          <a:bodyPr/>
          <a:lstStyle/>
          <a:p>
            <a:r>
              <a:rPr lang="en-US" altLang="en-US"/>
              <a:t>Exhibition</a:t>
            </a:r>
          </a:p>
        </p:txBody>
      </p:sp>
      <p:sp>
        <p:nvSpPr>
          <p:cNvPr id="3" name="Content Placeholder 2">
            <a:extLst>
              <a:ext uri="{FF2B5EF4-FFF2-40B4-BE49-F238E27FC236}">
                <a16:creationId xmlns:a16="http://schemas.microsoft.com/office/drawing/2014/main" id="{0F829D64-29E2-B54C-B8F0-F81EA44DE558}"/>
              </a:ext>
            </a:extLst>
          </p:cNvPr>
          <p:cNvSpPr>
            <a:spLocks noGrp="1"/>
          </p:cNvSpPr>
          <p:nvPr>
            <p:ph idx="1"/>
          </p:nvPr>
        </p:nvSpPr>
        <p:spPr/>
        <p:txBody>
          <a:bodyPr/>
          <a:lstStyle/>
          <a:p>
            <a:pPr>
              <a:buFont typeface="Wingdings" charset="2"/>
              <a:buChar char="n"/>
              <a:defRPr/>
            </a:pPr>
            <a:r>
              <a:rPr lang="en-US" altLang="en-US"/>
              <a:t>Markets include:</a:t>
            </a:r>
          </a:p>
        </p:txBody>
      </p:sp>
      <p:pic>
        <p:nvPicPr>
          <p:cNvPr id="80899" name="Picture 3" descr="carmike-cinemas2.jpg">
            <a:extLst>
              <a:ext uri="{FF2B5EF4-FFF2-40B4-BE49-F238E27FC236}">
                <a16:creationId xmlns:a16="http://schemas.microsoft.com/office/drawing/2014/main" id="{D0AFC1ED-BC42-7544-8EF3-840048DF70C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574985">
            <a:off x="127000" y="2698750"/>
            <a:ext cx="3182938" cy="210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0900" name="TextBox 4">
            <a:extLst>
              <a:ext uri="{FF2B5EF4-FFF2-40B4-BE49-F238E27FC236}">
                <a16:creationId xmlns:a16="http://schemas.microsoft.com/office/drawing/2014/main" id="{EC7DDE13-C85E-274E-8A76-763E317028C7}"/>
              </a:ext>
            </a:extLst>
          </p:cNvPr>
          <p:cNvSpPr txBox="1">
            <a:spLocks noChangeArrowheads="1"/>
          </p:cNvSpPr>
          <p:nvPr/>
        </p:nvSpPr>
        <p:spPr bwMode="auto">
          <a:xfrm>
            <a:off x="457200" y="2133600"/>
            <a:ext cx="18478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folHlink"/>
              </a:buClr>
              <a:buSzPct val="75000"/>
              <a:buFont typeface="Wingdings" pitchFamily="2" charset="2"/>
              <a:buChar char="n"/>
              <a:defRPr kumimoji="1" sz="32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folHlink"/>
              </a:buClr>
              <a:buSzPct val="75000"/>
              <a:buFont typeface="Wingdings" pitchFamily="2" charset="2"/>
              <a:buChar char="n"/>
              <a:defRPr kumimoji="1" sz="28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folHlink"/>
              </a:buClr>
              <a:buSzPct val="75000"/>
              <a:buFont typeface="Wingdings" pitchFamily="2" charset="2"/>
              <a:buChar char="n"/>
              <a:defRPr kumimoji="1" sz="24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folHlink"/>
              </a:buClr>
              <a:buSzPct val="75000"/>
              <a:buFont typeface="Wingdings" pitchFamily="2" charset="2"/>
              <a:buChar char="n"/>
              <a:defRPr kumimoji="1" sz="2000">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folHlink"/>
              </a:buClr>
              <a:buSzPct val="75000"/>
              <a:buFont typeface="Wingdings" pitchFamily="2" charset="2"/>
              <a:buChar char="n"/>
              <a:defRPr kumimoji="1" sz="20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folHlink"/>
              </a:buClr>
              <a:buSzPct val="75000"/>
              <a:buFont typeface="Wingdings" pitchFamily="2" charset="2"/>
              <a:buChar char="n"/>
              <a:defRPr kumimoji="1" sz="20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folHlink"/>
              </a:buClr>
              <a:buSzPct val="75000"/>
              <a:buFont typeface="Wingdings" pitchFamily="2" charset="2"/>
              <a:buChar char="n"/>
              <a:defRPr kumimoji="1" sz="20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folHlink"/>
              </a:buClr>
              <a:buSzPct val="75000"/>
              <a:buFont typeface="Wingdings" pitchFamily="2" charset="2"/>
              <a:buChar char="n"/>
              <a:defRPr kumimoji="1" sz="20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folHlink"/>
              </a:buClr>
              <a:buSzPct val="75000"/>
              <a:buFont typeface="Wingdings" pitchFamily="2" charset="2"/>
              <a:buChar char="n"/>
              <a:defRPr kumimoji="1" sz="20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r>
              <a:rPr kumimoji="0" lang="en-US" altLang="en-US">
                <a:latin typeface="Times New Roman" panose="02020603050405020304" pitchFamily="18" charset="0"/>
              </a:rPr>
              <a:t>Theatrical </a:t>
            </a:r>
          </a:p>
        </p:txBody>
      </p:sp>
      <p:sp>
        <p:nvSpPr>
          <p:cNvPr id="80901" name="TextBox 6">
            <a:extLst>
              <a:ext uri="{FF2B5EF4-FFF2-40B4-BE49-F238E27FC236}">
                <a16:creationId xmlns:a16="http://schemas.microsoft.com/office/drawing/2014/main" id="{A251CFED-E1CC-CF42-A73B-BE5C2433730B}"/>
              </a:ext>
            </a:extLst>
          </p:cNvPr>
          <p:cNvSpPr txBox="1">
            <a:spLocks noChangeArrowheads="1"/>
          </p:cNvSpPr>
          <p:nvPr/>
        </p:nvSpPr>
        <p:spPr bwMode="auto">
          <a:xfrm>
            <a:off x="3246438" y="4724400"/>
            <a:ext cx="22606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folHlink"/>
              </a:buClr>
              <a:buSzPct val="75000"/>
              <a:buFont typeface="Wingdings" pitchFamily="2" charset="2"/>
              <a:buChar char="n"/>
              <a:defRPr kumimoji="1" sz="32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folHlink"/>
              </a:buClr>
              <a:buSzPct val="75000"/>
              <a:buFont typeface="Wingdings" pitchFamily="2" charset="2"/>
              <a:buChar char="n"/>
              <a:defRPr kumimoji="1" sz="28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folHlink"/>
              </a:buClr>
              <a:buSzPct val="75000"/>
              <a:buFont typeface="Wingdings" pitchFamily="2" charset="2"/>
              <a:buChar char="n"/>
              <a:defRPr kumimoji="1" sz="24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folHlink"/>
              </a:buClr>
              <a:buSzPct val="75000"/>
              <a:buFont typeface="Wingdings" pitchFamily="2" charset="2"/>
              <a:buChar char="n"/>
              <a:defRPr kumimoji="1" sz="2000">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folHlink"/>
              </a:buClr>
              <a:buSzPct val="75000"/>
              <a:buFont typeface="Wingdings" pitchFamily="2" charset="2"/>
              <a:buChar char="n"/>
              <a:defRPr kumimoji="1" sz="20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folHlink"/>
              </a:buClr>
              <a:buSzPct val="75000"/>
              <a:buFont typeface="Wingdings" pitchFamily="2" charset="2"/>
              <a:buChar char="n"/>
              <a:defRPr kumimoji="1" sz="20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folHlink"/>
              </a:buClr>
              <a:buSzPct val="75000"/>
              <a:buFont typeface="Wingdings" pitchFamily="2" charset="2"/>
              <a:buChar char="n"/>
              <a:defRPr kumimoji="1" sz="20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folHlink"/>
              </a:buClr>
              <a:buSzPct val="75000"/>
              <a:buFont typeface="Wingdings" pitchFamily="2" charset="2"/>
              <a:buChar char="n"/>
              <a:defRPr kumimoji="1" sz="20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folHlink"/>
              </a:buClr>
              <a:buSzPct val="75000"/>
              <a:buFont typeface="Wingdings" pitchFamily="2" charset="2"/>
              <a:buChar char="n"/>
              <a:defRPr kumimoji="1" sz="20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r>
              <a:rPr kumimoji="0" lang="en-US" altLang="en-US">
                <a:latin typeface="Times New Roman" panose="02020603050405020304" pitchFamily="18" charset="0"/>
              </a:rPr>
              <a:t>Home Video</a:t>
            </a:r>
          </a:p>
        </p:txBody>
      </p:sp>
      <p:pic>
        <p:nvPicPr>
          <p:cNvPr id="80902" name="Picture 7" descr="tntlogo_header.jpg">
            <a:extLst>
              <a:ext uri="{FF2B5EF4-FFF2-40B4-BE49-F238E27FC236}">
                <a16:creationId xmlns:a16="http://schemas.microsoft.com/office/drawing/2014/main" id="{8F6D831B-0E3A-7649-8122-4CD5CF45944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886200" y="2209800"/>
            <a:ext cx="4700588"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0903" name="TextBox 8">
            <a:extLst>
              <a:ext uri="{FF2B5EF4-FFF2-40B4-BE49-F238E27FC236}">
                <a16:creationId xmlns:a16="http://schemas.microsoft.com/office/drawing/2014/main" id="{1DA2B2D1-3C9F-D343-8A53-82774C455A4F}"/>
              </a:ext>
            </a:extLst>
          </p:cNvPr>
          <p:cNvSpPr txBox="1">
            <a:spLocks noChangeArrowheads="1"/>
          </p:cNvSpPr>
          <p:nvPr/>
        </p:nvSpPr>
        <p:spPr bwMode="auto">
          <a:xfrm>
            <a:off x="4572000" y="1676400"/>
            <a:ext cx="353218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folHlink"/>
              </a:buClr>
              <a:buSzPct val="75000"/>
              <a:buFont typeface="Wingdings" pitchFamily="2" charset="2"/>
              <a:buChar char="n"/>
              <a:defRPr kumimoji="1" sz="32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folHlink"/>
              </a:buClr>
              <a:buSzPct val="75000"/>
              <a:buFont typeface="Wingdings" pitchFamily="2" charset="2"/>
              <a:buChar char="n"/>
              <a:defRPr kumimoji="1" sz="28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folHlink"/>
              </a:buClr>
              <a:buSzPct val="75000"/>
              <a:buFont typeface="Wingdings" pitchFamily="2" charset="2"/>
              <a:buChar char="n"/>
              <a:defRPr kumimoji="1" sz="24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folHlink"/>
              </a:buClr>
              <a:buSzPct val="75000"/>
              <a:buFont typeface="Wingdings" pitchFamily="2" charset="2"/>
              <a:buChar char="n"/>
              <a:defRPr kumimoji="1" sz="2000">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folHlink"/>
              </a:buClr>
              <a:buSzPct val="75000"/>
              <a:buFont typeface="Wingdings" pitchFamily="2" charset="2"/>
              <a:buChar char="n"/>
              <a:defRPr kumimoji="1" sz="20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folHlink"/>
              </a:buClr>
              <a:buSzPct val="75000"/>
              <a:buFont typeface="Wingdings" pitchFamily="2" charset="2"/>
              <a:buChar char="n"/>
              <a:defRPr kumimoji="1" sz="20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folHlink"/>
              </a:buClr>
              <a:buSzPct val="75000"/>
              <a:buFont typeface="Wingdings" pitchFamily="2" charset="2"/>
              <a:buChar char="n"/>
              <a:defRPr kumimoji="1" sz="20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folHlink"/>
              </a:buClr>
              <a:buSzPct val="75000"/>
              <a:buFont typeface="Wingdings" pitchFamily="2" charset="2"/>
              <a:buChar char="n"/>
              <a:defRPr kumimoji="1" sz="20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folHlink"/>
              </a:buClr>
              <a:buSzPct val="75000"/>
              <a:buFont typeface="Wingdings" pitchFamily="2" charset="2"/>
              <a:buChar char="n"/>
              <a:defRPr kumimoji="1" sz="20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r>
              <a:rPr kumimoji="0" lang="en-US" altLang="en-US">
                <a:latin typeface="Times New Roman" panose="02020603050405020304" pitchFamily="18" charset="0"/>
              </a:rPr>
              <a:t>Broadcast/Cable TV</a:t>
            </a:r>
          </a:p>
        </p:txBody>
      </p:sp>
      <p:pic>
        <p:nvPicPr>
          <p:cNvPr id="80904" name="Picture 9" descr="rio-2-at-walmart.jpg">
            <a:extLst>
              <a:ext uri="{FF2B5EF4-FFF2-40B4-BE49-F238E27FC236}">
                <a16:creationId xmlns:a16="http://schemas.microsoft.com/office/drawing/2014/main" id="{59A82D44-4172-5046-9202-4D0A4D5B65C4}"/>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rot="863157">
            <a:off x="1970088" y="5133975"/>
            <a:ext cx="2349500" cy="165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0905" name="Picture 10" descr="netflix-logo.png">
            <a:extLst>
              <a:ext uri="{FF2B5EF4-FFF2-40B4-BE49-F238E27FC236}">
                <a16:creationId xmlns:a16="http://schemas.microsoft.com/office/drawing/2014/main" id="{43C3A60C-6D06-9044-8CBD-5C4A35E747E0}"/>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rot="-901384">
            <a:off x="4305300" y="5073650"/>
            <a:ext cx="3019425" cy="169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Title 1">
            <a:extLst>
              <a:ext uri="{FF2B5EF4-FFF2-40B4-BE49-F238E27FC236}">
                <a16:creationId xmlns:a16="http://schemas.microsoft.com/office/drawing/2014/main" id="{09F77DF1-F86E-694E-BB71-28FD03389FEC}"/>
              </a:ext>
            </a:extLst>
          </p:cNvPr>
          <p:cNvSpPr>
            <a:spLocks noGrp="1" noChangeArrowheads="1"/>
          </p:cNvSpPr>
          <p:nvPr>
            <p:ph type="title"/>
          </p:nvPr>
        </p:nvSpPr>
        <p:spPr/>
        <p:txBody>
          <a:bodyPr/>
          <a:lstStyle/>
          <a:p>
            <a:r>
              <a:rPr lang="en-US" altLang="en-US"/>
              <a:t>Synergy</a:t>
            </a:r>
          </a:p>
        </p:txBody>
      </p:sp>
      <p:pic>
        <p:nvPicPr>
          <p:cNvPr id="82946" name="Content Placeholder 3" descr="600.jpg">
            <a:extLst>
              <a:ext uri="{FF2B5EF4-FFF2-40B4-BE49-F238E27FC236}">
                <a16:creationId xmlns:a16="http://schemas.microsoft.com/office/drawing/2014/main" id="{C0FAC6D5-4294-D74F-9178-0894F43DE893}"/>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l="-2206" r="-2206"/>
          <a:stretch>
            <a:fillRect/>
          </a:stretch>
        </p:blipFill>
        <p:spPr>
          <a:xfrm>
            <a:off x="1828800" y="1600200"/>
            <a:ext cx="5491163" cy="3733800"/>
          </a:xfr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Title 1">
            <a:extLst>
              <a:ext uri="{FF2B5EF4-FFF2-40B4-BE49-F238E27FC236}">
                <a16:creationId xmlns:a16="http://schemas.microsoft.com/office/drawing/2014/main" id="{2E179E41-969E-3343-B517-F08A14BC36F6}"/>
              </a:ext>
            </a:extLst>
          </p:cNvPr>
          <p:cNvSpPr>
            <a:spLocks noGrp="1" noChangeArrowheads="1"/>
          </p:cNvSpPr>
          <p:nvPr>
            <p:ph type="title"/>
          </p:nvPr>
        </p:nvSpPr>
        <p:spPr/>
        <p:txBody>
          <a:bodyPr/>
          <a:lstStyle/>
          <a:p>
            <a:r>
              <a:rPr lang="en-US" altLang="en-US"/>
              <a:t>Synergy</a:t>
            </a:r>
          </a:p>
        </p:txBody>
      </p:sp>
      <p:pic>
        <p:nvPicPr>
          <p:cNvPr id="84994" name="Content Placeholder 3" descr="600.jpg">
            <a:extLst>
              <a:ext uri="{FF2B5EF4-FFF2-40B4-BE49-F238E27FC236}">
                <a16:creationId xmlns:a16="http://schemas.microsoft.com/office/drawing/2014/main" id="{63E69134-3C2E-034F-B85B-435A30DF7313}"/>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l="-2206" r="-2206"/>
          <a:stretch>
            <a:fillRect/>
          </a:stretch>
        </p:blipFill>
        <p:spPr>
          <a:xfrm>
            <a:off x="1828800" y="1600200"/>
            <a:ext cx="5491163" cy="3733800"/>
          </a:xfrm>
        </p:spPr>
      </p:pic>
      <p:sp>
        <p:nvSpPr>
          <p:cNvPr id="84995" name="TextBox 4">
            <a:extLst>
              <a:ext uri="{FF2B5EF4-FFF2-40B4-BE49-F238E27FC236}">
                <a16:creationId xmlns:a16="http://schemas.microsoft.com/office/drawing/2014/main" id="{F19454B0-B4B2-9D4D-8BC6-2F84A41D5502}"/>
              </a:ext>
            </a:extLst>
          </p:cNvPr>
          <p:cNvSpPr txBox="1">
            <a:spLocks noChangeArrowheads="1"/>
          </p:cNvSpPr>
          <p:nvPr/>
        </p:nvSpPr>
        <p:spPr bwMode="auto">
          <a:xfrm>
            <a:off x="228600" y="5638800"/>
            <a:ext cx="856138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chemeClr val="folHlink"/>
              </a:buClr>
              <a:buSzPct val="75000"/>
              <a:buFont typeface="Wingdings" pitchFamily="2" charset="2"/>
              <a:buChar char="n"/>
              <a:defRPr kumimoji="1" sz="32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folHlink"/>
              </a:buClr>
              <a:buSzPct val="75000"/>
              <a:buFont typeface="Wingdings" pitchFamily="2" charset="2"/>
              <a:buChar char="n"/>
              <a:defRPr kumimoji="1" sz="28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folHlink"/>
              </a:buClr>
              <a:buSzPct val="75000"/>
              <a:buFont typeface="Wingdings" pitchFamily="2" charset="2"/>
              <a:buChar char="n"/>
              <a:defRPr kumimoji="1" sz="24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folHlink"/>
              </a:buClr>
              <a:buSzPct val="75000"/>
              <a:buFont typeface="Wingdings" pitchFamily="2" charset="2"/>
              <a:buChar char="n"/>
              <a:defRPr kumimoji="1" sz="2000">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folHlink"/>
              </a:buClr>
              <a:buSzPct val="75000"/>
              <a:buFont typeface="Wingdings" pitchFamily="2" charset="2"/>
              <a:buChar char="n"/>
              <a:defRPr kumimoji="1" sz="20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folHlink"/>
              </a:buClr>
              <a:buSzPct val="75000"/>
              <a:buFont typeface="Wingdings" pitchFamily="2" charset="2"/>
              <a:buChar char="n"/>
              <a:defRPr kumimoji="1" sz="20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folHlink"/>
              </a:buClr>
              <a:buSzPct val="75000"/>
              <a:buFont typeface="Wingdings" pitchFamily="2" charset="2"/>
              <a:buChar char="n"/>
              <a:defRPr kumimoji="1" sz="20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folHlink"/>
              </a:buClr>
              <a:buSzPct val="75000"/>
              <a:buFont typeface="Wingdings" pitchFamily="2" charset="2"/>
              <a:buChar char="n"/>
              <a:defRPr kumimoji="1" sz="20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folHlink"/>
              </a:buClr>
              <a:buSzPct val="75000"/>
              <a:buFont typeface="Wingdings" pitchFamily="2" charset="2"/>
              <a:buChar char="n"/>
              <a:defRPr kumimoji="1" sz="20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r>
              <a:rPr kumimoji="0" lang="en-US" altLang="en-US">
                <a:latin typeface="Times New Roman" panose="02020603050405020304" pitchFamily="18" charset="0"/>
              </a:rPr>
              <a:t>Franchising, Merchandising, Cross-promoting, etc.</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Title 1">
            <a:extLst>
              <a:ext uri="{FF2B5EF4-FFF2-40B4-BE49-F238E27FC236}">
                <a16:creationId xmlns:a16="http://schemas.microsoft.com/office/drawing/2014/main" id="{E4AED012-C17A-FA44-864A-AA5C4E449A45}"/>
              </a:ext>
            </a:extLst>
          </p:cNvPr>
          <p:cNvSpPr>
            <a:spLocks noGrp="1" noChangeArrowheads="1"/>
          </p:cNvSpPr>
          <p:nvPr>
            <p:ph type="title"/>
          </p:nvPr>
        </p:nvSpPr>
        <p:spPr/>
        <p:txBody>
          <a:bodyPr/>
          <a:lstStyle/>
          <a:p>
            <a:r>
              <a:rPr lang="en-US" altLang="en-US"/>
              <a:t>Media Convergence</a:t>
            </a:r>
          </a:p>
        </p:txBody>
      </p:sp>
      <p:sp>
        <p:nvSpPr>
          <p:cNvPr id="3" name="Content Placeholder 2">
            <a:extLst>
              <a:ext uri="{FF2B5EF4-FFF2-40B4-BE49-F238E27FC236}">
                <a16:creationId xmlns:a16="http://schemas.microsoft.com/office/drawing/2014/main" id="{211B912F-D014-344C-A2F4-F7AB4D4E7BA1}"/>
              </a:ext>
            </a:extLst>
          </p:cNvPr>
          <p:cNvSpPr>
            <a:spLocks noGrp="1"/>
          </p:cNvSpPr>
          <p:nvPr>
            <p:ph idx="1"/>
          </p:nvPr>
        </p:nvSpPr>
        <p:spPr/>
        <p:txBody>
          <a:bodyPr/>
          <a:lstStyle/>
          <a:p>
            <a:pPr>
              <a:buFont typeface="Wingdings" charset="2"/>
              <a:buChar char="n"/>
              <a:defRPr/>
            </a:pPr>
            <a:r>
              <a:rPr lang="en-US" altLang="en-US"/>
              <a:t>What is </a:t>
            </a:r>
            <a:r>
              <a:rPr lang="ja-JP" altLang="en-US"/>
              <a:t>“</a:t>
            </a:r>
            <a:r>
              <a:rPr lang="en-US" altLang="ja-JP"/>
              <a:t>convergence</a:t>
            </a:r>
            <a:r>
              <a:rPr lang="ja-JP" altLang="en-US"/>
              <a:t>”</a:t>
            </a:r>
            <a:r>
              <a:rPr lang="en-US" altLang="ja-JP"/>
              <a:t>?</a:t>
            </a:r>
            <a:endParaRPr lang="en-US" altLang="en-US"/>
          </a:p>
        </p:txBody>
      </p:sp>
      <p:pic>
        <p:nvPicPr>
          <p:cNvPr id="87043" name="Picture 3" descr="37bbbb17af7c8f79148456bb86e9c87f.jpg">
            <a:extLst>
              <a:ext uri="{FF2B5EF4-FFF2-40B4-BE49-F238E27FC236}">
                <a16:creationId xmlns:a16="http://schemas.microsoft.com/office/drawing/2014/main" id="{E5C9C5C1-6476-494A-92A9-9BB7340F30F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752600" y="2133600"/>
            <a:ext cx="6096000"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Title 1">
            <a:extLst>
              <a:ext uri="{FF2B5EF4-FFF2-40B4-BE49-F238E27FC236}">
                <a16:creationId xmlns:a16="http://schemas.microsoft.com/office/drawing/2014/main" id="{768CE878-4761-E64F-990F-F3BBDD054038}"/>
              </a:ext>
            </a:extLst>
          </p:cNvPr>
          <p:cNvSpPr>
            <a:spLocks noGrp="1" noChangeArrowheads="1"/>
          </p:cNvSpPr>
          <p:nvPr>
            <p:ph type="title"/>
          </p:nvPr>
        </p:nvSpPr>
        <p:spPr/>
        <p:txBody>
          <a:bodyPr/>
          <a:lstStyle/>
          <a:p>
            <a:r>
              <a:rPr lang="en-US" altLang="en-US"/>
              <a:t>Summary</a:t>
            </a:r>
          </a:p>
        </p:txBody>
      </p:sp>
      <p:sp>
        <p:nvSpPr>
          <p:cNvPr id="3" name="Content Placeholder 2">
            <a:extLst>
              <a:ext uri="{FF2B5EF4-FFF2-40B4-BE49-F238E27FC236}">
                <a16:creationId xmlns:a16="http://schemas.microsoft.com/office/drawing/2014/main" id="{E21966BB-BDBD-8343-A4A7-5CCF3780A2CB}"/>
              </a:ext>
            </a:extLst>
          </p:cNvPr>
          <p:cNvSpPr>
            <a:spLocks noGrp="1"/>
          </p:cNvSpPr>
          <p:nvPr>
            <p:ph idx="1"/>
          </p:nvPr>
        </p:nvSpPr>
        <p:spPr/>
        <p:txBody>
          <a:bodyPr/>
          <a:lstStyle/>
          <a:p>
            <a:pPr>
              <a:buFont typeface="Wingdings" charset="2"/>
              <a:buNone/>
              <a:defRPr/>
            </a:pPr>
            <a:r>
              <a:rPr lang="en-US" altLang="en-US" sz="2400"/>
              <a:t>p. 29</a:t>
            </a:r>
          </a:p>
          <a:p>
            <a:pPr>
              <a:buFont typeface="Wingdings" charset="2"/>
              <a:buNone/>
              <a:defRPr/>
            </a:pPr>
            <a:r>
              <a:rPr lang="ja-JP" altLang="en-US" sz="2400"/>
              <a:t>“</a:t>
            </a:r>
            <a:r>
              <a:rPr lang="en-US" altLang="ja-JP" sz="2400"/>
              <a:t>Starting our study of film art with a survey of production allows us to understand some of the possibilities offered by images and sounds. It also helps put us in the filmmaker</a:t>
            </a:r>
            <a:r>
              <a:rPr lang="ja-JP" altLang="en-US" sz="2400"/>
              <a:t>’</a:t>
            </a:r>
            <a:r>
              <a:rPr lang="en-US" altLang="ja-JP" sz="2400"/>
              <a:t>s shoes: We can see the decisions from the inside. We realize that everything in the finished movie springs from choices that we too would face.</a:t>
            </a:r>
            <a:r>
              <a:rPr lang="ja-JP" altLang="en-US" sz="2400"/>
              <a:t>”</a:t>
            </a:r>
            <a:endParaRPr lang="en-US" altLang="ja-JP" sz="2400"/>
          </a:p>
          <a:p>
            <a:pPr>
              <a:buFont typeface="Wingdings" charset="2"/>
              <a:buNone/>
              <a:defRPr/>
            </a:pPr>
            <a:endParaRPr lang="en-US" altLang="en-US" sz="240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TPQuestion">
            <a:extLst>
              <a:ext uri="{FF2B5EF4-FFF2-40B4-BE49-F238E27FC236}">
                <a16:creationId xmlns:a16="http://schemas.microsoft.com/office/drawing/2014/main" id="{3F580CEF-9481-4049-A7EE-B9DD87E57DD5}"/>
              </a:ext>
            </a:extLst>
          </p:cNvPr>
          <p:cNvSpPr>
            <a:spLocks noGrp="1" noChangeArrowheads="1"/>
          </p:cNvSpPr>
          <p:nvPr>
            <p:ph type="title"/>
          </p:nvPr>
        </p:nvSpPr>
        <p:spPr>
          <a:xfrm>
            <a:off x="685800" y="381000"/>
            <a:ext cx="8153400" cy="838200"/>
          </a:xfrm>
        </p:spPr>
        <p:txBody>
          <a:bodyPr/>
          <a:lstStyle/>
          <a:p>
            <a:pPr eaLnBrk="1" hangingPunct="1"/>
            <a:r>
              <a:rPr lang="en-US" altLang="en-US">
                <a:latin typeface="Calibri" panose="020F0502020204030204" pitchFamily="34" charset="0"/>
              </a:rPr>
              <a:t>Tonight’s screening</a:t>
            </a:r>
            <a:r>
              <a:rPr lang="is-IS" altLang="en-US">
                <a:latin typeface="Calibri" panose="020F0502020204030204" pitchFamily="34" charset="0"/>
              </a:rPr>
              <a:t>…</a:t>
            </a:r>
            <a:endParaRPr lang="en-US" altLang="en-US">
              <a:latin typeface="Calibri" panose="020F0502020204030204" pitchFamily="34" charset="0"/>
            </a:endParaRPr>
          </a:p>
        </p:txBody>
      </p:sp>
      <p:pic>
        <p:nvPicPr>
          <p:cNvPr id="91138" name="Content Placeholder 1">
            <a:extLst>
              <a:ext uri="{FF2B5EF4-FFF2-40B4-BE49-F238E27FC236}">
                <a16:creationId xmlns:a16="http://schemas.microsoft.com/office/drawing/2014/main" id="{6B3E0B94-F0C3-4442-AB52-64511B034F1C}"/>
              </a:ext>
            </a:extLst>
          </p:cNvPr>
          <p:cNvPicPr>
            <a:picLocks noGrp="1" noChangeAspect="1" noChangeArrowheads="1"/>
          </p:cNvPicPr>
          <p:nvPr>
            <p:ph idx="1"/>
          </p:nvPr>
        </p:nvPicPr>
        <p:blipFill>
          <a:blip r:embed="rId7">
            <a:extLst>
              <a:ext uri="{28A0092B-C50C-407E-A947-70E740481C1C}">
                <a14:useLocalDpi xmlns:a14="http://schemas.microsoft.com/office/drawing/2010/main" val="0"/>
              </a:ext>
            </a:extLst>
          </a:blip>
          <a:srcRect/>
          <a:stretch>
            <a:fillRect/>
          </a:stretch>
        </p:blipFill>
        <p:spPr>
          <a:xfrm>
            <a:off x="457200" y="1219200"/>
            <a:ext cx="5294313" cy="4235450"/>
          </a:xfrm>
        </p:spPr>
      </p:pic>
      <p:pic>
        <p:nvPicPr>
          <p:cNvPr id="91139" name="TPChart" descr="F37FAD4FF48E401BAC468DFDE53BB2F2Chart20170124160425051.png" hidden="1">
            <a:extLst>
              <a:ext uri="{FF2B5EF4-FFF2-40B4-BE49-F238E27FC236}">
                <a16:creationId xmlns:a16="http://schemas.microsoft.com/office/drawing/2014/main" id="{5D3F694B-A98C-1A43-8BA4-93B5B80C0A5E}"/>
              </a:ext>
            </a:extLst>
          </p:cNvPr>
          <p:cNvPicPr>
            <a:picLocks/>
          </p:cNvPicPr>
          <p:nvPr>
            <p:custDataLst>
              <p:tags r:id="rId2"/>
            </p:custDataLst>
          </p:nvPr>
        </p:nvPicPr>
        <p:blipFill>
          <a:blip r:embed="rId8">
            <a:extLst>
              <a:ext uri="{28A0092B-C50C-407E-A947-70E740481C1C}">
                <a14:useLocalDpi xmlns:a14="http://schemas.microsoft.com/office/drawing/2010/main" val="0"/>
              </a:ext>
            </a:extLst>
          </a:blip>
          <a:srcRect/>
          <a:stretch>
            <a:fillRect/>
          </a:stretch>
        </p:blipFill>
        <p:spPr bwMode="auto">
          <a:xfrm>
            <a:off x="4508500" y="1600200"/>
            <a:ext cx="4572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AI1" hidden="1">
            <a:extLst>
              <a:ext uri="{FF2B5EF4-FFF2-40B4-BE49-F238E27FC236}">
                <a16:creationId xmlns:a16="http://schemas.microsoft.com/office/drawing/2014/main" id="{BA7E277B-2BE4-CE4F-B5D2-D51CFD172EBF}"/>
              </a:ext>
            </a:extLst>
          </p:cNvPr>
          <p:cNvSpPr/>
          <p:nvPr>
            <p:custDataLst>
              <p:tags r:id="rId3"/>
            </p:custDataLst>
          </p:nvPr>
        </p:nvSpPr>
        <p:spPr bwMode="auto">
          <a:xfrm>
            <a:off x="142875" y="2265363"/>
            <a:ext cx="393700" cy="393700"/>
          </a:xfrm>
          <a:prstGeom prst="star5">
            <a:avLst/>
          </a:prstGeom>
          <a:gradFill flip="none" rotWithShape="1">
            <a:gsLst>
              <a:gs pos="0">
                <a:srgbClr val="FFFF00"/>
              </a:gs>
              <a:gs pos="100000">
                <a:srgbClr val="FFFFFF"/>
              </a:gs>
            </a:gsLst>
            <a:path path="rect">
              <a:fillToRect l="50000" t="50000" r="50000" b="50000"/>
            </a:path>
            <a:tileRect/>
          </a:gradFill>
          <a:ln w="12700" cap="sq" cmpd="sng" algn="ctr">
            <a:noFill/>
            <a:prstDash val="solid"/>
            <a:round/>
            <a:headEnd type="none" w="sm" len="sm"/>
            <a:tailEnd type="none" w="sm" len="sm"/>
          </a:ln>
          <a:effectLst/>
          <a:extLst>
            <a:ext uri="{91240B29-F687-4f45-9708-019B960494DF}"/>
            <a:ext uri="{AF507438-7753-43e0-B8FC-AC1667EBCBE1}"/>
          </a:extLst>
        </p:spPr>
        <p:txBody>
          <a:bodyPr wrap="none"/>
          <a:lstStyle/>
          <a:p>
            <a:pPr>
              <a:defRPr/>
            </a:pPr>
            <a:endParaRPr lang="en-US">
              <a:latin typeface="Times New Roman" charset="0"/>
              <a:ea typeface="ＭＳ Ｐゴシック" charset="0"/>
              <a:cs typeface="ＭＳ Ｐゴシック" charset="0"/>
            </a:endParaRPr>
          </a:p>
        </p:txBody>
      </p:sp>
      <p:grpSp>
        <p:nvGrpSpPr>
          <p:cNvPr id="91141" name="TPCountdown" hidden="1">
            <a:extLst>
              <a:ext uri="{FF2B5EF4-FFF2-40B4-BE49-F238E27FC236}">
                <a16:creationId xmlns:a16="http://schemas.microsoft.com/office/drawing/2014/main" id="{F0600D92-2C24-2640-81F1-F42990786564}"/>
              </a:ext>
            </a:extLst>
          </p:cNvPr>
          <p:cNvGrpSpPr>
            <a:grpSpLocks/>
          </p:cNvGrpSpPr>
          <p:nvPr>
            <p:custDataLst>
              <p:tags r:id="rId4"/>
            </p:custDataLst>
          </p:nvPr>
        </p:nvGrpSpPr>
        <p:grpSpPr bwMode="auto">
          <a:xfrm>
            <a:off x="533400" y="6096000"/>
            <a:ext cx="1270000" cy="635000"/>
            <a:chOff x="7683500" y="5842000"/>
            <a:chExt cx="1270000" cy="635000"/>
          </a:xfrm>
        </p:grpSpPr>
        <p:sp>
          <p:nvSpPr>
            <p:cNvPr id="91143" name="CountdownShape" hidden="1">
              <a:extLst>
                <a:ext uri="{FF2B5EF4-FFF2-40B4-BE49-F238E27FC236}">
                  <a16:creationId xmlns:a16="http://schemas.microsoft.com/office/drawing/2014/main" id="{E0555B94-8D23-BF4A-A368-21D01CD6C0E0}"/>
                </a:ext>
              </a:extLst>
            </p:cNvPr>
            <p:cNvSpPr>
              <a:spLocks noChangeArrowheads="1"/>
            </p:cNvSpPr>
            <p:nvPr/>
          </p:nvSpPr>
          <p:spPr bwMode="auto">
            <a:xfrm>
              <a:off x="7683500" y="5842000"/>
              <a:ext cx="1270000" cy="635000"/>
            </a:xfrm>
            <a:prstGeom prst="cube">
              <a:avLst>
                <a:gd name="adj" fmla="val 25000"/>
              </a:avLst>
            </a:prstGeom>
            <a:solidFill>
              <a:srgbClr val="333333"/>
            </a:solidFill>
            <a:ln w="12700" cap="sq">
              <a:solidFill>
                <a:schemeClr val="tx1"/>
              </a:solidFill>
              <a:round/>
              <a:headEnd type="none" w="sm" len="sm"/>
              <a:tailEnd type="none" w="sm" len="sm"/>
            </a:ln>
          </p:spPr>
          <p:txBody>
            <a:bodyPr wrap="none"/>
            <a:lstStyle>
              <a:lvl1pPr>
                <a:spcBef>
                  <a:spcPct val="20000"/>
                </a:spcBef>
                <a:buClr>
                  <a:schemeClr val="folHlink"/>
                </a:buClr>
                <a:buSzPct val="75000"/>
                <a:buFont typeface="Wingdings" pitchFamily="2" charset="2"/>
                <a:buChar char="n"/>
                <a:defRPr kumimoji="1" sz="32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folHlink"/>
                </a:buClr>
                <a:buSzPct val="75000"/>
                <a:buFont typeface="Wingdings" pitchFamily="2" charset="2"/>
                <a:buChar char="n"/>
                <a:defRPr kumimoji="1" sz="28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folHlink"/>
                </a:buClr>
                <a:buSzPct val="75000"/>
                <a:buFont typeface="Wingdings" pitchFamily="2" charset="2"/>
                <a:buChar char="n"/>
                <a:defRPr kumimoji="1" sz="24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folHlink"/>
                </a:buClr>
                <a:buSzPct val="75000"/>
                <a:buFont typeface="Wingdings" pitchFamily="2" charset="2"/>
                <a:buChar char="n"/>
                <a:defRPr kumimoji="1" sz="2000">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folHlink"/>
                </a:buClr>
                <a:buSzPct val="75000"/>
                <a:buFont typeface="Wingdings" pitchFamily="2" charset="2"/>
                <a:buChar char="n"/>
                <a:defRPr kumimoji="1" sz="20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folHlink"/>
                </a:buClr>
                <a:buSzPct val="75000"/>
                <a:buFont typeface="Wingdings" pitchFamily="2" charset="2"/>
                <a:buChar char="n"/>
                <a:defRPr kumimoji="1" sz="20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folHlink"/>
                </a:buClr>
                <a:buSzPct val="75000"/>
                <a:buFont typeface="Wingdings" pitchFamily="2" charset="2"/>
                <a:buChar char="n"/>
                <a:defRPr kumimoji="1" sz="20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folHlink"/>
                </a:buClr>
                <a:buSzPct val="75000"/>
                <a:buFont typeface="Wingdings" pitchFamily="2" charset="2"/>
                <a:buChar char="n"/>
                <a:defRPr kumimoji="1" sz="20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folHlink"/>
                </a:buClr>
                <a:buSzPct val="75000"/>
                <a:buFont typeface="Wingdings" pitchFamily="2" charset="2"/>
                <a:buChar char="n"/>
                <a:defRPr kumimoji="1" sz="20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endParaRPr kumimoji="0" lang="en-US" altLang="en-US">
                <a:latin typeface="Times New Roman" panose="02020603050405020304" pitchFamily="18" charset="0"/>
              </a:endParaRPr>
            </a:p>
          </p:txBody>
        </p:sp>
        <p:sp>
          <p:nvSpPr>
            <p:cNvPr id="91144" name="CountdownText" hidden="1">
              <a:extLst>
                <a:ext uri="{FF2B5EF4-FFF2-40B4-BE49-F238E27FC236}">
                  <a16:creationId xmlns:a16="http://schemas.microsoft.com/office/drawing/2014/main" id="{3D50F034-B352-B041-A3CD-1815116499D0}"/>
                </a:ext>
              </a:extLst>
            </p:cNvPr>
            <p:cNvSpPr txBox="1">
              <a:spLocks noChangeArrowheads="1"/>
            </p:cNvSpPr>
            <p:nvPr/>
          </p:nvSpPr>
          <p:spPr bwMode="auto">
            <a:xfrm>
              <a:off x="7785100" y="6045200"/>
              <a:ext cx="889000" cy="381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nchor="ctr" anchorCtr="1"/>
            <a:lstStyle>
              <a:lvl1pPr>
                <a:spcBef>
                  <a:spcPct val="20000"/>
                </a:spcBef>
                <a:buClr>
                  <a:schemeClr val="folHlink"/>
                </a:buClr>
                <a:buSzPct val="75000"/>
                <a:buFont typeface="Wingdings" pitchFamily="2" charset="2"/>
                <a:buChar char="n"/>
                <a:defRPr kumimoji="1" sz="32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folHlink"/>
                </a:buClr>
                <a:buSzPct val="75000"/>
                <a:buFont typeface="Wingdings" pitchFamily="2" charset="2"/>
                <a:buChar char="n"/>
                <a:defRPr kumimoji="1" sz="28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folHlink"/>
                </a:buClr>
                <a:buSzPct val="75000"/>
                <a:buFont typeface="Wingdings" pitchFamily="2" charset="2"/>
                <a:buChar char="n"/>
                <a:defRPr kumimoji="1" sz="24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folHlink"/>
                </a:buClr>
                <a:buSzPct val="75000"/>
                <a:buFont typeface="Wingdings" pitchFamily="2" charset="2"/>
                <a:buChar char="n"/>
                <a:defRPr kumimoji="1" sz="2000">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folHlink"/>
                </a:buClr>
                <a:buSzPct val="75000"/>
                <a:buFont typeface="Wingdings" pitchFamily="2" charset="2"/>
                <a:buChar char="n"/>
                <a:defRPr kumimoji="1" sz="20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folHlink"/>
                </a:buClr>
                <a:buSzPct val="75000"/>
                <a:buFont typeface="Wingdings" pitchFamily="2" charset="2"/>
                <a:buChar char="n"/>
                <a:defRPr kumimoji="1" sz="20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folHlink"/>
                </a:buClr>
                <a:buSzPct val="75000"/>
                <a:buFont typeface="Wingdings" pitchFamily="2" charset="2"/>
                <a:buChar char="n"/>
                <a:defRPr kumimoji="1" sz="20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folHlink"/>
                </a:buClr>
                <a:buSzPct val="75000"/>
                <a:buFont typeface="Wingdings" pitchFamily="2" charset="2"/>
                <a:buChar char="n"/>
                <a:defRPr kumimoji="1" sz="20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folHlink"/>
                </a:buClr>
                <a:buSzPct val="75000"/>
                <a:buFont typeface="Wingdings" pitchFamily="2" charset="2"/>
                <a:buChar char="n"/>
                <a:defRPr kumimoji="1" sz="2000">
                  <a:solidFill>
                    <a:schemeClr val="tx1"/>
                  </a:solidFill>
                  <a:latin typeface="Tahoma" panose="020B0604030504040204" pitchFamily="34" charset="0"/>
                  <a:ea typeface="ＭＳ Ｐゴシック" panose="020B0600070205080204" pitchFamily="34" charset="-128"/>
                </a:defRPr>
              </a:lvl9pPr>
            </a:lstStyle>
            <a:p>
              <a:pPr algn="r">
                <a:spcBef>
                  <a:spcPct val="0"/>
                </a:spcBef>
                <a:buClrTx/>
                <a:buSzTx/>
                <a:buFontTx/>
                <a:buNone/>
              </a:pPr>
              <a:r>
                <a:rPr kumimoji="0" lang="en-US" altLang="en-US" b="1">
                  <a:solidFill>
                    <a:srgbClr val="FF0000"/>
                  </a:solidFill>
                </a:rPr>
                <a:t>:30</a:t>
              </a:r>
            </a:p>
          </p:txBody>
        </p:sp>
        <p:cxnSp>
          <p:nvCxnSpPr>
            <p:cNvPr id="91145" name="CountdownLine" hidden="1">
              <a:extLst>
                <a:ext uri="{FF2B5EF4-FFF2-40B4-BE49-F238E27FC236}">
                  <a16:creationId xmlns:a16="http://schemas.microsoft.com/office/drawing/2014/main" id="{E109FB3C-E27F-4E45-9F95-705023318D9A}"/>
                </a:ext>
              </a:extLst>
            </p:cNvPr>
            <p:cNvCxnSpPr>
              <a:cxnSpLocks noChangeShapeType="1"/>
            </p:cNvCxnSpPr>
            <p:nvPr/>
          </p:nvCxnSpPr>
          <p:spPr bwMode="auto">
            <a:xfrm>
              <a:off x="8001000" y="5943600"/>
              <a:ext cx="508000" cy="0"/>
            </a:xfrm>
            <a:prstGeom prst="line">
              <a:avLst/>
            </a:prstGeom>
            <a:noFill/>
            <a:ln w="38100" cap="sq">
              <a:solidFill>
                <a:schemeClr val="tx1"/>
              </a:solidFill>
              <a:round/>
              <a:headEnd type="none" w="sm" len="sm"/>
              <a:tailEnd type="none" w="sm" len="sm"/>
            </a:ln>
            <a:extLst>
              <a:ext uri="{909E8E84-426E-40DD-AFC4-6F175D3DCCD1}">
                <a14:hiddenFill xmlns:a14="http://schemas.microsoft.com/office/drawing/2010/main">
                  <a:noFill/>
                </a14:hiddenFill>
              </a:ext>
            </a:extLst>
          </p:spPr>
        </p:cxnSp>
      </p:grpSp>
      <p:pic>
        <p:nvPicPr>
          <p:cNvPr id="91142" name="Content Placeholder 3">
            <a:extLst>
              <a:ext uri="{FF2B5EF4-FFF2-40B4-BE49-F238E27FC236}">
                <a16:creationId xmlns:a16="http://schemas.microsoft.com/office/drawing/2014/main" id="{122CD06A-9F4A-534E-9A51-C99686AB4B73}"/>
              </a:ext>
            </a:extLst>
          </p:cNvPr>
          <p:cNvPicPr>
            <a:picLocks noChangeAspect="1"/>
          </p:cNvPicPr>
          <p:nvPr/>
        </p:nvPicPr>
        <p:blipFill>
          <a:blip r:embed="rId9">
            <a:extLst>
              <a:ext uri="{28A0092B-C50C-407E-A947-70E740481C1C}">
                <a14:useLocalDpi xmlns:a14="http://schemas.microsoft.com/office/drawing/2010/main" val="0"/>
              </a:ext>
            </a:extLst>
          </a:blip>
          <a:srcRect l="270" r="-867" b="11002"/>
          <a:stretch>
            <a:fillRect/>
          </a:stretch>
        </p:blipFill>
        <p:spPr bwMode="auto">
          <a:xfrm>
            <a:off x="1693863" y="4114800"/>
            <a:ext cx="7493000" cy="311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itle 1">
            <a:extLst>
              <a:ext uri="{FF2B5EF4-FFF2-40B4-BE49-F238E27FC236}">
                <a16:creationId xmlns:a16="http://schemas.microsoft.com/office/drawing/2014/main" id="{8B5C8F65-3E18-DF4E-9A1C-BFF010A7D394}"/>
              </a:ext>
            </a:extLst>
          </p:cNvPr>
          <p:cNvSpPr>
            <a:spLocks noGrp="1" noChangeArrowheads="1"/>
          </p:cNvSpPr>
          <p:nvPr>
            <p:ph type="title"/>
          </p:nvPr>
        </p:nvSpPr>
        <p:spPr/>
        <p:txBody>
          <a:bodyPr/>
          <a:lstStyle/>
          <a:p>
            <a:r>
              <a:rPr lang="en-US" altLang="en-US"/>
              <a:t>This week at the box office</a:t>
            </a:r>
            <a:r>
              <a:rPr lang="is-IS" altLang="en-US"/>
              <a:t>…</a:t>
            </a:r>
            <a:endParaRPr lang="en-US" altLang="en-US"/>
          </a:p>
        </p:txBody>
      </p:sp>
      <p:sp>
        <p:nvSpPr>
          <p:cNvPr id="3" name="Content Placeholder 2">
            <a:extLst>
              <a:ext uri="{FF2B5EF4-FFF2-40B4-BE49-F238E27FC236}">
                <a16:creationId xmlns:a16="http://schemas.microsoft.com/office/drawing/2014/main" id="{C239183A-A585-6649-889F-CA69B2A70080}"/>
              </a:ext>
            </a:extLst>
          </p:cNvPr>
          <p:cNvSpPr>
            <a:spLocks noGrp="1"/>
          </p:cNvSpPr>
          <p:nvPr>
            <p:ph idx="1"/>
          </p:nvPr>
        </p:nvSpPr>
        <p:spPr/>
        <p:txBody>
          <a:bodyPr/>
          <a:lstStyle/>
          <a:p>
            <a:pPr marL="0" indent="0" eaLnBrk="1" fontAlgn="auto" hangingPunct="1">
              <a:spcBef>
                <a:spcPts val="0"/>
              </a:spcBef>
              <a:spcAft>
                <a:spcPts val="0"/>
              </a:spcAft>
              <a:buClrTx/>
              <a:buSzTx/>
              <a:buFontTx/>
              <a:buNone/>
              <a:defRPr/>
            </a:pPr>
            <a:r>
              <a:rPr lang="en-US" dirty="0"/>
              <a:t>Movies we saw this weekend?</a:t>
            </a:r>
          </a:p>
          <a:p>
            <a:pPr marL="0" indent="0" eaLnBrk="1" fontAlgn="auto" hangingPunct="1">
              <a:spcBef>
                <a:spcPts val="0"/>
              </a:spcBef>
              <a:spcAft>
                <a:spcPts val="0"/>
              </a:spcAft>
              <a:buClrTx/>
              <a:buSzTx/>
              <a:buFontTx/>
              <a:buNone/>
              <a:defRPr/>
            </a:pPr>
            <a:endParaRPr lang="en-US" dirty="0"/>
          </a:p>
          <a:p>
            <a:pPr marL="0" indent="0" eaLnBrk="1" fontAlgn="auto" hangingPunct="1">
              <a:spcBef>
                <a:spcPts val="0"/>
              </a:spcBef>
              <a:spcAft>
                <a:spcPts val="0"/>
              </a:spcAft>
              <a:buClrTx/>
              <a:buSzTx/>
              <a:buFontTx/>
              <a:buNone/>
              <a:defRPr/>
            </a:pPr>
            <a:endParaRPr lang="en-US" dirty="0"/>
          </a:p>
          <a:p>
            <a:pPr marL="0" indent="0" eaLnBrk="1" fontAlgn="auto" hangingPunct="1">
              <a:spcBef>
                <a:spcPts val="0"/>
              </a:spcBef>
              <a:spcAft>
                <a:spcPts val="0"/>
              </a:spcAft>
              <a:buClrTx/>
              <a:buSzTx/>
              <a:buFontTx/>
              <a:buNone/>
              <a:defRPr/>
            </a:pPr>
            <a:r>
              <a:rPr lang="en-US" dirty="0"/>
              <a:t>What grossed the highest?</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itle 1">
            <a:extLst>
              <a:ext uri="{FF2B5EF4-FFF2-40B4-BE49-F238E27FC236}">
                <a16:creationId xmlns:a16="http://schemas.microsoft.com/office/drawing/2014/main" id="{D1EE1EFA-902A-4941-84FD-2991DD3D38CC}"/>
              </a:ext>
            </a:extLst>
          </p:cNvPr>
          <p:cNvSpPr>
            <a:spLocks noGrp="1" noChangeArrowheads="1"/>
          </p:cNvSpPr>
          <p:nvPr>
            <p:ph type="title"/>
          </p:nvPr>
        </p:nvSpPr>
        <p:spPr/>
        <p:txBody>
          <a:bodyPr/>
          <a:lstStyle/>
          <a:p>
            <a:r>
              <a:rPr lang="en-US" altLang="en-US"/>
              <a:t>This week at the box office</a:t>
            </a:r>
            <a:r>
              <a:rPr lang="is-IS" altLang="en-US"/>
              <a:t>…</a:t>
            </a:r>
            <a:endParaRPr lang="en-US" altLang="en-US"/>
          </a:p>
        </p:txBody>
      </p:sp>
      <p:sp>
        <p:nvSpPr>
          <p:cNvPr id="3" name="Content Placeholder 2">
            <a:extLst>
              <a:ext uri="{FF2B5EF4-FFF2-40B4-BE49-F238E27FC236}">
                <a16:creationId xmlns:a16="http://schemas.microsoft.com/office/drawing/2014/main" id="{0FE650F1-8517-E745-A89B-869DCB3277A2}"/>
              </a:ext>
            </a:extLst>
          </p:cNvPr>
          <p:cNvSpPr>
            <a:spLocks noGrp="1"/>
          </p:cNvSpPr>
          <p:nvPr>
            <p:ph idx="1"/>
          </p:nvPr>
        </p:nvSpPr>
        <p:spPr/>
        <p:txBody>
          <a:bodyPr/>
          <a:lstStyle/>
          <a:p>
            <a:pPr marL="0" indent="0" eaLnBrk="1" fontAlgn="auto" hangingPunct="1">
              <a:spcBef>
                <a:spcPts val="0"/>
              </a:spcBef>
              <a:spcAft>
                <a:spcPts val="0"/>
              </a:spcAft>
              <a:buClrTx/>
              <a:buSzTx/>
              <a:buFontTx/>
              <a:buNone/>
              <a:defRPr/>
            </a:pPr>
            <a:r>
              <a:rPr lang="en-US" dirty="0"/>
              <a:t>Movies we saw this weekend?</a:t>
            </a:r>
          </a:p>
        </p:txBody>
      </p:sp>
      <p:pic>
        <p:nvPicPr>
          <p:cNvPr id="21507" name="Picture 3">
            <a:extLst>
              <a:ext uri="{FF2B5EF4-FFF2-40B4-BE49-F238E27FC236}">
                <a16:creationId xmlns:a16="http://schemas.microsoft.com/office/drawing/2014/main" id="{90F7FD74-3F8F-9F44-B8C9-E46FB4A3400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000" y="304800"/>
            <a:ext cx="6815138"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itle 1">
            <a:extLst>
              <a:ext uri="{FF2B5EF4-FFF2-40B4-BE49-F238E27FC236}">
                <a16:creationId xmlns:a16="http://schemas.microsoft.com/office/drawing/2014/main" id="{F98774A9-3774-014F-9EA4-78BAF0BA202F}"/>
              </a:ext>
            </a:extLst>
          </p:cNvPr>
          <p:cNvSpPr>
            <a:spLocks noGrp="1" noChangeArrowheads="1"/>
          </p:cNvSpPr>
          <p:nvPr>
            <p:ph type="title"/>
          </p:nvPr>
        </p:nvSpPr>
        <p:spPr/>
        <p:txBody>
          <a:bodyPr/>
          <a:lstStyle/>
          <a:p>
            <a:r>
              <a:rPr lang="en-US" altLang="en-US"/>
              <a:t>This week at the box office</a:t>
            </a:r>
            <a:r>
              <a:rPr lang="is-IS" altLang="en-US"/>
              <a:t>…</a:t>
            </a:r>
            <a:endParaRPr lang="en-US" altLang="en-US"/>
          </a:p>
        </p:txBody>
      </p:sp>
      <p:sp>
        <p:nvSpPr>
          <p:cNvPr id="3" name="Content Placeholder 2">
            <a:extLst>
              <a:ext uri="{FF2B5EF4-FFF2-40B4-BE49-F238E27FC236}">
                <a16:creationId xmlns:a16="http://schemas.microsoft.com/office/drawing/2014/main" id="{0FE650F1-8517-E745-A89B-869DCB3277A2}"/>
              </a:ext>
            </a:extLst>
          </p:cNvPr>
          <p:cNvSpPr>
            <a:spLocks noGrp="1"/>
          </p:cNvSpPr>
          <p:nvPr>
            <p:ph idx="1"/>
          </p:nvPr>
        </p:nvSpPr>
        <p:spPr/>
        <p:txBody>
          <a:bodyPr/>
          <a:lstStyle/>
          <a:p>
            <a:pPr marL="0" indent="0" eaLnBrk="1" fontAlgn="auto" hangingPunct="1">
              <a:spcBef>
                <a:spcPts val="0"/>
              </a:spcBef>
              <a:spcAft>
                <a:spcPts val="0"/>
              </a:spcAft>
              <a:buClrTx/>
              <a:buSzTx/>
              <a:buFontTx/>
              <a:buNone/>
              <a:defRPr/>
            </a:pPr>
            <a:r>
              <a:rPr lang="en-US" dirty="0"/>
              <a:t>Movies we saw this weekend?</a:t>
            </a:r>
          </a:p>
        </p:txBody>
      </p:sp>
      <p:pic>
        <p:nvPicPr>
          <p:cNvPr id="23555" name="Picture 3">
            <a:extLst>
              <a:ext uri="{FF2B5EF4-FFF2-40B4-BE49-F238E27FC236}">
                <a16:creationId xmlns:a16="http://schemas.microsoft.com/office/drawing/2014/main" id="{71CDDB1B-893E-CB4E-9073-73D1F77E618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15306"/>
          <a:stretch>
            <a:fillRect/>
          </a:stretch>
        </p:blipFill>
        <p:spPr bwMode="auto">
          <a:xfrm>
            <a:off x="723900" y="1371600"/>
            <a:ext cx="8001000" cy="529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Title 1">
            <a:extLst>
              <a:ext uri="{FF2B5EF4-FFF2-40B4-BE49-F238E27FC236}">
                <a16:creationId xmlns:a16="http://schemas.microsoft.com/office/drawing/2014/main" id="{4676D1E2-CE54-4F4C-9F57-F2B852DB6F02}"/>
              </a:ext>
            </a:extLst>
          </p:cNvPr>
          <p:cNvSpPr>
            <a:spLocks noGrp="1" noChangeArrowheads="1"/>
          </p:cNvSpPr>
          <p:nvPr>
            <p:ph type="title"/>
          </p:nvPr>
        </p:nvSpPr>
        <p:spPr/>
        <p:txBody>
          <a:bodyPr/>
          <a:lstStyle/>
          <a:p>
            <a:r>
              <a:rPr lang="en-US" altLang="en-US"/>
              <a:t>This week at the box office</a:t>
            </a:r>
            <a:r>
              <a:rPr lang="is-IS" altLang="en-US"/>
              <a:t>…</a:t>
            </a:r>
            <a:endParaRPr lang="en-US" altLang="en-US"/>
          </a:p>
        </p:txBody>
      </p:sp>
      <p:sp>
        <p:nvSpPr>
          <p:cNvPr id="3" name="Content Placeholder 2">
            <a:extLst>
              <a:ext uri="{FF2B5EF4-FFF2-40B4-BE49-F238E27FC236}">
                <a16:creationId xmlns:a16="http://schemas.microsoft.com/office/drawing/2014/main" id="{0FE650F1-8517-E745-A89B-869DCB3277A2}"/>
              </a:ext>
            </a:extLst>
          </p:cNvPr>
          <p:cNvSpPr>
            <a:spLocks noGrp="1"/>
          </p:cNvSpPr>
          <p:nvPr>
            <p:ph idx="1"/>
          </p:nvPr>
        </p:nvSpPr>
        <p:spPr/>
        <p:txBody>
          <a:bodyPr/>
          <a:lstStyle/>
          <a:p>
            <a:pPr marL="0" indent="0" eaLnBrk="1" fontAlgn="auto" hangingPunct="1">
              <a:spcBef>
                <a:spcPts val="0"/>
              </a:spcBef>
              <a:spcAft>
                <a:spcPts val="0"/>
              </a:spcAft>
              <a:buClrTx/>
              <a:buSzTx/>
              <a:buFontTx/>
              <a:buNone/>
              <a:defRPr/>
            </a:pPr>
            <a:r>
              <a:rPr lang="en-US" dirty="0"/>
              <a:t>Movies we saw this weekend?</a:t>
            </a:r>
          </a:p>
        </p:txBody>
      </p:sp>
      <p:pic>
        <p:nvPicPr>
          <p:cNvPr id="25603" name="Picture 1">
            <a:extLst>
              <a:ext uri="{FF2B5EF4-FFF2-40B4-BE49-F238E27FC236}">
                <a16:creationId xmlns:a16="http://schemas.microsoft.com/office/drawing/2014/main" id="{B688A272-8C2B-974F-B8A6-56ABCD95CFE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14400" y="1223963"/>
            <a:ext cx="7543800" cy="563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Title 1">
            <a:extLst>
              <a:ext uri="{FF2B5EF4-FFF2-40B4-BE49-F238E27FC236}">
                <a16:creationId xmlns:a16="http://schemas.microsoft.com/office/drawing/2014/main" id="{F28A2944-E377-B444-9EF4-2309560CE515}"/>
              </a:ext>
            </a:extLst>
          </p:cNvPr>
          <p:cNvSpPr>
            <a:spLocks noGrp="1" noChangeArrowheads="1"/>
          </p:cNvSpPr>
          <p:nvPr>
            <p:ph type="title"/>
          </p:nvPr>
        </p:nvSpPr>
        <p:spPr/>
        <p:txBody>
          <a:bodyPr/>
          <a:lstStyle/>
          <a:p>
            <a:r>
              <a:rPr lang="en-US" altLang="en-US"/>
              <a:t>Technology and Industry</a:t>
            </a:r>
          </a:p>
        </p:txBody>
      </p:sp>
      <p:sp>
        <p:nvSpPr>
          <p:cNvPr id="3" name="Content Placeholder 2">
            <a:extLst>
              <a:ext uri="{FF2B5EF4-FFF2-40B4-BE49-F238E27FC236}">
                <a16:creationId xmlns:a16="http://schemas.microsoft.com/office/drawing/2014/main" id="{ED868979-25D5-944D-BC63-3D5C353C27E6}"/>
              </a:ext>
            </a:extLst>
          </p:cNvPr>
          <p:cNvSpPr>
            <a:spLocks noGrp="1"/>
          </p:cNvSpPr>
          <p:nvPr>
            <p:ph idx="1"/>
          </p:nvPr>
        </p:nvSpPr>
        <p:spPr/>
        <p:txBody>
          <a:bodyPr/>
          <a:lstStyle/>
          <a:p>
            <a:pPr>
              <a:buFont typeface="Wingdings" charset="2"/>
              <a:buNone/>
              <a:defRPr/>
            </a:pPr>
            <a:r>
              <a:rPr lang="en-US" altLang="en-US"/>
              <a:t>Today</a:t>
            </a:r>
            <a:r>
              <a:rPr lang="ja-JP" altLang="en-US"/>
              <a:t>’</a:t>
            </a:r>
            <a:r>
              <a:rPr lang="en-US" altLang="ja-JP"/>
              <a:t>s goals (based on ch. 1)</a:t>
            </a:r>
          </a:p>
          <a:p>
            <a:pPr>
              <a:buFont typeface="Wingdings" charset="2"/>
              <a:buChar char="n"/>
              <a:defRPr/>
            </a:pPr>
            <a:r>
              <a:rPr lang="en-US" altLang="en-US"/>
              <a:t>Introduce basic technological standards</a:t>
            </a:r>
          </a:p>
          <a:p>
            <a:pPr>
              <a:buFont typeface="Wingdings" charset="2"/>
              <a:buChar char="n"/>
              <a:defRPr/>
            </a:pPr>
            <a:r>
              <a:rPr lang="en-US" altLang="en-US"/>
              <a:t>Understand broad industry structure</a:t>
            </a:r>
          </a:p>
          <a:p>
            <a:pPr>
              <a:buFont typeface="Wingdings" charset="2"/>
              <a:buChar char="n"/>
              <a:defRPr/>
            </a:pPr>
            <a:r>
              <a:rPr lang="en-US" altLang="en-US"/>
              <a:t>Become acquainted with personnel titles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itle 1">
            <a:extLst>
              <a:ext uri="{FF2B5EF4-FFF2-40B4-BE49-F238E27FC236}">
                <a16:creationId xmlns:a16="http://schemas.microsoft.com/office/drawing/2014/main" id="{9E66A72B-E9C9-714C-B9CB-92A828C44C5C}"/>
              </a:ext>
            </a:extLst>
          </p:cNvPr>
          <p:cNvSpPr>
            <a:spLocks noGrp="1" noChangeArrowheads="1"/>
          </p:cNvSpPr>
          <p:nvPr>
            <p:ph type="title"/>
          </p:nvPr>
        </p:nvSpPr>
        <p:spPr/>
        <p:txBody>
          <a:bodyPr/>
          <a:lstStyle/>
          <a:p>
            <a:r>
              <a:rPr lang="en-US" altLang="en-US"/>
              <a:t>Technology and Industry</a:t>
            </a:r>
          </a:p>
        </p:txBody>
      </p:sp>
      <p:sp>
        <p:nvSpPr>
          <p:cNvPr id="3" name="Content Placeholder 2">
            <a:extLst>
              <a:ext uri="{FF2B5EF4-FFF2-40B4-BE49-F238E27FC236}">
                <a16:creationId xmlns:a16="http://schemas.microsoft.com/office/drawing/2014/main" id="{F4B6B33A-BBD3-3945-BB6E-6B182C15A9B4}"/>
              </a:ext>
            </a:extLst>
          </p:cNvPr>
          <p:cNvSpPr>
            <a:spLocks noGrp="1"/>
          </p:cNvSpPr>
          <p:nvPr>
            <p:ph idx="1"/>
          </p:nvPr>
        </p:nvSpPr>
        <p:spPr>
          <a:xfrm>
            <a:off x="381000" y="1371600"/>
            <a:ext cx="8610600" cy="5181600"/>
          </a:xfrm>
        </p:spPr>
        <p:txBody>
          <a:bodyPr/>
          <a:lstStyle/>
          <a:p>
            <a:pPr>
              <a:buFont typeface="Wingdings" charset="2"/>
              <a:buNone/>
              <a:defRPr/>
            </a:pPr>
            <a:r>
              <a:rPr lang="en-US" altLang="en-US" sz="2000" dirty="0"/>
              <a:t>p. 4 - </a:t>
            </a:r>
            <a:r>
              <a:rPr lang="ja-JP" altLang="en-US" sz="2000"/>
              <a:t>“</a:t>
            </a:r>
            <a:r>
              <a:rPr lang="en-US" altLang="ja-JP" sz="2000" dirty="0"/>
              <a:t>Where do movies come from? They come from </a:t>
            </a:r>
            <a:r>
              <a:rPr lang="en-US" altLang="ja-JP" sz="2000" u="sng" dirty="0"/>
              <a:t>three</a:t>
            </a:r>
            <a:r>
              <a:rPr lang="en-US" altLang="ja-JP" sz="2000" dirty="0"/>
              <a:t> places. They come from the imagination and hard work of the filmmakers who create them. They come from a complex set of machines that capture and transform images and sounds. And they come from companies or individuals who pay for the filmmakers and the technology. This chapter examines the artistic, technological, and business sides of how films come into being.</a:t>
            </a:r>
            <a:r>
              <a:rPr lang="ja-JP" altLang="en-US" sz="2000"/>
              <a:t>”</a:t>
            </a:r>
            <a:endParaRPr lang="en-US" altLang="ja-JP" sz="2000" dirty="0"/>
          </a:p>
          <a:p>
            <a:pPr>
              <a:buFont typeface="Wingdings" charset="2"/>
              <a:buNone/>
              <a:defRPr/>
            </a:pPr>
            <a:endParaRPr lang="en-US" altLang="en-US" sz="2000" dirty="0"/>
          </a:p>
        </p:txBody>
      </p:sp>
      <p:pic>
        <p:nvPicPr>
          <p:cNvPr id="29699" name="Picture 4" descr="Nightcrawler_Lou_and_Rick.png">
            <a:extLst>
              <a:ext uri="{FF2B5EF4-FFF2-40B4-BE49-F238E27FC236}">
                <a16:creationId xmlns:a16="http://schemas.microsoft.com/office/drawing/2014/main" id="{1FAEC47F-EFE7-4C4B-BD32-D17E87A333C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371600" y="3986213"/>
            <a:ext cx="6934200" cy="287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0" name="TextBox 5">
            <a:extLst>
              <a:ext uri="{FF2B5EF4-FFF2-40B4-BE49-F238E27FC236}">
                <a16:creationId xmlns:a16="http://schemas.microsoft.com/office/drawing/2014/main" id="{F4D2D6E1-7011-E548-A7F6-22DB0E074355}"/>
              </a:ext>
            </a:extLst>
          </p:cNvPr>
          <p:cNvSpPr txBox="1">
            <a:spLocks noChangeArrowheads="1"/>
          </p:cNvSpPr>
          <p:nvPr/>
        </p:nvSpPr>
        <p:spPr bwMode="auto">
          <a:xfrm>
            <a:off x="5562600" y="3505200"/>
            <a:ext cx="35814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chemeClr val="folHlink"/>
              </a:buClr>
              <a:buSzPct val="75000"/>
              <a:buFont typeface="Wingdings" pitchFamily="2" charset="2"/>
              <a:buChar char="n"/>
              <a:defRPr kumimoji="1" sz="3200">
                <a:solidFill>
                  <a:schemeClr val="tx1"/>
                </a:solidFill>
                <a:latin typeface="Tahoma" panose="020B0604030504040204" pitchFamily="34" charset="0"/>
                <a:ea typeface="ＭＳ Ｐゴシック" panose="020B0600070205080204" pitchFamily="34" charset="-128"/>
              </a:defRPr>
            </a:lvl1pPr>
            <a:lvl2pPr marL="742950" indent="-285750">
              <a:spcBef>
                <a:spcPct val="20000"/>
              </a:spcBef>
              <a:buClr>
                <a:schemeClr val="folHlink"/>
              </a:buClr>
              <a:buSzPct val="75000"/>
              <a:buFont typeface="Wingdings" pitchFamily="2" charset="2"/>
              <a:buChar char="n"/>
              <a:defRPr kumimoji="1" sz="2800">
                <a:solidFill>
                  <a:schemeClr val="tx1"/>
                </a:solidFill>
                <a:latin typeface="Tahoma" panose="020B0604030504040204" pitchFamily="34" charset="0"/>
                <a:ea typeface="ＭＳ Ｐゴシック" panose="020B0600070205080204" pitchFamily="34" charset="-128"/>
              </a:defRPr>
            </a:lvl2pPr>
            <a:lvl3pPr marL="1143000" indent="-228600">
              <a:spcBef>
                <a:spcPct val="20000"/>
              </a:spcBef>
              <a:buClr>
                <a:schemeClr val="folHlink"/>
              </a:buClr>
              <a:buSzPct val="75000"/>
              <a:buFont typeface="Wingdings" pitchFamily="2" charset="2"/>
              <a:buChar char="n"/>
              <a:defRPr kumimoji="1" sz="2400">
                <a:solidFill>
                  <a:schemeClr val="tx1"/>
                </a:solidFill>
                <a:latin typeface="Tahoma" panose="020B0604030504040204" pitchFamily="34" charset="0"/>
                <a:ea typeface="ＭＳ Ｐゴシック" panose="020B0600070205080204" pitchFamily="34" charset="-128"/>
              </a:defRPr>
            </a:lvl3pPr>
            <a:lvl4pPr marL="1600200" indent="-228600">
              <a:spcBef>
                <a:spcPct val="20000"/>
              </a:spcBef>
              <a:buClr>
                <a:schemeClr val="folHlink"/>
              </a:buClr>
              <a:buSzPct val="75000"/>
              <a:buFont typeface="Wingdings" pitchFamily="2" charset="2"/>
              <a:buChar char="n"/>
              <a:defRPr kumimoji="1" sz="2000">
                <a:solidFill>
                  <a:schemeClr val="tx1"/>
                </a:solidFill>
                <a:latin typeface="Tahoma" panose="020B0604030504040204" pitchFamily="34" charset="0"/>
                <a:ea typeface="ＭＳ Ｐゴシック" panose="020B0600070205080204" pitchFamily="34" charset="-128"/>
              </a:defRPr>
            </a:lvl4pPr>
            <a:lvl5pPr marL="2057400" indent="-228600">
              <a:spcBef>
                <a:spcPct val="20000"/>
              </a:spcBef>
              <a:buClr>
                <a:schemeClr val="folHlink"/>
              </a:buClr>
              <a:buSzPct val="75000"/>
              <a:buFont typeface="Wingdings" pitchFamily="2" charset="2"/>
              <a:buChar char="n"/>
              <a:defRPr kumimoji="1" sz="2000">
                <a:solidFill>
                  <a:schemeClr val="tx1"/>
                </a:solidFill>
                <a:latin typeface="Tahoma" panose="020B0604030504040204" pitchFamily="34" charset="0"/>
                <a:ea typeface="ＭＳ Ｐゴシック" panose="020B0600070205080204" pitchFamily="34" charset="-128"/>
              </a:defRPr>
            </a:lvl5pPr>
            <a:lvl6pPr marL="2514600" indent="-228600" eaLnBrk="0" fontAlgn="base" hangingPunct="0">
              <a:spcBef>
                <a:spcPct val="20000"/>
              </a:spcBef>
              <a:spcAft>
                <a:spcPct val="0"/>
              </a:spcAft>
              <a:buClr>
                <a:schemeClr val="folHlink"/>
              </a:buClr>
              <a:buSzPct val="75000"/>
              <a:buFont typeface="Wingdings" pitchFamily="2" charset="2"/>
              <a:buChar char="n"/>
              <a:defRPr kumimoji="1" sz="2000">
                <a:solidFill>
                  <a:schemeClr val="tx1"/>
                </a:solidFill>
                <a:latin typeface="Tahoma" panose="020B0604030504040204" pitchFamily="34" charset="0"/>
                <a:ea typeface="ＭＳ Ｐゴシック" panose="020B0600070205080204" pitchFamily="34" charset="-128"/>
              </a:defRPr>
            </a:lvl6pPr>
            <a:lvl7pPr marL="2971800" indent="-228600" eaLnBrk="0" fontAlgn="base" hangingPunct="0">
              <a:spcBef>
                <a:spcPct val="20000"/>
              </a:spcBef>
              <a:spcAft>
                <a:spcPct val="0"/>
              </a:spcAft>
              <a:buClr>
                <a:schemeClr val="folHlink"/>
              </a:buClr>
              <a:buSzPct val="75000"/>
              <a:buFont typeface="Wingdings" pitchFamily="2" charset="2"/>
              <a:buChar char="n"/>
              <a:defRPr kumimoji="1" sz="2000">
                <a:solidFill>
                  <a:schemeClr val="tx1"/>
                </a:solidFill>
                <a:latin typeface="Tahoma" panose="020B0604030504040204" pitchFamily="34" charset="0"/>
                <a:ea typeface="ＭＳ Ｐゴシック" panose="020B0600070205080204" pitchFamily="34" charset="-128"/>
              </a:defRPr>
            </a:lvl7pPr>
            <a:lvl8pPr marL="3429000" indent="-228600" eaLnBrk="0" fontAlgn="base" hangingPunct="0">
              <a:spcBef>
                <a:spcPct val="20000"/>
              </a:spcBef>
              <a:spcAft>
                <a:spcPct val="0"/>
              </a:spcAft>
              <a:buClr>
                <a:schemeClr val="folHlink"/>
              </a:buClr>
              <a:buSzPct val="75000"/>
              <a:buFont typeface="Wingdings" pitchFamily="2" charset="2"/>
              <a:buChar char="n"/>
              <a:defRPr kumimoji="1" sz="2000">
                <a:solidFill>
                  <a:schemeClr val="tx1"/>
                </a:solidFill>
                <a:latin typeface="Tahoma" panose="020B0604030504040204" pitchFamily="34" charset="0"/>
                <a:ea typeface="ＭＳ Ｐゴシック" panose="020B0600070205080204" pitchFamily="34" charset="-128"/>
              </a:defRPr>
            </a:lvl8pPr>
            <a:lvl9pPr marL="3886200" indent="-228600" eaLnBrk="0" fontAlgn="base" hangingPunct="0">
              <a:spcBef>
                <a:spcPct val="20000"/>
              </a:spcBef>
              <a:spcAft>
                <a:spcPct val="0"/>
              </a:spcAft>
              <a:buClr>
                <a:schemeClr val="folHlink"/>
              </a:buClr>
              <a:buSzPct val="75000"/>
              <a:buFont typeface="Wingdings" pitchFamily="2" charset="2"/>
              <a:buChar char="n"/>
              <a:defRPr kumimoji="1" sz="2000">
                <a:solidFill>
                  <a:schemeClr val="tx1"/>
                </a:solidFill>
                <a:latin typeface="Tahoma" panose="020B0604030504040204" pitchFamily="34" charset="0"/>
                <a:ea typeface="ＭＳ Ｐゴシック" panose="020B0600070205080204" pitchFamily="34" charset="-128"/>
              </a:defRPr>
            </a:lvl9pPr>
          </a:lstStyle>
          <a:p>
            <a:pPr>
              <a:spcBef>
                <a:spcPct val="0"/>
              </a:spcBef>
              <a:buClrTx/>
              <a:buSzTx/>
              <a:buFontTx/>
              <a:buNone/>
            </a:pPr>
            <a:r>
              <a:rPr kumimoji="0" lang="en-US" altLang="en-US" i="1">
                <a:latin typeface="Times New Roman" panose="02020603050405020304" pitchFamily="18" charset="0"/>
              </a:rPr>
              <a:t>Nightcrawler</a:t>
            </a:r>
            <a:r>
              <a:rPr kumimoji="0" lang="en-US" altLang="en-US">
                <a:latin typeface="Times New Roman" panose="02020603050405020304" pitchFamily="18" charset="0"/>
              </a:rPr>
              <a:t> (2014)</a:t>
            </a:r>
            <a:endParaRPr kumimoji="0" lang="en-US" altLang="en-US" i="1">
              <a:latin typeface="Times New Roman" panose="02020603050405020304" pitchFamily="18" charset="0"/>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PVERSION" val="5"/>
  <p:tag name="TPFULLVERSION" val="05030.17.01"/>
  <p:tag name="PPTVERSION" val="14"/>
  <p:tag name="TPOS" val="6"/>
</p:tagLst>
</file>

<file path=ppt/tags/tag10.xml><?xml version="1.0" encoding="utf-8"?>
<p:tagLst xmlns:a="http://schemas.openxmlformats.org/drawingml/2006/main" xmlns:r="http://schemas.openxmlformats.org/officeDocument/2006/relationships" xmlns:p="http://schemas.openxmlformats.org/presentationml/2006/main">
  <p:tag name="ISCAI" val="True"/>
  <p:tag name="TYPE" val="3"/>
</p:tagLst>
</file>

<file path=ppt/tags/tag11.xml><?xml version="1.0" encoding="utf-8"?>
<p:tagLst xmlns:a="http://schemas.openxmlformats.org/drawingml/2006/main" xmlns:r="http://schemas.openxmlformats.org/officeDocument/2006/relationships" xmlns:p="http://schemas.openxmlformats.org/presentationml/2006/main">
  <p:tag name="TPCOUNTDOWNSECONDS" val="30"/>
  <p:tag name="TYPE" val="2"/>
</p:tagLst>
</file>

<file path=ppt/tags/tag12.xml><?xml version="1.0" encoding="utf-8"?>
<p:tagLst xmlns:a="http://schemas.openxmlformats.org/drawingml/2006/main" xmlns:r="http://schemas.openxmlformats.org/officeDocument/2006/relationships" xmlns:p="http://schemas.openxmlformats.org/presentationml/2006/main">
  <p:tag name="SLIDEGUID" val="699744474A664F9AA29E1FE920C8B648"/>
  <p:tag name="AUTOOPENPOLL" val="False"/>
  <p:tag name="TYPE" val="MultiChoiceSlide"/>
  <p:tag name="TPSLIDEBULLETSTYLE" val="2"/>
  <p:tag name="HASRESULTS" val="False"/>
  <p:tag name="CHARTTYPE" val="0"/>
  <p:tag name="CHARTDEFINEDCOLORS" val="3,6,10,45,32,50,13,4,9,55,1"/>
  <p:tag name="TPQUESTIONXML" val="&lt;?xml version=&quot;1.0&quot; encoding=&quot;UTF-8&quot; standalone=&quot;yes&quot;?&gt;&lt;questionlist&gt;&lt;properties&gt;&lt;guid&gt;31A5C44DE834480887B5A246AC9D7798&lt;/guid&gt;&lt;date&gt;1/24/2017 04:13:35 PM&lt;/date&gt;&lt;/properties&gt;&lt;questionlisttemplate&gt;&lt;correctvalue&gt;1&lt;/correctvalue&gt;&lt;incorrectvalue&gt;0&lt;/incorrectvalue&gt;&lt;numberofquestions&gt;1&lt;/numberofquestions&gt;&lt;questiontype&gt;1&lt;/questiontype&gt;&lt;numberofchoices&gt;4&lt;/numberofchoices&gt;&lt;bulletstyle&gt;2&lt;/bulletstyle&gt;&lt;questionfont&gt;Verdana&lt;/questionfont&gt;&lt;questionfontsize&gt;12&lt;/questionfontsize&gt;&lt;answerfont&gt;Verdana&lt;/answerfont&gt;&lt;answerfontsize&gt;12&lt;/answerfontsize&gt;&lt;showresults&gt;True&lt;/showresults&gt;&lt;countdowntime&gt;30&lt;/countdowntime&gt;&lt;responsegrid&gt;0&lt;/responsegrid&gt;&lt;/questionlisttemplate&gt;&lt;questions&gt;&lt;multichoice&gt;&lt;guid&gt;699744474A664F9AA29E1FE920C8B648&lt;/guid&gt;&lt;repollguid&gt;28A4CA60FCEC49B68B936A4AD1DEB397&lt;/repollguid&gt;&lt;sourceid&gt;4348EFB09F6F4759844E72BB1D2DB887&lt;/sourceid&gt;&lt;questiontext&gt;Three phases in the life of a film include production, distribution, and      ?     .&lt;/questiontext&gt;&lt;showresults&gt;True&lt;/showresults&gt;&lt;responsegrid&gt;0&lt;/responsegrid&gt;&lt;countdowntimer&gt;True&lt;/countdowntimer&gt;&lt;countdowntime&gt;30&lt;/countdowntime&gt;&lt;correctvalue&gt;1&lt;/correctvalue&gt;&lt;incorrectvalue&gt;0&lt;/incorrectvalue&gt;&lt;responselimit&gt;1&lt;/responselimit&gt;&lt;bulletstyle&gt;2&lt;/bulletstyle&gt;&lt;correctanswerindicator&gt;True&lt;/correctanswerindicator&gt;&lt;answers&gt;&lt;answer&gt;&lt;guid&gt;74630C59DECA4FE4AFA4A59A10B805DF&lt;/guid&gt;&lt;answertext&gt;editing&lt;/answertext&gt;&lt;valuetype&gt;-1&lt;/valuetype&gt;&lt;/answer&gt;&lt;answer&gt;&lt;guid&gt;B317C997FC5947D29AAA2D0CD559730A&lt;/guid&gt;&lt;answertext&gt;exhibition&lt;/answertext&gt;&lt;valuetype&gt;1&lt;/valuetype&gt;&lt;/answer&gt;&lt;answer&gt;&lt;guid&gt;6E8F0F97AB094819B7593AB24C7FD773&lt;/guid&gt;&lt;answertext&gt;execution&lt;/answertext&gt;&lt;valuetype&gt;-1&lt;/valuetype&gt;&lt;/answer&gt;&lt;answer&gt;&lt;guid&gt;6B52A123B07B4A219C4985B327D856F3&lt;/guid&gt;&lt;answertext&gt;None of the above&lt;/answertext&gt;&lt;valuetype&gt;-1&lt;/valuetype&gt;&lt;/answer&gt;&lt;/answers&gt;&lt;/multichoice&gt;&lt;/questions&gt;&lt;/questionlist&gt;"/>
  <p:tag name="LIVECHARTING" val="False"/>
</p:tagLst>
</file>

<file path=ppt/tags/tag13.xml><?xml version="1.0" encoding="utf-8"?>
<p:tagLst xmlns:a="http://schemas.openxmlformats.org/drawingml/2006/main" xmlns:r="http://schemas.openxmlformats.org/officeDocument/2006/relationships" xmlns:p="http://schemas.openxmlformats.org/presentationml/2006/main">
  <p:tag name="ZEROBASED" val="False"/>
</p:tagLst>
</file>

<file path=ppt/tags/tag14.xml><?xml version="1.0" encoding="utf-8"?>
<p:tagLst xmlns:a="http://schemas.openxmlformats.org/drawingml/2006/main" xmlns:r="http://schemas.openxmlformats.org/officeDocument/2006/relationships" xmlns:p="http://schemas.openxmlformats.org/presentationml/2006/main">
  <p:tag name="TYPE" val="0"/>
  <p:tag name="DEFINEDCOLORS" val="3,6,10,45,32,50,13,4,9,55,1"/>
  <p:tag name="COLORTYPE" val="SCHEME"/>
  <p:tag name="NUMBERFORMAT" val="0"/>
  <p:tag name="LABELFORMAT" val="0"/>
</p:tagLst>
</file>

<file path=ppt/tags/tag15.xml><?xml version="1.0" encoding="utf-8"?>
<p:tagLst xmlns:a="http://schemas.openxmlformats.org/drawingml/2006/main" xmlns:r="http://schemas.openxmlformats.org/officeDocument/2006/relationships" xmlns:p="http://schemas.openxmlformats.org/presentationml/2006/main">
  <p:tag name="ISCAI" val="True"/>
  <p:tag name="TYPE" val="3"/>
</p:tagLst>
</file>

<file path=ppt/tags/tag16.xml><?xml version="1.0" encoding="utf-8"?>
<p:tagLst xmlns:a="http://schemas.openxmlformats.org/drawingml/2006/main" xmlns:r="http://schemas.openxmlformats.org/officeDocument/2006/relationships" xmlns:p="http://schemas.openxmlformats.org/presentationml/2006/main">
  <p:tag name="TPCOUNTDOWNSECONDS" val="30"/>
  <p:tag name="TYPE" val="2"/>
</p:tagLst>
</file>

<file path=ppt/tags/tag17.xml><?xml version="1.0" encoding="utf-8"?>
<p:tagLst xmlns:a="http://schemas.openxmlformats.org/drawingml/2006/main" xmlns:r="http://schemas.openxmlformats.org/officeDocument/2006/relationships" xmlns:p="http://schemas.openxmlformats.org/presentationml/2006/main">
  <p:tag name="SLIDEGUID" val="7D39B5C3D1F34DE58F9882C1C6305C01"/>
  <p:tag name="AUTOOPENPOLL" val="False"/>
  <p:tag name="TYPE" val="MultiChoiceSlide"/>
  <p:tag name="TPSLIDEBULLETSTYLE" val="2"/>
  <p:tag name="HASRESULTS" val="False"/>
  <p:tag name="CHARTTYPE" val="0"/>
  <p:tag name="CHARTDEFINEDCOLORS" val="3,6,10,45,32,50,13,4,9,55,1"/>
  <p:tag name="TPQUESTIONXML" val="&lt;?xml version=&quot;1.0&quot; encoding=&quot;UTF-8&quot; standalone=&quot;yes&quot;?&gt;&lt;questionlist&gt;&lt;properties&gt;&lt;guid&gt;CC9096310D944577A6C7B94479DCFE27&lt;/guid&gt;&lt;date&gt;1/24/2017 04:13:35 PM&lt;/date&gt;&lt;/properties&gt;&lt;questionlisttemplate&gt;&lt;correctvalue&gt;1&lt;/correctvalue&gt;&lt;incorrectvalue&gt;0&lt;/incorrectvalue&gt;&lt;numberofquestions&gt;1&lt;/numberofquestions&gt;&lt;questiontype&gt;1&lt;/questiontype&gt;&lt;numberofchoices&gt;4&lt;/numberofchoices&gt;&lt;bulletstyle&gt;2&lt;/bulletstyle&gt;&lt;questionfont&gt;Verdana&lt;/questionfont&gt;&lt;questionfontsize&gt;12&lt;/questionfontsize&gt;&lt;answerfont&gt;Verdana&lt;/answerfont&gt;&lt;answerfontsize&gt;12&lt;/answerfontsize&gt;&lt;showresults&gt;True&lt;/showresults&gt;&lt;countdowntime&gt;30&lt;/countdowntime&gt;&lt;responsegrid&gt;0&lt;/responsegrid&gt;&lt;/questionlisttemplate&gt;&lt;questions&gt;&lt;multichoice&gt;&lt;guid&gt;7D39B5C3D1F34DE58F9882C1C6305C01&lt;/guid&gt;&lt;repollguid&gt;BE7F32598C654D06AF2FB7A5F88CEB9F&lt;/repollguid&gt;&lt;sourceid&gt;04A940E4717F45819244795FCA806F8A&lt;/sourceid&gt;&lt;questiontext&gt;Production itself can be divided into phases.  Film Art lists four phases.  Which of the following is NOT one?&lt;/questiontext&gt;&lt;showresults&gt;True&lt;/showresults&gt;&lt;responsegrid&gt;0&lt;/responsegrid&gt;&lt;countdowntimer&gt;True&lt;/countdowntimer&gt;&lt;countdowntime&gt;30&lt;/countdowntime&gt;&lt;correctvalue&gt;1&lt;/correctvalue&gt;&lt;incorrectvalue&gt;0&lt;/incorrectvalue&gt;&lt;responselimit&gt;1&lt;/responselimit&gt;&lt;bulletstyle&gt;2&lt;/bulletstyle&gt;&lt;correctanswerindicator&gt;True&lt;/correctanswerindicator&gt;&lt;answers&gt;&lt;answer&gt;&lt;guid&gt;D45C294F9B93456E8045BBF5058AE0B6&lt;/guid&gt;&lt;answertext&gt;Scriptwriting and funding&lt;/answertext&gt;&lt;valuetype&gt;-1&lt;/valuetype&gt;&lt;/answer&gt;&lt;answer&gt;&lt;guid&gt;59BA418CD12244D4ABD60F5980283A98&lt;/guid&gt;&lt;answertext&gt;Lighting&lt;/answertext&gt;&lt;valuetype&gt;1&lt;/valuetype&gt;&lt;/answer&gt;&lt;answer&gt;&lt;guid&gt;CF54BBE90745483FA029F3F85AA36907&lt;/guid&gt;&lt;answertext&gt;Shooting&lt;/answertext&gt;&lt;valuetype&gt;-1&lt;/valuetype&gt;&lt;/answer&gt;&lt;answer&gt;&lt;guid&gt;113BC6DC39654A3CA437CE8E23F0DDA7&lt;/guid&gt;&lt;answertext&gt;Assembly&lt;/answertext&gt;&lt;valuetype&gt;-1&lt;/valuetype&gt;&lt;/answer&gt;&lt;/answers&gt;&lt;/multichoice&gt;&lt;/questions&gt;&lt;/questionlist&gt;"/>
  <p:tag name="LIVECHARTING" val="False"/>
</p:tagLst>
</file>

<file path=ppt/tags/tag18.xml><?xml version="1.0" encoding="utf-8"?>
<p:tagLst xmlns:a="http://schemas.openxmlformats.org/drawingml/2006/main" xmlns:r="http://schemas.openxmlformats.org/officeDocument/2006/relationships" xmlns:p="http://schemas.openxmlformats.org/presentationml/2006/main">
  <p:tag name="ZEROBASED" val="False"/>
</p:tagLst>
</file>

<file path=ppt/tags/tag19.xml><?xml version="1.0" encoding="utf-8"?>
<p:tagLst xmlns:a="http://schemas.openxmlformats.org/drawingml/2006/main" xmlns:r="http://schemas.openxmlformats.org/officeDocument/2006/relationships" xmlns:p="http://schemas.openxmlformats.org/presentationml/2006/main">
  <p:tag name="TYPE" val="0"/>
  <p:tag name="DEFINEDCOLORS" val="3,6,10,45,32,50,13,4,9,55,1"/>
  <p:tag name="COLORTYPE" val="SCHEME"/>
  <p:tag name="NUMBERFORMAT" val="0"/>
  <p:tag name="LABELFORMAT" val="0"/>
</p:tagLst>
</file>

<file path=ppt/tags/tag2.xml><?xml version="1.0" encoding="utf-8"?>
<p:tagLst xmlns:a="http://schemas.openxmlformats.org/drawingml/2006/main" xmlns:r="http://schemas.openxmlformats.org/officeDocument/2006/relationships" xmlns:p="http://schemas.openxmlformats.org/presentationml/2006/main">
  <p:tag name="SLIDEGUID" val="DC9C9C0F627446C89D004A24F6A028EA"/>
  <p:tag name="AUTOOPENPOLL" val="False"/>
  <p:tag name="TYPE" val="MultiChoiceSlide"/>
  <p:tag name="TPSLIDEBULLETSTYLE" val="2"/>
  <p:tag name="HASRESULTS" val="False"/>
  <p:tag name="CHARTTYPE" val="0"/>
  <p:tag name="CHARTDEFINEDCOLORS" val="3,6,10,45,32,50,13,4,9,55,1"/>
  <p:tag name="TPQUESTIONXML" val="&lt;?xml version=&quot;1.0&quot; encoding=&quot;UTF-8&quot; standalone=&quot;yes&quot;?&gt;&lt;questionlist&gt;&lt;properties&gt;&lt;guid&gt;74425DAC1D1447FC85374EF22C625BAB&lt;/guid&gt;&lt;date&gt;1/24/2017 04:13:35 PM&lt;/date&gt;&lt;/properties&gt;&lt;questionlisttemplate&gt;&lt;correctvalue&gt;1&lt;/correctvalue&gt;&lt;incorrectvalue&gt;0&lt;/incorrectvalue&gt;&lt;numberofquestions&gt;1&lt;/numberofquestions&gt;&lt;questiontype&gt;1&lt;/questiontype&gt;&lt;numberofchoices&gt;4&lt;/numberofchoices&gt;&lt;bulletstyle&gt;2&lt;/bulletstyle&gt;&lt;questionfont&gt;Verdana&lt;/questionfont&gt;&lt;questionfontsize&gt;12&lt;/questionfontsize&gt;&lt;answerfont&gt;Verdana&lt;/answerfont&gt;&lt;answerfontsize&gt;12&lt;/answerfontsize&gt;&lt;showresults&gt;True&lt;/showresults&gt;&lt;countdowntime&gt;30&lt;/countdowntime&gt;&lt;responsegrid&gt;0&lt;/responsegrid&gt;&lt;/questionlisttemplate&gt;&lt;questions&gt;&lt;multichoice&gt;&lt;guid&gt;DC9C9C0F627446C89D004A24F6A028EA&lt;/guid&gt;&lt;repollguid&gt;7592BD01971A4342A16861ED4D1161E2&lt;/repollguid&gt;&lt;sourceid&gt;F5E65A91E68D4DDA9DBDC0A803B2A59C&lt;/sourceid&gt;&lt;questiontext&gt;Which gauge has served as the dominant frame width through most of motion picture history?&lt;/questiontext&gt;&lt;showresults&gt;True&lt;/showresults&gt;&lt;responsegrid&gt;0&lt;/responsegrid&gt;&lt;countdowntimer&gt;True&lt;/countdowntimer&gt;&lt;countdowntime&gt;30&lt;/countdowntime&gt;&lt;correctvalue&gt;1&lt;/correctvalue&gt;&lt;incorrectvalue&gt;0&lt;/incorrectvalue&gt;&lt;responselimit&gt;1&lt;/responselimit&gt;&lt;bulletstyle&gt;2&lt;/bulletstyle&gt;&lt;correctanswerindicator&gt;True&lt;/correctanswerindicator&gt;&lt;answers&gt;&lt;answer&gt;&lt;guid&gt;8F4773BDF27D4AC5B2863F226D95F97B&lt;/guid&gt;&lt;answertext&gt;8mm&lt;/answertext&gt;&lt;valuetype&gt;-1&lt;/valuetype&gt;&lt;/answer&gt;&lt;answer&gt;&lt;guid&gt;15ACAC89E54D439AB57301C5E4E4E5E6&lt;/guid&gt;&lt;answertext&gt;16mm&lt;/answertext&gt;&lt;valuetype&gt;-1&lt;/valuetype&gt;&lt;/answer&gt;&lt;answer&gt;&lt;guid&gt;6F62A41E2CA3456E9B8117915C1FA93E&lt;/guid&gt;&lt;answertext&gt;35mm&lt;/answertext&gt;&lt;valuetype&gt;1&lt;/valuetype&gt;&lt;/answer&gt;&lt;answer&gt;&lt;guid&gt;AF8344D630F3493DAFDD1FEFF421B0C3&lt;/guid&gt;&lt;answertext&gt;70mm&lt;/answertext&gt;&lt;valuetype&gt;-1&lt;/valuetype&gt;&lt;/answer&gt;&lt;/answers&gt;&lt;/multichoice&gt;&lt;/questions&gt;&lt;/questionlist&gt;"/>
  <p:tag name="LIVECHARTING" val="False"/>
</p:tagLst>
</file>

<file path=ppt/tags/tag20.xml><?xml version="1.0" encoding="utf-8"?>
<p:tagLst xmlns:a="http://schemas.openxmlformats.org/drawingml/2006/main" xmlns:r="http://schemas.openxmlformats.org/officeDocument/2006/relationships" xmlns:p="http://schemas.openxmlformats.org/presentationml/2006/main">
  <p:tag name="ISCAI" val="True"/>
  <p:tag name="TYPE" val="3"/>
</p:tagLst>
</file>

<file path=ppt/tags/tag21.xml><?xml version="1.0" encoding="utf-8"?>
<p:tagLst xmlns:a="http://schemas.openxmlformats.org/drawingml/2006/main" xmlns:r="http://schemas.openxmlformats.org/officeDocument/2006/relationships" xmlns:p="http://schemas.openxmlformats.org/presentationml/2006/main">
  <p:tag name="TPCOUNTDOWNSECONDS" val="30"/>
  <p:tag name="TYPE" val="2"/>
</p:tagLst>
</file>

<file path=ppt/tags/tag22.xml><?xml version="1.0" encoding="utf-8"?>
<p:tagLst xmlns:a="http://schemas.openxmlformats.org/drawingml/2006/main" xmlns:r="http://schemas.openxmlformats.org/officeDocument/2006/relationships" xmlns:p="http://schemas.openxmlformats.org/presentationml/2006/main">
  <p:tag name="SLIDEGUID" val="F37FAD4FF48E401BAC468DFDE53BB2F2"/>
  <p:tag name="AUTOOPENPOLL" val="False"/>
  <p:tag name="TYPE" val="MultiChoiceSlide"/>
  <p:tag name="TPSLIDEBULLETSTYLE" val="2"/>
  <p:tag name="HASRESULTS" val="False"/>
  <p:tag name="CHARTTYPE" val="0"/>
  <p:tag name="CHARTDEFINEDCOLORS" val="3,6,10,45,32,50,13,4,9,55,1"/>
  <p:tag name="TPQUESTIONXML" val="&lt;?xml version=&quot;1.0&quot; encoding=&quot;UTF-8&quot; standalone=&quot;yes&quot;?&gt;&lt;questionlist&gt;&lt;properties&gt;&lt;guid&gt;253C1E4D45EA464894B7454546962434&lt;/guid&gt;&lt;date&gt;1/24/2017 04:13:35 PM&lt;/date&gt;&lt;/properties&gt;&lt;questionlisttemplate&gt;&lt;correctvalue&gt;1&lt;/correctvalue&gt;&lt;incorrectvalue&gt;0&lt;/incorrectvalue&gt;&lt;numberofquestions&gt;1&lt;/numberofquestions&gt;&lt;questiontype&gt;1&lt;/questiontype&gt;&lt;numberofchoices&gt;4&lt;/numberofchoices&gt;&lt;bulletstyle&gt;2&lt;/bulletstyle&gt;&lt;questionfont&gt;Verdana&lt;/questionfont&gt;&lt;questionfontsize&gt;12&lt;/questionfontsize&gt;&lt;answerfont&gt;Verdana&lt;/answerfont&gt;&lt;answerfontsize&gt;12&lt;/answerfontsize&gt;&lt;showresults&gt;True&lt;/showresults&gt;&lt;countdowntime&gt;30&lt;/countdowntime&gt;&lt;responsegrid&gt;0&lt;/responsegrid&gt;&lt;/questionlisttemplate&gt;&lt;questions&gt;&lt;multichoice&gt;&lt;guid&gt;F37FAD4FF48E401BAC468DFDE53BB2F2&lt;/guid&gt;&lt;repollguid&gt;FBBFFDE6385245859A0A22B2985060C1&lt;/repollguid&gt;&lt;sourceid&gt;DBE22D1289EC47AD9213C45D2027B8BD&lt;/sourceid&gt;&lt;questiontext&gt;Who directed North by Northwest?&lt;/questiontext&gt;&lt;showresults&gt;True&lt;/showresults&gt;&lt;responsegrid&gt;0&lt;/responsegrid&gt;&lt;countdowntimer&gt;True&lt;/countdowntimer&gt;&lt;countdowntime&gt;30&lt;/countdowntime&gt;&lt;correctvalue&gt;1&lt;/correctvalue&gt;&lt;incorrectvalue&gt;0&lt;/incorrectvalue&gt;&lt;responselimit&gt;1&lt;/responselimit&gt;&lt;bulletstyle&gt;2&lt;/bulletstyle&gt;&lt;correctanswerindicator&gt;True&lt;/correctanswerindicator&gt;&lt;answers&gt;&lt;answer&gt;&lt;guid&gt;9370F955263A439692D3D9159D15325B&lt;/guid&gt;&lt;answertext&gt;Steven Spielberg&lt;/answertext&gt;&lt;valuetype&gt;-1&lt;/valuetype&gt;&lt;/answer&gt;&lt;answer&gt;&lt;guid&gt;5758A904BBA648BB8FEC138B56F80700&lt;/guid&gt;&lt;answertext&gt;Alfred Hitchcock&lt;/answertext&gt;&lt;valuetype&gt;1&lt;/valuetype&gt;&lt;/answer&gt;&lt;answer&gt;&lt;guid&gt;C94A65AEBE494927ADEF71B4A196570D&lt;/guid&gt;&lt;answertext&gt;Francis Coppola&lt;/answertext&gt;&lt;valuetype&gt;-1&lt;/valuetype&gt;&lt;/answer&gt;&lt;answer&gt;&lt;guid&gt;353789C29FE1499DB8794446BA10FE03&lt;/guid&gt;&lt;answertext&gt;Cecil B. DeMille&lt;/answertext&gt;&lt;valuetype&gt;-1&lt;/valuetype&gt;&lt;/answer&gt;&lt;/answers&gt;&lt;/multichoice&gt;&lt;/questions&gt;&lt;/questionlist&gt;"/>
  <p:tag name="LIVECHARTING" val="False"/>
</p:tagLst>
</file>

<file path=ppt/tags/tag23.xml><?xml version="1.0" encoding="utf-8"?>
<p:tagLst xmlns:a="http://schemas.openxmlformats.org/drawingml/2006/main" xmlns:r="http://schemas.openxmlformats.org/officeDocument/2006/relationships" xmlns:p="http://schemas.openxmlformats.org/presentationml/2006/main">
  <p:tag name="TYPE" val="0"/>
  <p:tag name="DEFINEDCOLORS" val="3,6,10,45,32,50,13,4,9,55,1"/>
  <p:tag name="COLORTYPE" val="SCHEME"/>
  <p:tag name="NUMBERFORMAT" val="0"/>
  <p:tag name="LABELFORMAT" val="0"/>
</p:tagLst>
</file>

<file path=ppt/tags/tag24.xml><?xml version="1.0" encoding="utf-8"?>
<p:tagLst xmlns:a="http://schemas.openxmlformats.org/drawingml/2006/main" xmlns:r="http://schemas.openxmlformats.org/officeDocument/2006/relationships" xmlns:p="http://schemas.openxmlformats.org/presentationml/2006/main">
  <p:tag name="ISCAI" val="True"/>
  <p:tag name="TYPE" val="3"/>
</p:tagLst>
</file>

<file path=ppt/tags/tag25.xml><?xml version="1.0" encoding="utf-8"?>
<p:tagLst xmlns:a="http://schemas.openxmlformats.org/drawingml/2006/main" xmlns:r="http://schemas.openxmlformats.org/officeDocument/2006/relationships" xmlns:p="http://schemas.openxmlformats.org/presentationml/2006/main">
  <p:tag name="TPCOUNTDOWNSECONDS" val="30"/>
  <p:tag name="TYPE" val="2"/>
</p:tagLst>
</file>

<file path=ppt/tags/tag3.xml><?xml version="1.0" encoding="utf-8"?>
<p:tagLst xmlns:a="http://schemas.openxmlformats.org/drawingml/2006/main" xmlns:r="http://schemas.openxmlformats.org/officeDocument/2006/relationships" xmlns:p="http://schemas.openxmlformats.org/presentationml/2006/main">
  <p:tag name="ZEROBASED" val="False"/>
</p:tagLst>
</file>

<file path=ppt/tags/tag4.xml><?xml version="1.0" encoding="utf-8"?>
<p:tagLst xmlns:a="http://schemas.openxmlformats.org/drawingml/2006/main" xmlns:r="http://schemas.openxmlformats.org/officeDocument/2006/relationships" xmlns:p="http://schemas.openxmlformats.org/presentationml/2006/main">
  <p:tag name="TYPE" val="0"/>
  <p:tag name="DEFINEDCOLORS" val="3,6,10,45,32,50,13,4,9,55,1"/>
  <p:tag name="COLORTYPE" val="SCHEME"/>
  <p:tag name="NUMBERFORMAT" val="0"/>
  <p:tag name="LABELFORMAT" val="0"/>
</p:tagLst>
</file>

<file path=ppt/tags/tag5.xml><?xml version="1.0" encoding="utf-8"?>
<p:tagLst xmlns:a="http://schemas.openxmlformats.org/drawingml/2006/main" xmlns:r="http://schemas.openxmlformats.org/officeDocument/2006/relationships" xmlns:p="http://schemas.openxmlformats.org/presentationml/2006/main">
  <p:tag name="ISCAI" val="True"/>
  <p:tag name="TYPE" val="3"/>
</p:tagLst>
</file>

<file path=ppt/tags/tag6.xml><?xml version="1.0" encoding="utf-8"?>
<p:tagLst xmlns:a="http://schemas.openxmlformats.org/drawingml/2006/main" xmlns:r="http://schemas.openxmlformats.org/officeDocument/2006/relationships" xmlns:p="http://schemas.openxmlformats.org/presentationml/2006/main">
  <p:tag name="TPCOUNTDOWNSECONDS" val="30"/>
  <p:tag name="TYPE" val="2"/>
</p:tagLst>
</file>

<file path=ppt/tags/tag7.xml><?xml version="1.0" encoding="utf-8"?>
<p:tagLst xmlns:a="http://schemas.openxmlformats.org/drawingml/2006/main" xmlns:r="http://schemas.openxmlformats.org/officeDocument/2006/relationships" xmlns:p="http://schemas.openxmlformats.org/presentationml/2006/main">
  <p:tag name="SLIDEGUID" val="EC6CA5ED860D485EAABEA18F8CAC995F"/>
  <p:tag name="AUTOOPENPOLL" val="False"/>
  <p:tag name="TYPE" val="MultiChoiceSlide"/>
  <p:tag name="TPSLIDEBULLETSTYLE" val="2"/>
  <p:tag name="CHARTTYPE" val="0"/>
  <p:tag name="CHARTDEFINEDCOLORS" val="3,6,10,45,32,50,13,4,9,55,1"/>
  <p:tag name="HASRESULTS" val="False"/>
  <p:tag name="TPQUESTIONXML" val="&lt;?xml version=&quot;1.0&quot; encoding=&quot;UTF-8&quot; standalone=&quot;yes&quot;?&gt;&lt;questionlist&gt;&lt;properties&gt;&lt;guid&gt;72AF63E435EE40CDBAE3DF696DC4BE5B&lt;/guid&gt;&lt;date&gt;1/24/2017 04:13:35 PM&lt;/date&gt;&lt;/properties&gt;&lt;questionlisttemplate&gt;&lt;correctvalue&gt;1&lt;/correctvalue&gt;&lt;incorrectvalue&gt;0&lt;/incorrectvalue&gt;&lt;numberofquestions&gt;1&lt;/numberofquestions&gt;&lt;questiontype&gt;1&lt;/questiontype&gt;&lt;numberofchoices&gt;4&lt;/numberofchoices&gt;&lt;bulletstyle&gt;2&lt;/bulletstyle&gt;&lt;questionfont&gt;Verdana&lt;/questionfont&gt;&lt;questionfontsize&gt;12&lt;/questionfontsize&gt;&lt;answerfont&gt;Verdana&lt;/answerfont&gt;&lt;answerfontsize&gt;12&lt;/answerfontsize&gt;&lt;showresults&gt;True&lt;/showresults&gt;&lt;countdowntime&gt;30&lt;/countdowntime&gt;&lt;responsegrid&gt;0&lt;/responsegrid&gt;&lt;/questionlisttemplate&gt;&lt;questions&gt;&lt;multichoice&gt;&lt;guid&gt;EC6CA5ED860D485EAABEA18F8CAC995F&lt;/guid&gt;&lt;repollguid&gt;BE062AED1606440CB28CE65480DCF6AF&lt;/repollguid&gt;&lt;sourceid&gt;1B59EF03FE154C0C96A4BDA0462729DA&lt;/sourceid&gt;&lt;questiontext&gt;Which of these video formatsis the newest?&lt;/questiontext&gt;&lt;showresults&gt;True&lt;/showresults&gt;&lt;responsegrid&gt;0&lt;/responsegrid&gt;&lt;countdowntimer&gt;True&lt;/countdowntimer&gt;&lt;countdowntime&gt;30&lt;/countdowntime&gt;&lt;correctvalue&gt;1&lt;/correctvalue&gt;&lt;incorrectvalue&gt;0&lt;/incorrectvalue&gt;&lt;responselimit&gt;1&lt;/responselimit&gt;&lt;bulletstyle&gt;2&lt;/bulletstyle&gt;&lt;correctanswerindicator&gt;True&lt;/correctanswerindicator&gt;&lt;answers&gt;&lt;answer&gt;&lt;guid&gt;1D7FE0E43FCD46E78F5153FD18DD684C&lt;/guid&gt;&lt;answertext&gt;NTSC&lt;/answertext&gt;&lt;valuetype&gt;-1&lt;/valuetype&gt;&lt;/answer&gt;&lt;answer&gt;&lt;guid&gt;C11B58EE8F4C4A8499E1001A14F5097E&lt;/guid&gt;&lt;answertext&gt;HD&lt;/answertext&gt;&lt;valuetype&gt;-1&lt;/valuetype&gt;&lt;/answer&gt;&lt;answer&gt;&lt;guid&gt;7A4377759696404C83605FE959F510AF&lt;/guid&gt;&lt;answertext&gt;4k&lt;/answertext&gt;&lt;valuetype&gt;1&lt;/valuetype&gt;&lt;/answer&gt;&lt;answer&gt;&lt;guid&gt;98FE7BC02BD147CBA3C6242682A6D4B7&lt;/guid&gt;&lt;answertext&gt;PAL&lt;/answertext&gt;&lt;valuetype&gt;-1&lt;/valuetype&gt;&lt;/answer&gt;&lt;answer&gt;&lt;guid&gt;799E06F6F6F94750AE5B925E20E55074&lt;/guid&gt;&lt;answertext&gt;DV&lt;/answertext&gt;&lt;valuetype&gt;-1&lt;/valuetype&gt;&lt;/answer&gt;&lt;/answers&gt;&lt;/multichoice&gt;&lt;/questions&gt;&lt;/questionlist&gt;"/>
  <p:tag name="LIVECHARTING" val="False"/>
</p:tagLst>
</file>

<file path=ppt/tags/tag8.xml><?xml version="1.0" encoding="utf-8"?>
<p:tagLst xmlns:a="http://schemas.openxmlformats.org/drawingml/2006/main" xmlns:r="http://schemas.openxmlformats.org/officeDocument/2006/relationships" xmlns:p="http://schemas.openxmlformats.org/presentationml/2006/main">
  <p:tag name="ZEROBASED" val="False"/>
</p:tagLst>
</file>

<file path=ppt/tags/tag9.xml><?xml version="1.0" encoding="utf-8"?>
<p:tagLst xmlns:a="http://schemas.openxmlformats.org/drawingml/2006/main" xmlns:r="http://schemas.openxmlformats.org/officeDocument/2006/relationships" xmlns:p="http://schemas.openxmlformats.org/presentationml/2006/main">
  <p:tag name="TYPE" val="0"/>
  <p:tag name="DEFINEDCOLORS" val="3,6,10,45,32,50,13,4,9,55,1"/>
  <p:tag name="COLORTYPE" val="SCHEME"/>
  <p:tag name="NUMBERFORMAT" val="0"/>
  <p:tag name="LABELFORMAT" val="0"/>
</p:tagLst>
</file>

<file path=ppt/theme/theme1.xml><?xml version="1.0" encoding="utf-8"?>
<a:theme xmlns:a="http://schemas.openxmlformats.org/drawingml/2006/main" name="Cinema design template">
  <a:themeElements>
    <a:clrScheme name="Cinema design template 1">
      <a:dk1>
        <a:srgbClr val="000066"/>
      </a:dk1>
      <a:lt1>
        <a:srgbClr val="FFFFFF"/>
      </a:lt1>
      <a:dk2>
        <a:srgbClr val="75AD81"/>
      </a:dk2>
      <a:lt2>
        <a:srgbClr val="4F634F"/>
      </a:lt2>
      <a:accent1>
        <a:srgbClr val="A3CA8E"/>
      </a:accent1>
      <a:accent2>
        <a:srgbClr val="A8C7DC"/>
      </a:accent2>
      <a:accent3>
        <a:srgbClr val="BDD3C1"/>
      </a:accent3>
      <a:accent4>
        <a:srgbClr val="DADADA"/>
      </a:accent4>
      <a:accent5>
        <a:srgbClr val="CEE1C6"/>
      </a:accent5>
      <a:accent6>
        <a:srgbClr val="98B4C7"/>
      </a:accent6>
      <a:hlink>
        <a:srgbClr val="CDC86B"/>
      </a:hlink>
      <a:folHlink>
        <a:srgbClr val="C97B63"/>
      </a:folHlink>
    </a:clrScheme>
    <a:fontScheme name="Cinema design template">
      <a:majorFont>
        <a:latin typeface="Tahoma"/>
        <a:ea typeface="ＭＳ Ｐゴシック"/>
        <a:cs typeface=""/>
      </a:majorFont>
      <a:minorFont>
        <a:latin typeface="Tahoma"/>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non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3200" b="0" i="0" u="none" strike="noStrike" cap="none" normalizeH="0" baseline="0">
            <a:ln>
              <a:noFill/>
            </a:ln>
            <a:solidFill>
              <a:schemeClr val="tx1"/>
            </a:solidFill>
            <a:effectLst/>
            <a:latin typeface="Times New Roman" charset="0"/>
            <a:ea typeface="ＭＳ Ｐゴシック" charset="0"/>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non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3200" b="0" i="0" u="none" strike="noStrike" cap="none" normalizeH="0" baseline="0">
            <a:ln>
              <a:noFill/>
            </a:ln>
            <a:solidFill>
              <a:schemeClr val="tx1"/>
            </a:solidFill>
            <a:effectLst/>
            <a:latin typeface="Times New Roman" charset="0"/>
            <a:ea typeface="ＭＳ Ｐゴシック" charset="0"/>
          </a:defRPr>
        </a:defPPr>
      </a:lstStyle>
    </a:lnDef>
  </a:objectDefaults>
  <a:extraClrSchemeLst>
    <a:extraClrScheme>
      <a:clrScheme name="Cinema design template 1">
        <a:dk1>
          <a:srgbClr val="000066"/>
        </a:dk1>
        <a:lt1>
          <a:srgbClr val="FFFFFF"/>
        </a:lt1>
        <a:dk2>
          <a:srgbClr val="75AD81"/>
        </a:dk2>
        <a:lt2>
          <a:srgbClr val="4F634F"/>
        </a:lt2>
        <a:accent1>
          <a:srgbClr val="A3CA8E"/>
        </a:accent1>
        <a:accent2>
          <a:srgbClr val="A8C7DC"/>
        </a:accent2>
        <a:accent3>
          <a:srgbClr val="BDD3C1"/>
        </a:accent3>
        <a:accent4>
          <a:srgbClr val="DADADA"/>
        </a:accent4>
        <a:accent5>
          <a:srgbClr val="CEE1C6"/>
        </a:accent5>
        <a:accent6>
          <a:srgbClr val="98B4C7"/>
        </a:accent6>
        <a:hlink>
          <a:srgbClr val="CDC86B"/>
        </a:hlink>
        <a:folHlink>
          <a:srgbClr val="C97B63"/>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Cinema design template</Template>
  <TotalTime>9807</TotalTime>
  <Words>1703</Words>
  <Application>Microsoft Macintosh PowerPoint</Application>
  <PresentationFormat>On-screen Show (4:3)</PresentationFormat>
  <Paragraphs>294</Paragraphs>
  <Slides>39</Slides>
  <Notes>38</Notes>
  <HiddenSlides>0</HiddenSlides>
  <MMClips>3</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39</vt:i4>
      </vt:variant>
    </vt:vector>
  </HeadingPairs>
  <TitlesOfParts>
    <vt:vector size="46" baseType="lpstr">
      <vt:lpstr>Times New Roman</vt:lpstr>
      <vt:lpstr>ＭＳ Ｐゴシック</vt:lpstr>
      <vt:lpstr>Arial</vt:lpstr>
      <vt:lpstr>Tahoma</vt:lpstr>
      <vt:lpstr>Wingdings</vt:lpstr>
      <vt:lpstr>Calibri</vt:lpstr>
      <vt:lpstr>Cinema design template</vt:lpstr>
      <vt:lpstr>MFS 210 Film Analysis  Dr. Teddy Champion rtchampi@bsc.edu</vt:lpstr>
      <vt:lpstr>In-class quiz</vt:lpstr>
      <vt:lpstr>Connect Updates</vt:lpstr>
      <vt:lpstr>This week at the box office…</vt:lpstr>
      <vt:lpstr>This week at the box office…</vt:lpstr>
      <vt:lpstr>This week at the box office…</vt:lpstr>
      <vt:lpstr>This week at the box office…</vt:lpstr>
      <vt:lpstr>Technology and Industry</vt:lpstr>
      <vt:lpstr>Technology and Industry</vt:lpstr>
      <vt:lpstr>Key Terms</vt:lpstr>
      <vt:lpstr>Key Terms</vt:lpstr>
      <vt:lpstr>Key Terms</vt:lpstr>
      <vt:lpstr>Key Terms</vt:lpstr>
      <vt:lpstr>Key Terms</vt:lpstr>
      <vt:lpstr>Sequence Example</vt:lpstr>
      <vt:lpstr>Which gauge has served as the dominant frame width through most of motion picture history?</vt:lpstr>
      <vt:lpstr>Which of these video formats is the newest?</vt:lpstr>
      <vt:lpstr>Aspect Ratio</vt:lpstr>
      <vt:lpstr>Aspect Ratio</vt:lpstr>
      <vt:lpstr>Aspect Ratio</vt:lpstr>
      <vt:lpstr>Aspect Ratio</vt:lpstr>
      <vt:lpstr>Aspect Ratio</vt:lpstr>
      <vt:lpstr>Aspect Ratio</vt:lpstr>
      <vt:lpstr>Three phases in the life of a film include production, distribution, and      ?     .</vt:lpstr>
      <vt:lpstr>Production itself can be divided into phases.  Film Art lists four phases.  Which of the following is NOT one? </vt:lpstr>
      <vt:lpstr>Key Personnel</vt:lpstr>
      <vt:lpstr>Key Personnel</vt:lpstr>
      <vt:lpstr>Key Personnel</vt:lpstr>
      <vt:lpstr>Key Personnel</vt:lpstr>
      <vt:lpstr>On the set…</vt:lpstr>
      <vt:lpstr>Key Personnel</vt:lpstr>
      <vt:lpstr>Distribution</vt:lpstr>
      <vt:lpstr>Distribution</vt:lpstr>
      <vt:lpstr>Exhibition</vt:lpstr>
      <vt:lpstr>Synergy</vt:lpstr>
      <vt:lpstr>Synergy</vt:lpstr>
      <vt:lpstr>Media Convergence</vt:lpstr>
      <vt:lpstr>Summary</vt:lpstr>
      <vt:lpstr>Tonight’s screening…</vt:lpstr>
    </vt:vector>
  </TitlesOfParts>
  <Manager/>
  <Company>Indiana University</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Birth of Motion Picture</dc:title>
  <dc:subject/>
  <dc:creator>Erika</dc:creator>
  <cp:keywords/>
  <dc:description/>
  <cp:lastModifiedBy>Champion, Teddy</cp:lastModifiedBy>
  <cp:revision>223</cp:revision>
  <cp:lastPrinted>2017-01-24T22:16:46Z</cp:lastPrinted>
  <dcterms:created xsi:type="dcterms:W3CDTF">2016-08-21T15:22:46Z</dcterms:created>
  <dcterms:modified xsi:type="dcterms:W3CDTF">2021-02-08T17:03:12Z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TC011408081033</vt:lpwstr>
  </property>
</Properties>
</file>