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1.xml" ContentType="application/vnd.openxmlformats-officedocument.presentationml.comment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ie McIntyre" initials="KM" lastIdx="1" clrIdx="0">
    <p:extLst>
      <p:ext uri="{19B8F6BF-5375-455C-9EA6-DF929625EA0E}">
        <p15:presenceInfo xmlns:p15="http://schemas.microsoft.com/office/powerpoint/2012/main" userId="aeec890466f06fe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26"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7-23T12:21:21.006" idx="1">
    <p:pos x="10" y="10"/>
    <p:text/>
    <p:extLst>
      <p:ext uri="{C676402C-5697-4E1C-873F-D02D1690AC5C}">
        <p15:threadingInfo xmlns:p15="http://schemas.microsoft.com/office/powerpoint/2012/main" timeZoneBias="240"/>
      </p:ext>
    </p:extLst>
  </p:cm>
</p:cmLst>
</file>

<file path=ppt/diagrams/_rels/data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D3DD1D-DD71-4215-8E40-A634B8CB4D8F}"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E40E302A-105B-4FB5-A775-5E02E0F3BA6A}">
      <dgm:prSet/>
      <dgm:spPr/>
      <dgm:t>
        <a:bodyPr/>
        <a:lstStyle/>
        <a:p>
          <a:r>
            <a:rPr lang="en-US" b="1" dirty="0"/>
            <a:t>Intentionally or </a:t>
          </a:r>
          <a:r>
            <a:rPr lang="en-US" b="1" i="1" u="none" dirty="0"/>
            <a:t>unintentionally</a:t>
          </a:r>
          <a:r>
            <a:rPr lang="en-US" b="1" dirty="0"/>
            <a:t> presenting other’s ideas as your own</a:t>
          </a:r>
          <a:endParaRPr lang="en-US" dirty="0"/>
        </a:p>
      </dgm:t>
    </dgm:pt>
    <dgm:pt modelId="{143C0FF0-BD47-4D7D-A039-48EDCDAAC22B}" type="parTrans" cxnId="{097B94F7-DA0F-421A-AF0E-CBD5E73B930D}">
      <dgm:prSet/>
      <dgm:spPr/>
      <dgm:t>
        <a:bodyPr/>
        <a:lstStyle/>
        <a:p>
          <a:endParaRPr lang="en-US"/>
        </a:p>
      </dgm:t>
    </dgm:pt>
    <dgm:pt modelId="{C00C58F1-E58E-41BF-86B3-4EE95532EB38}" type="sibTrans" cxnId="{097B94F7-DA0F-421A-AF0E-CBD5E73B930D}">
      <dgm:prSet/>
      <dgm:spPr/>
      <dgm:t>
        <a:bodyPr/>
        <a:lstStyle/>
        <a:p>
          <a:endParaRPr lang="en-US"/>
        </a:p>
      </dgm:t>
    </dgm:pt>
    <dgm:pt modelId="{4170DDFB-95E0-48AC-9CD7-30B19B05DE5C}">
      <dgm:prSet/>
      <dgm:spPr/>
      <dgm:t>
        <a:bodyPr/>
        <a:lstStyle/>
        <a:p>
          <a:r>
            <a:rPr lang="en-US" b="1"/>
            <a:t>Both in-text citations and full references on a “Reference” Page are required to avoid plagiarism </a:t>
          </a:r>
          <a:endParaRPr lang="en-US"/>
        </a:p>
      </dgm:t>
    </dgm:pt>
    <dgm:pt modelId="{1CBABB3C-349F-4F51-8C25-201CCCDDA5CC}" type="parTrans" cxnId="{C9CA6A1B-3F57-4909-B60B-9749E77FF8DB}">
      <dgm:prSet/>
      <dgm:spPr/>
      <dgm:t>
        <a:bodyPr/>
        <a:lstStyle/>
        <a:p>
          <a:endParaRPr lang="en-US"/>
        </a:p>
      </dgm:t>
    </dgm:pt>
    <dgm:pt modelId="{22724B6A-0D5F-4464-BD41-69ACB70D8519}" type="sibTrans" cxnId="{C9CA6A1B-3F57-4909-B60B-9749E77FF8DB}">
      <dgm:prSet/>
      <dgm:spPr/>
      <dgm:t>
        <a:bodyPr/>
        <a:lstStyle/>
        <a:p>
          <a:endParaRPr lang="en-US"/>
        </a:p>
      </dgm:t>
    </dgm:pt>
    <dgm:pt modelId="{D0A6A207-8BE0-4D4E-B35E-14C229D55E3E}" type="pres">
      <dgm:prSet presAssocID="{D6D3DD1D-DD71-4215-8E40-A634B8CB4D8F}" presName="hierChild1" presStyleCnt="0">
        <dgm:presLayoutVars>
          <dgm:chPref val="1"/>
          <dgm:dir/>
          <dgm:animOne val="branch"/>
          <dgm:animLvl val="lvl"/>
          <dgm:resizeHandles/>
        </dgm:presLayoutVars>
      </dgm:prSet>
      <dgm:spPr/>
    </dgm:pt>
    <dgm:pt modelId="{5DD3D7CF-E0CF-4095-A41E-8D450B9E2E59}" type="pres">
      <dgm:prSet presAssocID="{E40E302A-105B-4FB5-A775-5E02E0F3BA6A}" presName="hierRoot1" presStyleCnt="0"/>
      <dgm:spPr/>
    </dgm:pt>
    <dgm:pt modelId="{03FCDCD6-247B-43D8-AF59-E9BB64260E60}" type="pres">
      <dgm:prSet presAssocID="{E40E302A-105B-4FB5-A775-5E02E0F3BA6A}" presName="composite" presStyleCnt="0"/>
      <dgm:spPr/>
    </dgm:pt>
    <dgm:pt modelId="{B7D3C894-F429-415B-BFBD-0FF2BAF3A511}" type="pres">
      <dgm:prSet presAssocID="{E40E302A-105B-4FB5-A775-5E02E0F3BA6A}" presName="background" presStyleLbl="node0" presStyleIdx="0" presStyleCnt="2"/>
      <dgm:spPr/>
    </dgm:pt>
    <dgm:pt modelId="{DC17B34E-1C8A-4853-B345-16040FC096A4}" type="pres">
      <dgm:prSet presAssocID="{E40E302A-105B-4FB5-A775-5E02E0F3BA6A}" presName="text" presStyleLbl="fgAcc0" presStyleIdx="0" presStyleCnt="2">
        <dgm:presLayoutVars>
          <dgm:chPref val="3"/>
        </dgm:presLayoutVars>
      </dgm:prSet>
      <dgm:spPr/>
    </dgm:pt>
    <dgm:pt modelId="{A6AC7DE6-22F8-4398-B240-4A5609E225F5}" type="pres">
      <dgm:prSet presAssocID="{E40E302A-105B-4FB5-A775-5E02E0F3BA6A}" presName="hierChild2" presStyleCnt="0"/>
      <dgm:spPr/>
    </dgm:pt>
    <dgm:pt modelId="{25BB2C8C-A1E6-4002-A786-8A54B7161B30}" type="pres">
      <dgm:prSet presAssocID="{4170DDFB-95E0-48AC-9CD7-30B19B05DE5C}" presName="hierRoot1" presStyleCnt="0"/>
      <dgm:spPr/>
    </dgm:pt>
    <dgm:pt modelId="{F086F0F5-28D3-4F18-8A16-8B6AAB2BEF39}" type="pres">
      <dgm:prSet presAssocID="{4170DDFB-95E0-48AC-9CD7-30B19B05DE5C}" presName="composite" presStyleCnt="0"/>
      <dgm:spPr/>
    </dgm:pt>
    <dgm:pt modelId="{DE0506B9-DF0A-43E1-97B2-A7BDFB3240A4}" type="pres">
      <dgm:prSet presAssocID="{4170DDFB-95E0-48AC-9CD7-30B19B05DE5C}" presName="background" presStyleLbl="node0" presStyleIdx="1" presStyleCnt="2"/>
      <dgm:spPr/>
    </dgm:pt>
    <dgm:pt modelId="{8B97A893-BAA5-4E1B-9D97-C31D28CA4483}" type="pres">
      <dgm:prSet presAssocID="{4170DDFB-95E0-48AC-9CD7-30B19B05DE5C}" presName="text" presStyleLbl="fgAcc0" presStyleIdx="1" presStyleCnt="2">
        <dgm:presLayoutVars>
          <dgm:chPref val="3"/>
        </dgm:presLayoutVars>
      </dgm:prSet>
      <dgm:spPr/>
    </dgm:pt>
    <dgm:pt modelId="{5BB8A63D-5980-49EC-80EC-0EFB1A2433A7}" type="pres">
      <dgm:prSet presAssocID="{4170DDFB-95E0-48AC-9CD7-30B19B05DE5C}" presName="hierChild2" presStyleCnt="0"/>
      <dgm:spPr/>
    </dgm:pt>
  </dgm:ptLst>
  <dgm:cxnLst>
    <dgm:cxn modelId="{C9CA6A1B-3F57-4909-B60B-9749E77FF8DB}" srcId="{D6D3DD1D-DD71-4215-8E40-A634B8CB4D8F}" destId="{4170DDFB-95E0-48AC-9CD7-30B19B05DE5C}" srcOrd="1" destOrd="0" parTransId="{1CBABB3C-349F-4F51-8C25-201CCCDDA5CC}" sibTransId="{22724B6A-0D5F-4464-BD41-69ACB70D8519}"/>
    <dgm:cxn modelId="{8C74C863-D6E8-4B6B-927D-B1644E192954}" type="presOf" srcId="{E40E302A-105B-4FB5-A775-5E02E0F3BA6A}" destId="{DC17B34E-1C8A-4853-B345-16040FC096A4}" srcOrd="0" destOrd="0" presId="urn:microsoft.com/office/officeart/2005/8/layout/hierarchy1"/>
    <dgm:cxn modelId="{13B0CC70-CD65-401F-9824-B419964B3C0E}" type="presOf" srcId="{D6D3DD1D-DD71-4215-8E40-A634B8CB4D8F}" destId="{D0A6A207-8BE0-4D4E-B35E-14C229D55E3E}" srcOrd="0" destOrd="0" presId="urn:microsoft.com/office/officeart/2005/8/layout/hierarchy1"/>
    <dgm:cxn modelId="{81E9A07F-476F-4BDE-AD26-07BF6C063FE6}" type="presOf" srcId="{4170DDFB-95E0-48AC-9CD7-30B19B05DE5C}" destId="{8B97A893-BAA5-4E1B-9D97-C31D28CA4483}" srcOrd="0" destOrd="0" presId="urn:microsoft.com/office/officeart/2005/8/layout/hierarchy1"/>
    <dgm:cxn modelId="{097B94F7-DA0F-421A-AF0E-CBD5E73B930D}" srcId="{D6D3DD1D-DD71-4215-8E40-A634B8CB4D8F}" destId="{E40E302A-105B-4FB5-A775-5E02E0F3BA6A}" srcOrd="0" destOrd="0" parTransId="{143C0FF0-BD47-4D7D-A039-48EDCDAAC22B}" sibTransId="{C00C58F1-E58E-41BF-86B3-4EE95532EB38}"/>
    <dgm:cxn modelId="{A70F83E2-EDFD-42FE-9AC9-E9208A6354B3}" type="presParOf" srcId="{D0A6A207-8BE0-4D4E-B35E-14C229D55E3E}" destId="{5DD3D7CF-E0CF-4095-A41E-8D450B9E2E59}" srcOrd="0" destOrd="0" presId="urn:microsoft.com/office/officeart/2005/8/layout/hierarchy1"/>
    <dgm:cxn modelId="{ED9A2D79-BA7A-4915-92AC-EF38D3F395A0}" type="presParOf" srcId="{5DD3D7CF-E0CF-4095-A41E-8D450B9E2E59}" destId="{03FCDCD6-247B-43D8-AF59-E9BB64260E60}" srcOrd="0" destOrd="0" presId="urn:microsoft.com/office/officeart/2005/8/layout/hierarchy1"/>
    <dgm:cxn modelId="{E0545B98-B523-421C-970C-FC0F318C07BB}" type="presParOf" srcId="{03FCDCD6-247B-43D8-AF59-E9BB64260E60}" destId="{B7D3C894-F429-415B-BFBD-0FF2BAF3A511}" srcOrd="0" destOrd="0" presId="urn:microsoft.com/office/officeart/2005/8/layout/hierarchy1"/>
    <dgm:cxn modelId="{6E22DDAE-78EF-42C4-877F-44659B08B731}" type="presParOf" srcId="{03FCDCD6-247B-43D8-AF59-E9BB64260E60}" destId="{DC17B34E-1C8A-4853-B345-16040FC096A4}" srcOrd="1" destOrd="0" presId="urn:microsoft.com/office/officeart/2005/8/layout/hierarchy1"/>
    <dgm:cxn modelId="{9B825EE8-6BCE-449F-8BED-35475EA4B5EF}" type="presParOf" srcId="{5DD3D7CF-E0CF-4095-A41E-8D450B9E2E59}" destId="{A6AC7DE6-22F8-4398-B240-4A5609E225F5}" srcOrd="1" destOrd="0" presId="urn:microsoft.com/office/officeart/2005/8/layout/hierarchy1"/>
    <dgm:cxn modelId="{707019B6-FE67-45A8-A353-7518906C6C65}" type="presParOf" srcId="{D0A6A207-8BE0-4D4E-B35E-14C229D55E3E}" destId="{25BB2C8C-A1E6-4002-A786-8A54B7161B30}" srcOrd="1" destOrd="0" presId="urn:microsoft.com/office/officeart/2005/8/layout/hierarchy1"/>
    <dgm:cxn modelId="{F2807514-24D9-4DFE-A06B-158914C9BDEC}" type="presParOf" srcId="{25BB2C8C-A1E6-4002-A786-8A54B7161B30}" destId="{F086F0F5-28D3-4F18-8A16-8B6AAB2BEF39}" srcOrd="0" destOrd="0" presId="urn:microsoft.com/office/officeart/2005/8/layout/hierarchy1"/>
    <dgm:cxn modelId="{9B6B78A2-5C94-4F33-812E-7C5D22B20653}" type="presParOf" srcId="{F086F0F5-28D3-4F18-8A16-8B6AAB2BEF39}" destId="{DE0506B9-DF0A-43E1-97B2-A7BDFB3240A4}" srcOrd="0" destOrd="0" presId="urn:microsoft.com/office/officeart/2005/8/layout/hierarchy1"/>
    <dgm:cxn modelId="{A83C85D2-DA61-47A2-BB6C-8C7308AC8F4E}" type="presParOf" srcId="{F086F0F5-28D3-4F18-8A16-8B6AAB2BEF39}" destId="{8B97A893-BAA5-4E1B-9D97-C31D28CA4483}" srcOrd="1" destOrd="0" presId="urn:microsoft.com/office/officeart/2005/8/layout/hierarchy1"/>
    <dgm:cxn modelId="{32C99646-F724-49C9-BB8D-891A398145FB}" type="presParOf" srcId="{25BB2C8C-A1E6-4002-A786-8A54B7161B30}" destId="{5BB8A63D-5980-49EC-80EC-0EFB1A2433A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C1889A-9E59-40C3-8AB0-507D1C4399DC}"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98A4B2D8-E228-4CC6-8644-222B33E93853}">
      <dgm:prSet/>
      <dgm:spPr/>
      <dgm:t>
        <a:bodyPr/>
        <a:lstStyle/>
        <a:p>
          <a:r>
            <a:rPr lang="en-US" b="1"/>
            <a:t>Both in-text citations and full references on a “Reference” Page are required to avoid plagiarism </a:t>
          </a:r>
          <a:endParaRPr lang="en-US"/>
        </a:p>
      </dgm:t>
    </dgm:pt>
    <dgm:pt modelId="{F69340EA-8018-4AD7-A912-AB5BE6D0B243}" type="parTrans" cxnId="{CF6FCD8D-61FD-4676-915E-1B065234262D}">
      <dgm:prSet/>
      <dgm:spPr/>
      <dgm:t>
        <a:bodyPr/>
        <a:lstStyle/>
        <a:p>
          <a:endParaRPr lang="en-US"/>
        </a:p>
      </dgm:t>
    </dgm:pt>
    <dgm:pt modelId="{FAA48FC3-3614-4626-9358-34D095D389CE}" type="sibTrans" cxnId="{CF6FCD8D-61FD-4676-915E-1B065234262D}">
      <dgm:prSet/>
      <dgm:spPr/>
      <dgm:t>
        <a:bodyPr/>
        <a:lstStyle/>
        <a:p>
          <a:endParaRPr lang="en-US"/>
        </a:p>
      </dgm:t>
    </dgm:pt>
    <dgm:pt modelId="{8635769B-F3A8-4356-A0A7-476D93A006D4}">
      <dgm:prSet/>
      <dgm:spPr/>
      <dgm:t>
        <a:bodyPr/>
        <a:lstStyle/>
        <a:p>
          <a:r>
            <a:rPr lang="en-US" b="1" u="sng"/>
            <a:t>In-Text Citation Options</a:t>
          </a:r>
          <a:r>
            <a:rPr lang="en-US" b="1"/>
            <a:t>: </a:t>
          </a:r>
          <a:endParaRPr lang="en-US"/>
        </a:p>
      </dgm:t>
    </dgm:pt>
    <dgm:pt modelId="{D6681995-968C-4549-BAE6-12936301DA48}" type="parTrans" cxnId="{FDDE51D5-8495-47C6-877F-3A1B0069A082}">
      <dgm:prSet/>
      <dgm:spPr/>
      <dgm:t>
        <a:bodyPr/>
        <a:lstStyle/>
        <a:p>
          <a:endParaRPr lang="en-US"/>
        </a:p>
      </dgm:t>
    </dgm:pt>
    <dgm:pt modelId="{282DFD49-3054-4AF8-A748-CB9CA843237C}" type="sibTrans" cxnId="{FDDE51D5-8495-47C6-877F-3A1B0069A082}">
      <dgm:prSet/>
      <dgm:spPr/>
      <dgm:t>
        <a:bodyPr/>
        <a:lstStyle/>
        <a:p>
          <a:endParaRPr lang="en-US"/>
        </a:p>
      </dgm:t>
    </dgm:pt>
    <dgm:pt modelId="{CBB744B1-738B-4849-B431-070A3FBA1666}">
      <dgm:prSet/>
      <dgm:spPr/>
      <dgm:t>
        <a:bodyPr/>
        <a:lstStyle/>
        <a:p>
          <a:r>
            <a:rPr lang="en-US" b="1"/>
            <a:t>Paraphrase: Expressing the ideas of others in your own words</a:t>
          </a:r>
          <a:endParaRPr lang="en-US"/>
        </a:p>
      </dgm:t>
    </dgm:pt>
    <dgm:pt modelId="{B1DD5229-1E9A-4749-B6CC-3E712328032F}" type="parTrans" cxnId="{50A1BFAF-68AD-4826-AB92-D056A024B44D}">
      <dgm:prSet/>
      <dgm:spPr/>
      <dgm:t>
        <a:bodyPr/>
        <a:lstStyle/>
        <a:p>
          <a:endParaRPr lang="en-US"/>
        </a:p>
      </dgm:t>
    </dgm:pt>
    <dgm:pt modelId="{70E48A43-AD96-4523-BFBC-28B7840217A2}" type="sibTrans" cxnId="{50A1BFAF-68AD-4826-AB92-D056A024B44D}">
      <dgm:prSet/>
      <dgm:spPr/>
      <dgm:t>
        <a:bodyPr/>
        <a:lstStyle/>
        <a:p>
          <a:endParaRPr lang="en-US"/>
        </a:p>
      </dgm:t>
    </dgm:pt>
    <dgm:pt modelId="{168CE6FA-0CAB-4F5F-9FAB-DE6F961328AF}">
      <dgm:prSet/>
      <dgm:spPr/>
      <dgm:t>
        <a:bodyPr/>
        <a:lstStyle/>
        <a:p>
          <a:r>
            <a:rPr lang="en-US" b="1"/>
            <a:t>Direct Quote: Using the exact wording of others in “quotations”</a:t>
          </a:r>
          <a:endParaRPr lang="en-US"/>
        </a:p>
      </dgm:t>
    </dgm:pt>
    <dgm:pt modelId="{7C511AF0-FF92-41C4-A6D7-276F55918579}" type="parTrans" cxnId="{B82CB166-263B-4117-9D76-5B411221C166}">
      <dgm:prSet/>
      <dgm:spPr/>
      <dgm:t>
        <a:bodyPr/>
        <a:lstStyle/>
        <a:p>
          <a:endParaRPr lang="en-US"/>
        </a:p>
      </dgm:t>
    </dgm:pt>
    <dgm:pt modelId="{60A124D4-C86A-40F8-8822-984BE606CF42}" type="sibTrans" cxnId="{B82CB166-263B-4117-9D76-5B411221C166}">
      <dgm:prSet/>
      <dgm:spPr/>
      <dgm:t>
        <a:bodyPr/>
        <a:lstStyle/>
        <a:p>
          <a:endParaRPr lang="en-US"/>
        </a:p>
      </dgm:t>
    </dgm:pt>
    <dgm:pt modelId="{E84BAFEF-6C18-4048-B4DC-650D29C6E4D9}">
      <dgm:prSet/>
      <dgm:spPr/>
      <dgm:t>
        <a:bodyPr/>
        <a:lstStyle/>
        <a:p>
          <a:r>
            <a:rPr lang="en-US" b="1"/>
            <a:t>USE THIS SPARINGLY, in papers with a page limit of 10 or less do not use a block quote. </a:t>
          </a:r>
          <a:endParaRPr lang="en-US"/>
        </a:p>
      </dgm:t>
    </dgm:pt>
    <dgm:pt modelId="{DC27AC9F-524D-4B19-9E28-E4A3EF152A1F}" type="parTrans" cxnId="{5DF29513-6AD7-4F45-8873-AB1BD28416FB}">
      <dgm:prSet/>
      <dgm:spPr/>
      <dgm:t>
        <a:bodyPr/>
        <a:lstStyle/>
        <a:p>
          <a:endParaRPr lang="en-US"/>
        </a:p>
      </dgm:t>
    </dgm:pt>
    <dgm:pt modelId="{3185F4CA-8FC5-48D3-B060-38B2252D35D5}" type="sibTrans" cxnId="{5DF29513-6AD7-4F45-8873-AB1BD28416FB}">
      <dgm:prSet/>
      <dgm:spPr/>
      <dgm:t>
        <a:bodyPr/>
        <a:lstStyle/>
        <a:p>
          <a:endParaRPr lang="en-US"/>
        </a:p>
      </dgm:t>
    </dgm:pt>
    <dgm:pt modelId="{597DD01B-DCF0-4034-832F-2B03DF42CFF8}" type="pres">
      <dgm:prSet presAssocID="{54C1889A-9E59-40C3-8AB0-507D1C4399DC}" presName="outerComposite" presStyleCnt="0">
        <dgm:presLayoutVars>
          <dgm:chMax val="5"/>
          <dgm:dir/>
          <dgm:resizeHandles val="exact"/>
        </dgm:presLayoutVars>
      </dgm:prSet>
      <dgm:spPr/>
    </dgm:pt>
    <dgm:pt modelId="{A6528466-C7B7-416E-AC3A-895D46A9B7B3}" type="pres">
      <dgm:prSet presAssocID="{54C1889A-9E59-40C3-8AB0-507D1C4399DC}" presName="dummyMaxCanvas" presStyleCnt="0">
        <dgm:presLayoutVars/>
      </dgm:prSet>
      <dgm:spPr/>
    </dgm:pt>
    <dgm:pt modelId="{A6B6B0D1-3991-4BC7-A18D-B3C60B9E2A06}" type="pres">
      <dgm:prSet presAssocID="{54C1889A-9E59-40C3-8AB0-507D1C4399DC}" presName="TwoNodes_1" presStyleLbl="node1" presStyleIdx="0" presStyleCnt="2">
        <dgm:presLayoutVars>
          <dgm:bulletEnabled val="1"/>
        </dgm:presLayoutVars>
      </dgm:prSet>
      <dgm:spPr/>
    </dgm:pt>
    <dgm:pt modelId="{7735D7A5-A62F-4977-B4C1-88CA8E9A396C}" type="pres">
      <dgm:prSet presAssocID="{54C1889A-9E59-40C3-8AB0-507D1C4399DC}" presName="TwoNodes_2" presStyleLbl="node1" presStyleIdx="1" presStyleCnt="2">
        <dgm:presLayoutVars>
          <dgm:bulletEnabled val="1"/>
        </dgm:presLayoutVars>
      </dgm:prSet>
      <dgm:spPr/>
    </dgm:pt>
    <dgm:pt modelId="{55C70A2E-3590-4453-9471-68AA65DA514A}" type="pres">
      <dgm:prSet presAssocID="{54C1889A-9E59-40C3-8AB0-507D1C4399DC}" presName="TwoConn_1-2" presStyleLbl="fgAccFollowNode1" presStyleIdx="0" presStyleCnt="1">
        <dgm:presLayoutVars>
          <dgm:bulletEnabled val="1"/>
        </dgm:presLayoutVars>
      </dgm:prSet>
      <dgm:spPr/>
    </dgm:pt>
    <dgm:pt modelId="{5CCF8148-7CFA-4D57-BF49-EE2D8E65BC1C}" type="pres">
      <dgm:prSet presAssocID="{54C1889A-9E59-40C3-8AB0-507D1C4399DC}" presName="TwoNodes_1_text" presStyleLbl="node1" presStyleIdx="1" presStyleCnt="2">
        <dgm:presLayoutVars>
          <dgm:bulletEnabled val="1"/>
        </dgm:presLayoutVars>
      </dgm:prSet>
      <dgm:spPr/>
    </dgm:pt>
    <dgm:pt modelId="{BA396190-0F87-487E-933E-384AADFE7091}" type="pres">
      <dgm:prSet presAssocID="{54C1889A-9E59-40C3-8AB0-507D1C4399DC}" presName="TwoNodes_2_text" presStyleLbl="node1" presStyleIdx="1" presStyleCnt="2">
        <dgm:presLayoutVars>
          <dgm:bulletEnabled val="1"/>
        </dgm:presLayoutVars>
      </dgm:prSet>
      <dgm:spPr/>
    </dgm:pt>
  </dgm:ptLst>
  <dgm:cxnLst>
    <dgm:cxn modelId="{4171F60F-62F5-4E3C-AFD9-2326C9D5595E}" type="presOf" srcId="{FAA48FC3-3614-4626-9358-34D095D389CE}" destId="{55C70A2E-3590-4453-9471-68AA65DA514A}" srcOrd="0" destOrd="0" presId="urn:microsoft.com/office/officeart/2005/8/layout/vProcess5"/>
    <dgm:cxn modelId="{5DF29513-6AD7-4F45-8873-AB1BD28416FB}" srcId="{168CE6FA-0CAB-4F5F-9FAB-DE6F961328AF}" destId="{E84BAFEF-6C18-4048-B4DC-650D29C6E4D9}" srcOrd="0" destOrd="0" parTransId="{DC27AC9F-524D-4B19-9E28-E4A3EF152A1F}" sibTransId="{3185F4CA-8FC5-48D3-B060-38B2252D35D5}"/>
    <dgm:cxn modelId="{E87E8A14-5525-4538-8B2A-12D86E0E89B2}" type="presOf" srcId="{98A4B2D8-E228-4CC6-8644-222B33E93853}" destId="{5CCF8148-7CFA-4D57-BF49-EE2D8E65BC1C}" srcOrd="1" destOrd="0" presId="urn:microsoft.com/office/officeart/2005/8/layout/vProcess5"/>
    <dgm:cxn modelId="{1AC3E637-AF2C-464F-8B89-BA0E4756C9B1}" type="presOf" srcId="{CBB744B1-738B-4849-B431-070A3FBA1666}" destId="{7735D7A5-A62F-4977-B4C1-88CA8E9A396C}" srcOrd="0" destOrd="1" presId="urn:microsoft.com/office/officeart/2005/8/layout/vProcess5"/>
    <dgm:cxn modelId="{BA093F64-FA81-4034-9B42-BF6D6F8C1C9C}" type="presOf" srcId="{CBB744B1-738B-4849-B431-070A3FBA1666}" destId="{BA396190-0F87-487E-933E-384AADFE7091}" srcOrd="1" destOrd="1" presId="urn:microsoft.com/office/officeart/2005/8/layout/vProcess5"/>
    <dgm:cxn modelId="{B82CB166-263B-4117-9D76-5B411221C166}" srcId="{8635769B-F3A8-4356-A0A7-476D93A006D4}" destId="{168CE6FA-0CAB-4F5F-9FAB-DE6F961328AF}" srcOrd="1" destOrd="0" parTransId="{7C511AF0-FF92-41C4-A6D7-276F55918579}" sibTransId="{60A124D4-C86A-40F8-8822-984BE606CF42}"/>
    <dgm:cxn modelId="{CED77E4A-4FA9-472C-A084-DF60480DB996}" type="presOf" srcId="{E84BAFEF-6C18-4048-B4DC-650D29C6E4D9}" destId="{BA396190-0F87-487E-933E-384AADFE7091}" srcOrd="1" destOrd="3" presId="urn:microsoft.com/office/officeart/2005/8/layout/vProcess5"/>
    <dgm:cxn modelId="{E33C0977-FC96-4528-86B9-04A11AF93B5A}" type="presOf" srcId="{168CE6FA-0CAB-4F5F-9FAB-DE6F961328AF}" destId="{BA396190-0F87-487E-933E-384AADFE7091}" srcOrd="1" destOrd="2" presId="urn:microsoft.com/office/officeart/2005/8/layout/vProcess5"/>
    <dgm:cxn modelId="{5EDA658B-404D-4F0D-B3B3-791006AC02D2}" type="presOf" srcId="{54C1889A-9E59-40C3-8AB0-507D1C4399DC}" destId="{597DD01B-DCF0-4034-832F-2B03DF42CFF8}" srcOrd="0" destOrd="0" presId="urn:microsoft.com/office/officeart/2005/8/layout/vProcess5"/>
    <dgm:cxn modelId="{CF6FCD8D-61FD-4676-915E-1B065234262D}" srcId="{54C1889A-9E59-40C3-8AB0-507D1C4399DC}" destId="{98A4B2D8-E228-4CC6-8644-222B33E93853}" srcOrd="0" destOrd="0" parTransId="{F69340EA-8018-4AD7-A912-AB5BE6D0B243}" sibTransId="{FAA48FC3-3614-4626-9358-34D095D389CE}"/>
    <dgm:cxn modelId="{F6864B9F-EE10-40F7-9B24-6418E46F63E2}" type="presOf" srcId="{98A4B2D8-E228-4CC6-8644-222B33E93853}" destId="{A6B6B0D1-3991-4BC7-A18D-B3C60B9E2A06}" srcOrd="0" destOrd="0" presId="urn:microsoft.com/office/officeart/2005/8/layout/vProcess5"/>
    <dgm:cxn modelId="{328A3BA1-CBBF-4DB8-93F4-47FBEB680FCA}" type="presOf" srcId="{8635769B-F3A8-4356-A0A7-476D93A006D4}" destId="{7735D7A5-A62F-4977-B4C1-88CA8E9A396C}" srcOrd="0" destOrd="0" presId="urn:microsoft.com/office/officeart/2005/8/layout/vProcess5"/>
    <dgm:cxn modelId="{9803BCAE-4363-4FC9-B6FA-CD508694C0B7}" type="presOf" srcId="{168CE6FA-0CAB-4F5F-9FAB-DE6F961328AF}" destId="{7735D7A5-A62F-4977-B4C1-88CA8E9A396C}" srcOrd="0" destOrd="2" presId="urn:microsoft.com/office/officeart/2005/8/layout/vProcess5"/>
    <dgm:cxn modelId="{50A1BFAF-68AD-4826-AB92-D056A024B44D}" srcId="{8635769B-F3A8-4356-A0A7-476D93A006D4}" destId="{CBB744B1-738B-4849-B431-070A3FBA1666}" srcOrd="0" destOrd="0" parTransId="{B1DD5229-1E9A-4749-B6CC-3E712328032F}" sibTransId="{70E48A43-AD96-4523-BFBC-28B7840217A2}"/>
    <dgm:cxn modelId="{CA473CC1-B439-4149-A462-F22CF5EC237E}" type="presOf" srcId="{E84BAFEF-6C18-4048-B4DC-650D29C6E4D9}" destId="{7735D7A5-A62F-4977-B4C1-88CA8E9A396C}" srcOrd="0" destOrd="3" presId="urn:microsoft.com/office/officeart/2005/8/layout/vProcess5"/>
    <dgm:cxn modelId="{FDDE51D5-8495-47C6-877F-3A1B0069A082}" srcId="{54C1889A-9E59-40C3-8AB0-507D1C4399DC}" destId="{8635769B-F3A8-4356-A0A7-476D93A006D4}" srcOrd="1" destOrd="0" parTransId="{D6681995-968C-4549-BAE6-12936301DA48}" sibTransId="{282DFD49-3054-4AF8-A748-CB9CA843237C}"/>
    <dgm:cxn modelId="{05E2ADDB-0C3E-4107-BAC7-9595CDDA4AE2}" type="presOf" srcId="{8635769B-F3A8-4356-A0A7-476D93A006D4}" destId="{BA396190-0F87-487E-933E-384AADFE7091}" srcOrd="1" destOrd="0" presId="urn:microsoft.com/office/officeart/2005/8/layout/vProcess5"/>
    <dgm:cxn modelId="{179A45F4-2114-45DF-A34E-A9A89359463E}" type="presParOf" srcId="{597DD01B-DCF0-4034-832F-2B03DF42CFF8}" destId="{A6528466-C7B7-416E-AC3A-895D46A9B7B3}" srcOrd="0" destOrd="0" presId="urn:microsoft.com/office/officeart/2005/8/layout/vProcess5"/>
    <dgm:cxn modelId="{0356ADED-059C-4795-AA27-90E33763000F}" type="presParOf" srcId="{597DD01B-DCF0-4034-832F-2B03DF42CFF8}" destId="{A6B6B0D1-3991-4BC7-A18D-B3C60B9E2A06}" srcOrd="1" destOrd="0" presId="urn:microsoft.com/office/officeart/2005/8/layout/vProcess5"/>
    <dgm:cxn modelId="{45329FC7-8ED7-4C1F-BFD9-971DC6C2A669}" type="presParOf" srcId="{597DD01B-DCF0-4034-832F-2B03DF42CFF8}" destId="{7735D7A5-A62F-4977-B4C1-88CA8E9A396C}" srcOrd="2" destOrd="0" presId="urn:microsoft.com/office/officeart/2005/8/layout/vProcess5"/>
    <dgm:cxn modelId="{B7ECA631-C143-4C42-BD9D-DB983A08EEF1}" type="presParOf" srcId="{597DD01B-DCF0-4034-832F-2B03DF42CFF8}" destId="{55C70A2E-3590-4453-9471-68AA65DA514A}" srcOrd="3" destOrd="0" presId="urn:microsoft.com/office/officeart/2005/8/layout/vProcess5"/>
    <dgm:cxn modelId="{58A2EB4C-5609-4E4E-8482-5F59A47F54D3}" type="presParOf" srcId="{597DD01B-DCF0-4034-832F-2B03DF42CFF8}" destId="{5CCF8148-7CFA-4D57-BF49-EE2D8E65BC1C}" srcOrd="4" destOrd="0" presId="urn:microsoft.com/office/officeart/2005/8/layout/vProcess5"/>
    <dgm:cxn modelId="{6651BA3E-7323-46AF-85FF-8F07B165EA18}" type="presParOf" srcId="{597DD01B-DCF0-4034-832F-2B03DF42CFF8}" destId="{BA396190-0F87-487E-933E-384AADFE7091}"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22B529-8FF8-4515-A017-AAADA700E14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149CC8A-CA13-45EC-8692-3796530642F4}">
      <dgm:prSet/>
      <dgm:spPr/>
      <dgm:t>
        <a:bodyPr/>
        <a:lstStyle/>
        <a:p>
          <a:r>
            <a:rPr lang="en-US"/>
            <a:t>Single Author</a:t>
          </a:r>
        </a:p>
      </dgm:t>
    </dgm:pt>
    <dgm:pt modelId="{BCEEA0E8-A62B-4479-8C58-2340D742F0F5}" type="parTrans" cxnId="{2AB64B6F-8D7C-4B0A-871C-4DC1F2C59985}">
      <dgm:prSet/>
      <dgm:spPr/>
      <dgm:t>
        <a:bodyPr/>
        <a:lstStyle/>
        <a:p>
          <a:endParaRPr lang="en-US"/>
        </a:p>
      </dgm:t>
    </dgm:pt>
    <dgm:pt modelId="{722DF982-93D0-437E-8A56-610F309C7017}" type="sibTrans" cxnId="{2AB64B6F-8D7C-4B0A-871C-4DC1F2C59985}">
      <dgm:prSet/>
      <dgm:spPr/>
      <dgm:t>
        <a:bodyPr/>
        <a:lstStyle/>
        <a:p>
          <a:endParaRPr lang="en-US"/>
        </a:p>
      </dgm:t>
    </dgm:pt>
    <dgm:pt modelId="{433ED934-BB25-4FAF-A27F-E770A08B7925}">
      <dgm:prSet/>
      <dgm:spPr/>
      <dgm:t>
        <a:bodyPr/>
        <a:lstStyle/>
        <a:p>
          <a:r>
            <a:rPr lang="en-US"/>
            <a:t>At the end of a paraphrased sentence (McIntyre 2021). </a:t>
          </a:r>
        </a:p>
      </dgm:t>
    </dgm:pt>
    <dgm:pt modelId="{D5CFD39D-4AC0-44B0-8FC6-C4F8F9F880CD}" type="parTrans" cxnId="{7DD2ADC0-C4B1-4059-8EC6-5276B3EEA36B}">
      <dgm:prSet/>
      <dgm:spPr/>
      <dgm:t>
        <a:bodyPr/>
        <a:lstStyle/>
        <a:p>
          <a:endParaRPr lang="en-US"/>
        </a:p>
      </dgm:t>
    </dgm:pt>
    <dgm:pt modelId="{150C1FC1-FE0F-4E6A-BA4A-1CC3ACBA93E3}" type="sibTrans" cxnId="{7DD2ADC0-C4B1-4059-8EC6-5276B3EEA36B}">
      <dgm:prSet/>
      <dgm:spPr/>
      <dgm:t>
        <a:bodyPr/>
        <a:lstStyle/>
        <a:p>
          <a:endParaRPr lang="en-US"/>
        </a:p>
      </dgm:t>
    </dgm:pt>
    <dgm:pt modelId="{E9A703A2-9B59-4693-BBE2-45CE025FC533}">
      <dgm:prSet/>
      <dgm:spPr/>
      <dgm:t>
        <a:bodyPr/>
        <a:lstStyle/>
        <a:p>
          <a:r>
            <a:rPr lang="en-US"/>
            <a:t>McIntyre (2021) found ___________. </a:t>
          </a:r>
        </a:p>
      </dgm:t>
    </dgm:pt>
    <dgm:pt modelId="{F5192058-5B3E-4505-BEF0-DADEB5898A98}" type="parTrans" cxnId="{B9708126-FE32-4721-BF8B-DF5543D6E384}">
      <dgm:prSet/>
      <dgm:spPr/>
      <dgm:t>
        <a:bodyPr/>
        <a:lstStyle/>
        <a:p>
          <a:endParaRPr lang="en-US"/>
        </a:p>
      </dgm:t>
    </dgm:pt>
    <dgm:pt modelId="{6DC49881-DF5D-4696-A43B-FA6773CDC311}" type="sibTrans" cxnId="{B9708126-FE32-4721-BF8B-DF5543D6E384}">
      <dgm:prSet/>
      <dgm:spPr/>
      <dgm:t>
        <a:bodyPr/>
        <a:lstStyle/>
        <a:p>
          <a:endParaRPr lang="en-US"/>
        </a:p>
      </dgm:t>
    </dgm:pt>
    <dgm:pt modelId="{AB7E843F-391D-4829-B583-C6EED1FA7E38}">
      <dgm:prSet/>
      <dgm:spPr/>
      <dgm:t>
        <a:bodyPr/>
        <a:lstStyle/>
        <a:p>
          <a:r>
            <a:rPr lang="en-US"/>
            <a:t>2 Authors</a:t>
          </a:r>
        </a:p>
      </dgm:t>
    </dgm:pt>
    <dgm:pt modelId="{1C399CEA-3175-44E9-96A9-97C7405456AB}" type="parTrans" cxnId="{0D314C1B-2E77-4B0B-B34E-61A738C6FCAC}">
      <dgm:prSet/>
      <dgm:spPr/>
      <dgm:t>
        <a:bodyPr/>
        <a:lstStyle/>
        <a:p>
          <a:endParaRPr lang="en-US"/>
        </a:p>
      </dgm:t>
    </dgm:pt>
    <dgm:pt modelId="{E52D7DF8-093C-4F88-B4B3-BEC66A07D21E}" type="sibTrans" cxnId="{0D314C1B-2E77-4B0B-B34E-61A738C6FCAC}">
      <dgm:prSet/>
      <dgm:spPr/>
      <dgm:t>
        <a:bodyPr/>
        <a:lstStyle/>
        <a:p>
          <a:endParaRPr lang="en-US"/>
        </a:p>
      </dgm:t>
    </dgm:pt>
    <dgm:pt modelId="{4C528C48-8644-4DF5-BA13-53A08A83DE03}">
      <dgm:prSet/>
      <dgm:spPr/>
      <dgm:t>
        <a:bodyPr/>
        <a:lstStyle/>
        <a:p>
          <a:r>
            <a:rPr lang="en-US"/>
            <a:t>At the end of a paraphrased sentence (Mills and McIntyre 2021). </a:t>
          </a:r>
        </a:p>
      </dgm:t>
    </dgm:pt>
    <dgm:pt modelId="{AD04C91F-7FC6-4FFF-AD26-DC3146337587}" type="parTrans" cxnId="{F3507ED0-890C-4D9E-BEC7-804F87E704C8}">
      <dgm:prSet/>
      <dgm:spPr/>
      <dgm:t>
        <a:bodyPr/>
        <a:lstStyle/>
        <a:p>
          <a:endParaRPr lang="en-US"/>
        </a:p>
      </dgm:t>
    </dgm:pt>
    <dgm:pt modelId="{BC29D567-757D-473D-8190-C25F08C3563C}" type="sibTrans" cxnId="{F3507ED0-890C-4D9E-BEC7-804F87E704C8}">
      <dgm:prSet/>
      <dgm:spPr/>
      <dgm:t>
        <a:bodyPr/>
        <a:lstStyle/>
        <a:p>
          <a:endParaRPr lang="en-US"/>
        </a:p>
      </dgm:t>
    </dgm:pt>
    <dgm:pt modelId="{81D6A4ED-4523-462C-B8B3-A60ECEF5100C}">
      <dgm:prSet/>
      <dgm:spPr/>
      <dgm:t>
        <a:bodyPr/>
        <a:lstStyle/>
        <a:p>
          <a:r>
            <a:rPr lang="en-US"/>
            <a:t>Mills and McIntyre (2021) found ________________.</a:t>
          </a:r>
        </a:p>
      </dgm:t>
    </dgm:pt>
    <dgm:pt modelId="{B9868D8D-2E65-40CB-9466-C859C17FF8F6}" type="parTrans" cxnId="{5FCCBC65-AC05-4D49-AAEA-2491A8D536A3}">
      <dgm:prSet/>
      <dgm:spPr/>
      <dgm:t>
        <a:bodyPr/>
        <a:lstStyle/>
        <a:p>
          <a:endParaRPr lang="en-US"/>
        </a:p>
      </dgm:t>
    </dgm:pt>
    <dgm:pt modelId="{695D0688-4BF3-4F5E-BAF5-576FFD095BE7}" type="sibTrans" cxnId="{5FCCBC65-AC05-4D49-AAEA-2491A8D536A3}">
      <dgm:prSet/>
      <dgm:spPr/>
      <dgm:t>
        <a:bodyPr/>
        <a:lstStyle/>
        <a:p>
          <a:endParaRPr lang="en-US"/>
        </a:p>
      </dgm:t>
    </dgm:pt>
    <dgm:pt modelId="{1775E1D0-EC33-4F45-BDB5-E479EE339BFC}">
      <dgm:prSet/>
      <dgm:spPr/>
      <dgm:t>
        <a:bodyPr/>
        <a:lstStyle/>
        <a:p>
          <a:r>
            <a:rPr lang="en-US"/>
            <a:t>3 or More Authors</a:t>
          </a:r>
        </a:p>
      </dgm:t>
    </dgm:pt>
    <dgm:pt modelId="{BF5501C9-550D-4290-84D5-2D0C66A1CAB0}" type="parTrans" cxnId="{1A5F8967-A72D-4175-B3E1-6E1D87CE259F}">
      <dgm:prSet/>
      <dgm:spPr/>
      <dgm:t>
        <a:bodyPr/>
        <a:lstStyle/>
        <a:p>
          <a:endParaRPr lang="en-US"/>
        </a:p>
      </dgm:t>
    </dgm:pt>
    <dgm:pt modelId="{B15416B5-96C8-44F8-B6AE-B4C7E14887E2}" type="sibTrans" cxnId="{1A5F8967-A72D-4175-B3E1-6E1D87CE259F}">
      <dgm:prSet/>
      <dgm:spPr/>
      <dgm:t>
        <a:bodyPr/>
        <a:lstStyle/>
        <a:p>
          <a:endParaRPr lang="en-US"/>
        </a:p>
      </dgm:t>
    </dgm:pt>
    <dgm:pt modelId="{5609D952-58C8-4A8E-9CB0-63B29B4D6687}">
      <dgm:prSet/>
      <dgm:spPr/>
      <dgm:t>
        <a:bodyPr/>
        <a:lstStyle/>
        <a:p>
          <a:r>
            <a:rPr lang="en-US"/>
            <a:t>At the end of a paraphrased sentence (Mills et al. 2021). </a:t>
          </a:r>
        </a:p>
      </dgm:t>
    </dgm:pt>
    <dgm:pt modelId="{EACBFEBE-3102-4134-837F-9C32290EF685}" type="parTrans" cxnId="{B11C8E74-20E6-4DB5-889D-D2E9FD9AF0FD}">
      <dgm:prSet/>
      <dgm:spPr/>
      <dgm:t>
        <a:bodyPr/>
        <a:lstStyle/>
        <a:p>
          <a:endParaRPr lang="en-US"/>
        </a:p>
      </dgm:t>
    </dgm:pt>
    <dgm:pt modelId="{A1E471DC-3824-438C-92B0-70994E925BD4}" type="sibTrans" cxnId="{B11C8E74-20E6-4DB5-889D-D2E9FD9AF0FD}">
      <dgm:prSet/>
      <dgm:spPr/>
      <dgm:t>
        <a:bodyPr/>
        <a:lstStyle/>
        <a:p>
          <a:endParaRPr lang="en-US"/>
        </a:p>
      </dgm:t>
    </dgm:pt>
    <dgm:pt modelId="{24DD6687-7587-4666-91C2-E7C653A52AB0}">
      <dgm:prSet/>
      <dgm:spPr/>
      <dgm:t>
        <a:bodyPr/>
        <a:lstStyle/>
        <a:p>
          <a:r>
            <a:rPr lang="en-US"/>
            <a:t>Mills and colleagues (2021) found _______________. </a:t>
          </a:r>
        </a:p>
      </dgm:t>
    </dgm:pt>
    <dgm:pt modelId="{933DCA65-DC4C-41C9-AC36-7C1A1A456235}" type="parTrans" cxnId="{61F49729-2EBC-4F6C-84CB-EEA9F8E8EF96}">
      <dgm:prSet/>
      <dgm:spPr/>
      <dgm:t>
        <a:bodyPr/>
        <a:lstStyle/>
        <a:p>
          <a:endParaRPr lang="en-US"/>
        </a:p>
      </dgm:t>
    </dgm:pt>
    <dgm:pt modelId="{EB383C3E-C5CA-4588-B8D0-C9E45E169864}" type="sibTrans" cxnId="{61F49729-2EBC-4F6C-84CB-EEA9F8E8EF96}">
      <dgm:prSet/>
      <dgm:spPr/>
      <dgm:t>
        <a:bodyPr/>
        <a:lstStyle/>
        <a:p>
          <a:endParaRPr lang="en-US"/>
        </a:p>
      </dgm:t>
    </dgm:pt>
    <dgm:pt modelId="{257E5317-7CBE-485B-87D2-5DD44A2C6DD4}" type="pres">
      <dgm:prSet presAssocID="{8A22B529-8FF8-4515-A017-AAADA700E148}" presName="linear" presStyleCnt="0">
        <dgm:presLayoutVars>
          <dgm:animLvl val="lvl"/>
          <dgm:resizeHandles val="exact"/>
        </dgm:presLayoutVars>
      </dgm:prSet>
      <dgm:spPr/>
    </dgm:pt>
    <dgm:pt modelId="{21763070-DB88-455D-8138-26F19DB1D243}" type="pres">
      <dgm:prSet presAssocID="{B149CC8A-CA13-45EC-8692-3796530642F4}" presName="parentText" presStyleLbl="node1" presStyleIdx="0" presStyleCnt="3">
        <dgm:presLayoutVars>
          <dgm:chMax val="0"/>
          <dgm:bulletEnabled val="1"/>
        </dgm:presLayoutVars>
      </dgm:prSet>
      <dgm:spPr/>
    </dgm:pt>
    <dgm:pt modelId="{5090292A-1BFD-4017-8297-995228B1E5CB}" type="pres">
      <dgm:prSet presAssocID="{B149CC8A-CA13-45EC-8692-3796530642F4}" presName="childText" presStyleLbl="revTx" presStyleIdx="0" presStyleCnt="3">
        <dgm:presLayoutVars>
          <dgm:bulletEnabled val="1"/>
        </dgm:presLayoutVars>
      </dgm:prSet>
      <dgm:spPr/>
    </dgm:pt>
    <dgm:pt modelId="{44D50CDC-3B98-41CB-BD89-67860A55F3F7}" type="pres">
      <dgm:prSet presAssocID="{AB7E843F-391D-4829-B583-C6EED1FA7E38}" presName="parentText" presStyleLbl="node1" presStyleIdx="1" presStyleCnt="3">
        <dgm:presLayoutVars>
          <dgm:chMax val="0"/>
          <dgm:bulletEnabled val="1"/>
        </dgm:presLayoutVars>
      </dgm:prSet>
      <dgm:spPr/>
    </dgm:pt>
    <dgm:pt modelId="{B2763562-D301-49C9-8FCA-438A200AAC44}" type="pres">
      <dgm:prSet presAssocID="{AB7E843F-391D-4829-B583-C6EED1FA7E38}" presName="childText" presStyleLbl="revTx" presStyleIdx="1" presStyleCnt="3">
        <dgm:presLayoutVars>
          <dgm:bulletEnabled val="1"/>
        </dgm:presLayoutVars>
      </dgm:prSet>
      <dgm:spPr/>
    </dgm:pt>
    <dgm:pt modelId="{0CF02EFA-F3FE-46F3-A38D-D42343C4C9E4}" type="pres">
      <dgm:prSet presAssocID="{1775E1D0-EC33-4F45-BDB5-E479EE339BFC}" presName="parentText" presStyleLbl="node1" presStyleIdx="2" presStyleCnt="3">
        <dgm:presLayoutVars>
          <dgm:chMax val="0"/>
          <dgm:bulletEnabled val="1"/>
        </dgm:presLayoutVars>
      </dgm:prSet>
      <dgm:spPr/>
    </dgm:pt>
    <dgm:pt modelId="{2F8DA6E0-E0EE-401E-8F56-B9BC71E3E72C}" type="pres">
      <dgm:prSet presAssocID="{1775E1D0-EC33-4F45-BDB5-E479EE339BFC}" presName="childText" presStyleLbl="revTx" presStyleIdx="2" presStyleCnt="3">
        <dgm:presLayoutVars>
          <dgm:bulletEnabled val="1"/>
        </dgm:presLayoutVars>
      </dgm:prSet>
      <dgm:spPr/>
    </dgm:pt>
  </dgm:ptLst>
  <dgm:cxnLst>
    <dgm:cxn modelId="{AB6C4C01-2F7D-4B85-82B9-91202AFFAFC7}" type="presOf" srcId="{B149CC8A-CA13-45EC-8692-3796530642F4}" destId="{21763070-DB88-455D-8138-26F19DB1D243}" srcOrd="0" destOrd="0" presId="urn:microsoft.com/office/officeart/2005/8/layout/vList2"/>
    <dgm:cxn modelId="{8E92340F-656F-4B7C-A46F-B243407231DB}" type="presOf" srcId="{1775E1D0-EC33-4F45-BDB5-E479EE339BFC}" destId="{0CF02EFA-F3FE-46F3-A38D-D42343C4C9E4}" srcOrd="0" destOrd="0" presId="urn:microsoft.com/office/officeart/2005/8/layout/vList2"/>
    <dgm:cxn modelId="{0D314C1B-2E77-4B0B-B34E-61A738C6FCAC}" srcId="{8A22B529-8FF8-4515-A017-AAADA700E148}" destId="{AB7E843F-391D-4829-B583-C6EED1FA7E38}" srcOrd="1" destOrd="0" parTransId="{1C399CEA-3175-44E9-96A9-97C7405456AB}" sibTransId="{E52D7DF8-093C-4F88-B4B3-BEC66A07D21E}"/>
    <dgm:cxn modelId="{B9708126-FE32-4721-BF8B-DF5543D6E384}" srcId="{B149CC8A-CA13-45EC-8692-3796530642F4}" destId="{E9A703A2-9B59-4693-BBE2-45CE025FC533}" srcOrd="1" destOrd="0" parTransId="{F5192058-5B3E-4505-BEF0-DADEB5898A98}" sibTransId="{6DC49881-DF5D-4696-A43B-FA6773CDC311}"/>
    <dgm:cxn modelId="{61F49729-2EBC-4F6C-84CB-EEA9F8E8EF96}" srcId="{1775E1D0-EC33-4F45-BDB5-E479EE339BFC}" destId="{24DD6687-7587-4666-91C2-E7C653A52AB0}" srcOrd="1" destOrd="0" parTransId="{933DCA65-DC4C-41C9-AC36-7C1A1A456235}" sibTransId="{EB383C3E-C5CA-4588-B8D0-C9E45E169864}"/>
    <dgm:cxn modelId="{3A03A133-0F70-407C-A452-3279F3C77767}" type="presOf" srcId="{433ED934-BB25-4FAF-A27F-E770A08B7925}" destId="{5090292A-1BFD-4017-8297-995228B1E5CB}" srcOrd="0" destOrd="0" presId="urn:microsoft.com/office/officeart/2005/8/layout/vList2"/>
    <dgm:cxn modelId="{F2C21138-8B92-4FD9-88C2-1B5F7A08242F}" type="presOf" srcId="{81D6A4ED-4523-462C-B8B3-A60ECEF5100C}" destId="{B2763562-D301-49C9-8FCA-438A200AAC44}" srcOrd="0" destOrd="1" presId="urn:microsoft.com/office/officeart/2005/8/layout/vList2"/>
    <dgm:cxn modelId="{5FCCBC65-AC05-4D49-AAEA-2491A8D536A3}" srcId="{AB7E843F-391D-4829-B583-C6EED1FA7E38}" destId="{81D6A4ED-4523-462C-B8B3-A60ECEF5100C}" srcOrd="1" destOrd="0" parTransId="{B9868D8D-2E65-40CB-9466-C859C17FF8F6}" sibTransId="{695D0688-4BF3-4F5E-BAF5-576FFD095BE7}"/>
    <dgm:cxn modelId="{1A5F8967-A72D-4175-B3E1-6E1D87CE259F}" srcId="{8A22B529-8FF8-4515-A017-AAADA700E148}" destId="{1775E1D0-EC33-4F45-BDB5-E479EE339BFC}" srcOrd="2" destOrd="0" parTransId="{BF5501C9-550D-4290-84D5-2D0C66A1CAB0}" sibTransId="{B15416B5-96C8-44F8-B6AE-B4C7E14887E2}"/>
    <dgm:cxn modelId="{2AB64B6F-8D7C-4B0A-871C-4DC1F2C59985}" srcId="{8A22B529-8FF8-4515-A017-AAADA700E148}" destId="{B149CC8A-CA13-45EC-8692-3796530642F4}" srcOrd="0" destOrd="0" parTransId="{BCEEA0E8-A62B-4479-8C58-2340D742F0F5}" sibTransId="{722DF982-93D0-437E-8A56-610F309C7017}"/>
    <dgm:cxn modelId="{EF347774-98E7-4368-974E-75CEF0F8F662}" type="presOf" srcId="{8A22B529-8FF8-4515-A017-AAADA700E148}" destId="{257E5317-7CBE-485B-87D2-5DD44A2C6DD4}" srcOrd="0" destOrd="0" presId="urn:microsoft.com/office/officeart/2005/8/layout/vList2"/>
    <dgm:cxn modelId="{B11C8E74-20E6-4DB5-889D-D2E9FD9AF0FD}" srcId="{1775E1D0-EC33-4F45-BDB5-E479EE339BFC}" destId="{5609D952-58C8-4A8E-9CB0-63B29B4D6687}" srcOrd="0" destOrd="0" parTransId="{EACBFEBE-3102-4134-837F-9C32290EF685}" sibTransId="{A1E471DC-3824-438C-92B0-70994E925BD4}"/>
    <dgm:cxn modelId="{7DD2ADC0-C4B1-4059-8EC6-5276B3EEA36B}" srcId="{B149CC8A-CA13-45EC-8692-3796530642F4}" destId="{433ED934-BB25-4FAF-A27F-E770A08B7925}" srcOrd="0" destOrd="0" parTransId="{D5CFD39D-4AC0-44B0-8FC6-C4F8F9F880CD}" sibTransId="{150C1FC1-FE0F-4E6A-BA4A-1CC3ACBA93E3}"/>
    <dgm:cxn modelId="{999E00CC-C072-4F1E-8090-8A9CEF1C2385}" type="presOf" srcId="{24DD6687-7587-4666-91C2-E7C653A52AB0}" destId="{2F8DA6E0-E0EE-401E-8F56-B9BC71E3E72C}" srcOrd="0" destOrd="1" presId="urn:microsoft.com/office/officeart/2005/8/layout/vList2"/>
    <dgm:cxn modelId="{4C4D90CF-7EE6-48C5-A54A-8BC449C53142}" type="presOf" srcId="{AB7E843F-391D-4829-B583-C6EED1FA7E38}" destId="{44D50CDC-3B98-41CB-BD89-67860A55F3F7}" srcOrd="0" destOrd="0" presId="urn:microsoft.com/office/officeart/2005/8/layout/vList2"/>
    <dgm:cxn modelId="{F3507ED0-890C-4D9E-BEC7-804F87E704C8}" srcId="{AB7E843F-391D-4829-B583-C6EED1FA7E38}" destId="{4C528C48-8644-4DF5-BA13-53A08A83DE03}" srcOrd="0" destOrd="0" parTransId="{AD04C91F-7FC6-4FFF-AD26-DC3146337587}" sibTransId="{BC29D567-757D-473D-8190-C25F08C3563C}"/>
    <dgm:cxn modelId="{40F9F4E7-BDA5-42DD-ABE1-DBA64E00D343}" type="presOf" srcId="{4C528C48-8644-4DF5-BA13-53A08A83DE03}" destId="{B2763562-D301-49C9-8FCA-438A200AAC44}" srcOrd="0" destOrd="0" presId="urn:microsoft.com/office/officeart/2005/8/layout/vList2"/>
    <dgm:cxn modelId="{9B62A7F5-DC0C-46BA-BFED-DC6599C63913}" type="presOf" srcId="{5609D952-58C8-4A8E-9CB0-63B29B4D6687}" destId="{2F8DA6E0-E0EE-401E-8F56-B9BC71E3E72C}" srcOrd="0" destOrd="0" presId="urn:microsoft.com/office/officeart/2005/8/layout/vList2"/>
    <dgm:cxn modelId="{B0D93AFA-EED4-468D-82CE-7511BE9F6C82}" type="presOf" srcId="{E9A703A2-9B59-4693-BBE2-45CE025FC533}" destId="{5090292A-1BFD-4017-8297-995228B1E5CB}" srcOrd="0" destOrd="1" presId="urn:microsoft.com/office/officeart/2005/8/layout/vList2"/>
    <dgm:cxn modelId="{F51A8D35-54CD-49D3-B30D-A216312EDC17}" type="presParOf" srcId="{257E5317-7CBE-485B-87D2-5DD44A2C6DD4}" destId="{21763070-DB88-455D-8138-26F19DB1D243}" srcOrd="0" destOrd="0" presId="urn:microsoft.com/office/officeart/2005/8/layout/vList2"/>
    <dgm:cxn modelId="{21DB7238-825D-4035-886F-692F2F89BA4D}" type="presParOf" srcId="{257E5317-7CBE-485B-87D2-5DD44A2C6DD4}" destId="{5090292A-1BFD-4017-8297-995228B1E5CB}" srcOrd="1" destOrd="0" presId="urn:microsoft.com/office/officeart/2005/8/layout/vList2"/>
    <dgm:cxn modelId="{06057EF2-93D2-448C-A46D-9A287DAA8091}" type="presParOf" srcId="{257E5317-7CBE-485B-87D2-5DD44A2C6DD4}" destId="{44D50CDC-3B98-41CB-BD89-67860A55F3F7}" srcOrd="2" destOrd="0" presId="urn:microsoft.com/office/officeart/2005/8/layout/vList2"/>
    <dgm:cxn modelId="{CAA65887-369E-4D78-B6FE-D5B341D2307D}" type="presParOf" srcId="{257E5317-7CBE-485B-87D2-5DD44A2C6DD4}" destId="{B2763562-D301-49C9-8FCA-438A200AAC44}" srcOrd="3" destOrd="0" presId="urn:microsoft.com/office/officeart/2005/8/layout/vList2"/>
    <dgm:cxn modelId="{D661BBA3-18EC-4046-A097-F8C46F7F8D45}" type="presParOf" srcId="{257E5317-7CBE-485B-87D2-5DD44A2C6DD4}" destId="{0CF02EFA-F3FE-46F3-A38D-D42343C4C9E4}" srcOrd="4" destOrd="0" presId="urn:microsoft.com/office/officeart/2005/8/layout/vList2"/>
    <dgm:cxn modelId="{6C55EADF-299A-4136-B419-344FC47CD004}" type="presParOf" srcId="{257E5317-7CBE-485B-87D2-5DD44A2C6DD4}" destId="{2F8DA6E0-E0EE-401E-8F56-B9BC71E3E72C}"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22B529-8FF8-4515-A017-AAADA700E148}"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B149CC8A-CA13-45EC-8692-3796530642F4}">
      <dgm:prSet/>
      <dgm:spPr/>
      <dgm:t>
        <a:bodyPr/>
        <a:lstStyle/>
        <a:p>
          <a:r>
            <a:rPr lang="en-US"/>
            <a:t>Single Author</a:t>
          </a:r>
        </a:p>
      </dgm:t>
    </dgm:pt>
    <dgm:pt modelId="{BCEEA0E8-A62B-4479-8C58-2340D742F0F5}" type="parTrans" cxnId="{2AB64B6F-8D7C-4B0A-871C-4DC1F2C59985}">
      <dgm:prSet/>
      <dgm:spPr/>
      <dgm:t>
        <a:bodyPr/>
        <a:lstStyle/>
        <a:p>
          <a:endParaRPr lang="en-US"/>
        </a:p>
      </dgm:t>
    </dgm:pt>
    <dgm:pt modelId="{722DF982-93D0-437E-8A56-610F309C7017}" type="sibTrans" cxnId="{2AB64B6F-8D7C-4B0A-871C-4DC1F2C59985}">
      <dgm:prSet/>
      <dgm:spPr/>
      <dgm:t>
        <a:bodyPr/>
        <a:lstStyle/>
        <a:p>
          <a:endParaRPr lang="en-US"/>
        </a:p>
      </dgm:t>
    </dgm:pt>
    <dgm:pt modelId="{433ED934-BB25-4FAF-A27F-E770A08B7925}">
      <dgm:prSet/>
      <dgm:spPr/>
      <dgm:t>
        <a:bodyPr/>
        <a:lstStyle/>
        <a:p>
          <a:r>
            <a:rPr lang="en-US" dirty="0"/>
            <a:t>“At the end of a direct quote” (McIntyre 2021:47). </a:t>
          </a:r>
        </a:p>
      </dgm:t>
    </dgm:pt>
    <dgm:pt modelId="{D5CFD39D-4AC0-44B0-8FC6-C4F8F9F880CD}" type="parTrans" cxnId="{7DD2ADC0-C4B1-4059-8EC6-5276B3EEA36B}">
      <dgm:prSet/>
      <dgm:spPr/>
      <dgm:t>
        <a:bodyPr/>
        <a:lstStyle/>
        <a:p>
          <a:endParaRPr lang="en-US"/>
        </a:p>
      </dgm:t>
    </dgm:pt>
    <dgm:pt modelId="{150C1FC1-FE0F-4E6A-BA4A-1CC3ACBA93E3}" type="sibTrans" cxnId="{7DD2ADC0-C4B1-4059-8EC6-5276B3EEA36B}">
      <dgm:prSet/>
      <dgm:spPr/>
      <dgm:t>
        <a:bodyPr/>
        <a:lstStyle/>
        <a:p>
          <a:endParaRPr lang="en-US"/>
        </a:p>
      </dgm:t>
    </dgm:pt>
    <dgm:pt modelId="{E9A703A2-9B59-4693-BBE2-45CE025FC533}">
      <dgm:prSet/>
      <dgm:spPr/>
      <dgm:t>
        <a:bodyPr/>
        <a:lstStyle/>
        <a:p>
          <a:r>
            <a:rPr lang="en-US" dirty="0"/>
            <a:t>McIntyre states “ ___________” (2021:47). </a:t>
          </a:r>
        </a:p>
      </dgm:t>
    </dgm:pt>
    <dgm:pt modelId="{F5192058-5B3E-4505-BEF0-DADEB5898A98}" type="parTrans" cxnId="{B9708126-FE32-4721-BF8B-DF5543D6E384}">
      <dgm:prSet/>
      <dgm:spPr/>
      <dgm:t>
        <a:bodyPr/>
        <a:lstStyle/>
        <a:p>
          <a:endParaRPr lang="en-US"/>
        </a:p>
      </dgm:t>
    </dgm:pt>
    <dgm:pt modelId="{6DC49881-DF5D-4696-A43B-FA6773CDC311}" type="sibTrans" cxnId="{B9708126-FE32-4721-BF8B-DF5543D6E384}">
      <dgm:prSet/>
      <dgm:spPr/>
      <dgm:t>
        <a:bodyPr/>
        <a:lstStyle/>
        <a:p>
          <a:endParaRPr lang="en-US"/>
        </a:p>
      </dgm:t>
    </dgm:pt>
    <dgm:pt modelId="{AB7E843F-391D-4829-B583-C6EED1FA7E38}">
      <dgm:prSet/>
      <dgm:spPr/>
      <dgm:t>
        <a:bodyPr/>
        <a:lstStyle/>
        <a:p>
          <a:r>
            <a:rPr lang="en-US"/>
            <a:t>2 Authors</a:t>
          </a:r>
        </a:p>
      </dgm:t>
    </dgm:pt>
    <dgm:pt modelId="{1C399CEA-3175-44E9-96A9-97C7405456AB}" type="parTrans" cxnId="{0D314C1B-2E77-4B0B-B34E-61A738C6FCAC}">
      <dgm:prSet/>
      <dgm:spPr/>
      <dgm:t>
        <a:bodyPr/>
        <a:lstStyle/>
        <a:p>
          <a:endParaRPr lang="en-US"/>
        </a:p>
      </dgm:t>
    </dgm:pt>
    <dgm:pt modelId="{E52D7DF8-093C-4F88-B4B3-BEC66A07D21E}" type="sibTrans" cxnId="{0D314C1B-2E77-4B0B-B34E-61A738C6FCAC}">
      <dgm:prSet/>
      <dgm:spPr/>
      <dgm:t>
        <a:bodyPr/>
        <a:lstStyle/>
        <a:p>
          <a:endParaRPr lang="en-US"/>
        </a:p>
      </dgm:t>
    </dgm:pt>
    <dgm:pt modelId="{4C528C48-8644-4DF5-BA13-53A08A83DE03}">
      <dgm:prSet/>
      <dgm:spPr/>
      <dgm:t>
        <a:bodyPr/>
        <a:lstStyle/>
        <a:p>
          <a:r>
            <a:rPr lang="en-US" dirty="0"/>
            <a:t>“At the end of a direct quote” (Mills and McIntyre 2021:47). </a:t>
          </a:r>
        </a:p>
      </dgm:t>
    </dgm:pt>
    <dgm:pt modelId="{AD04C91F-7FC6-4FFF-AD26-DC3146337587}" type="parTrans" cxnId="{F3507ED0-890C-4D9E-BEC7-804F87E704C8}">
      <dgm:prSet/>
      <dgm:spPr/>
      <dgm:t>
        <a:bodyPr/>
        <a:lstStyle/>
        <a:p>
          <a:endParaRPr lang="en-US"/>
        </a:p>
      </dgm:t>
    </dgm:pt>
    <dgm:pt modelId="{BC29D567-757D-473D-8190-C25F08C3563C}" type="sibTrans" cxnId="{F3507ED0-890C-4D9E-BEC7-804F87E704C8}">
      <dgm:prSet/>
      <dgm:spPr/>
      <dgm:t>
        <a:bodyPr/>
        <a:lstStyle/>
        <a:p>
          <a:endParaRPr lang="en-US"/>
        </a:p>
      </dgm:t>
    </dgm:pt>
    <dgm:pt modelId="{81D6A4ED-4523-462C-B8B3-A60ECEF5100C}">
      <dgm:prSet/>
      <dgm:spPr/>
      <dgm:t>
        <a:bodyPr/>
        <a:lstStyle/>
        <a:p>
          <a:r>
            <a:rPr lang="en-US" dirty="0"/>
            <a:t>Mills and McIntyre suggest  “_____________” (2021:47).</a:t>
          </a:r>
        </a:p>
      </dgm:t>
    </dgm:pt>
    <dgm:pt modelId="{B9868D8D-2E65-40CB-9466-C859C17FF8F6}" type="parTrans" cxnId="{5FCCBC65-AC05-4D49-AAEA-2491A8D536A3}">
      <dgm:prSet/>
      <dgm:spPr/>
      <dgm:t>
        <a:bodyPr/>
        <a:lstStyle/>
        <a:p>
          <a:endParaRPr lang="en-US"/>
        </a:p>
      </dgm:t>
    </dgm:pt>
    <dgm:pt modelId="{695D0688-4BF3-4F5E-BAF5-576FFD095BE7}" type="sibTrans" cxnId="{5FCCBC65-AC05-4D49-AAEA-2491A8D536A3}">
      <dgm:prSet/>
      <dgm:spPr/>
      <dgm:t>
        <a:bodyPr/>
        <a:lstStyle/>
        <a:p>
          <a:endParaRPr lang="en-US"/>
        </a:p>
      </dgm:t>
    </dgm:pt>
    <dgm:pt modelId="{1775E1D0-EC33-4F45-BDB5-E479EE339BFC}">
      <dgm:prSet/>
      <dgm:spPr/>
      <dgm:t>
        <a:bodyPr/>
        <a:lstStyle/>
        <a:p>
          <a:r>
            <a:rPr lang="en-US"/>
            <a:t>3 or More Authors</a:t>
          </a:r>
        </a:p>
      </dgm:t>
    </dgm:pt>
    <dgm:pt modelId="{BF5501C9-550D-4290-84D5-2D0C66A1CAB0}" type="parTrans" cxnId="{1A5F8967-A72D-4175-B3E1-6E1D87CE259F}">
      <dgm:prSet/>
      <dgm:spPr/>
      <dgm:t>
        <a:bodyPr/>
        <a:lstStyle/>
        <a:p>
          <a:endParaRPr lang="en-US"/>
        </a:p>
      </dgm:t>
    </dgm:pt>
    <dgm:pt modelId="{B15416B5-96C8-44F8-B6AE-B4C7E14887E2}" type="sibTrans" cxnId="{1A5F8967-A72D-4175-B3E1-6E1D87CE259F}">
      <dgm:prSet/>
      <dgm:spPr/>
      <dgm:t>
        <a:bodyPr/>
        <a:lstStyle/>
        <a:p>
          <a:endParaRPr lang="en-US"/>
        </a:p>
      </dgm:t>
    </dgm:pt>
    <dgm:pt modelId="{5609D952-58C8-4A8E-9CB0-63B29B4D6687}">
      <dgm:prSet/>
      <dgm:spPr/>
      <dgm:t>
        <a:bodyPr/>
        <a:lstStyle/>
        <a:p>
          <a:r>
            <a:rPr lang="en-US" dirty="0"/>
            <a:t>Don’t direct quote more than 2 authors. </a:t>
          </a:r>
        </a:p>
      </dgm:t>
    </dgm:pt>
    <dgm:pt modelId="{EACBFEBE-3102-4134-837F-9C32290EF685}" type="parTrans" cxnId="{B11C8E74-20E6-4DB5-889D-D2E9FD9AF0FD}">
      <dgm:prSet/>
      <dgm:spPr/>
      <dgm:t>
        <a:bodyPr/>
        <a:lstStyle/>
        <a:p>
          <a:endParaRPr lang="en-US"/>
        </a:p>
      </dgm:t>
    </dgm:pt>
    <dgm:pt modelId="{A1E471DC-3824-438C-92B0-70994E925BD4}" type="sibTrans" cxnId="{B11C8E74-20E6-4DB5-889D-D2E9FD9AF0FD}">
      <dgm:prSet/>
      <dgm:spPr/>
      <dgm:t>
        <a:bodyPr/>
        <a:lstStyle/>
        <a:p>
          <a:endParaRPr lang="en-US"/>
        </a:p>
      </dgm:t>
    </dgm:pt>
    <dgm:pt modelId="{257E5317-7CBE-485B-87D2-5DD44A2C6DD4}" type="pres">
      <dgm:prSet presAssocID="{8A22B529-8FF8-4515-A017-AAADA700E148}" presName="linear" presStyleCnt="0">
        <dgm:presLayoutVars>
          <dgm:animLvl val="lvl"/>
          <dgm:resizeHandles val="exact"/>
        </dgm:presLayoutVars>
      </dgm:prSet>
      <dgm:spPr/>
    </dgm:pt>
    <dgm:pt modelId="{21763070-DB88-455D-8138-26F19DB1D243}" type="pres">
      <dgm:prSet presAssocID="{B149CC8A-CA13-45EC-8692-3796530642F4}" presName="parentText" presStyleLbl="node1" presStyleIdx="0" presStyleCnt="3">
        <dgm:presLayoutVars>
          <dgm:chMax val="0"/>
          <dgm:bulletEnabled val="1"/>
        </dgm:presLayoutVars>
      </dgm:prSet>
      <dgm:spPr/>
    </dgm:pt>
    <dgm:pt modelId="{5090292A-1BFD-4017-8297-995228B1E5CB}" type="pres">
      <dgm:prSet presAssocID="{B149CC8A-CA13-45EC-8692-3796530642F4}" presName="childText" presStyleLbl="revTx" presStyleIdx="0" presStyleCnt="3">
        <dgm:presLayoutVars>
          <dgm:bulletEnabled val="1"/>
        </dgm:presLayoutVars>
      </dgm:prSet>
      <dgm:spPr/>
    </dgm:pt>
    <dgm:pt modelId="{44D50CDC-3B98-41CB-BD89-67860A55F3F7}" type="pres">
      <dgm:prSet presAssocID="{AB7E843F-391D-4829-B583-C6EED1FA7E38}" presName="parentText" presStyleLbl="node1" presStyleIdx="1" presStyleCnt="3">
        <dgm:presLayoutVars>
          <dgm:chMax val="0"/>
          <dgm:bulletEnabled val="1"/>
        </dgm:presLayoutVars>
      </dgm:prSet>
      <dgm:spPr/>
    </dgm:pt>
    <dgm:pt modelId="{B2763562-D301-49C9-8FCA-438A200AAC44}" type="pres">
      <dgm:prSet presAssocID="{AB7E843F-391D-4829-B583-C6EED1FA7E38}" presName="childText" presStyleLbl="revTx" presStyleIdx="1" presStyleCnt="3">
        <dgm:presLayoutVars>
          <dgm:bulletEnabled val="1"/>
        </dgm:presLayoutVars>
      </dgm:prSet>
      <dgm:spPr/>
    </dgm:pt>
    <dgm:pt modelId="{0CF02EFA-F3FE-46F3-A38D-D42343C4C9E4}" type="pres">
      <dgm:prSet presAssocID="{1775E1D0-EC33-4F45-BDB5-E479EE339BFC}" presName="parentText" presStyleLbl="node1" presStyleIdx="2" presStyleCnt="3">
        <dgm:presLayoutVars>
          <dgm:chMax val="0"/>
          <dgm:bulletEnabled val="1"/>
        </dgm:presLayoutVars>
      </dgm:prSet>
      <dgm:spPr/>
    </dgm:pt>
    <dgm:pt modelId="{2F8DA6E0-E0EE-401E-8F56-B9BC71E3E72C}" type="pres">
      <dgm:prSet presAssocID="{1775E1D0-EC33-4F45-BDB5-E479EE339BFC}" presName="childText" presStyleLbl="revTx" presStyleIdx="2" presStyleCnt="3">
        <dgm:presLayoutVars>
          <dgm:bulletEnabled val="1"/>
        </dgm:presLayoutVars>
      </dgm:prSet>
      <dgm:spPr/>
    </dgm:pt>
  </dgm:ptLst>
  <dgm:cxnLst>
    <dgm:cxn modelId="{AB6C4C01-2F7D-4B85-82B9-91202AFFAFC7}" type="presOf" srcId="{B149CC8A-CA13-45EC-8692-3796530642F4}" destId="{21763070-DB88-455D-8138-26F19DB1D243}" srcOrd="0" destOrd="0" presId="urn:microsoft.com/office/officeart/2005/8/layout/vList2"/>
    <dgm:cxn modelId="{8E92340F-656F-4B7C-A46F-B243407231DB}" type="presOf" srcId="{1775E1D0-EC33-4F45-BDB5-E479EE339BFC}" destId="{0CF02EFA-F3FE-46F3-A38D-D42343C4C9E4}" srcOrd="0" destOrd="0" presId="urn:microsoft.com/office/officeart/2005/8/layout/vList2"/>
    <dgm:cxn modelId="{0D314C1B-2E77-4B0B-B34E-61A738C6FCAC}" srcId="{8A22B529-8FF8-4515-A017-AAADA700E148}" destId="{AB7E843F-391D-4829-B583-C6EED1FA7E38}" srcOrd="1" destOrd="0" parTransId="{1C399CEA-3175-44E9-96A9-97C7405456AB}" sibTransId="{E52D7DF8-093C-4F88-B4B3-BEC66A07D21E}"/>
    <dgm:cxn modelId="{B9708126-FE32-4721-BF8B-DF5543D6E384}" srcId="{B149CC8A-CA13-45EC-8692-3796530642F4}" destId="{E9A703A2-9B59-4693-BBE2-45CE025FC533}" srcOrd="1" destOrd="0" parTransId="{F5192058-5B3E-4505-BEF0-DADEB5898A98}" sibTransId="{6DC49881-DF5D-4696-A43B-FA6773CDC311}"/>
    <dgm:cxn modelId="{3A03A133-0F70-407C-A452-3279F3C77767}" type="presOf" srcId="{433ED934-BB25-4FAF-A27F-E770A08B7925}" destId="{5090292A-1BFD-4017-8297-995228B1E5CB}" srcOrd="0" destOrd="0" presId="urn:microsoft.com/office/officeart/2005/8/layout/vList2"/>
    <dgm:cxn modelId="{F2C21138-8B92-4FD9-88C2-1B5F7A08242F}" type="presOf" srcId="{81D6A4ED-4523-462C-B8B3-A60ECEF5100C}" destId="{B2763562-D301-49C9-8FCA-438A200AAC44}" srcOrd="0" destOrd="1" presId="urn:microsoft.com/office/officeart/2005/8/layout/vList2"/>
    <dgm:cxn modelId="{5FCCBC65-AC05-4D49-AAEA-2491A8D536A3}" srcId="{AB7E843F-391D-4829-B583-C6EED1FA7E38}" destId="{81D6A4ED-4523-462C-B8B3-A60ECEF5100C}" srcOrd="1" destOrd="0" parTransId="{B9868D8D-2E65-40CB-9466-C859C17FF8F6}" sibTransId="{695D0688-4BF3-4F5E-BAF5-576FFD095BE7}"/>
    <dgm:cxn modelId="{1A5F8967-A72D-4175-B3E1-6E1D87CE259F}" srcId="{8A22B529-8FF8-4515-A017-AAADA700E148}" destId="{1775E1D0-EC33-4F45-BDB5-E479EE339BFC}" srcOrd="2" destOrd="0" parTransId="{BF5501C9-550D-4290-84D5-2D0C66A1CAB0}" sibTransId="{B15416B5-96C8-44F8-B6AE-B4C7E14887E2}"/>
    <dgm:cxn modelId="{2AB64B6F-8D7C-4B0A-871C-4DC1F2C59985}" srcId="{8A22B529-8FF8-4515-A017-AAADA700E148}" destId="{B149CC8A-CA13-45EC-8692-3796530642F4}" srcOrd="0" destOrd="0" parTransId="{BCEEA0E8-A62B-4479-8C58-2340D742F0F5}" sibTransId="{722DF982-93D0-437E-8A56-610F309C7017}"/>
    <dgm:cxn modelId="{EF347774-98E7-4368-974E-75CEF0F8F662}" type="presOf" srcId="{8A22B529-8FF8-4515-A017-AAADA700E148}" destId="{257E5317-7CBE-485B-87D2-5DD44A2C6DD4}" srcOrd="0" destOrd="0" presId="urn:microsoft.com/office/officeart/2005/8/layout/vList2"/>
    <dgm:cxn modelId="{B11C8E74-20E6-4DB5-889D-D2E9FD9AF0FD}" srcId="{1775E1D0-EC33-4F45-BDB5-E479EE339BFC}" destId="{5609D952-58C8-4A8E-9CB0-63B29B4D6687}" srcOrd="0" destOrd="0" parTransId="{EACBFEBE-3102-4134-837F-9C32290EF685}" sibTransId="{A1E471DC-3824-438C-92B0-70994E925BD4}"/>
    <dgm:cxn modelId="{7DD2ADC0-C4B1-4059-8EC6-5276B3EEA36B}" srcId="{B149CC8A-CA13-45EC-8692-3796530642F4}" destId="{433ED934-BB25-4FAF-A27F-E770A08B7925}" srcOrd="0" destOrd="0" parTransId="{D5CFD39D-4AC0-44B0-8FC6-C4F8F9F880CD}" sibTransId="{150C1FC1-FE0F-4E6A-BA4A-1CC3ACBA93E3}"/>
    <dgm:cxn modelId="{4C4D90CF-7EE6-48C5-A54A-8BC449C53142}" type="presOf" srcId="{AB7E843F-391D-4829-B583-C6EED1FA7E38}" destId="{44D50CDC-3B98-41CB-BD89-67860A55F3F7}" srcOrd="0" destOrd="0" presId="urn:microsoft.com/office/officeart/2005/8/layout/vList2"/>
    <dgm:cxn modelId="{F3507ED0-890C-4D9E-BEC7-804F87E704C8}" srcId="{AB7E843F-391D-4829-B583-C6EED1FA7E38}" destId="{4C528C48-8644-4DF5-BA13-53A08A83DE03}" srcOrd="0" destOrd="0" parTransId="{AD04C91F-7FC6-4FFF-AD26-DC3146337587}" sibTransId="{BC29D567-757D-473D-8190-C25F08C3563C}"/>
    <dgm:cxn modelId="{40F9F4E7-BDA5-42DD-ABE1-DBA64E00D343}" type="presOf" srcId="{4C528C48-8644-4DF5-BA13-53A08A83DE03}" destId="{B2763562-D301-49C9-8FCA-438A200AAC44}" srcOrd="0" destOrd="0" presId="urn:microsoft.com/office/officeart/2005/8/layout/vList2"/>
    <dgm:cxn modelId="{9B62A7F5-DC0C-46BA-BFED-DC6599C63913}" type="presOf" srcId="{5609D952-58C8-4A8E-9CB0-63B29B4D6687}" destId="{2F8DA6E0-E0EE-401E-8F56-B9BC71E3E72C}" srcOrd="0" destOrd="0" presId="urn:microsoft.com/office/officeart/2005/8/layout/vList2"/>
    <dgm:cxn modelId="{B0D93AFA-EED4-468D-82CE-7511BE9F6C82}" type="presOf" srcId="{E9A703A2-9B59-4693-BBE2-45CE025FC533}" destId="{5090292A-1BFD-4017-8297-995228B1E5CB}" srcOrd="0" destOrd="1" presId="urn:microsoft.com/office/officeart/2005/8/layout/vList2"/>
    <dgm:cxn modelId="{F51A8D35-54CD-49D3-B30D-A216312EDC17}" type="presParOf" srcId="{257E5317-7CBE-485B-87D2-5DD44A2C6DD4}" destId="{21763070-DB88-455D-8138-26F19DB1D243}" srcOrd="0" destOrd="0" presId="urn:microsoft.com/office/officeart/2005/8/layout/vList2"/>
    <dgm:cxn modelId="{21DB7238-825D-4035-886F-692F2F89BA4D}" type="presParOf" srcId="{257E5317-7CBE-485B-87D2-5DD44A2C6DD4}" destId="{5090292A-1BFD-4017-8297-995228B1E5CB}" srcOrd="1" destOrd="0" presId="urn:microsoft.com/office/officeart/2005/8/layout/vList2"/>
    <dgm:cxn modelId="{06057EF2-93D2-448C-A46D-9A287DAA8091}" type="presParOf" srcId="{257E5317-7CBE-485B-87D2-5DD44A2C6DD4}" destId="{44D50CDC-3B98-41CB-BD89-67860A55F3F7}" srcOrd="2" destOrd="0" presId="urn:microsoft.com/office/officeart/2005/8/layout/vList2"/>
    <dgm:cxn modelId="{CAA65887-369E-4D78-B6FE-D5B341D2307D}" type="presParOf" srcId="{257E5317-7CBE-485B-87D2-5DD44A2C6DD4}" destId="{B2763562-D301-49C9-8FCA-438A200AAC44}" srcOrd="3" destOrd="0" presId="urn:microsoft.com/office/officeart/2005/8/layout/vList2"/>
    <dgm:cxn modelId="{D661BBA3-18EC-4046-A097-F8C46F7F8D45}" type="presParOf" srcId="{257E5317-7CBE-485B-87D2-5DD44A2C6DD4}" destId="{0CF02EFA-F3FE-46F3-A38D-D42343C4C9E4}" srcOrd="4" destOrd="0" presId="urn:microsoft.com/office/officeart/2005/8/layout/vList2"/>
    <dgm:cxn modelId="{6C55EADF-299A-4136-B419-344FC47CD004}" type="presParOf" srcId="{257E5317-7CBE-485B-87D2-5DD44A2C6DD4}" destId="{2F8DA6E0-E0EE-401E-8F56-B9BC71E3E72C}"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0318BC-C74A-4421-BB61-79E076F3131E}" type="doc">
      <dgm:prSet loTypeId="urn:microsoft.com/office/officeart/2005/8/layout/default" loCatId="list" qsTypeId="urn:microsoft.com/office/officeart/2005/8/quickstyle/simple1" qsCatId="simple" csTypeId="urn:microsoft.com/office/officeart/2005/8/colors/accent0_3" csCatId="mainScheme"/>
      <dgm:spPr/>
      <dgm:t>
        <a:bodyPr/>
        <a:lstStyle/>
        <a:p>
          <a:endParaRPr lang="en-US"/>
        </a:p>
      </dgm:t>
    </dgm:pt>
    <dgm:pt modelId="{38F65D03-9135-424A-BEA5-08EB02710972}">
      <dgm:prSet/>
      <dgm:spPr/>
      <dgm:t>
        <a:bodyPr/>
        <a:lstStyle/>
        <a:p>
          <a:r>
            <a:rPr lang="en-US"/>
            <a:t>Should be on its own page with “References” centered as title. DO NOT hit enter a bunch, rather create a page break. </a:t>
          </a:r>
        </a:p>
      </dgm:t>
    </dgm:pt>
    <dgm:pt modelId="{7B8E1A96-73B8-4568-8367-22A1BCA22D89}" type="parTrans" cxnId="{E96D3E78-E2B5-44A6-B7C3-CFD46E7D0471}">
      <dgm:prSet/>
      <dgm:spPr/>
      <dgm:t>
        <a:bodyPr/>
        <a:lstStyle/>
        <a:p>
          <a:endParaRPr lang="en-US"/>
        </a:p>
      </dgm:t>
    </dgm:pt>
    <dgm:pt modelId="{04BFE194-C0B9-4480-AC8B-4C98D7D929B3}" type="sibTrans" cxnId="{E96D3E78-E2B5-44A6-B7C3-CFD46E7D0471}">
      <dgm:prSet/>
      <dgm:spPr/>
      <dgm:t>
        <a:bodyPr/>
        <a:lstStyle/>
        <a:p>
          <a:endParaRPr lang="en-US"/>
        </a:p>
      </dgm:t>
    </dgm:pt>
    <dgm:pt modelId="{479FB6EF-9F87-49E5-8ADE-A1CA3DBB09B8}">
      <dgm:prSet/>
      <dgm:spPr/>
      <dgm:t>
        <a:bodyPr/>
        <a:lstStyle/>
        <a:p>
          <a:r>
            <a:rPr lang="en-US"/>
            <a:t>Reference page should be double spaced, 12-pt font, Times New Roman</a:t>
          </a:r>
        </a:p>
      </dgm:t>
    </dgm:pt>
    <dgm:pt modelId="{7F667B92-5ABB-4EA1-BCDE-3986C77D370B}" type="parTrans" cxnId="{20181EE6-95C9-4CAC-AF01-C4D0CEDAB708}">
      <dgm:prSet/>
      <dgm:spPr/>
      <dgm:t>
        <a:bodyPr/>
        <a:lstStyle/>
        <a:p>
          <a:endParaRPr lang="en-US"/>
        </a:p>
      </dgm:t>
    </dgm:pt>
    <dgm:pt modelId="{357D32CE-E6B6-495E-BAF8-2FD380D5EB63}" type="sibTrans" cxnId="{20181EE6-95C9-4CAC-AF01-C4D0CEDAB708}">
      <dgm:prSet/>
      <dgm:spPr/>
      <dgm:t>
        <a:bodyPr/>
        <a:lstStyle/>
        <a:p>
          <a:endParaRPr lang="en-US"/>
        </a:p>
      </dgm:t>
    </dgm:pt>
    <dgm:pt modelId="{331F543E-4DE2-476B-9951-3FADD3BF587F}">
      <dgm:prSet/>
      <dgm:spPr/>
      <dgm:t>
        <a:bodyPr/>
        <a:lstStyle/>
        <a:p>
          <a:r>
            <a:rPr lang="en-US"/>
            <a:t>Difference in formatting is the “hanging indent”</a:t>
          </a:r>
        </a:p>
      </dgm:t>
    </dgm:pt>
    <dgm:pt modelId="{244E1009-BF1B-4866-B698-A4A9B4E3842C}" type="parTrans" cxnId="{8B853A87-15EE-470E-BA09-1E8D0374E160}">
      <dgm:prSet/>
      <dgm:spPr/>
      <dgm:t>
        <a:bodyPr/>
        <a:lstStyle/>
        <a:p>
          <a:endParaRPr lang="en-US"/>
        </a:p>
      </dgm:t>
    </dgm:pt>
    <dgm:pt modelId="{CDFB53C4-4806-4F8B-B1B3-1F6A0D0910BD}" type="sibTrans" cxnId="{8B853A87-15EE-470E-BA09-1E8D0374E160}">
      <dgm:prSet/>
      <dgm:spPr/>
      <dgm:t>
        <a:bodyPr/>
        <a:lstStyle/>
        <a:p>
          <a:endParaRPr lang="en-US"/>
        </a:p>
      </dgm:t>
    </dgm:pt>
    <dgm:pt modelId="{407D77CE-9CF7-4C6D-B83C-6B1C8522E431}">
      <dgm:prSet/>
      <dgm:spPr/>
      <dgm:t>
        <a:bodyPr/>
        <a:lstStyle/>
        <a:p>
          <a:r>
            <a:rPr lang="en-US"/>
            <a:t>References should be listed in alphabetic order by first author’s last name</a:t>
          </a:r>
        </a:p>
      </dgm:t>
    </dgm:pt>
    <dgm:pt modelId="{1C7F5A37-079E-47A3-9238-3638AA4E00AD}" type="parTrans" cxnId="{932A272D-3C3B-4FDC-8030-B768639E400F}">
      <dgm:prSet/>
      <dgm:spPr/>
      <dgm:t>
        <a:bodyPr/>
        <a:lstStyle/>
        <a:p>
          <a:endParaRPr lang="en-US"/>
        </a:p>
      </dgm:t>
    </dgm:pt>
    <dgm:pt modelId="{0095772E-FAC7-4FF9-90D0-F3E14B35FA6A}" type="sibTrans" cxnId="{932A272D-3C3B-4FDC-8030-B768639E400F}">
      <dgm:prSet/>
      <dgm:spPr/>
      <dgm:t>
        <a:bodyPr/>
        <a:lstStyle/>
        <a:p>
          <a:endParaRPr lang="en-US"/>
        </a:p>
      </dgm:t>
    </dgm:pt>
    <dgm:pt modelId="{419037D5-DF4B-40DB-8485-9279B1F514D5}">
      <dgm:prSet/>
      <dgm:spPr/>
      <dgm:t>
        <a:bodyPr/>
        <a:lstStyle/>
        <a:p>
          <a:r>
            <a:rPr lang="en-US"/>
            <a:t>If multiple references by the same author, those now go in chronological order based on date published. </a:t>
          </a:r>
        </a:p>
      </dgm:t>
    </dgm:pt>
    <dgm:pt modelId="{EB1A7AD6-F823-47CE-A9E0-E3397C7B423F}" type="parTrans" cxnId="{5293DB9D-4B0C-46AB-A813-165D72C335F4}">
      <dgm:prSet/>
      <dgm:spPr/>
      <dgm:t>
        <a:bodyPr/>
        <a:lstStyle/>
        <a:p>
          <a:endParaRPr lang="en-US"/>
        </a:p>
      </dgm:t>
    </dgm:pt>
    <dgm:pt modelId="{0E30CEF9-76D1-48CD-A03F-C5DD9B21F743}" type="sibTrans" cxnId="{5293DB9D-4B0C-46AB-A813-165D72C335F4}">
      <dgm:prSet/>
      <dgm:spPr/>
      <dgm:t>
        <a:bodyPr/>
        <a:lstStyle/>
        <a:p>
          <a:endParaRPr lang="en-US"/>
        </a:p>
      </dgm:t>
    </dgm:pt>
    <dgm:pt modelId="{C23297D9-45AD-4F2A-871B-C45E386F4347}" type="pres">
      <dgm:prSet presAssocID="{5E0318BC-C74A-4421-BB61-79E076F3131E}" presName="diagram" presStyleCnt="0">
        <dgm:presLayoutVars>
          <dgm:dir/>
          <dgm:resizeHandles val="exact"/>
        </dgm:presLayoutVars>
      </dgm:prSet>
      <dgm:spPr/>
    </dgm:pt>
    <dgm:pt modelId="{E85CB5E1-8FE6-490B-A1ED-DD0C7149C84B}" type="pres">
      <dgm:prSet presAssocID="{38F65D03-9135-424A-BEA5-08EB02710972}" presName="node" presStyleLbl="node1" presStyleIdx="0" presStyleCnt="5">
        <dgm:presLayoutVars>
          <dgm:bulletEnabled val="1"/>
        </dgm:presLayoutVars>
      </dgm:prSet>
      <dgm:spPr/>
    </dgm:pt>
    <dgm:pt modelId="{DCC6097A-85D9-4A17-88D7-FC4EA0A6486B}" type="pres">
      <dgm:prSet presAssocID="{04BFE194-C0B9-4480-AC8B-4C98D7D929B3}" presName="sibTrans" presStyleCnt="0"/>
      <dgm:spPr/>
    </dgm:pt>
    <dgm:pt modelId="{A1FC2EF6-C800-4CCD-9FB6-639DC65F6586}" type="pres">
      <dgm:prSet presAssocID="{479FB6EF-9F87-49E5-8ADE-A1CA3DBB09B8}" presName="node" presStyleLbl="node1" presStyleIdx="1" presStyleCnt="5">
        <dgm:presLayoutVars>
          <dgm:bulletEnabled val="1"/>
        </dgm:presLayoutVars>
      </dgm:prSet>
      <dgm:spPr/>
    </dgm:pt>
    <dgm:pt modelId="{8CB3AFFD-9EBB-4EC5-91C9-C9F9534EFD43}" type="pres">
      <dgm:prSet presAssocID="{357D32CE-E6B6-495E-BAF8-2FD380D5EB63}" presName="sibTrans" presStyleCnt="0"/>
      <dgm:spPr/>
    </dgm:pt>
    <dgm:pt modelId="{321EC744-4F64-4414-BE92-BD6FB0CC4699}" type="pres">
      <dgm:prSet presAssocID="{331F543E-4DE2-476B-9951-3FADD3BF587F}" presName="node" presStyleLbl="node1" presStyleIdx="2" presStyleCnt="5">
        <dgm:presLayoutVars>
          <dgm:bulletEnabled val="1"/>
        </dgm:presLayoutVars>
      </dgm:prSet>
      <dgm:spPr/>
    </dgm:pt>
    <dgm:pt modelId="{B695CCFC-47C2-460A-989B-79288A5A3888}" type="pres">
      <dgm:prSet presAssocID="{CDFB53C4-4806-4F8B-B1B3-1F6A0D0910BD}" presName="sibTrans" presStyleCnt="0"/>
      <dgm:spPr/>
    </dgm:pt>
    <dgm:pt modelId="{47800266-3AFF-42E0-9483-5EDC9C37C2DD}" type="pres">
      <dgm:prSet presAssocID="{407D77CE-9CF7-4C6D-B83C-6B1C8522E431}" presName="node" presStyleLbl="node1" presStyleIdx="3" presStyleCnt="5">
        <dgm:presLayoutVars>
          <dgm:bulletEnabled val="1"/>
        </dgm:presLayoutVars>
      </dgm:prSet>
      <dgm:spPr/>
    </dgm:pt>
    <dgm:pt modelId="{5B4D107B-6088-4588-B281-7056516CB6F0}" type="pres">
      <dgm:prSet presAssocID="{0095772E-FAC7-4FF9-90D0-F3E14B35FA6A}" presName="sibTrans" presStyleCnt="0"/>
      <dgm:spPr/>
    </dgm:pt>
    <dgm:pt modelId="{69283DF6-5E9F-4ABA-AB72-EDB18472A8F5}" type="pres">
      <dgm:prSet presAssocID="{419037D5-DF4B-40DB-8485-9279B1F514D5}" presName="node" presStyleLbl="node1" presStyleIdx="4" presStyleCnt="5">
        <dgm:presLayoutVars>
          <dgm:bulletEnabled val="1"/>
        </dgm:presLayoutVars>
      </dgm:prSet>
      <dgm:spPr/>
    </dgm:pt>
  </dgm:ptLst>
  <dgm:cxnLst>
    <dgm:cxn modelId="{932A272D-3C3B-4FDC-8030-B768639E400F}" srcId="{5E0318BC-C74A-4421-BB61-79E076F3131E}" destId="{407D77CE-9CF7-4C6D-B83C-6B1C8522E431}" srcOrd="3" destOrd="0" parTransId="{1C7F5A37-079E-47A3-9238-3638AA4E00AD}" sibTransId="{0095772E-FAC7-4FF9-90D0-F3E14B35FA6A}"/>
    <dgm:cxn modelId="{99DF135C-979B-4C1D-BA8C-8B1DC18AFD69}" type="presOf" srcId="{407D77CE-9CF7-4C6D-B83C-6B1C8522E431}" destId="{47800266-3AFF-42E0-9483-5EDC9C37C2DD}" srcOrd="0" destOrd="0" presId="urn:microsoft.com/office/officeart/2005/8/layout/default"/>
    <dgm:cxn modelId="{786EFA53-5CD3-4D97-A5EB-FA362981C0C1}" type="presOf" srcId="{479FB6EF-9F87-49E5-8ADE-A1CA3DBB09B8}" destId="{A1FC2EF6-C800-4CCD-9FB6-639DC65F6586}" srcOrd="0" destOrd="0" presId="urn:microsoft.com/office/officeart/2005/8/layout/default"/>
    <dgm:cxn modelId="{E96D3E78-E2B5-44A6-B7C3-CFD46E7D0471}" srcId="{5E0318BC-C74A-4421-BB61-79E076F3131E}" destId="{38F65D03-9135-424A-BEA5-08EB02710972}" srcOrd="0" destOrd="0" parTransId="{7B8E1A96-73B8-4568-8367-22A1BCA22D89}" sibTransId="{04BFE194-C0B9-4480-AC8B-4C98D7D929B3}"/>
    <dgm:cxn modelId="{8B853A87-15EE-470E-BA09-1E8D0374E160}" srcId="{5E0318BC-C74A-4421-BB61-79E076F3131E}" destId="{331F543E-4DE2-476B-9951-3FADD3BF587F}" srcOrd="2" destOrd="0" parTransId="{244E1009-BF1B-4866-B698-A4A9B4E3842C}" sibTransId="{CDFB53C4-4806-4F8B-B1B3-1F6A0D0910BD}"/>
    <dgm:cxn modelId="{5293DB9D-4B0C-46AB-A813-165D72C335F4}" srcId="{5E0318BC-C74A-4421-BB61-79E076F3131E}" destId="{419037D5-DF4B-40DB-8485-9279B1F514D5}" srcOrd="4" destOrd="0" parTransId="{EB1A7AD6-F823-47CE-A9E0-E3397C7B423F}" sibTransId="{0E30CEF9-76D1-48CD-A03F-C5DD9B21F743}"/>
    <dgm:cxn modelId="{C783939F-DFFD-477C-99F8-4B405EFF2A1D}" type="presOf" srcId="{5E0318BC-C74A-4421-BB61-79E076F3131E}" destId="{C23297D9-45AD-4F2A-871B-C45E386F4347}" srcOrd="0" destOrd="0" presId="urn:microsoft.com/office/officeart/2005/8/layout/default"/>
    <dgm:cxn modelId="{CB2EC9BD-9DAB-4576-BA7C-9FE40CB9A71A}" type="presOf" srcId="{419037D5-DF4B-40DB-8485-9279B1F514D5}" destId="{69283DF6-5E9F-4ABA-AB72-EDB18472A8F5}" srcOrd="0" destOrd="0" presId="urn:microsoft.com/office/officeart/2005/8/layout/default"/>
    <dgm:cxn modelId="{82890CCE-7FE4-492F-8A12-ABDCDAFBB590}" type="presOf" srcId="{331F543E-4DE2-476B-9951-3FADD3BF587F}" destId="{321EC744-4F64-4414-BE92-BD6FB0CC4699}" srcOrd="0" destOrd="0" presId="urn:microsoft.com/office/officeart/2005/8/layout/default"/>
    <dgm:cxn modelId="{20181EE6-95C9-4CAC-AF01-C4D0CEDAB708}" srcId="{5E0318BC-C74A-4421-BB61-79E076F3131E}" destId="{479FB6EF-9F87-49E5-8ADE-A1CA3DBB09B8}" srcOrd="1" destOrd="0" parTransId="{7F667B92-5ABB-4EA1-BCDE-3986C77D370B}" sibTransId="{357D32CE-E6B6-495E-BAF8-2FD380D5EB63}"/>
    <dgm:cxn modelId="{8300F8F9-8937-40BE-B300-D9D1743324E6}" type="presOf" srcId="{38F65D03-9135-424A-BEA5-08EB02710972}" destId="{E85CB5E1-8FE6-490B-A1ED-DD0C7149C84B}" srcOrd="0" destOrd="0" presId="urn:microsoft.com/office/officeart/2005/8/layout/default"/>
    <dgm:cxn modelId="{FA3DE742-279F-4383-A49F-605AFE17D459}" type="presParOf" srcId="{C23297D9-45AD-4F2A-871B-C45E386F4347}" destId="{E85CB5E1-8FE6-490B-A1ED-DD0C7149C84B}" srcOrd="0" destOrd="0" presId="urn:microsoft.com/office/officeart/2005/8/layout/default"/>
    <dgm:cxn modelId="{5A4E51FE-7218-4055-826F-F8EDB5019145}" type="presParOf" srcId="{C23297D9-45AD-4F2A-871B-C45E386F4347}" destId="{DCC6097A-85D9-4A17-88D7-FC4EA0A6486B}" srcOrd="1" destOrd="0" presId="urn:microsoft.com/office/officeart/2005/8/layout/default"/>
    <dgm:cxn modelId="{DCBFDA41-CEDD-4D1D-A0C5-BE2806C6D057}" type="presParOf" srcId="{C23297D9-45AD-4F2A-871B-C45E386F4347}" destId="{A1FC2EF6-C800-4CCD-9FB6-639DC65F6586}" srcOrd="2" destOrd="0" presId="urn:microsoft.com/office/officeart/2005/8/layout/default"/>
    <dgm:cxn modelId="{5AC4963D-5B9F-454E-94B3-9094B51F4F57}" type="presParOf" srcId="{C23297D9-45AD-4F2A-871B-C45E386F4347}" destId="{8CB3AFFD-9EBB-4EC5-91C9-C9F9534EFD43}" srcOrd="3" destOrd="0" presId="urn:microsoft.com/office/officeart/2005/8/layout/default"/>
    <dgm:cxn modelId="{57082C2F-2DF3-4F6A-A868-1E3462EFDC8D}" type="presParOf" srcId="{C23297D9-45AD-4F2A-871B-C45E386F4347}" destId="{321EC744-4F64-4414-BE92-BD6FB0CC4699}" srcOrd="4" destOrd="0" presId="urn:microsoft.com/office/officeart/2005/8/layout/default"/>
    <dgm:cxn modelId="{CD974815-7D8B-442A-B6A1-B75F4E2EC2A4}" type="presParOf" srcId="{C23297D9-45AD-4F2A-871B-C45E386F4347}" destId="{B695CCFC-47C2-460A-989B-79288A5A3888}" srcOrd="5" destOrd="0" presId="urn:microsoft.com/office/officeart/2005/8/layout/default"/>
    <dgm:cxn modelId="{6A21A00F-F842-4B43-A387-08BF5003729B}" type="presParOf" srcId="{C23297D9-45AD-4F2A-871B-C45E386F4347}" destId="{47800266-3AFF-42E0-9483-5EDC9C37C2DD}" srcOrd="6" destOrd="0" presId="urn:microsoft.com/office/officeart/2005/8/layout/default"/>
    <dgm:cxn modelId="{B320E0E3-3711-4BA4-A783-BBDFFAA48ACF}" type="presParOf" srcId="{C23297D9-45AD-4F2A-871B-C45E386F4347}" destId="{5B4D107B-6088-4588-B281-7056516CB6F0}" srcOrd="7" destOrd="0" presId="urn:microsoft.com/office/officeart/2005/8/layout/default"/>
    <dgm:cxn modelId="{92D58445-EEC9-47B9-88B7-63E9F2796F74}" type="presParOf" srcId="{C23297D9-45AD-4F2A-871B-C45E386F4347}" destId="{69283DF6-5E9F-4ABA-AB72-EDB18472A8F5}"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155585-B5F2-49D1-9134-BEE485CB957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7265599-EC8D-441A-A46C-C1519E0AE77F}">
      <dgm:prSet/>
      <dgm:spPr/>
      <dgm:t>
        <a:bodyPr/>
        <a:lstStyle/>
        <a:p>
          <a:r>
            <a:rPr lang="en-US"/>
            <a:t>Book and Name of Journal are </a:t>
          </a:r>
          <a:r>
            <a:rPr lang="en-US" i="1"/>
            <a:t>italicized</a:t>
          </a:r>
          <a:r>
            <a:rPr lang="en-US"/>
            <a:t>, whereas names of articles are in “quotations”</a:t>
          </a:r>
        </a:p>
      </dgm:t>
    </dgm:pt>
    <dgm:pt modelId="{3FAD447C-8DD8-40A5-885E-DE26E6B5A0A7}" type="parTrans" cxnId="{F8F4E58C-2208-4823-A00D-E4910BD7CD8C}">
      <dgm:prSet/>
      <dgm:spPr/>
      <dgm:t>
        <a:bodyPr/>
        <a:lstStyle/>
        <a:p>
          <a:endParaRPr lang="en-US"/>
        </a:p>
      </dgm:t>
    </dgm:pt>
    <dgm:pt modelId="{36E9FC07-24A4-4C87-83D0-FDA0ABDC2814}" type="sibTrans" cxnId="{F8F4E58C-2208-4823-A00D-E4910BD7CD8C}">
      <dgm:prSet/>
      <dgm:spPr/>
      <dgm:t>
        <a:bodyPr/>
        <a:lstStyle/>
        <a:p>
          <a:endParaRPr lang="en-US"/>
        </a:p>
      </dgm:t>
    </dgm:pt>
    <dgm:pt modelId="{8D5D9376-4CC0-41A8-A7F4-C5D93A449D63}">
      <dgm:prSet/>
      <dgm:spPr/>
      <dgm:t>
        <a:bodyPr/>
        <a:lstStyle/>
        <a:p>
          <a:r>
            <a:rPr lang="en-US"/>
            <a:t>Multiple Authors: Last name of author 1, First Name of author 1, First Last of author 2, First Last of author 3, and First Last of author 4. </a:t>
          </a:r>
        </a:p>
      </dgm:t>
    </dgm:pt>
    <dgm:pt modelId="{7510138C-BCFC-4391-AF69-37E849B4C1A3}" type="parTrans" cxnId="{4A8F78A1-CEDF-4984-9ADD-EC1A36A45B33}">
      <dgm:prSet/>
      <dgm:spPr/>
      <dgm:t>
        <a:bodyPr/>
        <a:lstStyle/>
        <a:p>
          <a:endParaRPr lang="en-US"/>
        </a:p>
      </dgm:t>
    </dgm:pt>
    <dgm:pt modelId="{EEE2FD8C-3B98-49BA-B4C0-EC4A119EB36C}" type="sibTrans" cxnId="{4A8F78A1-CEDF-4984-9ADD-EC1A36A45B33}">
      <dgm:prSet/>
      <dgm:spPr/>
      <dgm:t>
        <a:bodyPr/>
        <a:lstStyle/>
        <a:p>
          <a:endParaRPr lang="en-US"/>
        </a:p>
      </dgm:t>
    </dgm:pt>
    <dgm:pt modelId="{062A82B3-9BE9-4513-8458-08FF0EFA71BE}">
      <dgm:prSet/>
      <dgm:spPr/>
      <dgm:t>
        <a:bodyPr/>
        <a:lstStyle/>
        <a:p>
          <a:r>
            <a:rPr lang="en-US"/>
            <a:t>Capitalize all words throughout the citations except for particles, coordinating conjunctions, and prepositions. Unless it is the first or last word. </a:t>
          </a:r>
        </a:p>
      </dgm:t>
    </dgm:pt>
    <dgm:pt modelId="{A4D0F7E0-E308-4915-8E03-275D1F118642}" type="parTrans" cxnId="{00B03083-B05E-4E57-B92F-D3E1BD5D28A9}">
      <dgm:prSet/>
      <dgm:spPr/>
      <dgm:t>
        <a:bodyPr/>
        <a:lstStyle/>
        <a:p>
          <a:endParaRPr lang="en-US"/>
        </a:p>
      </dgm:t>
    </dgm:pt>
    <dgm:pt modelId="{3A7D36EB-1D94-4173-B899-2C8EBA8FB511}" type="sibTrans" cxnId="{00B03083-B05E-4E57-B92F-D3E1BD5D28A9}">
      <dgm:prSet/>
      <dgm:spPr/>
      <dgm:t>
        <a:bodyPr/>
        <a:lstStyle/>
        <a:p>
          <a:endParaRPr lang="en-US"/>
        </a:p>
      </dgm:t>
    </dgm:pt>
    <dgm:pt modelId="{751ABCB9-5322-4B65-897E-18876001E80F}">
      <dgm:prSet/>
      <dgm:spPr/>
      <dgm:t>
        <a:bodyPr/>
        <a:lstStyle/>
        <a:p>
          <a:r>
            <a:rPr lang="en-US"/>
            <a:t>“The Rules for Capitalizing the Words in a Title” is correct. </a:t>
          </a:r>
        </a:p>
      </dgm:t>
    </dgm:pt>
    <dgm:pt modelId="{1742B944-95D5-4433-A3C9-8E6B8A25124E}" type="parTrans" cxnId="{95C5570F-30DD-41EF-8B2B-F7A574660033}">
      <dgm:prSet/>
      <dgm:spPr/>
      <dgm:t>
        <a:bodyPr/>
        <a:lstStyle/>
        <a:p>
          <a:endParaRPr lang="en-US"/>
        </a:p>
      </dgm:t>
    </dgm:pt>
    <dgm:pt modelId="{5706650A-DA91-409E-92C7-E2B2F485219A}" type="sibTrans" cxnId="{95C5570F-30DD-41EF-8B2B-F7A574660033}">
      <dgm:prSet/>
      <dgm:spPr/>
      <dgm:t>
        <a:bodyPr/>
        <a:lstStyle/>
        <a:p>
          <a:endParaRPr lang="en-US"/>
        </a:p>
      </dgm:t>
    </dgm:pt>
    <dgm:pt modelId="{3AE4C7CD-35F3-4AA8-BD5D-0694980D441E}" type="pres">
      <dgm:prSet presAssocID="{96155585-B5F2-49D1-9134-BEE485CB9579}" presName="root" presStyleCnt="0">
        <dgm:presLayoutVars>
          <dgm:dir/>
          <dgm:resizeHandles val="exact"/>
        </dgm:presLayoutVars>
      </dgm:prSet>
      <dgm:spPr/>
    </dgm:pt>
    <dgm:pt modelId="{E25CCA7E-9FA2-457D-97EF-403A7A5DB817}" type="pres">
      <dgm:prSet presAssocID="{77265599-EC8D-441A-A46C-C1519E0AE77F}" presName="compNode" presStyleCnt="0"/>
      <dgm:spPr/>
    </dgm:pt>
    <dgm:pt modelId="{A018D266-C2A9-4CBF-B989-BE8207101F42}" type="pres">
      <dgm:prSet presAssocID="{77265599-EC8D-441A-A46C-C1519E0AE77F}" presName="bgRect" presStyleLbl="bgShp" presStyleIdx="0" presStyleCnt="3"/>
      <dgm:spPr/>
    </dgm:pt>
    <dgm:pt modelId="{BE6A78C6-25FC-4F67-8CCF-1D05667DE848}" type="pres">
      <dgm:prSet presAssocID="{77265599-EC8D-441A-A46C-C1519E0AE77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Book"/>
        </a:ext>
      </dgm:extLst>
    </dgm:pt>
    <dgm:pt modelId="{DDAA8A17-BC09-4D0D-9FF4-F5C8D0568EF4}" type="pres">
      <dgm:prSet presAssocID="{77265599-EC8D-441A-A46C-C1519E0AE77F}" presName="spaceRect" presStyleCnt="0"/>
      <dgm:spPr/>
    </dgm:pt>
    <dgm:pt modelId="{8A007041-590B-4329-8BF5-6932060026A5}" type="pres">
      <dgm:prSet presAssocID="{77265599-EC8D-441A-A46C-C1519E0AE77F}" presName="parTx" presStyleLbl="revTx" presStyleIdx="0" presStyleCnt="4">
        <dgm:presLayoutVars>
          <dgm:chMax val="0"/>
          <dgm:chPref val="0"/>
        </dgm:presLayoutVars>
      </dgm:prSet>
      <dgm:spPr/>
    </dgm:pt>
    <dgm:pt modelId="{85A7699C-DA73-414C-AC28-ABFAC5228C8C}" type="pres">
      <dgm:prSet presAssocID="{36E9FC07-24A4-4C87-83D0-FDA0ABDC2814}" presName="sibTrans" presStyleCnt="0"/>
      <dgm:spPr/>
    </dgm:pt>
    <dgm:pt modelId="{1E9A487D-A78A-45F2-ABEA-6911A722F18D}" type="pres">
      <dgm:prSet presAssocID="{8D5D9376-4CC0-41A8-A7F4-C5D93A449D63}" presName="compNode" presStyleCnt="0"/>
      <dgm:spPr/>
    </dgm:pt>
    <dgm:pt modelId="{583424A8-DAD1-4C63-B407-B58B8FB03596}" type="pres">
      <dgm:prSet presAssocID="{8D5D9376-4CC0-41A8-A7F4-C5D93A449D63}" presName="bgRect" presStyleLbl="bgShp" presStyleIdx="1" presStyleCnt="3"/>
      <dgm:spPr/>
    </dgm:pt>
    <dgm:pt modelId="{83202EEC-51DF-4E62-98FC-B43AD7CD94AA}" type="pres">
      <dgm:prSet presAssocID="{8D5D9376-4CC0-41A8-A7F4-C5D93A449D6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ypewriter"/>
        </a:ext>
      </dgm:extLst>
    </dgm:pt>
    <dgm:pt modelId="{8D297C38-A232-48EF-89BE-A8ED34B9E816}" type="pres">
      <dgm:prSet presAssocID="{8D5D9376-4CC0-41A8-A7F4-C5D93A449D63}" presName="spaceRect" presStyleCnt="0"/>
      <dgm:spPr/>
    </dgm:pt>
    <dgm:pt modelId="{1219B566-A56B-4F33-BE11-7480167FA6E1}" type="pres">
      <dgm:prSet presAssocID="{8D5D9376-4CC0-41A8-A7F4-C5D93A449D63}" presName="parTx" presStyleLbl="revTx" presStyleIdx="1" presStyleCnt="4">
        <dgm:presLayoutVars>
          <dgm:chMax val="0"/>
          <dgm:chPref val="0"/>
        </dgm:presLayoutVars>
      </dgm:prSet>
      <dgm:spPr/>
    </dgm:pt>
    <dgm:pt modelId="{DDF54C63-9B64-4644-8F70-A8CDE04AAD93}" type="pres">
      <dgm:prSet presAssocID="{EEE2FD8C-3B98-49BA-B4C0-EC4A119EB36C}" presName="sibTrans" presStyleCnt="0"/>
      <dgm:spPr/>
    </dgm:pt>
    <dgm:pt modelId="{B4FEA6CE-C68F-4412-86AE-37E43013DD9D}" type="pres">
      <dgm:prSet presAssocID="{062A82B3-9BE9-4513-8458-08FF0EFA71BE}" presName="compNode" presStyleCnt="0"/>
      <dgm:spPr/>
    </dgm:pt>
    <dgm:pt modelId="{2292322D-0547-47CF-90BE-52D94D75F739}" type="pres">
      <dgm:prSet presAssocID="{062A82B3-9BE9-4513-8458-08FF0EFA71BE}" presName="bgRect" presStyleLbl="bgShp" presStyleIdx="2" presStyleCnt="3"/>
      <dgm:spPr/>
    </dgm:pt>
    <dgm:pt modelId="{E31ED469-3C53-426F-AAB4-B1B04FB8CC01}" type="pres">
      <dgm:prSet presAssocID="{062A82B3-9BE9-4513-8458-08FF0EFA71B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otes"/>
        </a:ext>
      </dgm:extLst>
    </dgm:pt>
    <dgm:pt modelId="{908AB763-1D3F-43A9-84A7-CCA3D3C0604A}" type="pres">
      <dgm:prSet presAssocID="{062A82B3-9BE9-4513-8458-08FF0EFA71BE}" presName="spaceRect" presStyleCnt="0"/>
      <dgm:spPr/>
    </dgm:pt>
    <dgm:pt modelId="{5069817A-4AE1-462A-A1ED-67DF3B7C072E}" type="pres">
      <dgm:prSet presAssocID="{062A82B3-9BE9-4513-8458-08FF0EFA71BE}" presName="parTx" presStyleLbl="revTx" presStyleIdx="2" presStyleCnt="4">
        <dgm:presLayoutVars>
          <dgm:chMax val="0"/>
          <dgm:chPref val="0"/>
        </dgm:presLayoutVars>
      </dgm:prSet>
      <dgm:spPr/>
    </dgm:pt>
    <dgm:pt modelId="{F1981358-B46A-42DD-A2D2-8B9E8165BFA2}" type="pres">
      <dgm:prSet presAssocID="{062A82B3-9BE9-4513-8458-08FF0EFA71BE}" presName="desTx" presStyleLbl="revTx" presStyleIdx="3" presStyleCnt="4">
        <dgm:presLayoutVars/>
      </dgm:prSet>
      <dgm:spPr/>
    </dgm:pt>
  </dgm:ptLst>
  <dgm:cxnLst>
    <dgm:cxn modelId="{95C5570F-30DD-41EF-8B2B-F7A574660033}" srcId="{062A82B3-9BE9-4513-8458-08FF0EFA71BE}" destId="{751ABCB9-5322-4B65-897E-18876001E80F}" srcOrd="0" destOrd="0" parTransId="{1742B944-95D5-4433-A3C9-8E6B8A25124E}" sibTransId="{5706650A-DA91-409E-92C7-E2B2F485219A}"/>
    <dgm:cxn modelId="{08EF7F76-21A9-4753-9677-56DE38641545}" type="presOf" srcId="{77265599-EC8D-441A-A46C-C1519E0AE77F}" destId="{8A007041-590B-4329-8BF5-6932060026A5}" srcOrd="0" destOrd="0" presId="urn:microsoft.com/office/officeart/2018/2/layout/IconVerticalSolidList"/>
    <dgm:cxn modelId="{00B03083-B05E-4E57-B92F-D3E1BD5D28A9}" srcId="{96155585-B5F2-49D1-9134-BEE485CB9579}" destId="{062A82B3-9BE9-4513-8458-08FF0EFA71BE}" srcOrd="2" destOrd="0" parTransId="{A4D0F7E0-E308-4915-8E03-275D1F118642}" sibTransId="{3A7D36EB-1D94-4173-B899-2C8EBA8FB511}"/>
    <dgm:cxn modelId="{F8F4E58C-2208-4823-A00D-E4910BD7CD8C}" srcId="{96155585-B5F2-49D1-9134-BEE485CB9579}" destId="{77265599-EC8D-441A-A46C-C1519E0AE77F}" srcOrd="0" destOrd="0" parTransId="{3FAD447C-8DD8-40A5-885E-DE26E6B5A0A7}" sibTransId="{36E9FC07-24A4-4C87-83D0-FDA0ABDC2814}"/>
    <dgm:cxn modelId="{3039E797-659A-4E38-8902-BA848F1ACF30}" type="presOf" srcId="{751ABCB9-5322-4B65-897E-18876001E80F}" destId="{F1981358-B46A-42DD-A2D2-8B9E8165BFA2}" srcOrd="0" destOrd="0" presId="urn:microsoft.com/office/officeart/2018/2/layout/IconVerticalSolidList"/>
    <dgm:cxn modelId="{C92D68A1-172F-4369-ADE5-CED7BA16308A}" type="presOf" srcId="{96155585-B5F2-49D1-9134-BEE485CB9579}" destId="{3AE4C7CD-35F3-4AA8-BD5D-0694980D441E}" srcOrd="0" destOrd="0" presId="urn:microsoft.com/office/officeart/2018/2/layout/IconVerticalSolidList"/>
    <dgm:cxn modelId="{4A8F78A1-CEDF-4984-9ADD-EC1A36A45B33}" srcId="{96155585-B5F2-49D1-9134-BEE485CB9579}" destId="{8D5D9376-4CC0-41A8-A7F4-C5D93A449D63}" srcOrd="1" destOrd="0" parTransId="{7510138C-BCFC-4391-AF69-37E849B4C1A3}" sibTransId="{EEE2FD8C-3B98-49BA-B4C0-EC4A119EB36C}"/>
    <dgm:cxn modelId="{2DA6B8D6-52DA-4D5D-938F-0B34BE7F12B4}" type="presOf" srcId="{062A82B3-9BE9-4513-8458-08FF0EFA71BE}" destId="{5069817A-4AE1-462A-A1ED-67DF3B7C072E}" srcOrd="0" destOrd="0" presId="urn:microsoft.com/office/officeart/2018/2/layout/IconVerticalSolidList"/>
    <dgm:cxn modelId="{B01F3CE9-C4FD-4CFD-B35B-07A1153527BA}" type="presOf" srcId="{8D5D9376-4CC0-41A8-A7F4-C5D93A449D63}" destId="{1219B566-A56B-4F33-BE11-7480167FA6E1}" srcOrd="0" destOrd="0" presId="urn:microsoft.com/office/officeart/2018/2/layout/IconVerticalSolidList"/>
    <dgm:cxn modelId="{A90CB1AB-5A2D-4B02-B983-986CEB130260}" type="presParOf" srcId="{3AE4C7CD-35F3-4AA8-BD5D-0694980D441E}" destId="{E25CCA7E-9FA2-457D-97EF-403A7A5DB817}" srcOrd="0" destOrd="0" presId="urn:microsoft.com/office/officeart/2018/2/layout/IconVerticalSolidList"/>
    <dgm:cxn modelId="{F5ADF719-F9AC-4731-9D44-972B56984FEB}" type="presParOf" srcId="{E25CCA7E-9FA2-457D-97EF-403A7A5DB817}" destId="{A018D266-C2A9-4CBF-B989-BE8207101F42}" srcOrd="0" destOrd="0" presId="urn:microsoft.com/office/officeart/2018/2/layout/IconVerticalSolidList"/>
    <dgm:cxn modelId="{B71E1446-16E0-4B2B-B5D6-9B8CAFB9A32B}" type="presParOf" srcId="{E25CCA7E-9FA2-457D-97EF-403A7A5DB817}" destId="{BE6A78C6-25FC-4F67-8CCF-1D05667DE848}" srcOrd="1" destOrd="0" presId="urn:microsoft.com/office/officeart/2018/2/layout/IconVerticalSolidList"/>
    <dgm:cxn modelId="{BFB5C845-94DD-47CF-A6C2-DC49F6E65E64}" type="presParOf" srcId="{E25CCA7E-9FA2-457D-97EF-403A7A5DB817}" destId="{DDAA8A17-BC09-4D0D-9FF4-F5C8D0568EF4}" srcOrd="2" destOrd="0" presId="urn:microsoft.com/office/officeart/2018/2/layout/IconVerticalSolidList"/>
    <dgm:cxn modelId="{BC9B2EA0-6B00-4848-ACEF-6564E53E2D4B}" type="presParOf" srcId="{E25CCA7E-9FA2-457D-97EF-403A7A5DB817}" destId="{8A007041-590B-4329-8BF5-6932060026A5}" srcOrd="3" destOrd="0" presId="urn:microsoft.com/office/officeart/2018/2/layout/IconVerticalSolidList"/>
    <dgm:cxn modelId="{28339091-5456-45E2-8E7C-DAAE99C5BB1D}" type="presParOf" srcId="{3AE4C7CD-35F3-4AA8-BD5D-0694980D441E}" destId="{85A7699C-DA73-414C-AC28-ABFAC5228C8C}" srcOrd="1" destOrd="0" presId="urn:microsoft.com/office/officeart/2018/2/layout/IconVerticalSolidList"/>
    <dgm:cxn modelId="{E7514B2A-61A8-4AA7-87ED-FE85B0B4C4AC}" type="presParOf" srcId="{3AE4C7CD-35F3-4AA8-BD5D-0694980D441E}" destId="{1E9A487D-A78A-45F2-ABEA-6911A722F18D}" srcOrd="2" destOrd="0" presId="urn:microsoft.com/office/officeart/2018/2/layout/IconVerticalSolidList"/>
    <dgm:cxn modelId="{75838E19-45EA-4580-9A1E-6D680D98AAD8}" type="presParOf" srcId="{1E9A487D-A78A-45F2-ABEA-6911A722F18D}" destId="{583424A8-DAD1-4C63-B407-B58B8FB03596}" srcOrd="0" destOrd="0" presId="urn:microsoft.com/office/officeart/2018/2/layout/IconVerticalSolidList"/>
    <dgm:cxn modelId="{61C291D3-9AD4-48C0-8BDE-85BAEF45AC51}" type="presParOf" srcId="{1E9A487D-A78A-45F2-ABEA-6911A722F18D}" destId="{83202EEC-51DF-4E62-98FC-B43AD7CD94AA}" srcOrd="1" destOrd="0" presId="urn:microsoft.com/office/officeart/2018/2/layout/IconVerticalSolidList"/>
    <dgm:cxn modelId="{3486E99F-A5E6-42B8-8018-F0EDCA451A2C}" type="presParOf" srcId="{1E9A487D-A78A-45F2-ABEA-6911A722F18D}" destId="{8D297C38-A232-48EF-89BE-A8ED34B9E816}" srcOrd="2" destOrd="0" presId="urn:microsoft.com/office/officeart/2018/2/layout/IconVerticalSolidList"/>
    <dgm:cxn modelId="{0309FF2E-1387-4D6F-8461-95336B8CAECE}" type="presParOf" srcId="{1E9A487D-A78A-45F2-ABEA-6911A722F18D}" destId="{1219B566-A56B-4F33-BE11-7480167FA6E1}" srcOrd="3" destOrd="0" presId="urn:microsoft.com/office/officeart/2018/2/layout/IconVerticalSolidList"/>
    <dgm:cxn modelId="{29B5704E-1695-433A-91CA-340345E8577F}" type="presParOf" srcId="{3AE4C7CD-35F3-4AA8-BD5D-0694980D441E}" destId="{DDF54C63-9B64-4644-8F70-A8CDE04AAD93}" srcOrd="3" destOrd="0" presId="urn:microsoft.com/office/officeart/2018/2/layout/IconVerticalSolidList"/>
    <dgm:cxn modelId="{26AFC9FA-9665-4BB6-B38F-F8E67F78608B}" type="presParOf" srcId="{3AE4C7CD-35F3-4AA8-BD5D-0694980D441E}" destId="{B4FEA6CE-C68F-4412-86AE-37E43013DD9D}" srcOrd="4" destOrd="0" presId="urn:microsoft.com/office/officeart/2018/2/layout/IconVerticalSolidList"/>
    <dgm:cxn modelId="{67C3CC3F-B4B7-4416-ACAB-1AB912F0BF03}" type="presParOf" srcId="{B4FEA6CE-C68F-4412-86AE-37E43013DD9D}" destId="{2292322D-0547-47CF-90BE-52D94D75F739}" srcOrd="0" destOrd="0" presId="urn:microsoft.com/office/officeart/2018/2/layout/IconVerticalSolidList"/>
    <dgm:cxn modelId="{1CA045E0-361C-42A5-8263-C2D359D57D3B}" type="presParOf" srcId="{B4FEA6CE-C68F-4412-86AE-37E43013DD9D}" destId="{E31ED469-3C53-426F-AAB4-B1B04FB8CC01}" srcOrd="1" destOrd="0" presId="urn:microsoft.com/office/officeart/2018/2/layout/IconVerticalSolidList"/>
    <dgm:cxn modelId="{0EC7B7CF-C75B-446B-8CF8-FDDC10905347}" type="presParOf" srcId="{B4FEA6CE-C68F-4412-86AE-37E43013DD9D}" destId="{908AB763-1D3F-43A9-84A7-CCA3D3C0604A}" srcOrd="2" destOrd="0" presId="urn:microsoft.com/office/officeart/2018/2/layout/IconVerticalSolidList"/>
    <dgm:cxn modelId="{DEFD1F66-B40C-4693-B8C3-33B404F6C3EC}" type="presParOf" srcId="{B4FEA6CE-C68F-4412-86AE-37E43013DD9D}" destId="{5069817A-4AE1-462A-A1ED-67DF3B7C072E}" srcOrd="3" destOrd="0" presId="urn:microsoft.com/office/officeart/2018/2/layout/IconVerticalSolidList"/>
    <dgm:cxn modelId="{0B27C0D9-B41E-42F0-85A3-30A115484714}" type="presParOf" srcId="{B4FEA6CE-C68F-4412-86AE-37E43013DD9D}" destId="{F1981358-B46A-42DD-A2D2-8B9E8165BFA2}"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2DFF9A2-BADB-4613-A4FF-07481AD0A2B9}"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1C5B3A6-9D21-4C28-A246-E5B625894B3D}">
      <dgm:prSet/>
      <dgm:spPr/>
      <dgm:t>
        <a:bodyPr/>
        <a:lstStyle/>
        <a:p>
          <a:r>
            <a:rPr lang="en-US"/>
            <a:t>Use the websites included on the Moodle page to help with ASA citation</a:t>
          </a:r>
        </a:p>
      </dgm:t>
    </dgm:pt>
    <dgm:pt modelId="{D8764DC5-1BAD-4D2D-B368-1BAD4028D930}" type="parTrans" cxnId="{DEF6712A-01BA-4483-B285-BA3F7C103C37}">
      <dgm:prSet/>
      <dgm:spPr/>
      <dgm:t>
        <a:bodyPr/>
        <a:lstStyle/>
        <a:p>
          <a:endParaRPr lang="en-US"/>
        </a:p>
      </dgm:t>
    </dgm:pt>
    <dgm:pt modelId="{CEEA2B9E-654D-4E20-ACF1-4B8936D34834}" type="sibTrans" cxnId="{DEF6712A-01BA-4483-B285-BA3F7C103C37}">
      <dgm:prSet/>
      <dgm:spPr/>
      <dgm:t>
        <a:bodyPr/>
        <a:lstStyle/>
        <a:p>
          <a:endParaRPr lang="en-US"/>
        </a:p>
      </dgm:t>
    </dgm:pt>
    <dgm:pt modelId="{17A5A36E-C1EB-4134-8F53-2A4294CB3C56}">
      <dgm:prSet/>
      <dgm:spPr/>
      <dgm:t>
        <a:bodyPr/>
        <a:lstStyle/>
        <a:p>
          <a:r>
            <a:rPr lang="en-US"/>
            <a:t>If you are unsure, get with Dr. McIntyre ASAP</a:t>
          </a:r>
        </a:p>
      </dgm:t>
    </dgm:pt>
    <dgm:pt modelId="{A15595F4-B47C-4351-957D-4933C8E96546}" type="parTrans" cxnId="{06D0DC7D-28CE-49D2-B5BE-19EF14C7BA0A}">
      <dgm:prSet/>
      <dgm:spPr/>
      <dgm:t>
        <a:bodyPr/>
        <a:lstStyle/>
        <a:p>
          <a:endParaRPr lang="en-US"/>
        </a:p>
      </dgm:t>
    </dgm:pt>
    <dgm:pt modelId="{B158EEAE-D5BA-4268-8C50-D27E1BA4DAAD}" type="sibTrans" cxnId="{06D0DC7D-28CE-49D2-B5BE-19EF14C7BA0A}">
      <dgm:prSet/>
      <dgm:spPr/>
      <dgm:t>
        <a:bodyPr/>
        <a:lstStyle/>
        <a:p>
          <a:endParaRPr lang="en-US"/>
        </a:p>
      </dgm:t>
    </dgm:pt>
    <dgm:pt modelId="{4C29F2F1-7DC4-4495-AA7F-0FC4655AE4FC}">
      <dgm:prSet/>
      <dgm:spPr/>
      <dgm:t>
        <a:bodyPr/>
        <a:lstStyle/>
        <a:p>
          <a:r>
            <a:rPr lang="en-US"/>
            <a:t>Its better to “over-cite” than “under-cite” and risk unintentional plagiarism</a:t>
          </a:r>
        </a:p>
      </dgm:t>
    </dgm:pt>
    <dgm:pt modelId="{1BB8A640-64BE-4378-94F2-EAFDB84DD69F}" type="parTrans" cxnId="{6D031077-8D57-4239-8159-3A67B4FB613A}">
      <dgm:prSet/>
      <dgm:spPr/>
      <dgm:t>
        <a:bodyPr/>
        <a:lstStyle/>
        <a:p>
          <a:endParaRPr lang="en-US"/>
        </a:p>
      </dgm:t>
    </dgm:pt>
    <dgm:pt modelId="{F01F75CA-3D47-4F31-B89D-1CFA43C284CC}" type="sibTrans" cxnId="{6D031077-8D57-4239-8159-3A67B4FB613A}">
      <dgm:prSet/>
      <dgm:spPr/>
      <dgm:t>
        <a:bodyPr/>
        <a:lstStyle/>
        <a:p>
          <a:endParaRPr lang="en-US"/>
        </a:p>
      </dgm:t>
    </dgm:pt>
    <dgm:pt modelId="{FE6842A0-9579-4569-8117-F03385B4A722}">
      <dgm:prSet/>
      <dgm:spPr/>
      <dgm:t>
        <a:bodyPr/>
        <a:lstStyle/>
        <a:p>
          <a:r>
            <a:rPr lang="en-US"/>
            <a:t>If you cite but the formatting is incorrect, it’s a few points. If you think formatting is too hard and you decide not to cite anything, its an Honor Code violation. </a:t>
          </a:r>
        </a:p>
      </dgm:t>
    </dgm:pt>
    <dgm:pt modelId="{2EA64C19-FF19-4698-8DAC-2A21A9A23202}" type="parTrans" cxnId="{11158BB3-77D4-4A29-B643-52D09B5898E8}">
      <dgm:prSet/>
      <dgm:spPr/>
      <dgm:t>
        <a:bodyPr/>
        <a:lstStyle/>
        <a:p>
          <a:endParaRPr lang="en-US"/>
        </a:p>
      </dgm:t>
    </dgm:pt>
    <dgm:pt modelId="{22B4FB13-E337-4E73-A93D-4AAB657130E0}" type="sibTrans" cxnId="{11158BB3-77D4-4A29-B643-52D09B5898E8}">
      <dgm:prSet/>
      <dgm:spPr/>
      <dgm:t>
        <a:bodyPr/>
        <a:lstStyle/>
        <a:p>
          <a:endParaRPr lang="en-US"/>
        </a:p>
      </dgm:t>
    </dgm:pt>
    <dgm:pt modelId="{F3DFAA34-A7E5-4FF0-A2BE-0013E5254C6E}" type="pres">
      <dgm:prSet presAssocID="{E2DFF9A2-BADB-4613-A4FF-07481AD0A2B9}" presName="linear" presStyleCnt="0">
        <dgm:presLayoutVars>
          <dgm:animLvl val="lvl"/>
          <dgm:resizeHandles val="exact"/>
        </dgm:presLayoutVars>
      </dgm:prSet>
      <dgm:spPr/>
    </dgm:pt>
    <dgm:pt modelId="{CDCAB6BC-369C-4AF5-B56D-23DD132ACF06}" type="pres">
      <dgm:prSet presAssocID="{C1C5B3A6-9D21-4C28-A246-E5B625894B3D}" presName="parentText" presStyleLbl="node1" presStyleIdx="0" presStyleCnt="4">
        <dgm:presLayoutVars>
          <dgm:chMax val="0"/>
          <dgm:bulletEnabled val="1"/>
        </dgm:presLayoutVars>
      </dgm:prSet>
      <dgm:spPr/>
    </dgm:pt>
    <dgm:pt modelId="{05596438-1EA2-4494-81EF-D3371BC3E972}" type="pres">
      <dgm:prSet presAssocID="{CEEA2B9E-654D-4E20-ACF1-4B8936D34834}" presName="spacer" presStyleCnt="0"/>
      <dgm:spPr/>
    </dgm:pt>
    <dgm:pt modelId="{9C5F9C25-91DC-41FE-AB35-1369C33AD8DF}" type="pres">
      <dgm:prSet presAssocID="{17A5A36E-C1EB-4134-8F53-2A4294CB3C56}" presName="parentText" presStyleLbl="node1" presStyleIdx="1" presStyleCnt="4">
        <dgm:presLayoutVars>
          <dgm:chMax val="0"/>
          <dgm:bulletEnabled val="1"/>
        </dgm:presLayoutVars>
      </dgm:prSet>
      <dgm:spPr/>
    </dgm:pt>
    <dgm:pt modelId="{59071E71-E46F-496B-BE98-A11D9869B43D}" type="pres">
      <dgm:prSet presAssocID="{B158EEAE-D5BA-4268-8C50-D27E1BA4DAAD}" presName="spacer" presStyleCnt="0"/>
      <dgm:spPr/>
    </dgm:pt>
    <dgm:pt modelId="{D1B054FE-04F0-4B4B-ADFE-18E5DBB5807E}" type="pres">
      <dgm:prSet presAssocID="{4C29F2F1-7DC4-4495-AA7F-0FC4655AE4FC}" presName="parentText" presStyleLbl="node1" presStyleIdx="2" presStyleCnt="4">
        <dgm:presLayoutVars>
          <dgm:chMax val="0"/>
          <dgm:bulletEnabled val="1"/>
        </dgm:presLayoutVars>
      </dgm:prSet>
      <dgm:spPr/>
    </dgm:pt>
    <dgm:pt modelId="{FFC6FC1C-5C24-4D79-9A22-73E4B1F40347}" type="pres">
      <dgm:prSet presAssocID="{F01F75CA-3D47-4F31-B89D-1CFA43C284CC}" presName="spacer" presStyleCnt="0"/>
      <dgm:spPr/>
    </dgm:pt>
    <dgm:pt modelId="{F9803174-1980-46D5-8855-5B4F2D6230D0}" type="pres">
      <dgm:prSet presAssocID="{FE6842A0-9579-4569-8117-F03385B4A722}" presName="parentText" presStyleLbl="node1" presStyleIdx="3" presStyleCnt="4">
        <dgm:presLayoutVars>
          <dgm:chMax val="0"/>
          <dgm:bulletEnabled val="1"/>
        </dgm:presLayoutVars>
      </dgm:prSet>
      <dgm:spPr/>
    </dgm:pt>
  </dgm:ptLst>
  <dgm:cxnLst>
    <dgm:cxn modelId="{DEF6712A-01BA-4483-B285-BA3F7C103C37}" srcId="{E2DFF9A2-BADB-4613-A4FF-07481AD0A2B9}" destId="{C1C5B3A6-9D21-4C28-A246-E5B625894B3D}" srcOrd="0" destOrd="0" parTransId="{D8764DC5-1BAD-4D2D-B368-1BAD4028D930}" sibTransId="{CEEA2B9E-654D-4E20-ACF1-4B8936D34834}"/>
    <dgm:cxn modelId="{CF0B5867-6541-459A-8A6B-949F694B45BE}" type="presOf" srcId="{E2DFF9A2-BADB-4613-A4FF-07481AD0A2B9}" destId="{F3DFAA34-A7E5-4FF0-A2BE-0013E5254C6E}" srcOrd="0" destOrd="0" presId="urn:microsoft.com/office/officeart/2005/8/layout/vList2"/>
    <dgm:cxn modelId="{6AA93A6C-7CD8-4855-A1D9-48BE6DE88176}" type="presOf" srcId="{FE6842A0-9579-4569-8117-F03385B4A722}" destId="{F9803174-1980-46D5-8855-5B4F2D6230D0}" srcOrd="0" destOrd="0" presId="urn:microsoft.com/office/officeart/2005/8/layout/vList2"/>
    <dgm:cxn modelId="{6D031077-8D57-4239-8159-3A67B4FB613A}" srcId="{E2DFF9A2-BADB-4613-A4FF-07481AD0A2B9}" destId="{4C29F2F1-7DC4-4495-AA7F-0FC4655AE4FC}" srcOrd="2" destOrd="0" parTransId="{1BB8A640-64BE-4378-94F2-EAFDB84DD69F}" sibTransId="{F01F75CA-3D47-4F31-B89D-1CFA43C284CC}"/>
    <dgm:cxn modelId="{06D0DC7D-28CE-49D2-B5BE-19EF14C7BA0A}" srcId="{E2DFF9A2-BADB-4613-A4FF-07481AD0A2B9}" destId="{17A5A36E-C1EB-4134-8F53-2A4294CB3C56}" srcOrd="1" destOrd="0" parTransId="{A15595F4-B47C-4351-957D-4933C8E96546}" sibTransId="{B158EEAE-D5BA-4268-8C50-D27E1BA4DAAD}"/>
    <dgm:cxn modelId="{9C9F0D94-AA06-4D19-9F08-89D7CD6388C5}" type="presOf" srcId="{17A5A36E-C1EB-4134-8F53-2A4294CB3C56}" destId="{9C5F9C25-91DC-41FE-AB35-1369C33AD8DF}" srcOrd="0" destOrd="0" presId="urn:microsoft.com/office/officeart/2005/8/layout/vList2"/>
    <dgm:cxn modelId="{11158BB3-77D4-4A29-B643-52D09B5898E8}" srcId="{E2DFF9A2-BADB-4613-A4FF-07481AD0A2B9}" destId="{FE6842A0-9579-4569-8117-F03385B4A722}" srcOrd="3" destOrd="0" parTransId="{2EA64C19-FF19-4698-8DAC-2A21A9A23202}" sibTransId="{22B4FB13-E337-4E73-A93D-4AAB657130E0}"/>
    <dgm:cxn modelId="{F0BD0BC8-3F1F-4508-95D8-098A55149D6B}" type="presOf" srcId="{4C29F2F1-7DC4-4495-AA7F-0FC4655AE4FC}" destId="{D1B054FE-04F0-4B4B-ADFE-18E5DBB5807E}" srcOrd="0" destOrd="0" presId="urn:microsoft.com/office/officeart/2005/8/layout/vList2"/>
    <dgm:cxn modelId="{D90A3AFA-5159-439E-BA86-9C2C9F51BB63}" type="presOf" srcId="{C1C5B3A6-9D21-4C28-A246-E5B625894B3D}" destId="{CDCAB6BC-369C-4AF5-B56D-23DD132ACF06}" srcOrd="0" destOrd="0" presId="urn:microsoft.com/office/officeart/2005/8/layout/vList2"/>
    <dgm:cxn modelId="{CDE85087-6D9E-45D0-BC00-EE20485232C0}" type="presParOf" srcId="{F3DFAA34-A7E5-4FF0-A2BE-0013E5254C6E}" destId="{CDCAB6BC-369C-4AF5-B56D-23DD132ACF06}" srcOrd="0" destOrd="0" presId="urn:microsoft.com/office/officeart/2005/8/layout/vList2"/>
    <dgm:cxn modelId="{DF81C77F-1645-40B8-BDDE-689D90548680}" type="presParOf" srcId="{F3DFAA34-A7E5-4FF0-A2BE-0013E5254C6E}" destId="{05596438-1EA2-4494-81EF-D3371BC3E972}" srcOrd="1" destOrd="0" presId="urn:microsoft.com/office/officeart/2005/8/layout/vList2"/>
    <dgm:cxn modelId="{A8E03958-5B6A-4F13-A93D-248EFEF622E1}" type="presParOf" srcId="{F3DFAA34-A7E5-4FF0-A2BE-0013E5254C6E}" destId="{9C5F9C25-91DC-41FE-AB35-1369C33AD8DF}" srcOrd="2" destOrd="0" presId="urn:microsoft.com/office/officeart/2005/8/layout/vList2"/>
    <dgm:cxn modelId="{5D671AB6-C152-4B33-992A-04CC1EF3E7D7}" type="presParOf" srcId="{F3DFAA34-A7E5-4FF0-A2BE-0013E5254C6E}" destId="{59071E71-E46F-496B-BE98-A11D9869B43D}" srcOrd="3" destOrd="0" presId="urn:microsoft.com/office/officeart/2005/8/layout/vList2"/>
    <dgm:cxn modelId="{C45AB64A-AEC5-473A-9112-CEC2D83DB037}" type="presParOf" srcId="{F3DFAA34-A7E5-4FF0-A2BE-0013E5254C6E}" destId="{D1B054FE-04F0-4B4B-ADFE-18E5DBB5807E}" srcOrd="4" destOrd="0" presId="urn:microsoft.com/office/officeart/2005/8/layout/vList2"/>
    <dgm:cxn modelId="{AE732C1C-DCBB-44A4-99FA-312334B64DC4}" type="presParOf" srcId="{F3DFAA34-A7E5-4FF0-A2BE-0013E5254C6E}" destId="{FFC6FC1C-5C24-4D79-9A22-73E4B1F40347}" srcOrd="5" destOrd="0" presId="urn:microsoft.com/office/officeart/2005/8/layout/vList2"/>
    <dgm:cxn modelId="{CF68AED8-C6AD-4660-B8F8-1819AF962D93}" type="presParOf" srcId="{F3DFAA34-A7E5-4FF0-A2BE-0013E5254C6E}" destId="{F9803174-1980-46D5-8855-5B4F2D6230D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D3C894-F429-415B-BFBD-0FF2BAF3A511}">
      <dsp:nvSpPr>
        <dsp:cNvPr id="0" name=""/>
        <dsp:cNvSpPr/>
      </dsp:nvSpPr>
      <dsp:spPr>
        <a:xfrm>
          <a:off x="1205" y="332419"/>
          <a:ext cx="4230108" cy="26861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17B34E-1C8A-4853-B345-16040FC096A4}">
      <dsp:nvSpPr>
        <dsp:cNvPr id="0" name=""/>
        <dsp:cNvSpPr/>
      </dsp:nvSpPr>
      <dsp:spPr>
        <a:xfrm>
          <a:off x="471217" y="778931"/>
          <a:ext cx="4230108" cy="26861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Intentionally or </a:t>
          </a:r>
          <a:r>
            <a:rPr lang="en-US" sz="3200" b="1" i="1" u="none" kern="1200" dirty="0"/>
            <a:t>unintentionally</a:t>
          </a:r>
          <a:r>
            <a:rPr lang="en-US" sz="3200" b="1" kern="1200" dirty="0"/>
            <a:t> presenting other’s ideas as your own</a:t>
          </a:r>
          <a:endParaRPr lang="en-US" sz="3200" kern="1200" dirty="0"/>
        </a:p>
      </dsp:txBody>
      <dsp:txXfrm>
        <a:off x="549891" y="857605"/>
        <a:ext cx="4072760" cy="2528770"/>
      </dsp:txXfrm>
    </dsp:sp>
    <dsp:sp modelId="{DE0506B9-DF0A-43E1-97B2-A7BDFB3240A4}">
      <dsp:nvSpPr>
        <dsp:cNvPr id="0" name=""/>
        <dsp:cNvSpPr/>
      </dsp:nvSpPr>
      <dsp:spPr>
        <a:xfrm>
          <a:off x="5171337" y="332419"/>
          <a:ext cx="4230108" cy="26861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97A893-BAA5-4E1B-9D97-C31D28CA4483}">
      <dsp:nvSpPr>
        <dsp:cNvPr id="0" name=""/>
        <dsp:cNvSpPr/>
      </dsp:nvSpPr>
      <dsp:spPr>
        <a:xfrm>
          <a:off x="5641349" y="778931"/>
          <a:ext cx="4230108" cy="26861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a:t>Both in-text citations and full references on a “Reference” Page are required to avoid plagiarism </a:t>
          </a:r>
          <a:endParaRPr lang="en-US" sz="3200" kern="1200"/>
        </a:p>
      </dsp:txBody>
      <dsp:txXfrm>
        <a:off x="5720023" y="857605"/>
        <a:ext cx="4072760" cy="25287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6B0D1-3991-4BC7-A18D-B3C60B9E2A06}">
      <dsp:nvSpPr>
        <dsp:cNvPr id="0" name=""/>
        <dsp:cNvSpPr/>
      </dsp:nvSpPr>
      <dsp:spPr>
        <a:xfrm>
          <a:off x="0" y="0"/>
          <a:ext cx="8391763" cy="1708861"/>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b="1" kern="1200"/>
            <a:t>Both in-text citations and full references on a “Reference” Page are required to avoid plagiarism </a:t>
          </a:r>
          <a:endParaRPr lang="en-US" sz="1900" kern="1200"/>
        </a:p>
      </dsp:txBody>
      <dsp:txXfrm>
        <a:off x="50051" y="50051"/>
        <a:ext cx="6625521" cy="1608759"/>
      </dsp:txXfrm>
    </dsp:sp>
    <dsp:sp modelId="{7735D7A5-A62F-4977-B4C1-88CA8E9A396C}">
      <dsp:nvSpPr>
        <dsp:cNvPr id="0" name=""/>
        <dsp:cNvSpPr/>
      </dsp:nvSpPr>
      <dsp:spPr>
        <a:xfrm>
          <a:off x="1480899" y="2088608"/>
          <a:ext cx="8391763" cy="1708861"/>
        </a:xfrm>
        <a:prstGeom prst="roundRect">
          <a:avLst>
            <a:gd name="adj" fmla="val 10000"/>
          </a:avLst>
        </a:prstGeom>
        <a:solidFill>
          <a:schemeClr val="accent2">
            <a:hueOff val="1378517"/>
            <a:satOff val="25807"/>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b="1" u="sng" kern="1200"/>
            <a:t>In-Text Citation Options</a:t>
          </a:r>
          <a:r>
            <a:rPr lang="en-US" sz="1900" b="1" kern="1200"/>
            <a:t>: </a:t>
          </a:r>
          <a:endParaRPr lang="en-US" sz="1900" kern="1200"/>
        </a:p>
        <a:p>
          <a:pPr marL="114300" lvl="1" indent="-114300" algn="l" defTabSz="666750">
            <a:lnSpc>
              <a:spcPct val="90000"/>
            </a:lnSpc>
            <a:spcBef>
              <a:spcPct val="0"/>
            </a:spcBef>
            <a:spcAft>
              <a:spcPct val="15000"/>
            </a:spcAft>
            <a:buChar char="•"/>
          </a:pPr>
          <a:r>
            <a:rPr lang="en-US" sz="1500" b="1" kern="1200"/>
            <a:t>Paraphrase: Expressing the ideas of others in your own words</a:t>
          </a:r>
          <a:endParaRPr lang="en-US" sz="1500" kern="1200"/>
        </a:p>
        <a:p>
          <a:pPr marL="114300" lvl="1" indent="-114300" algn="l" defTabSz="666750">
            <a:lnSpc>
              <a:spcPct val="90000"/>
            </a:lnSpc>
            <a:spcBef>
              <a:spcPct val="0"/>
            </a:spcBef>
            <a:spcAft>
              <a:spcPct val="15000"/>
            </a:spcAft>
            <a:buChar char="•"/>
          </a:pPr>
          <a:r>
            <a:rPr lang="en-US" sz="1500" b="1" kern="1200"/>
            <a:t>Direct Quote: Using the exact wording of others in “quotations”</a:t>
          </a:r>
          <a:endParaRPr lang="en-US" sz="1500" kern="1200"/>
        </a:p>
        <a:p>
          <a:pPr marL="228600" lvl="2" indent="-114300" algn="l" defTabSz="666750">
            <a:lnSpc>
              <a:spcPct val="90000"/>
            </a:lnSpc>
            <a:spcBef>
              <a:spcPct val="0"/>
            </a:spcBef>
            <a:spcAft>
              <a:spcPct val="15000"/>
            </a:spcAft>
            <a:buChar char="•"/>
          </a:pPr>
          <a:r>
            <a:rPr lang="en-US" sz="1500" b="1" kern="1200"/>
            <a:t>USE THIS SPARINGLY, in papers with a page limit of 10 or less do not use a block quote. </a:t>
          </a:r>
          <a:endParaRPr lang="en-US" sz="1500" kern="1200"/>
        </a:p>
      </dsp:txBody>
      <dsp:txXfrm>
        <a:off x="1530950" y="2138659"/>
        <a:ext cx="5700002" cy="1608759"/>
      </dsp:txXfrm>
    </dsp:sp>
    <dsp:sp modelId="{55C70A2E-3590-4453-9471-68AA65DA514A}">
      <dsp:nvSpPr>
        <dsp:cNvPr id="0" name=""/>
        <dsp:cNvSpPr/>
      </dsp:nvSpPr>
      <dsp:spPr>
        <a:xfrm>
          <a:off x="7281003" y="1343355"/>
          <a:ext cx="1110759" cy="1110759"/>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530924" y="1343355"/>
        <a:ext cx="610917" cy="8358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63070-DB88-455D-8138-26F19DB1D243}">
      <dsp:nvSpPr>
        <dsp:cNvPr id="0" name=""/>
        <dsp:cNvSpPr/>
      </dsp:nvSpPr>
      <dsp:spPr>
        <a:xfrm>
          <a:off x="0" y="114488"/>
          <a:ext cx="6451943" cy="62361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Single Author</a:t>
          </a:r>
        </a:p>
      </dsp:txBody>
      <dsp:txXfrm>
        <a:off x="30442" y="144930"/>
        <a:ext cx="6391059" cy="562726"/>
      </dsp:txXfrm>
    </dsp:sp>
    <dsp:sp modelId="{5090292A-1BFD-4017-8297-995228B1E5CB}">
      <dsp:nvSpPr>
        <dsp:cNvPr id="0" name=""/>
        <dsp:cNvSpPr/>
      </dsp:nvSpPr>
      <dsp:spPr>
        <a:xfrm>
          <a:off x="0" y="738098"/>
          <a:ext cx="6451943"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At the end of a paraphrased sentence (McIntyre 2021). </a:t>
          </a:r>
        </a:p>
        <a:p>
          <a:pPr marL="228600" lvl="1" indent="-228600" algn="l" defTabSz="889000">
            <a:lnSpc>
              <a:spcPct val="90000"/>
            </a:lnSpc>
            <a:spcBef>
              <a:spcPct val="0"/>
            </a:spcBef>
            <a:spcAft>
              <a:spcPct val="20000"/>
            </a:spcAft>
            <a:buChar char="•"/>
          </a:pPr>
          <a:r>
            <a:rPr lang="en-US" sz="2000" kern="1200"/>
            <a:t>McIntyre (2021) found ___________. </a:t>
          </a:r>
        </a:p>
      </dsp:txBody>
      <dsp:txXfrm>
        <a:off x="0" y="738098"/>
        <a:ext cx="6451943" cy="699660"/>
      </dsp:txXfrm>
    </dsp:sp>
    <dsp:sp modelId="{44D50CDC-3B98-41CB-BD89-67860A55F3F7}">
      <dsp:nvSpPr>
        <dsp:cNvPr id="0" name=""/>
        <dsp:cNvSpPr/>
      </dsp:nvSpPr>
      <dsp:spPr>
        <a:xfrm>
          <a:off x="0" y="1437758"/>
          <a:ext cx="6451943" cy="623610"/>
        </a:xfrm>
        <a:prstGeom prst="roundRect">
          <a:avLst/>
        </a:prstGeom>
        <a:solidFill>
          <a:schemeClr val="accent2">
            <a:hueOff val="689259"/>
            <a:satOff val="12903"/>
            <a:lumOff val="-78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2 Authors</a:t>
          </a:r>
        </a:p>
      </dsp:txBody>
      <dsp:txXfrm>
        <a:off x="30442" y="1468200"/>
        <a:ext cx="6391059" cy="562726"/>
      </dsp:txXfrm>
    </dsp:sp>
    <dsp:sp modelId="{B2763562-D301-49C9-8FCA-438A200AAC44}">
      <dsp:nvSpPr>
        <dsp:cNvPr id="0" name=""/>
        <dsp:cNvSpPr/>
      </dsp:nvSpPr>
      <dsp:spPr>
        <a:xfrm>
          <a:off x="0" y="2061368"/>
          <a:ext cx="6451943" cy="968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At the end of a paraphrased sentence (Mills and McIntyre 2021). </a:t>
          </a:r>
        </a:p>
        <a:p>
          <a:pPr marL="228600" lvl="1" indent="-228600" algn="l" defTabSz="889000">
            <a:lnSpc>
              <a:spcPct val="90000"/>
            </a:lnSpc>
            <a:spcBef>
              <a:spcPct val="0"/>
            </a:spcBef>
            <a:spcAft>
              <a:spcPct val="20000"/>
            </a:spcAft>
            <a:buChar char="•"/>
          </a:pPr>
          <a:r>
            <a:rPr lang="en-US" sz="2000" kern="1200"/>
            <a:t>Mills and McIntyre (2021) found ________________.</a:t>
          </a:r>
        </a:p>
      </dsp:txBody>
      <dsp:txXfrm>
        <a:off x="0" y="2061368"/>
        <a:ext cx="6451943" cy="968760"/>
      </dsp:txXfrm>
    </dsp:sp>
    <dsp:sp modelId="{0CF02EFA-F3FE-46F3-A38D-D42343C4C9E4}">
      <dsp:nvSpPr>
        <dsp:cNvPr id="0" name=""/>
        <dsp:cNvSpPr/>
      </dsp:nvSpPr>
      <dsp:spPr>
        <a:xfrm>
          <a:off x="0" y="3030128"/>
          <a:ext cx="6451943" cy="623610"/>
        </a:xfrm>
        <a:prstGeom prst="roundRect">
          <a:avLst/>
        </a:prstGeom>
        <a:solidFill>
          <a:schemeClr val="accent2">
            <a:hueOff val="1378517"/>
            <a:satOff val="25807"/>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3 or More Authors</a:t>
          </a:r>
        </a:p>
      </dsp:txBody>
      <dsp:txXfrm>
        <a:off x="30442" y="3060570"/>
        <a:ext cx="6391059" cy="562726"/>
      </dsp:txXfrm>
    </dsp:sp>
    <dsp:sp modelId="{2F8DA6E0-E0EE-401E-8F56-B9BC71E3E72C}">
      <dsp:nvSpPr>
        <dsp:cNvPr id="0" name=""/>
        <dsp:cNvSpPr/>
      </dsp:nvSpPr>
      <dsp:spPr>
        <a:xfrm>
          <a:off x="0" y="3653738"/>
          <a:ext cx="6451943"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At the end of a paraphrased sentence (Mills et al. 2021). </a:t>
          </a:r>
        </a:p>
        <a:p>
          <a:pPr marL="228600" lvl="1" indent="-228600" algn="l" defTabSz="889000">
            <a:lnSpc>
              <a:spcPct val="90000"/>
            </a:lnSpc>
            <a:spcBef>
              <a:spcPct val="0"/>
            </a:spcBef>
            <a:spcAft>
              <a:spcPct val="20000"/>
            </a:spcAft>
            <a:buChar char="•"/>
          </a:pPr>
          <a:r>
            <a:rPr lang="en-US" sz="2000" kern="1200"/>
            <a:t>Mills and colleagues (2021) found _______________. </a:t>
          </a:r>
        </a:p>
      </dsp:txBody>
      <dsp:txXfrm>
        <a:off x="0" y="3653738"/>
        <a:ext cx="6451943" cy="6996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63070-DB88-455D-8138-26F19DB1D243}">
      <dsp:nvSpPr>
        <dsp:cNvPr id="0" name=""/>
        <dsp:cNvSpPr/>
      </dsp:nvSpPr>
      <dsp:spPr>
        <a:xfrm>
          <a:off x="0" y="18998"/>
          <a:ext cx="6451943" cy="64759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Single Author</a:t>
          </a:r>
        </a:p>
      </dsp:txBody>
      <dsp:txXfrm>
        <a:off x="31613" y="50611"/>
        <a:ext cx="6388717" cy="584369"/>
      </dsp:txXfrm>
    </dsp:sp>
    <dsp:sp modelId="{5090292A-1BFD-4017-8297-995228B1E5CB}">
      <dsp:nvSpPr>
        <dsp:cNvPr id="0" name=""/>
        <dsp:cNvSpPr/>
      </dsp:nvSpPr>
      <dsp:spPr>
        <a:xfrm>
          <a:off x="0" y="666593"/>
          <a:ext cx="6451943"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dirty="0"/>
            <a:t>“At the end of a direct quote” (McIntyre 2021:47). </a:t>
          </a:r>
        </a:p>
        <a:p>
          <a:pPr marL="228600" lvl="1" indent="-228600" algn="l" defTabSz="933450">
            <a:lnSpc>
              <a:spcPct val="90000"/>
            </a:lnSpc>
            <a:spcBef>
              <a:spcPct val="0"/>
            </a:spcBef>
            <a:spcAft>
              <a:spcPct val="20000"/>
            </a:spcAft>
            <a:buChar char="•"/>
          </a:pPr>
          <a:r>
            <a:rPr lang="en-US" sz="2100" kern="1200" dirty="0"/>
            <a:t>McIntyre states “ ___________” (2021:47). </a:t>
          </a:r>
        </a:p>
      </dsp:txBody>
      <dsp:txXfrm>
        <a:off x="0" y="666593"/>
        <a:ext cx="6451943" cy="726570"/>
      </dsp:txXfrm>
    </dsp:sp>
    <dsp:sp modelId="{44D50CDC-3B98-41CB-BD89-67860A55F3F7}">
      <dsp:nvSpPr>
        <dsp:cNvPr id="0" name=""/>
        <dsp:cNvSpPr/>
      </dsp:nvSpPr>
      <dsp:spPr>
        <a:xfrm>
          <a:off x="0" y="1393163"/>
          <a:ext cx="6451943" cy="647595"/>
        </a:xfrm>
        <a:prstGeom prst="roundRect">
          <a:avLst/>
        </a:prstGeom>
        <a:solidFill>
          <a:schemeClr val="accent2">
            <a:hueOff val="689259"/>
            <a:satOff val="12903"/>
            <a:lumOff val="-78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2 Authors</a:t>
          </a:r>
        </a:p>
      </dsp:txBody>
      <dsp:txXfrm>
        <a:off x="31613" y="1424776"/>
        <a:ext cx="6388717" cy="584369"/>
      </dsp:txXfrm>
    </dsp:sp>
    <dsp:sp modelId="{B2763562-D301-49C9-8FCA-438A200AAC44}">
      <dsp:nvSpPr>
        <dsp:cNvPr id="0" name=""/>
        <dsp:cNvSpPr/>
      </dsp:nvSpPr>
      <dsp:spPr>
        <a:xfrm>
          <a:off x="0" y="2040758"/>
          <a:ext cx="6451943" cy="13134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dirty="0"/>
            <a:t>“At the end of a direct quote” (Mills and McIntyre 2021:47). </a:t>
          </a:r>
        </a:p>
        <a:p>
          <a:pPr marL="228600" lvl="1" indent="-228600" algn="l" defTabSz="933450">
            <a:lnSpc>
              <a:spcPct val="90000"/>
            </a:lnSpc>
            <a:spcBef>
              <a:spcPct val="0"/>
            </a:spcBef>
            <a:spcAft>
              <a:spcPct val="20000"/>
            </a:spcAft>
            <a:buChar char="•"/>
          </a:pPr>
          <a:r>
            <a:rPr lang="en-US" sz="2100" kern="1200" dirty="0"/>
            <a:t>Mills and McIntyre suggest  “_____________” (2021:47).</a:t>
          </a:r>
        </a:p>
      </dsp:txBody>
      <dsp:txXfrm>
        <a:off x="0" y="2040758"/>
        <a:ext cx="6451943" cy="1313414"/>
      </dsp:txXfrm>
    </dsp:sp>
    <dsp:sp modelId="{0CF02EFA-F3FE-46F3-A38D-D42343C4C9E4}">
      <dsp:nvSpPr>
        <dsp:cNvPr id="0" name=""/>
        <dsp:cNvSpPr/>
      </dsp:nvSpPr>
      <dsp:spPr>
        <a:xfrm>
          <a:off x="0" y="3354173"/>
          <a:ext cx="6451943" cy="647595"/>
        </a:xfrm>
        <a:prstGeom prst="roundRect">
          <a:avLst/>
        </a:prstGeom>
        <a:solidFill>
          <a:schemeClr val="accent2">
            <a:hueOff val="1378517"/>
            <a:satOff val="25807"/>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3 or More Authors</a:t>
          </a:r>
        </a:p>
      </dsp:txBody>
      <dsp:txXfrm>
        <a:off x="31613" y="3385786"/>
        <a:ext cx="6388717" cy="584369"/>
      </dsp:txXfrm>
    </dsp:sp>
    <dsp:sp modelId="{2F8DA6E0-E0EE-401E-8F56-B9BC71E3E72C}">
      <dsp:nvSpPr>
        <dsp:cNvPr id="0" name=""/>
        <dsp:cNvSpPr/>
      </dsp:nvSpPr>
      <dsp:spPr>
        <a:xfrm>
          <a:off x="0" y="4001768"/>
          <a:ext cx="6451943"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dirty="0"/>
            <a:t>Don’t direct quote more than 2 authors. </a:t>
          </a:r>
        </a:p>
      </dsp:txBody>
      <dsp:txXfrm>
        <a:off x="0" y="4001768"/>
        <a:ext cx="6451943" cy="447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5CB5E1-8FE6-490B-A1ED-DD0C7149C84B}">
      <dsp:nvSpPr>
        <dsp:cNvPr id="0" name=""/>
        <dsp:cNvSpPr/>
      </dsp:nvSpPr>
      <dsp:spPr>
        <a:xfrm>
          <a:off x="269955" y="3019"/>
          <a:ext cx="2916484" cy="174989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Should be on its own page with “References” centered as title. DO NOT hit enter a bunch, rather create a page break. </a:t>
          </a:r>
        </a:p>
      </dsp:txBody>
      <dsp:txXfrm>
        <a:off x="269955" y="3019"/>
        <a:ext cx="2916484" cy="1749890"/>
      </dsp:txXfrm>
    </dsp:sp>
    <dsp:sp modelId="{A1FC2EF6-C800-4CCD-9FB6-639DC65F6586}">
      <dsp:nvSpPr>
        <dsp:cNvPr id="0" name=""/>
        <dsp:cNvSpPr/>
      </dsp:nvSpPr>
      <dsp:spPr>
        <a:xfrm>
          <a:off x="3478089" y="3019"/>
          <a:ext cx="2916484" cy="174989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Reference page should be double spaced, 12-pt font, Times New Roman</a:t>
          </a:r>
        </a:p>
      </dsp:txBody>
      <dsp:txXfrm>
        <a:off x="3478089" y="3019"/>
        <a:ext cx="2916484" cy="1749890"/>
      </dsp:txXfrm>
    </dsp:sp>
    <dsp:sp modelId="{321EC744-4F64-4414-BE92-BD6FB0CC4699}">
      <dsp:nvSpPr>
        <dsp:cNvPr id="0" name=""/>
        <dsp:cNvSpPr/>
      </dsp:nvSpPr>
      <dsp:spPr>
        <a:xfrm>
          <a:off x="6686222" y="3019"/>
          <a:ext cx="2916484" cy="174989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Difference in formatting is the “hanging indent”</a:t>
          </a:r>
        </a:p>
      </dsp:txBody>
      <dsp:txXfrm>
        <a:off x="6686222" y="3019"/>
        <a:ext cx="2916484" cy="1749890"/>
      </dsp:txXfrm>
    </dsp:sp>
    <dsp:sp modelId="{47800266-3AFF-42E0-9483-5EDC9C37C2DD}">
      <dsp:nvSpPr>
        <dsp:cNvPr id="0" name=""/>
        <dsp:cNvSpPr/>
      </dsp:nvSpPr>
      <dsp:spPr>
        <a:xfrm>
          <a:off x="1874022" y="2044559"/>
          <a:ext cx="2916484" cy="174989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References should be listed in alphabetic order by first author’s last name</a:t>
          </a:r>
        </a:p>
      </dsp:txBody>
      <dsp:txXfrm>
        <a:off x="1874022" y="2044559"/>
        <a:ext cx="2916484" cy="1749890"/>
      </dsp:txXfrm>
    </dsp:sp>
    <dsp:sp modelId="{69283DF6-5E9F-4ABA-AB72-EDB18472A8F5}">
      <dsp:nvSpPr>
        <dsp:cNvPr id="0" name=""/>
        <dsp:cNvSpPr/>
      </dsp:nvSpPr>
      <dsp:spPr>
        <a:xfrm>
          <a:off x="5082155" y="2044559"/>
          <a:ext cx="2916484" cy="174989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If multiple references by the same author, those now go in chronological order based on date published. </a:t>
          </a:r>
        </a:p>
      </dsp:txBody>
      <dsp:txXfrm>
        <a:off x="5082155" y="2044559"/>
        <a:ext cx="2916484" cy="17498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18D266-C2A9-4CBF-B989-BE8207101F42}">
      <dsp:nvSpPr>
        <dsp:cNvPr id="0" name=""/>
        <dsp:cNvSpPr/>
      </dsp:nvSpPr>
      <dsp:spPr>
        <a:xfrm>
          <a:off x="0" y="463"/>
          <a:ext cx="9872663" cy="10847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6A78C6-25FC-4F67-8CCF-1D05667DE848}">
      <dsp:nvSpPr>
        <dsp:cNvPr id="0" name=""/>
        <dsp:cNvSpPr/>
      </dsp:nvSpPr>
      <dsp:spPr>
        <a:xfrm>
          <a:off x="328129" y="244527"/>
          <a:ext cx="596599" cy="5965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007041-590B-4329-8BF5-6932060026A5}">
      <dsp:nvSpPr>
        <dsp:cNvPr id="0" name=""/>
        <dsp:cNvSpPr/>
      </dsp:nvSpPr>
      <dsp:spPr>
        <a:xfrm>
          <a:off x="1252859" y="463"/>
          <a:ext cx="8619803" cy="1084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800" tIns="114800" rIns="114800" bIns="114800" numCol="1" spcCol="1270" anchor="ctr" anchorCtr="0">
          <a:noAutofit/>
        </a:bodyPr>
        <a:lstStyle/>
        <a:p>
          <a:pPr marL="0" lvl="0" indent="0" algn="l" defTabSz="711200">
            <a:lnSpc>
              <a:spcPct val="90000"/>
            </a:lnSpc>
            <a:spcBef>
              <a:spcPct val="0"/>
            </a:spcBef>
            <a:spcAft>
              <a:spcPct val="35000"/>
            </a:spcAft>
            <a:buNone/>
          </a:pPr>
          <a:r>
            <a:rPr lang="en-US" sz="1600" kern="1200"/>
            <a:t>Book and Name of Journal are </a:t>
          </a:r>
          <a:r>
            <a:rPr lang="en-US" sz="1600" i="1" kern="1200"/>
            <a:t>italicized</a:t>
          </a:r>
          <a:r>
            <a:rPr lang="en-US" sz="1600" kern="1200"/>
            <a:t>, whereas names of articles are in “quotations”</a:t>
          </a:r>
        </a:p>
      </dsp:txBody>
      <dsp:txXfrm>
        <a:off x="1252859" y="463"/>
        <a:ext cx="8619803" cy="1084726"/>
      </dsp:txXfrm>
    </dsp:sp>
    <dsp:sp modelId="{583424A8-DAD1-4C63-B407-B58B8FB03596}">
      <dsp:nvSpPr>
        <dsp:cNvPr id="0" name=""/>
        <dsp:cNvSpPr/>
      </dsp:nvSpPr>
      <dsp:spPr>
        <a:xfrm>
          <a:off x="0" y="1356371"/>
          <a:ext cx="9872663" cy="10847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202EEC-51DF-4E62-98FC-B43AD7CD94AA}">
      <dsp:nvSpPr>
        <dsp:cNvPr id="0" name=""/>
        <dsp:cNvSpPr/>
      </dsp:nvSpPr>
      <dsp:spPr>
        <a:xfrm>
          <a:off x="328129" y="1600435"/>
          <a:ext cx="596599" cy="5965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19B566-A56B-4F33-BE11-7480167FA6E1}">
      <dsp:nvSpPr>
        <dsp:cNvPr id="0" name=""/>
        <dsp:cNvSpPr/>
      </dsp:nvSpPr>
      <dsp:spPr>
        <a:xfrm>
          <a:off x="1252859" y="1356371"/>
          <a:ext cx="8619803" cy="1084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800" tIns="114800" rIns="114800" bIns="114800" numCol="1" spcCol="1270" anchor="ctr" anchorCtr="0">
          <a:noAutofit/>
        </a:bodyPr>
        <a:lstStyle/>
        <a:p>
          <a:pPr marL="0" lvl="0" indent="0" algn="l" defTabSz="711200">
            <a:lnSpc>
              <a:spcPct val="90000"/>
            </a:lnSpc>
            <a:spcBef>
              <a:spcPct val="0"/>
            </a:spcBef>
            <a:spcAft>
              <a:spcPct val="35000"/>
            </a:spcAft>
            <a:buNone/>
          </a:pPr>
          <a:r>
            <a:rPr lang="en-US" sz="1600" kern="1200"/>
            <a:t>Multiple Authors: Last name of author 1, First Name of author 1, First Last of author 2, First Last of author 3, and First Last of author 4. </a:t>
          </a:r>
        </a:p>
      </dsp:txBody>
      <dsp:txXfrm>
        <a:off x="1252859" y="1356371"/>
        <a:ext cx="8619803" cy="1084726"/>
      </dsp:txXfrm>
    </dsp:sp>
    <dsp:sp modelId="{2292322D-0547-47CF-90BE-52D94D75F739}">
      <dsp:nvSpPr>
        <dsp:cNvPr id="0" name=""/>
        <dsp:cNvSpPr/>
      </dsp:nvSpPr>
      <dsp:spPr>
        <a:xfrm>
          <a:off x="0" y="2712279"/>
          <a:ext cx="9872663" cy="10847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1ED469-3C53-426F-AAB4-B1B04FB8CC01}">
      <dsp:nvSpPr>
        <dsp:cNvPr id="0" name=""/>
        <dsp:cNvSpPr/>
      </dsp:nvSpPr>
      <dsp:spPr>
        <a:xfrm>
          <a:off x="328129" y="2956343"/>
          <a:ext cx="596599" cy="5965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69817A-4AE1-462A-A1ED-67DF3B7C072E}">
      <dsp:nvSpPr>
        <dsp:cNvPr id="0" name=""/>
        <dsp:cNvSpPr/>
      </dsp:nvSpPr>
      <dsp:spPr>
        <a:xfrm>
          <a:off x="1252859" y="2712279"/>
          <a:ext cx="4442698" cy="1084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800" tIns="114800" rIns="114800" bIns="114800" numCol="1" spcCol="1270" anchor="ctr" anchorCtr="0">
          <a:noAutofit/>
        </a:bodyPr>
        <a:lstStyle/>
        <a:p>
          <a:pPr marL="0" lvl="0" indent="0" algn="l" defTabSz="711200">
            <a:lnSpc>
              <a:spcPct val="90000"/>
            </a:lnSpc>
            <a:spcBef>
              <a:spcPct val="0"/>
            </a:spcBef>
            <a:spcAft>
              <a:spcPct val="35000"/>
            </a:spcAft>
            <a:buNone/>
          </a:pPr>
          <a:r>
            <a:rPr lang="en-US" sz="1600" kern="1200"/>
            <a:t>Capitalize all words throughout the citations except for particles, coordinating conjunctions, and prepositions. Unless it is the first or last word. </a:t>
          </a:r>
        </a:p>
      </dsp:txBody>
      <dsp:txXfrm>
        <a:off x="1252859" y="2712279"/>
        <a:ext cx="4442698" cy="1084726"/>
      </dsp:txXfrm>
    </dsp:sp>
    <dsp:sp modelId="{F1981358-B46A-42DD-A2D2-8B9E8165BFA2}">
      <dsp:nvSpPr>
        <dsp:cNvPr id="0" name=""/>
        <dsp:cNvSpPr/>
      </dsp:nvSpPr>
      <dsp:spPr>
        <a:xfrm>
          <a:off x="5695557" y="2712279"/>
          <a:ext cx="4177105" cy="1084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800" tIns="114800" rIns="114800" bIns="114800" numCol="1" spcCol="1270" anchor="ctr" anchorCtr="0">
          <a:noAutofit/>
        </a:bodyPr>
        <a:lstStyle/>
        <a:p>
          <a:pPr marL="0" lvl="0" indent="0" algn="l" defTabSz="533400">
            <a:lnSpc>
              <a:spcPct val="90000"/>
            </a:lnSpc>
            <a:spcBef>
              <a:spcPct val="0"/>
            </a:spcBef>
            <a:spcAft>
              <a:spcPct val="35000"/>
            </a:spcAft>
            <a:buNone/>
          </a:pPr>
          <a:r>
            <a:rPr lang="en-US" sz="1200" kern="1200"/>
            <a:t>“The Rules for Capitalizing the Words in a Title” is correct. </a:t>
          </a:r>
        </a:p>
      </dsp:txBody>
      <dsp:txXfrm>
        <a:off x="5695557" y="2712279"/>
        <a:ext cx="4177105" cy="10847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AB6BC-369C-4AF5-B56D-23DD132ACF06}">
      <dsp:nvSpPr>
        <dsp:cNvPr id="0" name=""/>
        <dsp:cNvSpPr/>
      </dsp:nvSpPr>
      <dsp:spPr>
        <a:xfrm>
          <a:off x="0" y="26119"/>
          <a:ext cx="6451943" cy="1062871"/>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Use the websites included on the Moodle page to help with ASA citation</a:t>
          </a:r>
        </a:p>
      </dsp:txBody>
      <dsp:txXfrm>
        <a:off x="51885" y="78004"/>
        <a:ext cx="6348173" cy="959101"/>
      </dsp:txXfrm>
    </dsp:sp>
    <dsp:sp modelId="{9C5F9C25-91DC-41FE-AB35-1369C33AD8DF}">
      <dsp:nvSpPr>
        <dsp:cNvPr id="0" name=""/>
        <dsp:cNvSpPr/>
      </dsp:nvSpPr>
      <dsp:spPr>
        <a:xfrm>
          <a:off x="0" y="1143711"/>
          <a:ext cx="6451943" cy="1062871"/>
        </a:xfrm>
        <a:prstGeom prst="roundRect">
          <a:avLst/>
        </a:prstGeom>
        <a:solidFill>
          <a:schemeClr val="accent2">
            <a:hueOff val="459506"/>
            <a:satOff val="8602"/>
            <a:lumOff val="-52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If you are unsure, get with Dr. McIntyre ASAP</a:t>
          </a:r>
        </a:p>
      </dsp:txBody>
      <dsp:txXfrm>
        <a:off x="51885" y="1195596"/>
        <a:ext cx="6348173" cy="959101"/>
      </dsp:txXfrm>
    </dsp:sp>
    <dsp:sp modelId="{D1B054FE-04F0-4B4B-ADFE-18E5DBB5807E}">
      <dsp:nvSpPr>
        <dsp:cNvPr id="0" name=""/>
        <dsp:cNvSpPr/>
      </dsp:nvSpPr>
      <dsp:spPr>
        <a:xfrm>
          <a:off x="0" y="2261303"/>
          <a:ext cx="6451943" cy="1062871"/>
        </a:xfrm>
        <a:prstGeom prst="roundRect">
          <a:avLst/>
        </a:prstGeom>
        <a:solidFill>
          <a:schemeClr val="accent2">
            <a:hueOff val="919011"/>
            <a:satOff val="17205"/>
            <a:lumOff val="-104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Its better to “over-cite” than “under-cite” and risk unintentional plagiarism</a:t>
          </a:r>
        </a:p>
      </dsp:txBody>
      <dsp:txXfrm>
        <a:off x="51885" y="2313188"/>
        <a:ext cx="6348173" cy="959101"/>
      </dsp:txXfrm>
    </dsp:sp>
    <dsp:sp modelId="{F9803174-1980-46D5-8855-5B4F2D6230D0}">
      <dsp:nvSpPr>
        <dsp:cNvPr id="0" name=""/>
        <dsp:cNvSpPr/>
      </dsp:nvSpPr>
      <dsp:spPr>
        <a:xfrm>
          <a:off x="0" y="3378895"/>
          <a:ext cx="6451943" cy="1062871"/>
        </a:xfrm>
        <a:prstGeom prst="roundRect">
          <a:avLst/>
        </a:prstGeom>
        <a:solidFill>
          <a:schemeClr val="accent2">
            <a:hueOff val="1378517"/>
            <a:satOff val="25807"/>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If you cite but the formatting is incorrect, it’s a few points. If you think formatting is too hard and you decide not to cite anything, its an Honor Code violation. </a:t>
          </a:r>
        </a:p>
      </dsp:txBody>
      <dsp:txXfrm>
        <a:off x="51885" y="3430780"/>
        <a:ext cx="6348173" cy="95910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72EA7947-E287-4738-8C82-07CE4F01EF03}" type="datetime2">
              <a:rPr lang="en-US" smtClean="0"/>
              <a:t>Friday, July 23, 2021</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US"/>
              <a:t>Sample Footer</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BA1B0FB-D917-4C8C-928F-313BD683BF39}"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4302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2EBD84-71F4-4271-8C46-0D47C0A9B12E}" type="datetime2">
              <a:rPr lang="en-US" smtClean="0"/>
              <a:t>Friday, July 23, 2021</a:t>
            </a:fld>
            <a:endParaRPr lang="en-US"/>
          </a:p>
        </p:txBody>
      </p:sp>
      <p:sp>
        <p:nvSpPr>
          <p:cNvPr id="5" name="Footer Placeholder 4"/>
          <p:cNvSpPr>
            <a:spLocks noGrp="1"/>
          </p:cNvSpPr>
          <p:nvPr>
            <p:ph type="ftr" sz="quarter" idx="11"/>
          </p:nvPr>
        </p:nvSpPr>
        <p:spPr/>
        <p:txBody>
          <a:bodyPr/>
          <a:lstStyle/>
          <a:p>
            <a:r>
              <a:rPr lang="en-US"/>
              <a:t>Sample Footer</a:t>
            </a:r>
          </a:p>
        </p:txBody>
      </p:sp>
      <p:sp>
        <p:nvSpPr>
          <p:cNvPr id="6" name="Slide Number Placeholder 5"/>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2137556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AE0CE1-F450-4107-B2CB-17B18F8A3F4A}" type="datetime2">
              <a:rPr lang="en-US" smtClean="0"/>
              <a:t>Friday, July 23, 2021</a:t>
            </a:fld>
            <a:endParaRPr lang="en-US"/>
          </a:p>
        </p:txBody>
      </p:sp>
      <p:sp>
        <p:nvSpPr>
          <p:cNvPr id="5" name="Footer Placeholder 4"/>
          <p:cNvSpPr>
            <a:spLocks noGrp="1"/>
          </p:cNvSpPr>
          <p:nvPr>
            <p:ph type="ftr" sz="quarter" idx="11"/>
          </p:nvPr>
        </p:nvSpPr>
        <p:spPr/>
        <p:txBody>
          <a:bodyPr/>
          <a:lstStyle/>
          <a:p>
            <a:r>
              <a:rPr lang="en-US"/>
              <a:t>Sample Footer</a:t>
            </a:r>
          </a:p>
        </p:txBody>
      </p:sp>
      <p:sp>
        <p:nvSpPr>
          <p:cNvPr id="6" name="Slide Number Placeholder 5"/>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4025008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E8C025-CD7A-4966-867E-81CF82B15267}" type="datetime2">
              <a:rPr lang="en-US" smtClean="0"/>
              <a:t>Friday, July 23, 2021</a:t>
            </a:fld>
            <a:endParaRPr lang="en-US"/>
          </a:p>
        </p:txBody>
      </p:sp>
      <p:sp>
        <p:nvSpPr>
          <p:cNvPr id="5" name="Footer Placeholder 4"/>
          <p:cNvSpPr>
            <a:spLocks noGrp="1"/>
          </p:cNvSpPr>
          <p:nvPr>
            <p:ph type="ftr" sz="quarter" idx="11"/>
          </p:nvPr>
        </p:nvSpPr>
        <p:spPr/>
        <p:txBody>
          <a:bodyPr/>
          <a:lstStyle/>
          <a:p>
            <a:r>
              <a:rPr lang="en-US"/>
              <a:t>Sample Footer</a:t>
            </a:r>
          </a:p>
        </p:txBody>
      </p:sp>
      <p:sp>
        <p:nvSpPr>
          <p:cNvPr id="6" name="Slide Number Placeholder 5"/>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4004277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809929-0719-4517-94D6-FDF7F99E70F6}" type="datetime2">
              <a:rPr lang="en-US" smtClean="0"/>
              <a:t>Friday, July 23, 2021</a:t>
            </a:fld>
            <a:endParaRPr lang="en-US"/>
          </a:p>
        </p:txBody>
      </p:sp>
      <p:sp>
        <p:nvSpPr>
          <p:cNvPr id="5" name="Footer Placeholder 4"/>
          <p:cNvSpPr>
            <a:spLocks noGrp="1"/>
          </p:cNvSpPr>
          <p:nvPr>
            <p:ph type="ftr" sz="quarter" idx="11"/>
          </p:nvPr>
        </p:nvSpPr>
        <p:spPr/>
        <p:txBody>
          <a:bodyPr/>
          <a:lstStyle/>
          <a:p>
            <a:r>
              <a:rPr lang="en-US"/>
              <a:t>Sample Footer</a:t>
            </a:r>
          </a:p>
        </p:txBody>
      </p:sp>
      <p:sp>
        <p:nvSpPr>
          <p:cNvPr id="6" name="Slide Number Placeholder 5"/>
          <p:cNvSpPr>
            <a:spLocks noGrp="1"/>
          </p:cNvSpPr>
          <p:nvPr>
            <p:ph type="sldNum" sz="quarter" idx="12"/>
          </p:nvPr>
        </p:nvSpPr>
        <p:spPr/>
        <p:txBody>
          <a:bodyPr/>
          <a:lstStyle/>
          <a:p>
            <a:fld id="{DBA1B0FB-D917-4C8C-928F-313BD683BF39}"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58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0E95673-5512-4AAA-9AEB-E00C61EC65D5}" type="datetime2">
              <a:rPr lang="en-US" smtClean="0"/>
              <a:t>Friday, July 23, 2021</a:t>
            </a:fld>
            <a:endParaRPr lang="en-US"/>
          </a:p>
        </p:txBody>
      </p:sp>
      <p:sp>
        <p:nvSpPr>
          <p:cNvPr id="6" name="Footer Placeholder 5"/>
          <p:cNvSpPr>
            <a:spLocks noGrp="1"/>
          </p:cNvSpPr>
          <p:nvPr>
            <p:ph type="ftr" sz="quarter" idx="11"/>
          </p:nvPr>
        </p:nvSpPr>
        <p:spPr/>
        <p:txBody>
          <a:bodyPr/>
          <a:lstStyle/>
          <a:p>
            <a:r>
              <a:rPr lang="en-US"/>
              <a:t>Sample Footer</a:t>
            </a:r>
          </a:p>
        </p:txBody>
      </p:sp>
      <p:sp>
        <p:nvSpPr>
          <p:cNvPr id="7" name="Slide Number Placeholder 6"/>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4014310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3138FA-2E87-4873-8BBA-13E447C9A99A}" type="datetime2">
              <a:rPr lang="en-US" smtClean="0"/>
              <a:t>Friday, July 23, 2021</a:t>
            </a:fld>
            <a:endParaRPr lang="en-US"/>
          </a:p>
        </p:txBody>
      </p:sp>
      <p:sp>
        <p:nvSpPr>
          <p:cNvPr id="8" name="Footer Placeholder 7"/>
          <p:cNvSpPr>
            <a:spLocks noGrp="1"/>
          </p:cNvSpPr>
          <p:nvPr>
            <p:ph type="ftr" sz="quarter" idx="11"/>
          </p:nvPr>
        </p:nvSpPr>
        <p:spPr/>
        <p:txBody>
          <a:bodyPr/>
          <a:lstStyle/>
          <a:p>
            <a:r>
              <a:rPr lang="en-US"/>
              <a:t>Sample Footer</a:t>
            </a:r>
          </a:p>
        </p:txBody>
      </p:sp>
      <p:sp>
        <p:nvSpPr>
          <p:cNvPr id="9" name="Slide Number Placeholder 8"/>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3781705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75BB40A-97BD-4BFB-B639-0BFF95FDE8B7}" type="datetime2">
              <a:rPr lang="en-US" smtClean="0"/>
              <a:t>Friday, July 23, 2021</a:t>
            </a:fld>
            <a:endParaRPr lang="en-US"/>
          </a:p>
        </p:txBody>
      </p:sp>
      <p:sp>
        <p:nvSpPr>
          <p:cNvPr id="4" name="Footer Placeholder 3"/>
          <p:cNvSpPr>
            <a:spLocks noGrp="1"/>
          </p:cNvSpPr>
          <p:nvPr>
            <p:ph type="ftr" sz="quarter" idx="11"/>
          </p:nvPr>
        </p:nvSpPr>
        <p:spPr/>
        <p:txBody>
          <a:bodyPr/>
          <a:lstStyle/>
          <a:p>
            <a:r>
              <a:rPr lang="en-US"/>
              <a:t>Sample Footer</a:t>
            </a:r>
          </a:p>
        </p:txBody>
      </p:sp>
      <p:sp>
        <p:nvSpPr>
          <p:cNvPr id="5" name="Slide Number Placeholder 4"/>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99572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9E0E3-ECF6-4CFE-8698-AEFEBCECC3C0}" type="datetime2">
              <a:rPr lang="en-US" smtClean="0"/>
              <a:t>Friday, July 23, 2021</a:t>
            </a:fld>
            <a:endParaRPr lang="en-US"/>
          </a:p>
        </p:txBody>
      </p:sp>
      <p:sp>
        <p:nvSpPr>
          <p:cNvPr id="3" name="Footer Placeholder 2"/>
          <p:cNvSpPr>
            <a:spLocks noGrp="1"/>
          </p:cNvSpPr>
          <p:nvPr>
            <p:ph type="ftr" sz="quarter" idx="11"/>
          </p:nvPr>
        </p:nvSpPr>
        <p:spPr/>
        <p:txBody>
          <a:bodyPr/>
          <a:lstStyle/>
          <a:p>
            <a:r>
              <a:rPr lang="en-US"/>
              <a:t>Sample Footer</a:t>
            </a:r>
          </a:p>
        </p:txBody>
      </p:sp>
      <p:sp>
        <p:nvSpPr>
          <p:cNvPr id="4" name="Slide Number Placeholder 3"/>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4028030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1462FC-960E-4740-921F-B36862979F21}" type="datetime2">
              <a:rPr lang="en-US" smtClean="0"/>
              <a:t>Friday, July 23, 2021</a:t>
            </a:fld>
            <a:endParaRPr lang="en-US"/>
          </a:p>
        </p:txBody>
      </p:sp>
      <p:sp>
        <p:nvSpPr>
          <p:cNvPr id="6" name="Footer Placeholder 5"/>
          <p:cNvSpPr>
            <a:spLocks noGrp="1"/>
          </p:cNvSpPr>
          <p:nvPr>
            <p:ph type="ftr" sz="quarter" idx="11"/>
          </p:nvPr>
        </p:nvSpPr>
        <p:spPr/>
        <p:txBody>
          <a:bodyPr/>
          <a:lstStyle/>
          <a:p>
            <a:r>
              <a:rPr lang="en-US"/>
              <a:t>Sample Footer</a:t>
            </a:r>
          </a:p>
        </p:txBody>
      </p:sp>
      <p:sp>
        <p:nvSpPr>
          <p:cNvPr id="7" name="Slide Number Placeholder 6"/>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943212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50BC9E2-CB44-4C05-9BB5-496C18A241E0}" type="datetime2">
              <a:rPr lang="en-US" smtClean="0"/>
              <a:t>Friday, July 23, 2021</a:t>
            </a:fld>
            <a:endParaRPr lang="en-US"/>
          </a:p>
        </p:txBody>
      </p:sp>
      <p:sp>
        <p:nvSpPr>
          <p:cNvPr id="6" name="Footer Placeholder 5"/>
          <p:cNvSpPr>
            <a:spLocks noGrp="1"/>
          </p:cNvSpPr>
          <p:nvPr>
            <p:ph type="ftr" sz="quarter" idx="11"/>
          </p:nvPr>
        </p:nvSpPr>
        <p:spPr/>
        <p:txBody>
          <a:bodyPr/>
          <a:lstStyle/>
          <a:p>
            <a:r>
              <a:rPr lang="en-US"/>
              <a:t>Sample Footer</a:t>
            </a:r>
          </a:p>
        </p:txBody>
      </p:sp>
      <p:sp>
        <p:nvSpPr>
          <p:cNvPr id="7" name="Slide Number Placeholder 6"/>
          <p:cNvSpPr>
            <a:spLocks noGrp="1"/>
          </p:cNvSpPr>
          <p:nvPr>
            <p:ph type="sldNum" sz="quarter" idx="12"/>
          </p:nvPr>
        </p:nvSpPr>
        <p:spPr/>
        <p:txBody>
          <a:bodyPr/>
          <a:lstStyle/>
          <a:p>
            <a:fld id="{DBA1B0FB-D917-4C8C-928F-313BD683BF39}" type="slidenum">
              <a:rPr lang="en-US" smtClean="0"/>
              <a:t>‹#›</a:t>
            </a:fld>
            <a:endParaRPr lang="en-US"/>
          </a:p>
        </p:txBody>
      </p:sp>
    </p:spTree>
    <p:extLst>
      <p:ext uri="{BB962C8B-B14F-4D97-AF65-F5344CB8AC3E}">
        <p14:creationId xmlns:p14="http://schemas.microsoft.com/office/powerpoint/2010/main" val="1186418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46CB39B-5F4C-4A7E-9BE3-AAFD45576D16}" type="datetime2">
              <a:rPr lang="en-US" smtClean="0"/>
              <a:t>Friday, July 23, 2021</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r>
              <a:rPr lang="en-US"/>
              <a:t>Sample Footer</a:t>
            </a:r>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27743678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comments" Target="../comments/comment1.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455C987-ED28-46CA-ACFD-871FF101DC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09530D1-E1B7-4679-A6ED-D82EB77AA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BCB8372A-11C5-4BD2-B5FD-71DDEFADE1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45896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EC6ABAD-D940-46CB-8B5E-CDD58A21A8A5}"/>
              </a:ext>
            </a:extLst>
          </p:cNvPr>
          <p:cNvSpPr>
            <a:spLocks noGrp="1"/>
          </p:cNvSpPr>
          <p:nvPr>
            <p:ph type="ctrTitle"/>
          </p:nvPr>
        </p:nvSpPr>
        <p:spPr>
          <a:xfrm>
            <a:off x="1109980" y="4206240"/>
            <a:ext cx="9966960" cy="1325880"/>
          </a:xfrm>
        </p:spPr>
        <p:txBody>
          <a:bodyPr>
            <a:normAutofit/>
          </a:bodyPr>
          <a:lstStyle/>
          <a:p>
            <a:r>
              <a:rPr lang="en-US" sz="6600">
                <a:solidFill>
                  <a:schemeClr val="accent1"/>
                </a:solidFill>
              </a:rPr>
              <a:t>ASA Citation Sytle</a:t>
            </a:r>
          </a:p>
        </p:txBody>
      </p:sp>
      <p:sp>
        <p:nvSpPr>
          <p:cNvPr id="3" name="Subtitle 2">
            <a:extLst>
              <a:ext uri="{FF2B5EF4-FFF2-40B4-BE49-F238E27FC236}">
                <a16:creationId xmlns:a16="http://schemas.microsoft.com/office/drawing/2014/main" id="{A5999D9B-6970-4B2C-A3C1-BB83FB42FA72}"/>
              </a:ext>
            </a:extLst>
          </p:cNvPr>
          <p:cNvSpPr>
            <a:spLocks noGrp="1"/>
          </p:cNvSpPr>
          <p:nvPr>
            <p:ph type="subTitle" idx="1"/>
          </p:nvPr>
        </p:nvSpPr>
        <p:spPr>
          <a:xfrm>
            <a:off x="1709530" y="5596128"/>
            <a:ext cx="8767860" cy="557784"/>
          </a:xfrm>
        </p:spPr>
        <p:txBody>
          <a:bodyPr>
            <a:normAutofit/>
          </a:bodyPr>
          <a:lstStyle/>
          <a:p>
            <a:r>
              <a:rPr lang="en-US" sz="2000" dirty="0">
                <a:solidFill>
                  <a:schemeClr val="accent1"/>
                </a:solidFill>
              </a:rPr>
              <a:t>A Quick &amp; Dirty Guide</a:t>
            </a:r>
          </a:p>
        </p:txBody>
      </p:sp>
      <p:pic>
        <p:nvPicPr>
          <p:cNvPr id="4" name="Picture 3" descr="Abstract background of bokeh blue">
            <a:extLst>
              <a:ext uri="{FF2B5EF4-FFF2-40B4-BE49-F238E27FC236}">
                <a16:creationId xmlns:a16="http://schemas.microsoft.com/office/drawing/2014/main" id="{EFA75498-7439-468E-8EBF-CB22581A6C1D}"/>
              </a:ext>
            </a:extLst>
          </p:cNvPr>
          <p:cNvPicPr>
            <a:picLocks noChangeAspect="1"/>
          </p:cNvPicPr>
          <p:nvPr/>
        </p:nvPicPr>
        <p:blipFill rotWithShape="1">
          <a:blip r:embed="rId2"/>
          <a:srcRect t="26437" r="1" b="26440"/>
          <a:stretch/>
        </p:blipFill>
        <p:spPr>
          <a:xfrm>
            <a:off x="243840" y="256540"/>
            <a:ext cx="11704320" cy="3764276"/>
          </a:xfrm>
          <a:prstGeom prst="rect">
            <a:avLst/>
          </a:prstGeom>
        </p:spPr>
      </p:pic>
    </p:spTree>
    <p:extLst>
      <p:ext uri="{BB962C8B-B14F-4D97-AF65-F5344CB8AC3E}">
        <p14:creationId xmlns:p14="http://schemas.microsoft.com/office/powerpoint/2010/main" val="2775802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6D8E7-FD11-4DC1-B6CC-67A3A33CCD29}"/>
              </a:ext>
            </a:extLst>
          </p:cNvPr>
          <p:cNvSpPr>
            <a:spLocks noGrp="1"/>
          </p:cNvSpPr>
          <p:nvPr>
            <p:ph type="title"/>
          </p:nvPr>
        </p:nvSpPr>
        <p:spPr>
          <a:xfrm>
            <a:off x="653145" y="609599"/>
            <a:ext cx="3364378" cy="5606143"/>
          </a:xfrm>
        </p:spPr>
        <p:txBody>
          <a:bodyPr>
            <a:normAutofit/>
          </a:bodyPr>
          <a:lstStyle/>
          <a:p>
            <a:r>
              <a:rPr lang="en-US" sz="4800"/>
              <a:t>Remember</a:t>
            </a:r>
          </a:p>
        </p:txBody>
      </p:sp>
      <p:graphicFrame>
        <p:nvGraphicFramePr>
          <p:cNvPr id="7" name="Content Placeholder 2">
            <a:extLst>
              <a:ext uri="{FF2B5EF4-FFF2-40B4-BE49-F238E27FC236}">
                <a16:creationId xmlns:a16="http://schemas.microsoft.com/office/drawing/2014/main" id="{F280E542-C5B3-412A-BD2C-E62B22482A1A}"/>
              </a:ext>
            </a:extLst>
          </p:cNvPr>
          <p:cNvGraphicFramePr>
            <a:graphicFrameLocks noGrp="1"/>
          </p:cNvGraphicFramePr>
          <p:nvPr>
            <p:ph idx="1"/>
            <p:extLst>
              <p:ext uri="{D42A27DB-BD31-4B8C-83A1-F6EECF244321}">
                <p14:modId xmlns:p14="http://schemas.microsoft.com/office/powerpoint/2010/main" val="1396237535"/>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4575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57DEA-D678-4B70-9D48-53BB05BC2F2F}"/>
              </a:ext>
            </a:extLst>
          </p:cNvPr>
          <p:cNvSpPr>
            <a:spLocks noGrp="1"/>
          </p:cNvSpPr>
          <p:nvPr>
            <p:ph type="title"/>
          </p:nvPr>
        </p:nvSpPr>
        <p:spPr/>
        <p:txBody>
          <a:bodyPr>
            <a:normAutofit/>
          </a:bodyPr>
          <a:lstStyle/>
          <a:p>
            <a:r>
              <a:rPr lang="en-US" dirty="0"/>
              <a:t>Plagiarism </a:t>
            </a:r>
          </a:p>
        </p:txBody>
      </p:sp>
      <p:graphicFrame>
        <p:nvGraphicFramePr>
          <p:cNvPr id="5" name="Content Placeholder 2">
            <a:extLst>
              <a:ext uri="{FF2B5EF4-FFF2-40B4-BE49-F238E27FC236}">
                <a16:creationId xmlns:a16="http://schemas.microsoft.com/office/drawing/2014/main" id="{08F96618-BA84-4265-BFC9-C072EB259AE9}"/>
              </a:ext>
            </a:extLst>
          </p:cNvPr>
          <p:cNvGraphicFramePr>
            <a:graphicFrameLocks noGrp="1"/>
          </p:cNvGraphicFramePr>
          <p:nvPr>
            <p:ph idx="1"/>
            <p:extLst>
              <p:ext uri="{D42A27DB-BD31-4B8C-83A1-F6EECF244321}">
                <p14:modId xmlns:p14="http://schemas.microsoft.com/office/powerpoint/2010/main" val="1973971250"/>
              </p:ext>
            </p:extLst>
          </p:nvPr>
        </p:nvGraphicFramePr>
        <p:xfrm>
          <a:off x="1143000" y="2298530"/>
          <a:ext cx="9872663" cy="3797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7539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A0D9D-E3E5-4339-A517-73AF1330515E}"/>
              </a:ext>
            </a:extLst>
          </p:cNvPr>
          <p:cNvSpPr>
            <a:spLocks noGrp="1"/>
          </p:cNvSpPr>
          <p:nvPr>
            <p:ph type="title"/>
          </p:nvPr>
        </p:nvSpPr>
        <p:spPr/>
        <p:txBody>
          <a:bodyPr>
            <a:normAutofit/>
          </a:bodyPr>
          <a:lstStyle/>
          <a:p>
            <a:r>
              <a:rPr lang="en-US" dirty="0"/>
              <a:t>Avoiding Plagiarism </a:t>
            </a:r>
          </a:p>
        </p:txBody>
      </p:sp>
      <p:graphicFrame>
        <p:nvGraphicFramePr>
          <p:cNvPr id="5" name="Content Placeholder 2">
            <a:extLst>
              <a:ext uri="{FF2B5EF4-FFF2-40B4-BE49-F238E27FC236}">
                <a16:creationId xmlns:a16="http://schemas.microsoft.com/office/drawing/2014/main" id="{3AE326AB-BA1A-4C9E-B3B5-E6A8C5CAF1D9}"/>
              </a:ext>
            </a:extLst>
          </p:cNvPr>
          <p:cNvGraphicFramePr>
            <a:graphicFrameLocks noGrp="1"/>
          </p:cNvGraphicFramePr>
          <p:nvPr>
            <p:ph idx="1"/>
            <p:extLst>
              <p:ext uri="{D42A27DB-BD31-4B8C-83A1-F6EECF244321}">
                <p14:modId xmlns:p14="http://schemas.microsoft.com/office/powerpoint/2010/main" val="3185037460"/>
              </p:ext>
            </p:extLst>
          </p:nvPr>
        </p:nvGraphicFramePr>
        <p:xfrm>
          <a:off x="1143000" y="2298530"/>
          <a:ext cx="9872663" cy="3797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3836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91796-C18C-400A-B5B8-C7672C92AD78}"/>
              </a:ext>
            </a:extLst>
          </p:cNvPr>
          <p:cNvSpPr>
            <a:spLocks noGrp="1"/>
          </p:cNvSpPr>
          <p:nvPr>
            <p:ph type="title"/>
          </p:nvPr>
        </p:nvSpPr>
        <p:spPr>
          <a:xfrm>
            <a:off x="653145" y="609599"/>
            <a:ext cx="3364378" cy="5606143"/>
          </a:xfrm>
        </p:spPr>
        <p:txBody>
          <a:bodyPr>
            <a:normAutofit/>
          </a:bodyPr>
          <a:lstStyle/>
          <a:p>
            <a:r>
              <a:rPr lang="en-US" dirty="0"/>
              <a:t>ASA In-Text Citations for Paraphrasing</a:t>
            </a:r>
          </a:p>
        </p:txBody>
      </p:sp>
      <p:graphicFrame>
        <p:nvGraphicFramePr>
          <p:cNvPr id="7" name="Content Placeholder 2">
            <a:extLst>
              <a:ext uri="{FF2B5EF4-FFF2-40B4-BE49-F238E27FC236}">
                <a16:creationId xmlns:a16="http://schemas.microsoft.com/office/drawing/2014/main" id="{18491971-1D39-4124-8C9C-1F6A1C616545}"/>
              </a:ext>
            </a:extLst>
          </p:cNvPr>
          <p:cNvGraphicFramePr>
            <a:graphicFrameLocks noGrp="1"/>
          </p:cNvGraphicFramePr>
          <p:nvPr>
            <p:ph idx="1"/>
            <p:extLst>
              <p:ext uri="{D42A27DB-BD31-4B8C-83A1-F6EECF244321}">
                <p14:modId xmlns:p14="http://schemas.microsoft.com/office/powerpoint/2010/main" val="4017597806"/>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8527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91796-C18C-400A-B5B8-C7672C92AD78}"/>
              </a:ext>
            </a:extLst>
          </p:cNvPr>
          <p:cNvSpPr>
            <a:spLocks noGrp="1"/>
          </p:cNvSpPr>
          <p:nvPr>
            <p:ph type="title"/>
          </p:nvPr>
        </p:nvSpPr>
        <p:spPr>
          <a:xfrm>
            <a:off x="653145" y="609599"/>
            <a:ext cx="3364378" cy="5606143"/>
          </a:xfrm>
        </p:spPr>
        <p:txBody>
          <a:bodyPr>
            <a:normAutofit/>
          </a:bodyPr>
          <a:lstStyle/>
          <a:p>
            <a:r>
              <a:rPr lang="en-US" dirty="0"/>
              <a:t>ASA In-Text Citations for Direct Quotes</a:t>
            </a:r>
          </a:p>
        </p:txBody>
      </p:sp>
      <p:graphicFrame>
        <p:nvGraphicFramePr>
          <p:cNvPr id="7" name="Content Placeholder 2">
            <a:extLst>
              <a:ext uri="{FF2B5EF4-FFF2-40B4-BE49-F238E27FC236}">
                <a16:creationId xmlns:a16="http://schemas.microsoft.com/office/drawing/2014/main" id="{18491971-1D39-4124-8C9C-1F6A1C616545}"/>
              </a:ext>
            </a:extLst>
          </p:cNvPr>
          <p:cNvGraphicFramePr>
            <a:graphicFrameLocks noGrp="1"/>
          </p:cNvGraphicFramePr>
          <p:nvPr>
            <p:ph idx="1"/>
            <p:extLst>
              <p:ext uri="{D42A27DB-BD31-4B8C-83A1-F6EECF244321}">
                <p14:modId xmlns:p14="http://schemas.microsoft.com/office/powerpoint/2010/main" val="169572253"/>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E2A1412C-FF7C-4201-AD48-3758840BFCAA}"/>
              </a:ext>
            </a:extLst>
          </p:cNvPr>
          <p:cNvSpPr txBox="1"/>
          <p:nvPr/>
        </p:nvSpPr>
        <p:spPr>
          <a:xfrm>
            <a:off x="5958481" y="5846410"/>
            <a:ext cx="5580374" cy="369332"/>
          </a:xfrm>
          <a:prstGeom prst="rect">
            <a:avLst/>
          </a:prstGeom>
          <a:noFill/>
        </p:spPr>
        <p:txBody>
          <a:bodyPr wrap="none" rtlCol="0">
            <a:spAutoFit/>
          </a:bodyPr>
          <a:lstStyle/>
          <a:p>
            <a:r>
              <a:rPr lang="en-US" i="1" dirty="0"/>
              <a:t>Note: 47 stands for the page number the quote comes from</a:t>
            </a:r>
          </a:p>
        </p:txBody>
      </p:sp>
    </p:spTree>
    <p:extLst>
      <p:ext uri="{BB962C8B-B14F-4D97-AF65-F5344CB8AC3E}">
        <p14:creationId xmlns:p14="http://schemas.microsoft.com/office/powerpoint/2010/main" val="2147115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C67B137-15B0-4AF6-94A8-AC00BA8D7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699F27B-22F2-45E1-BFB8-2B1FF14A9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2FFAF81-B94E-4415-BFD0-55DC3D1B1FE5}"/>
              </a:ext>
            </a:extLst>
          </p:cNvPr>
          <p:cNvSpPr>
            <a:spLocks noGrp="1"/>
          </p:cNvSpPr>
          <p:nvPr>
            <p:ph type="title"/>
          </p:nvPr>
        </p:nvSpPr>
        <p:spPr>
          <a:xfrm>
            <a:off x="643467" y="643466"/>
            <a:ext cx="3602736" cy="5269651"/>
          </a:xfrm>
        </p:spPr>
        <p:txBody>
          <a:bodyPr>
            <a:normAutofit/>
          </a:bodyPr>
          <a:lstStyle/>
          <a:p>
            <a:pPr algn="ctr"/>
            <a:r>
              <a:rPr lang="en-US" sz="3200">
                <a:solidFill>
                  <a:schemeClr val="tx2"/>
                </a:solidFill>
              </a:rPr>
              <a:t>Note On In-Text Citations</a:t>
            </a:r>
          </a:p>
        </p:txBody>
      </p:sp>
      <p:cxnSp>
        <p:nvCxnSpPr>
          <p:cNvPr id="12" name="Straight Connector 11">
            <a:extLst>
              <a:ext uri="{FF2B5EF4-FFF2-40B4-BE49-F238E27FC236}">
                <a16:creationId xmlns:a16="http://schemas.microsoft.com/office/drawing/2014/main" id="{633ABDA7-FF8C-4E26-8C7D-47E0AE54EA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265557"/>
            <a:ext cx="7031" cy="39319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2F5AB9-B37D-4944-8D34-CE579B348638}"/>
              </a:ext>
            </a:extLst>
          </p:cNvPr>
          <p:cNvSpPr>
            <a:spLocks noGrp="1"/>
          </p:cNvSpPr>
          <p:nvPr>
            <p:ph idx="1"/>
          </p:nvPr>
        </p:nvSpPr>
        <p:spPr>
          <a:xfrm>
            <a:off x="5065182" y="643466"/>
            <a:ext cx="6173333" cy="5269650"/>
          </a:xfrm>
        </p:spPr>
        <p:txBody>
          <a:bodyPr anchor="ctr">
            <a:normAutofit/>
          </a:bodyPr>
          <a:lstStyle/>
          <a:p>
            <a:pPr marL="45720" indent="0">
              <a:buNone/>
            </a:pPr>
            <a:r>
              <a:rPr lang="en-US" sz="2000" dirty="0">
                <a:solidFill>
                  <a:schemeClr val="tx2"/>
                </a:solidFill>
              </a:rPr>
              <a:t>If several sentences are paraphrased, you only use the citation once. However, the best way to combat this (and properly critique while meeting your page length) is to break up citations with your own understanding, application, analysis, etc. </a:t>
            </a:r>
          </a:p>
        </p:txBody>
      </p:sp>
    </p:spTree>
    <p:extLst>
      <p:ext uri="{BB962C8B-B14F-4D97-AF65-F5344CB8AC3E}">
        <p14:creationId xmlns:p14="http://schemas.microsoft.com/office/powerpoint/2010/main" val="291236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D99D7-4631-44FC-A22A-D8B67CEB28BC}"/>
              </a:ext>
            </a:extLst>
          </p:cNvPr>
          <p:cNvSpPr>
            <a:spLocks noGrp="1"/>
          </p:cNvSpPr>
          <p:nvPr>
            <p:ph type="title"/>
          </p:nvPr>
        </p:nvSpPr>
        <p:spPr>
          <a:xfrm>
            <a:off x="1143000" y="609600"/>
            <a:ext cx="9875520" cy="1356360"/>
          </a:xfrm>
        </p:spPr>
        <p:txBody>
          <a:bodyPr>
            <a:normAutofit/>
          </a:bodyPr>
          <a:lstStyle/>
          <a:p>
            <a:r>
              <a:rPr lang="en-US" dirty="0"/>
              <a:t>Full References</a:t>
            </a:r>
          </a:p>
        </p:txBody>
      </p:sp>
      <p:graphicFrame>
        <p:nvGraphicFramePr>
          <p:cNvPr id="5" name="Content Placeholder 2">
            <a:extLst>
              <a:ext uri="{FF2B5EF4-FFF2-40B4-BE49-F238E27FC236}">
                <a16:creationId xmlns:a16="http://schemas.microsoft.com/office/drawing/2014/main" id="{4380FCAB-E917-4B5C-82C4-96C93263D32C}"/>
              </a:ext>
            </a:extLst>
          </p:cNvPr>
          <p:cNvGraphicFramePr>
            <a:graphicFrameLocks noGrp="1"/>
          </p:cNvGraphicFramePr>
          <p:nvPr>
            <p:ph idx="1"/>
            <p:extLst>
              <p:ext uri="{D42A27DB-BD31-4B8C-83A1-F6EECF244321}">
                <p14:modId xmlns:p14="http://schemas.microsoft.com/office/powerpoint/2010/main" val="1500267333"/>
              </p:ext>
            </p:extLst>
          </p:nvPr>
        </p:nvGraphicFramePr>
        <p:xfrm>
          <a:off x="1143000" y="2298530"/>
          <a:ext cx="9872663" cy="3797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2734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33C0E-79B4-4EE4-B554-2D32B41DA9F3}"/>
              </a:ext>
            </a:extLst>
          </p:cNvPr>
          <p:cNvSpPr>
            <a:spLocks noGrp="1"/>
          </p:cNvSpPr>
          <p:nvPr>
            <p:ph type="title"/>
          </p:nvPr>
        </p:nvSpPr>
        <p:spPr>
          <a:xfrm>
            <a:off x="1143000" y="609600"/>
            <a:ext cx="9875520" cy="1356360"/>
          </a:xfrm>
        </p:spPr>
        <p:txBody>
          <a:bodyPr>
            <a:normAutofit/>
          </a:bodyPr>
          <a:lstStyle/>
          <a:p>
            <a:r>
              <a:rPr lang="en-US" dirty="0"/>
              <a:t>Full References</a:t>
            </a:r>
          </a:p>
        </p:txBody>
      </p:sp>
      <p:graphicFrame>
        <p:nvGraphicFramePr>
          <p:cNvPr id="7" name="Content Placeholder 2">
            <a:extLst>
              <a:ext uri="{FF2B5EF4-FFF2-40B4-BE49-F238E27FC236}">
                <a16:creationId xmlns:a16="http://schemas.microsoft.com/office/drawing/2014/main" id="{DDFC6CC7-BBE1-4B78-8BA3-BD0D8FE80958}"/>
              </a:ext>
            </a:extLst>
          </p:cNvPr>
          <p:cNvGraphicFramePr>
            <a:graphicFrameLocks noGrp="1"/>
          </p:cNvGraphicFramePr>
          <p:nvPr>
            <p:ph idx="1"/>
            <p:extLst>
              <p:ext uri="{D42A27DB-BD31-4B8C-83A1-F6EECF244321}">
                <p14:modId xmlns:p14="http://schemas.microsoft.com/office/powerpoint/2010/main" val="4212040403"/>
              </p:ext>
            </p:extLst>
          </p:nvPr>
        </p:nvGraphicFramePr>
        <p:xfrm>
          <a:off x="1143000" y="2298530"/>
          <a:ext cx="9872663" cy="3797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8876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CBD3C9-4E66-426D-948E-7CF477810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DB95FCF-AD96-482F-9FB8-CD95725E6E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64EEEC00-AD80-4734-BEE6-04CBDEC83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6C9CCC80-7A96-41CB-8626-BBA75D236F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2DAD7A7A-010A-4015-B647-7A27BB535DA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323114"/>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1BA4B89-63B5-4DD5-A524-87B444CCBBCB}"/>
              </a:ext>
            </a:extLst>
          </p:cNvPr>
          <p:cNvSpPr>
            <a:spLocks noGrp="1"/>
          </p:cNvSpPr>
          <p:nvPr>
            <p:ph type="title"/>
          </p:nvPr>
        </p:nvSpPr>
        <p:spPr>
          <a:xfrm>
            <a:off x="1109980" y="3895344"/>
            <a:ext cx="9966960" cy="1490472"/>
          </a:xfrm>
        </p:spPr>
        <p:txBody>
          <a:bodyPr vert="horz" lIns="91440" tIns="45720" rIns="91440" bIns="45720" rtlCol="0" anchor="b">
            <a:normAutofit/>
          </a:bodyPr>
          <a:lstStyle/>
          <a:p>
            <a:pPr algn="ctr">
              <a:lnSpc>
                <a:spcPct val="85000"/>
              </a:lnSpc>
            </a:pPr>
            <a:r>
              <a:rPr lang="en-US" sz="5100" b="1" cap="all"/>
              <a:t>You Will Reference Your Textbook</a:t>
            </a:r>
          </a:p>
        </p:txBody>
      </p:sp>
      <p:sp>
        <p:nvSpPr>
          <p:cNvPr id="3" name="Content Placeholder 2">
            <a:extLst>
              <a:ext uri="{FF2B5EF4-FFF2-40B4-BE49-F238E27FC236}">
                <a16:creationId xmlns:a16="http://schemas.microsoft.com/office/drawing/2014/main" id="{A20E4A6D-9634-4DCD-A22C-D80F9421D8DB}"/>
              </a:ext>
            </a:extLst>
          </p:cNvPr>
          <p:cNvSpPr>
            <a:spLocks noGrp="1"/>
          </p:cNvSpPr>
          <p:nvPr>
            <p:ph idx="1"/>
          </p:nvPr>
        </p:nvSpPr>
        <p:spPr>
          <a:xfrm>
            <a:off x="1709530" y="5458949"/>
            <a:ext cx="8767860" cy="721416"/>
          </a:xfrm>
        </p:spPr>
        <p:txBody>
          <a:bodyPr vert="horz" lIns="91440" tIns="45720" rIns="91440" bIns="45720" rtlCol="0">
            <a:normAutofit/>
          </a:bodyPr>
          <a:lstStyle/>
          <a:p>
            <a:pPr marL="0" indent="0" algn="ctr">
              <a:buNone/>
            </a:pPr>
            <a:r>
              <a:rPr lang="en-US" sz="2000" b="1" i="1" dirty="0">
                <a:solidFill>
                  <a:schemeClr val="tx1"/>
                </a:solidFill>
              </a:rPr>
              <a:t>HINT: Look at the syllabus for proper format for your reference page!</a:t>
            </a:r>
          </a:p>
        </p:txBody>
      </p:sp>
      <p:pic>
        <p:nvPicPr>
          <p:cNvPr id="7" name="Graphic 6" descr="Books on Shelf">
            <a:extLst>
              <a:ext uri="{FF2B5EF4-FFF2-40B4-BE49-F238E27FC236}">
                <a16:creationId xmlns:a16="http://schemas.microsoft.com/office/drawing/2014/main" id="{D685B129-EA0E-4896-9BBC-AB8D762BEA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97633" y="838090"/>
            <a:ext cx="2796733" cy="2796733"/>
          </a:xfrm>
          <a:prstGeom prst="rect">
            <a:avLst/>
          </a:prstGeom>
        </p:spPr>
      </p:pic>
    </p:spTree>
    <p:extLst>
      <p:ext uri="{BB962C8B-B14F-4D97-AF65-F5344CB8AC3E}">
        <p14:creationId xmlns:p14="http://schemas.microsoft.com/office/powerpoint/2010/main" val="326607130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4390</TotalTime>
  <Words>571</Words>
  <Application>Microsoft Office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Corbel</vt:lpstr>
      <vt:lpstr>Basis</vt:lpstr>
      <vt:lpstr>ASA Citation Sytle</vt:lpstr>
      <vt:lpstr>Plagiarism </vt:lpstr>
      <vt:lpstr>Avoiding Plagiarism </vt:lpstr>
      <vt:lpstr>ASA In-Text Citations for Paraphrasing</vt:lpstr>
      <vt:lpstr>ASA In-Text Citations for Direct Quotes</vt:lpstr>
      <vt:lpstr>Note On In-Text Citations</vt:lpstr>
      <vt:lpstr>Full References</vt:lpstr>
      <vt:lpstr>Full References</vt:lpstr>
      <vt:lpstr>You Will Reference Your Textbook</vt:lpstr>
      <vt:lpstr>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ASA Citation Sytle</dc:title>
  <dc:creator>Katie McIntyre</dc:creator>
  <cp:lastModifiedBy>Katie McIntyre</cp:lastModifiedBy>
  <cp:revision>1</cp:revision>
  <dcterms:created xsi:type="dcterms:W3CDTF">2021-07-23T15:50:19Z</dcterms:created>
  <dcterms:modified xsi:type="dcterms:W3CDTF">2021-07-26T17:00:47Z</dcterms:modified>
</cp:coreProperties>
</file>